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0" r:id="rId2"/>
  </p:sldMasterIdLst>
  <p:notesMasterIdLst>
    <p:notesMasterId r:id="rId20"/>
  </p:notesMasterIdLst>
  <p:sldIdLst>
    <p:sldId id="301" r:id="rId3"/>
    <p:sldId id="371" r:id="rId4"/>
    <p:sldId id="563" r:id="rId5"/>
    <p:sldId id="562" r:id="rId6"/>
    <p:sldId id="585" r:id="rId7"/>
    <p:sldId id="586" r:id="rId8"/>
    <p:sldId id="587" r:id="rId9"/>
    <p:sldId id="564" r:id="rId10"/>
    <p:sldId id="584" r:id="rId11"/>
    <p:sldId id="568" r:id="rId12"/>
    <p:sldId id="593" r:id="rId13"/>
    <p:sldId id="595" r:id="rId14"/>
    <p:sldId id="594" r:id="rId15"/>
    <p:sldId id="596" r:id="rId16"/>
    <p:sldId id="597" r:id="rId17"/>
    <p:sldId id="598" r:id="rId18"/>
    <p:sldId id="317" r:id="rId19"/>
  </p:sldIdLst>
  <p:sldSz cx="12192000" cy="6858000"/>
  <p:notesSz cx="6858000" cy="9144000"/>
  <p:custDataLst>
    <p:tags r:id="rId2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用户" initials="W用" lastIdx="0" clrIdx="0"/>
  <p:cmAuthor id="2" name="玉海 丁" initials="玉海" lastIdx="0" clrIdx="1"/>
  <p:cmAuthor id="3" name="User" initials="U" lastIdx="0" clrIdx="2"/>
  <p:cmAuthor id="4" name="作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23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-270" y="-108"/>
      </p:cViewPr>
      <p:guideLst>
        <p:guide orient="horz" pos="2160"/>
        <p:guide pos="386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23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787524"/>
            <a:ext cx="9144000" cy="1655763"/>
          </a:xfrm>
        </p:spPr>
        <p:txBody>
          <a:bodyPr anchor="b">
            <a:normAutofit/>
          </a:bodyPr>
          <a:lstStyle>
            <a:lvl1pPr algn="ctr">
              <a:defRPr sz="4400" b="1" u="none" strike="noStrike" kern="1200" cap="none" spc="400" normalizeH="0">
                <a:solidFill>
                  <a:schemeClr val="bg1"/>
                </a:solidFill>
                <a:uFillTx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3"/>
          </p:nvPr>
        </p:nvSpPr>
        <p:spPr>
          <a:xfrm>
            <a:off x="838200" y="1683385"/>
            <a:ext cx="10515600" cy="607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cxnSp>
        <p:nvCxnSpPr>
          <p:cNvPr id="21" name="直接连接符 20"/>
          <p:cNvCxnSpPr/>
          <p:nvPr userDrawn="1"/>
        </p:nvCxnSpPr>
        <p:spPr>
          <a:xfrm flipH="1">
            <a:off x="2507796" y="3429169"/>
            <a:ext cx="7176769" cy="0"/>
          </a:xfrm>
          <a:prstGeom prst="line">
            <a:avLst/>
          </a:prstGeom>
          <a:ln w="25400">
            <a:gradFill flip="none" rotWithShape="1">
              <a:gsLst>
                <a:gs pos="0">
                  <a:srgbClr val="FFC000">
                    <a:alpha val="0"/>
                    <a:lumMod val="97000"/>
                  </a:srgbClr>
                </a:gs>
                <a:gs pos="50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任意多边形: 形状 19"/>
          <p:cNvSpPr/>
          <p:nvPr userDrawn="1"/>
        </p:nvSpPr>
        <p:spPr>
          <a:xfrm>
            <a:off x="1301750" y="1387475"/>
            <a:ext cx="9588500" cy="3089275"/>
          </a:xfrm>
          <a:custGeom>
            <a:avLst/>
            <a:gdLst>
              <a:gd name="connsiteX0" fmla="*/ 0 w 9588500"/>
              <a:gd name="connsiteY0" fmla="*/ 1404203 h 2448004"/>
              <a:gd name="connsiteX1" fmla="*/ 37748 w 9588500"/>
              <a:gd name="connsiteY1" fmla="*/ 1404203 h 2448004"/>
              <a:gd name="connsiteX2" fmla="*/ 37748 w 9588500"/>
              <a:gd name="connsiteY2" fmla="*/ 2410256 h 2448004"/>
              <a:gd name="connsiteX3" fmla="*/ 9550752 w 9588500"/>
              <a:gd name="connsiteY3" fmla="*/ 2410256 h 2448004"/>
              <a:gd name="connsiteX4" fmla="*/ 9550752 w 9588500"/>
              <a:gd name="connsiteY4" fmla="*/ 1404203 h 2448004"/>
              <a:gd name="connsiteX5" fmla="*/ 9588500 w 9588500"/>
              <a:gd name="connsiteY5" fmla="*/ 1404203 h 2448004"/>
              <a:gd name="connsiteX6" fmla="*/ 9588500 w 9588500"/>
              <a:gd name="connsiteY6" fmla="*/ 2448004 h 2448004"/>
              <a:gd name="connsiteX7" fmla="*/ 0 w 9588500"/>
              <a:gd name="connsiteY7" fmla="*/ 2448004 h 2448004"/>
              <a:gd name="connsiteX8" fmla="*/ 0 w 9588500"/>
              <a:gd name="connsiteY8" fmla="*/ 0 h 2448004"/>
              <a:gd name="connsiteX9" fmla="*/ 9588500 w 9588500"/>
              <a:gd name="connsiteY9" fmla="*/ 0 h 2448004"/>
              <a:gd name="connsiteX10" fmla="*/ 9588500 w 9588500"/>
              <a:gd name="connsiteY10" fmla="*/ 1043801 h 2448004"/>
              <a:gd name="connsiteX11" fmla="*/ 9550752 w 9588500"/>
              <a:gd name="connsiteY11" fmla="*/ 1043801 h 2448004"/>
              <a:gd name="connsiteX12" fmla="*/ 9550752 w 9588500"/>
              <a:gd name="connsiteY12" fmla="*/ 37748 h 2448004"/>
              <a:gd name="connsiteX13" fmla="*/ 37748 w 9588500"/>
              <a:gd name="connsiteY13" fmla="*/ 37748 h 2448004"/>
              <a:gd name="connsiteX14" fmla="*/ 37748 w 9588500"/>
              <a:gd name="connsiteY14" fmla="*/ 1043801 h 2448004"/>
              <a:gd name="connsiteX15" fmla="*/ 0 w 9588500"/>
              <a:gd name="connsiteY15" fmla="*/ 1043801 h 244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88500" h="2448004">
                <a:moveTo>
                  <a:pt x="0" y="1404203"/>
                </a:moveTo>
                <a:lnTo>
                  <a:pt x="37748" y="1404203"/>
                </a:lnTo>
                <a:lnTo>
                  <a:pt x="37748" y="2410256"/>
                </a:lnTo>
                <a:lnTo>
                  <a:pt x="9550752" y="2410256"/>
                </a:lnTo>
                <a:lnTo>
                  <a:pt x="9550752" y="1404203"/>
                </a:lnTo>
                <a:lnTo>
                  <a:pt x="9588500" y="1404203"/>
                </a:lnTo>
                <a:lnTo>
                  <a:pt x="9588500" y="2448004"/>
                </a:lnTo>
                <a:lnTo>
                  <a:pt x="0" y="2448004"/>
                </a:lnTo>
                <a:close/>
                <a:moveTo>
                  <a:pt x="0" y="0"/>
                </a:moveTo>
                <a:lnTo>
                  <a:pt x="9588500" y="0"/>
                </a:lnTo>
                <a:lnTo>
                  <a:pt x="9588500" y="1043801"/>
                </a:lnTo>
                <a:lnTo>
                  <a:pt x="9550752" y="1043801"/>
                </a:lnTo>
                <a:lnTo>
                  <a:pt x="9550752" y="37748"/>
                </a:lnTo>
                <a:lnTo>
                  <a:pt x="37748" y="37748"/>
                </a:lnTo>
                <a:lnTo>
                  <a:pt x="37748" y="1043801"/>
                </a:lnTo>
                <a:lnTo>
                  <a:pt x="0" y="1043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idx="14"/>
          </p:nvPr>
        </p:nvSpPr>
        <p:spPr>
          <a:xfrm>
            <a:off x="2319655" y="3695700"/>
            <a:ext cx="7553960" cy="607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/>
        </p:nvGrpSpPr>
        <p:grpSpPr>
          <a:xfrm>
            <a:off x="0" y="0"/>
            <a:ext cx="12192000" cy="6858000"/>
            <a:chOff x="-47549" y="364836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7549" y="364836"/>
              <a:ext cx="12192000" cy="6858000"/>
            </a:xfrm>
            <a:prstGeom prst="rect">
              <a:avLst/>
            </a:prstGeom>
          </p:spPr>
        </p:pic>
        <p:sp>
          <p:nvSpPr>
            <p:cNvPr id="13" name="矩形 12"/>
            <p:cNvSpPr/>
            <p:nvPr/>
          </p:nvSpPr>
          <p:spPr>
            <a:xfrm>
              <a:off x="-47549" y="364836"/>
              <a:ext cx="12192000" cy="6858000"/>
            </a:xfrm>
            <a:prstGeom prst="rect">
              <a:avLst/>
            </a:prstGeom>
            <a:gradFill>
              <a:gsLst>
                <a:gs pos="100000">
                  <a:schemeClr val="accent1">
                    <a:alpha val="82000"/>
                  </a:schemeClr>
                </a:gs>
                <a:gs pos="0">
                  <a:schemeClr val="accent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15" name="任意多边形: 形状 14"/>
          <p:cNvSpPr/>
          <p:nvPr userDrawn="1"/>
        </p:nvSpPr>
        <p:spPr>
          <a:xfrm>
            <a:off x="5067300" y="2546350"/>
            <a:ext cx="7124700" cy="1663700"/>
          </a:xfrm>
          <a:custGeom>
            <a:avLst/>
            <a:gdLst>
              <a:gd name="connsiteX0" fmla="*/ 150282 w 7124700"/>
              <a:gd name="connsiteY0" fmla="*/ 0 h 1663700"/>
              <a:gd name="connsiteX1" fmla="*/ 7124700 w 7124700"/>
              <a:gd name="connsiteY1" fmla="*/ 0 h 1663700"/>
              <a:gd name="connsiteX2" fmla="*/ 7124700 w 7124700"/>
              <a:gd name="connsiteY2" fmla="*/ 1663700 h 1663700"/>
              <a:gd name="connsiteX3" fmla="*/ 150282 w 7124700"/>
              <a:gd name="connsiteY3" fmla="*/ 1663700 h 1663700"/>
              <a:gd name="connsiteX4" fmla="*/ 0 w 7124700"/>
              <a:gd name="connsiteY4" fmla="*/ 1513418 h 1663700"/>
              <a:gd name="connsiteX5" fmla="*/ 0 w 7124700"/>
              <a:gd name="connsiteY5" fmla="*/ 150282 h 1663700"/>
              <a:gd name="connsiteX6" fmla="*/ 150282 w 7124700"/>
              <a:gd name="connsiteY6" fmla="*/ 0 h 166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4700" h="1663700">
                <a:moveTo>
                  <a:pt x="150282" y="0"/>
                </a:moveTo>
                <a:lnTo>
                  <a:pt x="7124700" y="0"/>
                </a:lnTo>
                <a:lnTo>
                  <a:pt x="7124700" y="1663700"/>
                </a:lnTo>
                <a:lnTo>
                  <a:pt x="150282" y="1663700"/>
                </a:lnTo>
                <a:cubicBezTo>
                  <a:pt x="67284" y="1663700"/>
                  <a:pt x="0" y="1596416"/>
                  <a:pt x="0" y="1513418"/>
                </a:cubicBezTo>
                <a:lnTo>
                  <a:pt x="0" y="150282"/>
                </a:lnTo>
                <a:cubicBezTo>
                  <a:pt x="0" y="67284"/>
                  <a:pt x="67284" y="0"/>
                  <a:pt x="150282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任意多边形: 形状 17"/>
          <p:cNvSpPr/>
          <p:nvPr userDrawn="1"/>
        </p:nvSpPr>
        <p:spPr>
          <a:xfrm>
            <a:off x="2" y="5816067"/>
            <a:ext cx="12191999" cy="1054633"/>
          </a:xfrm>
          <a:custGeom>
            <a:avLst/>
            <a:gdLst>
              <a:gd name="connsiteX0" fmla="*/ 7317278 w 12191999"/>
              <a:gd name="connsiteY0" fmla="*/ 36111 h 1054633"/>
              <a:gd name="connsiteX1" fmla="*/ 7321994 w 12191999"/>
              <a:gd name="connsiteY1" fmla="*/ 329328 h 1054633"/>
              <a:gd name="connsiteX2" fmla="*/ 7369151 w 12191999"/>
              <a:gd name="connsiteY2" fmla="*/ 428643 h 1054633"/>
              <a:gd name="connsiteX3" fmla="*/ 7392729 w 12191999"/>
              <a:gd name="connsiteY3" fmla="*/ 428643 h 1054633"/>
              <a:gd name="connsiteX4" fmla="*/ 7392729 w 12191999"/>
              <a:gd name="connsiteY4" fmla="*/ 457019 h 1054633"/>
              <a:gd name="connsiteX5" fmla="*/ 7397445 w 12191999"/>
              <a:gd name="connsiteY5" fmla="*/ 457019 h 1054633"/>
              <a:gd name="connsiteX6" fmla="*/ 7397445 w 12191999"/>
              <a:gd name="connsiteY6" fmla="*/ 598897 h 1054633"/>
              <a:gd name="connsiteX7" fmla="*/ 7411592 w 12191999"/>
              <a:gd name="connsiteY7" fmla="*/ 598897 h 1054633"/>
              <a:gd name="connsiteX8" fmla="*/ 7411592 w 12191999"/>
              <a:gd name="connsiteY8" fmla="*/ 759694 h 1054633"/>
              <a:gd name="connsiteX9" fmla="*/ 7435170 w 12191999"/>
              <a:gd name="connsiteY9" fmla="*/ 759694 h 1054633"/>
              <a:gd name="connsiteX10" fmla="*/ 7435170 w 12191999"/>
              <a:gd name="connsiteY10" fmla="*/ 906302 h 1054633"/>
              <a:gd name="connsiteX11" fmla="*/ 7468180 w 12191999"/>
              <a:gd name="connsiteY11" fmla="*/ 906302 h 1054633"/>
              <a:gd name="connsiteX12" fmla="*/ 7472895 w 12191999"/>
              <a:gd name="connsiteY12" fmla="*/ 892114 h 1054633"/>
              <a:gd name="connsiteX13" fmla="*/ 7491758 w 12191999"/>
              <a:gd name="connsiteY13" fmla="*/ 887384 h 1054633"/>
              <a:gd name="connsiteX14" fmla="*/ 7496474 w 12191999"/>
              <a:gd name="connsiteY14" fmla="*/ 901572 h 1054633"/>
              <a:gd name="connsiteX15" fmla="*/ 7520052 w 12191999"/>
              <a:gd name="connsiteY15" fmla="*/ 901572 h 1054633"/>
              <a:gd name="connsiteX16" fmla="*/ 7520052 w 12191999"/>
              <a:gd name="connsiteY16" fmla="*/ 898741 h 1054633"/>
              <a:gd name="connsiteX17" fmla="*/ 7520052 w 12191999"/>
              <a:gd name="connsiteY17" fmla="*/ 895120 h 1054633"/>
              <a:gd name="connsiteX18" fmla="*/ 7581356 w 12191999"/>
              <a:gd name="connsiteY18" fmla="*/ 895120 h 1054633"/>
              <a:gd name="connsiteX19" fmla="*/ 7581356 w 12191999"/>
              <a:gd name="connsiteY19" fmla="*/ 937683 h 1054633"/>
              <a:gd name="connsiteX20" fmla="*/ 7633228 w 12191999"/>
              <a:gd name="connsiteY20" fmla="*/ 937683 h 1054633"/>
              <a:gd name="connsiteX21" fmla="*/ 7633228 w 12191999"/>
              <a:gd name="connsiteY21" fmla="*/ 966059 h 1054633"/>
              <a:gd name="connsiteX22" fmla="*/ 7670954 w 12191999"/>
              <a:gd name="connsiteY22" fmla="*/ 966059 h 1054633"/>
              <a:gd name="connsiteX23" fmla="*/ 7670954 w 12191999"/>
              <a:gd name="connsiteY23" fmla="*/ 904578 h 1054633"/>
              <a:gd name="connsiteX24" fmla="*/ 7689817 w 12191999"/>
              <a:gd name="connsiteY24" fmla="*/ 904578 h 1054633"/>
              <a:gd name="connsiteX25" fmla="*/ 7689817 w 12191999"/>
              <a:gd name="connsiteY25" fmla="*/ 899849 h 1054633"/>
              <a:gd name="connsiteX26" fmla="*/ 7708679 w 12191999"/>
              <a:gd name="connsiteY26" fmla="*/ 899849 h 1054633"/>
              <a:gd name="connsiteX27" fmla="*/ 7708679 w 12191999"/>
              <a:gd name="connsiteY27" fmla="*/ 904578 h 1054633"/>
              <a:gd name="connsiteX28" fmla="*/ 7732258 w 12191999"/>
              <a:gd name="connsiteY28" fmla="*/ 904578 h 1054633"/>
              <a:gd name="connsiteX29" fmla="*/ 7732258 w 12191999"/>
              <a:gd name="connsiteY29" fmla="*/ 942413 h 1054633"/>
              <a:gd name="connsiteX30" fmla="*/ 7802993 w 12191999"/>
              <a:gd name="connsiteY30" fmla="*/ 942413 h 1054633"/>
              <a:gd name="connsiteX31" fmla="*/ 7802993 w 12191999"/>
              <a:gd name="connsiteY31" fmla="*/ 956601 h 1054633"/>
              <a:gd name="connsiteX32" fmla="*/ 7812424 w 12191999"/>
              <a:gd name="connsiteY32" fmla="*/ 956601 h 1054633"/>
              <a:gd name="connsiteX33" fmla="*/ 7812424 w 12191999"/>
              <a:gd name="connsiteY33" fmla="*/ 975518 h 1054633"/>
              <a:gd name="connsiteX34" fmla="*/ 7840718 w 12191999"/>
              <a:gd name="connsiteY34" fmla="*/ 975518 h 1054633"/>
              <a:gd name="connsiteX35" fmla="*/ 7840718 w 12191999"/>
              <a:gd name="connsiteY35" fmla="*/ 970788 h 1054633"/>
              <a:gd name="connsiteX36" fmla="*/ 7854865 w 12191999"/>
              <a:gd name="connsiteY36" fmla="*/ 970788 h 1054633"/>
              <a:gd name="connsiteX37" fmla="*/ 7854865 w 12191999"/>
              <a:gd name="connsiteY37" fmla="*/ 975518 h 1054633"/>
              <a:gd name="connsiteX38" fmla="*/ 7892591 w 12191999"/>
              <a:gd name="connsiteY38" fmla="*/ 975518 h 1054633"/>
              <a:gd name="connsiteX39" fmla="*/ 7892591 w 12191999"/>
              <a:gd name="connsiteY39" fmla="*/ 994435 h 1054633"/>
              <a:gd name="connsiteX40" fmla="*/ 7920885 w 12191999"/>
              <a:gd name="connsiteY40" fmla="*/ 994435 h 1054633"/>
              <a:gd name="connsiteX41" fmla="*/ 7920885 w 12191999"/>
              <a:gd name="connsiteY41" fmla="*/ 989706 h 1054633"/>
              <a:gd name="connsiteX42" fmla="*/ 7939747 w 12191999"/>
              <a:gd name="connsiteY42" fmla="*/ 989706 h 1054633"/>
              <a:gd name="connsiteX43" fmla="*/ 7939747 w 12191999"/>
              <a:gd name="connsiteY43" fmla="*/ 994435 h 1054633"/>
              <a:gd name="connsiteX44" fmla="*/ 7968041 w 12191999"/>
              <a:gd name="connsiteY44" fmla="*/ 994435 h 1054633"/>
              <a:gd name="connsiteX45" fmla="*/ 7968041 w 12191999"/>
              <a:gd name="connsiteY45" fmla="*/ 691760 h 1054633"/>
              <a:gd name="connsiteX46" fmla="*/ 7996335 w 12191999"/>
              <a:gd name="connsiteY46" fmla="*/ 691760 h 1054633"/>
              <a:gd name="connsiteX47" fmla="*/ 7996335 w 12191999"/>
              <a:gd name="connsiteY47" fmla="*/ 677572 h 1054633"/>
              <a:gd name="connsiteX48" fmla="*/ 8071786 w 12191999"/>
              <a:gd name="connsiteY48" fmla="*/ 691760 h 1054633"/>
              <a:gd name="connsiteX49" fmla="*/ 8071786 w 12191999"/>
              <a:gd name="connsiteY49" fmla="*/ 833639 h 1054633"/>
              <a:gd name="connsiteX50" fmla="*/ 8100080 w 12191999"/>
              <a:gd name="connsiteY50" fmla="*/ 833639 h 1054633"/>
              <a:gd name="connsiteX51" fmla="*/ 8104796 w 12191999"/>
              <a:gd name="connsiteY51" fmla="*/ 828910 h 1054633"/>
              <a:gd name="connsiteX52" fmla="*/ 8114227 w 12191999"/>
              <a:gd name="connsiteY52" fmla="*/ 828910 h 1054633"/>
              <a:gd name="connsiteX53" fmla="*/ 8118943 w 12191999"/>
              <a:gd name="connsiteY53" fmla="*/ 833639 h 1054633"/>
              <a:gd name="connsiteX54" fmla="*/ 8151953 w 12191999"/>
              <a:gd name="connsiteY54" fmla="*/ 833639 h 1054633"/>
              <a:gd name="connsiteX55" fmla="*/ 8151953 w 12191999"/>
              <a:gd name="connsiteY55" fmla="*/ 914037 h 1054633"/>
              <a:gd name="connsiteX56" fmla="*/ 8180247 w 12191999"/>
              <a:gd name="connsiteY56" fmla="*/ 914037 h 1054633"/>
              <a:gd name="connsiteX57" fmla="*/ 8180247 w 12191999"/>
              <a:gd name="connsiteY57" fmla="*/ 776887 h 1054633"/>
              <a:gd name="connsiteX58" fmla="*/ 8194394 w 12191999"/>
              <a:gd name="connsiteY58" fmla="*/ 776887 h 1054633"/>
              <a:gd name="connsiteX59" fmla="*/ 8194394 w 12191999"/>
              <a:gd name="connsiteY59" fmla="*/ 762699 h 1054633"/>
              <a:gd name="connsiteX60" fmla="*/ 8288707 w 12191999"/>
              <a:gd name="connsiteY60" fmla="*/ 762699 h 1054633"/>
              <a:gd name="connsiteX61" fmla="*/ 8293423 w 12191999"/>
              <a:gd name="connsiteY61" fmla="*/ 772158 h 1054633"/>
              <a:gd name="connsiteX62" fmla="*/ 8293423 w 12191999"/>
              <a:gd name="connsiteY62" fmla="*/ 984976 h 1054633"/>
              <a:gd name="connsiteX63" fmla="*/ 8312286 w 12191999"/>
              <a:gd name="connsiteY63" fmla="*/ 984976 h 1054633"/>
              <a:gd name="connsiteX64" fmla="*/ 8312286 w 12191999"/>
              <a:gd name="connsiteY64" fmla="*/ 999164 h 1054633"/>
              <a:gd name="connsiteX65" fmla="*/ 8331148 w 12191999"/>
              <a:gd name="connsiteY65" fmla="*/ 999164 h 1054633"/>
              <a:gd name="connsiteX66" fmla="*/ 8331148 w 12191999"/>
              <a:gd name="connsiteY66" fmla="*/ 947142 h 1054633"/>
              <a:gd name="connsiteX67" fmla="*/ 8359442 w 12191999"/>
              <a:gd name="connsiteY67" fmla="*/ 947142 h 1054633"/>
              <a:gd name="connsiteX68" fmla="*/ 8359442 w 12191999"/>
              <a:gd name="connsiteY68" fmla="*/ 937683 h 1054633"/>
              <a:gd name="connsiteX69" fmla="*/ 8387736 w 12191999"/>
              <a:gd name="connsiteY69" fmla="*/ 937683 h 1054633"/>
              <a:gd name="connsiteX70" fmla="*/ 8387736 w 12191999"/>
              <a:gd name="connsiteY70" fmla="*/ 947142 h 1054633"/>
              <a:gd name="connsiteX71" fmla="*/ 8401883 w 12191999"/>
              <a:gd name="connsiteY71" fmla="*/ 947142 h 1054633"/>
              <a:gd name="connsiteX72" fmla="*/ 8406599 w 12191999"/>
              <a:gd name="connsiteY72" fmla="*/ 937683 h 1054633"/>
              <a:gd name="connsiteX73" fmla="*/ 8411314 w 12191999"/>
              <a:gd name="connsiteY73" fmla="*/ 937683 h 1054633"/>
              <a:gd name="connsiteX74" fmla="*/ 8416030 w 12191999"/>
              <a:gd name="connsiteY74" fmla="*/ 947142 h 1054633"/>
              <a:gd name="connsiteX75" fmla="*/ 8425462 w 12191999"/>
              <a:gd name="connsiteY75" fmla="*/ 947142 h 1054633"/>
              <a:gd name="connsiteX76" fmla="*/ 8425462 w 12191999"/>
              <a:gd name="connsiteY76" fmla="*/ 857285 h 1054633"/>
              <a:gd name="connsiteX77" fmla="*/ 8505628 w 12191999"/>
              <a:gd name="connsiteY77" fmla="*/ 857285 h 1054633"/>
              <a:gd name="connsiteX78" fmla="*/ 8519775 w 12191999"/>
              <a:gd name="connsiteY78" fmla="*/ 554610 h 1054633"/>
              <a:gd name="connsiteX79" fmla="*/ 8500912 w 12191999"/>
              <a:gd name="connsiteY79" fmla="*/ 526235 h 1054633"/>
              <a:gd name="connsiteX80" fmla="*/ 8496197 w 12191999"/>
              <a:gd name="connsiteY80" fmla="*/ 521505 h 1054633"/>
              <a:gd name="connsiteX81" fmla="*/ 8505628 w 12191999"/>
              <a:gd name="connsiteY81" fmla="*/ 493130 h 1054633"/>
              <a:gd name="connsiteX82" fmla="*/ 8505628 w 12191999"/>
              <a:gd name="connsiteY82" fmla="*/ 474212 h 1054633"/>
              <a:gd name="connsiteX83" fmla="*/ 8524491 w 12191999"/>
              <a:gd name="connsiteY83" fmla="*/ 474212 h 1054633"/>
              <a:gd name="connsiteX84" fmla="*/ 8524491 w 12191999"/>
              <a:gd name="connsiteY84" fmla="*/ 445837 h 1054633"/>
              <a:gd name="connsiteX85" fmla="*/ 8529206 w 12191999"/>
              <a:gd name="connsiteY85" fmla="*/ 441107 h 1054633"/>
              <a:gd name="connsiteX86" fmla="*/ 8529206 w 12191999"/>
              <a:gd name="connsiteY86" fmla="*/ 351251 h 1054633"/>
              <a:gd name="connsiteX87" fmla="*/ 8524491 w 12191999"/>
              <a:gd name="connsiteY87" fmla="*/ 341792 h 1054633"/>
              <a:gd name="connsiteX88" fmla="*/ 8529206 w 12191999"/>
              <a:gd name="connsiteY88" fmla="*/ 332334 h 1054633"/>
              <a:gd name="connsiteX89" fmla="*/ 8529206 w 12191999"/>
              <a:gd name="connsiteY89" fmla="*/ 266123 h 1054633"/>
              <a:gd name="connsiteX90" fmla="*/ 8533922 w 12191999"/>
              <a:gd name="connsiteY90" fmla="*/ 261394 h 1054633"/>
              <a:gd name="connsiteX91" fmla="*/ 8533922 w 12191999"/>
              <a:gd name="connsiteY91" fmla="*/ 195184 h 1054633"/>
              <a:gd name="connsiteX92" fmla="*/ 8533922 w 12191999"/>
              <a:gd name="connsiteY92" fmla="*/ 190455 h 1054633"/>
              <a:gd name="connsiteX93" fmla="*/ 8533922 w 12191999"/>
              <a:gd name="connsiteY93" fmla="*/ 166808 h 1054633"/>
              <a:gd name="connsiteX94" fmla="*/ 8538638 w 12191999"/>
              <a:gd name="connsiteY94" fmla="*/ 166808 h 1054633"/>
              <a:gd name="connsiteX95" fmla="*/ 8543353 w 12191999"/>
              <a:gd name="connsiteY95" fmla="*/ 166808 h 1054633"/>
              <a:gd name="connsiteX96" fmla="*/ 8543353 w 12191999"/>
              <a:gd name="connsiteY96" fmla="*/ 185725 h 1054633"/>
              <a:gd name="connsiteX97" fmla="*/ 8543353 w 12191999"/>
              <a:gd name="connsiteY97" fmla="*/ 195184 h 1054633"/>
              <a:gd name="connsiteX98" fmla="*/ 8543353 w 12191999"/>
              <a:gd name="connsiteY98" fmla="*/ 261394 h 1054633"/>
              <a:gd name="connsiteX99" fmla="*/ 8548069 w 12191999"/>
              <a:gd name="connsiteY99" fmla="*/ 266123 h 1054633"/>
              <a:gd name="connsiteX100" fmla="*/ 8548069 w 12191999"/>
              <a:gd name="connsiteY100" fmla="*/ 332334 h 1054633"/>
              <a:gd name="connsiteX101" fmla="*/ 8557500 w 12191999"/>
              <a:gd name="connsiteY101" fmla="*/ 341792 h 1054633"/>
              <a:gd name="connsiteX102" fmla="*/ 8552785 w 12191999"/>
              <a:gd name="connsiteY102" fmla="*/ 351251 h 1054633"/>
              <a:gd name="connsiteX103" fmla="*/ 8552785 w 12191999"/>
              <a:gd name="connsiteY103" fmla="*/ 441107 h 1054633"/>
              <a:gd name="connsiteX104" fmla="*/ 8557500 w 12191999"/>
              <a:gd name="connsiteY104" fmla="*/ 445837 h 1054633"/>
              <a:gd name="connsiteX105" fmla="*/ 8557500 w 12191999"/>
              <a:gd name="connsiteY105" fmla="*/ 474212 h 1054633"/>
              <a:gd name="connsiteX106" fmla="*/ 8571648 w 12191999"/>
              <a:gd name="connsiteY106" fmla="*/ 474212 h 1054633"/>
              <a:gd name="connsiteX107" fmla="*/ 8571648 w 12191999"/>
              <a:gd name="connsiteY107" fmla="*/ 493130 h 1054633"/>
              <a:gd name="connsiteX108" fmla="*/ 8585794 w 12191999"/>
              <a:gd name="connsiteY108" fmla="*/ 521505 h 1054633"/>
              <a:gd name="connsiteX109" fmla="*/ 8576363 w 12191999"/>
              <a:gd name="connsiteY109" fmla="*/ 526235 h 1054633"/>
              <a:gd name="connsiteX110" fmla="*/ 8557500 w 12191999"/>
              <a:gd name="connsiteY110" fmla="*/ 554610 h 1054633"/>
              <a:gd name="connsiteX111" fmla="*/ 8578483 w 12191999"/>
              <a:gd name="connsiteY111" fmla="*/ 1013352 h 1054633"/>
              <a:gd name="connsiteX112" fmla="*/ 8662237 w 12191999"/>
              <a:gd name="connsiteY112" fmla="*/ 1013352 h 1054633"/>
              <a:gd name="connsiteX113" fmla="*/ 8674616 w 12191999"/>
              <a:gd name="connsiteY113" fmla="*/ 1013352 h 1054633"/>
              <a:gd name="connsiteX114" fmla="*/ 8674616 w 12191999"/>
              <a:gd name="connsiteY114" fmla="*/ 1032269 h 1054633"/>
              <a:gd name="connsiteX115" fmla="*/ 8702910 w 12191999"/>
              <a:gd name="connsiteY115" fmla="*/ 1032269 h 1054633"/>
              <a:gd name="connsiteX116" fmla="*/ 8702910 w 12191999"/>
              <a:gd name="connsiteY116" fmla="*/ 1008623 h 1054633"/>
              <a:gd name="connsiteX117" fmla="*/ 8712342 w 12191999"/>
              <a:gd name="connsiteY117" fmla="*/ 1008623 h 1054633"/>
              <a:gd name="connsiteX118" fmla="*/ 8712342 w 12191999"/>
              <a:gd name="connsiteY118" fmla="*/ 975518 h 1054633"/>
              <a:gd name="connsiteX119" fmla="*/ 8726489 w 12191999"/>
              <a:gd name="connsiteY119" fmla="*/ 975518 h 1054633"/>
              <a:gd name="connsiteX120" fmla="*/ 8726489 w 12191999"/>
              <a:gd name="connsiteY120" fmla="*/ 970788 h 1054633"/>
              <a:gd name="connsiteX121" fmla="*/ 8740636 w 12191999"/>
              <a:gd name="connsiteY121" fmla="*/ 970788 h 1054633"/>
              <a:gd name="connsiteX122" fmla="*/ 8745351 w 12191999"/>
              <a:gd name="connsiteY122" fmla="*/ 975518 h 1054633"/>
              <a:gd name="connsiteX123" fmla="*/ 8759498 w 12191999"/>
              <a:gd name="connsiteY123" fmla="*/ 975518 h 1054633"/>
              <a:gd name="connsiteX124" fmla="*/ 8759498 w 12191999"/>
              <a:gd name="connsiteY124" fmla="*/ 1008623 h 1054633"/>
              <a:gd name="connsiteX125" fmla="*/ 8797224 w 12191999"/>
              <a:gd name="connsiteY125" fmla="*/ 1008623 h 1054633"/>
              <a:gd name="connsiteX126" fmla="*/ 8797224 w 12191999"/>
              <a:gd name="connsiteY126" fmla="*/ 994435 h 1054633"/>
              <a:gd name="connsiteX127" fmla="*/ 8801939 w 12191999"/>
              <a:gd name="connsiteY127" fmla="*/ 994435 h 1054633"/>
              <a:gd name="connsiteX128" fmla="*/ 8801939 w 12191999"/>
              <a:gd name="connsiteY128" fmla="*/ 1008623 h 1054633"/>
              <a:gd name="connsiteX129" fmla="*/ 8820802 w 12191999"/>
              <a:gd name="connsiteY129" fmla="*/ 1008623 h 1054633"/>
              <a:gd name="connsiteX130" fmla="*/ 8820802 w 12191999"/>
              <a:gd name="connsiteY130" fmla="*/ 843097 h 1054633"/>
              <a:gd name="connsiteX131" fmla="*/ 8867959 w 12191999"/>
              <a:gd name="connsiteY131" fmla="*/ 843097 h 1054633"/>
              <a:gd name="connsiteX132" fmla="*/ 8867959 w 12191999"/>
              <a:gd name="connsiteY132" fmla="*/ 828910 h 1054633"/>
              <a:gd name="connsiteX133" fmla="*/ 8872675 w 12191999"/>
              <a:gd name="connsiteY133" fmla="*/ 828910 h 1054633"/>
              <a:gd name="connsiteX134" fmla="*/ 8872675 w 12191999"/>
              <a:gd name="connsiteY134" fmla="*/ 838368 h 1054633"/>
              <a:gd name="connsiteX135" fmla="*/ 8896253 w 12191999"/>
              <a:gd name="connsiteY135" fmla="*/ 838368 h 1054633"/>
              <a:gd name="connsiteX136" fmla="*/ 8896253 w 12191999"/>
              <a:gd name="connsiteY136" fmla="*/ 828910 h 1054633"/>
              <a:gd name="connsiteX137" fmla="*/ 8900969 w 12191999"/>
              <a:gd name="connsiteY137" fmla="*/ 828910 h 1054633"/>
              <a:gd name="connsiteX138" fmla="*/ 8900969 w 12191999"/>
              <a:gd name="connsiteY138" fmla="*/ 847827 h 1054633"/>
              <a:gd name="connsiteX139" fmla="*/ 8910400 w 12191999"/>
              <a:gd name="connsiteY139" fmla="*/ 847827 h 1054633"/>
              <a:gd name="connsiteX140" fmla="*/ 8910400 w 12191999"/>
              <a:gd name="connsiteY140" fmla="*/ 866744 h 1054633"/>
              <a:gd name="connsiteX141" fmla="*/ 8938694 w 12191999"/>
              <a:gd name="connsiteY141" fmla="*/ 866744 h 1054633"/>
              <a:gd name="connsiteX142" fmla="*/ 8938694 w 12191999"/>
              <a:gd name="connsiteY142" fmla="*/ 904578 h 1054633"/>
              <a:gd name="connsiteX143" fmla="*/ 8943410 w 12191999"/>
              <a:gd name="connsiteY143" fmla="*/ 904578 h 1054633"/>
              <a:gd name="connsiteX144" fmla="*/ 8943410 w 12191999"/>
              <a:gd name="connsiteY144" fmla="*/ 876203 h 1054633"/>
              <a:gd name="connsiteX145" fmla="*/ 8952841 w 12191999"/>
              <a:gd name="connsiteY145" fmla="*/ 876203 h 1054633"/>
              <a:gd name="connsiteX146" fmla="*/ 8952841 w 12191999"/>
              <a:gd name="connsiteY146" fmla="*/ 918766 h 1054633"/>
              <a:gd name="connsiteX147" fmla="*/ 8990566 w 12191999"/>
              <a:gd name="connsiteY147" fmla="*/ 918766 h 1054633"/>
              <a:gd name="connsiteX148" fmla="*/ 8990566 w 12191999"/>
              <a:gd name="connsiteY148" fmla="*/ 904578 h 1054633"/>
              <a:gd name="connsiteX149" fmla="*/ 9009429 w 12191999"/>
              <a:gd name="connsiteY149" fmla="*/ 904578 h 1054633"/>
              <a:gd name="connsiteX150" fmla="*/ 9009429 w 12191999"/>
              <a:gd name="connsiteY150" fmla="*/ 928225 h 1054633"/>
              <a:gd name="connsiteX151" fmla="*/ 9014145 w 12191999"/>
              <a:gd name="connsiteY151" fmla="*/ 928225 h 1054633"/>
              <a:gd name="connsiteX152" fmla="*/ 9014145 w 12191999"/>
              <a:gd name="connsiteY152" fmla="*/ 904578 h 1054633"/>
              <a:gd name="connsiteX153" fmla="*/ 9033007 w 12191999"/>
              <a:gd name="connsiteY153" fmla="*/ 904578 h 1054633"/>
              <a:gd name="connsiteX154" fmla="*/ 9033007 w 12191999"/>
              <a:gd name="connsiteY154" fmla="*/ 862015 h 1054633"/>
              <a:gd name="connsiteX155" fmla="*/ 9042439 w 12191999"/>
              <a:gd name="connsiteY155" fmla="*/ 862015 h 1054633"/>
              <a:gd name="connsiteX156" fmla="*/ 9056586 w 12191999"/>
              <a:gd name="connsiteY156" fmla="*/ 809992 h 1054633"/>
              <a:gd name="connsiteX157" fmla="*/ 9070733 w 12191999"/>
              <a:gd name="connsiteY157" fmla="*/ 809992 h 1054633"/>
              <a:gd name="connsiteX158" fmla="*/ 9084880 w 12191999"/>
              <a:gd name="connsiteY158" fmla="*/ 862015 h 1054633"/>
              <a:gd name="connsiteX159" fmla="*/ 9094311 w 12191999"/>
              <a:gd name="connsiteY159" fmla="*/ 862015 h 1054633"/>
              <a:gd name="connsiteX160" fmla="*/ 9094311 w 12191999"/>
              <a:gd name="connsiteY160" fmla="*/ 937683 h 1054633"/>
              <a:gd name="connsiteX161" fmla="*/ 9099027 w 12191999"/>
              <a:gd name="connsiteY161" fmla="*/ 937683 h 1054633"/>
              <a:gd name="connsiteX162" fmla="*/ 9099027 w 12191999"/>
              <a:gd name="connsiteY162" fmla="*/ 994435 h 1054633"/>
              <a:gd name="connsiteX163" fmla="*/ 9108458 w 12191999"/>
              <a:gd name="connsiteY163" fmla="*/ 989706 h 1054633"/>
              <a:gd name="connsiteX164" fmla="*/ 9108458 w 12191999"/>
              <a:gd name="connsiteY164" fmla="*/ 970788 h 1054633"/>
              <a:gd name="connsiteX165" fmla="*/ 9113174 w 12191999"/>
              <a:gd name="connsiteY165" fmla="*/ 984976 h 1054633"/>
              <a:gd name="connsiteX166" fmla="*/ 9122605 w 12191999"/>
              <a:gd name="connsiteY166" fmla="*/ 984976 h 1054633"/>
              <a:gd name="connsiteX167" fmla="*/ 9122605 w 12191999"/>
              <a:gd name="connsiteY167" fmla="*/ 885661 h 1054633"/>
              <a:gd name="connsiteX168" fmla="*/ 9160331 w 12191999"/>
              <a:gd name="connsiteY168" fmla="*/ 885661 h 1054633"/>
              <a:gd name="connsiteX169" fmla="*/ 9174478 w 12191999"/>
              <a:gd name="connsiteY169" fmla="*/ 899849 h 1054633"/>
              <a:gd name="connsiteX170" fmla="*/ 9174478 w 12191999"/>
              <a:gd name="connsiteY170" fmla="*/ 885661 h 1054633"/>
              <a:gd name="connsiteX171" fmla="*/ 9174478 w 12191999"/>
              <a:gd name="connsiteY171" fmla="*/ 880932 h 1054633"/>
              <a:gd name="connsiteX172" fmla="*/ 9188625 w 12191999"/>
              <a:gd name="connsiteY172" fmla="*/ 880932 h 1054633"/>
              <a:gd name="connsiteX173" fmla="*/ 9188625 w 12191999"/>
              <a:gd name="connsiteY173" fmla="*/ 852556 h 1054633"/>
              <a:gd name="connsiteX174" fmla="*/ 9198056 w 12191999"/>
              <a:gd name="connsiteY174" fmla="*/ 852556 h 1054633"/>
              <a:gd name="connsiteX175" fmla="*/ 9198056 w 12191999"/>
              <a:gd name="connsiteY175" fmla="*/ 838368 h 1054633"/>
              <a:gd name="connsiteX176" fmla="*/ 9198056 w 12191999"/>
              <a:gd name="connsiteY176" fmla="*/ 809992 h 1054633"/>
              <a:gd name="connsiteX177" fmla="*/ 9216919 w 12191999"/>
              <a:gd name="connsiteY177" fmla="*/ 809992 h 1054633"/>
              <a:gd name="connsiteX178" fmla="*/ 9216919 w 12191999"/>
              <a:gd name="connsiteY178" fmla="*/ 772158 h 1054633"/>
              <a:gd name="connsiteX179" fmla="*/ 9231066 w 12191999"/>
              <a:gd name="connsiteY179" fmla="*/ 772158 h 1054633"/>
              <a:gd name="connsiteX180" fmla="*/ 9231066 w 12191999"/>
              <a:gd name="connsiteY180" fmla="*/ 762699 h 1054633"/>
              <a:gd name="connsiteX181" fmla="*/ 9235781 w 12191999"/>
              <a:gd name="connsiteY181" fmla="*/ 762699 h 1054633"/>
              <a:gd name="connsiteX182" fmla="*/ 9235781 w 12191999"/>
              <a:gd name="connsiteY182" fmla="*/ 729594 h 1054633"/>
              <a:gd name="connsiteX183" fmla="*/ 9240497 w 12191999"/>
              <a:gd name="connsiteY183" fmla="*/ 729594 h 1054633"/>
              <a:gd name="connsiteX184" fmla="*/ 9240497 w 12191999"/>
              <a:gd name="connsiteY184" fmla="*/ 720136 h 1054633"/>
              <a:gd name="connsiteX185" fmla="*/ 9249929 w 12191999"/>
              <a:gd name="connsiteY185" fmla="*/ 720136 h 1054633"/>
              <a:gd name="connsiteX186" fmla="*/ 9249929 w 12191999"/>
              <a:gd name="connsiteY186" fmla="*/ 682301 h 1054633"/>
              <a:gd name="connsiteX187" fmla="*/ 9282938 w 12191999"/>
              <a:gd name="connsiteY187" fmla="*/ 682301 h 1054633"/>
              <a:gd name="connsiteX188" fmla="*/ 9282938 w 12191999"/>
              <a:gd name="connsiteY188" fmla="*/ 668114 h 1054633"/>
              <a:gd name="connsiteX189" fmla="*/ 9320664 w 12191999"/>
              <a:gd name="connsiteY189" fmla="*/ 668114 h 1054633"/>
              <a:gd name="connsiteX190" fmla="*/ 9320664 w 12191999"/>
              <a:gd name="connsiteY190" fmla="*/ 653926 h 1054633"/>
              <a:gd name="connsiteX191" fmla="*/ 9344242 w 12191999"/>
              <a:gd name="connsiteY191" fmla="*/ 653926 h 1054633"/>
              <a:gd name="connsiteX192" fmla="*/ 9344242 w 12191999"/>
              <a:gd name="connsiteY192" fmla="*/ 668114 h 1054633"/>
              <a:gd name="connsiteX193" fmla="*/ 9353673 w 12191999"/>
              <a:gd name="connsiteY193" fmla="*/ 668114 h 1054633"/>
              <a:gd name="connsiteX194" fmla="*/ 9353673 w 12191999"/>
              <a:gd name="connsiteY194" fmla="*/ 663384 h 1054633"/>
              <a:gd name="connsiteX195" fmla="*/ 9363105 w 12191999"/>
              <a:gd name="connsiteY195" fmla="*/ 663384 h 1054633"/>
              <a:gd name="connsiteX196" fmla="*/ 9363105 w 12191999"/>
              <a:gd name="connsiteY196" fmla="*/ 668114 h 1054633"/>
              <a:gd name="connsiteX197" fmla="*/ 9372536 w 12191999"/>
              <a:gd name="connsiteY197" fmla="*/ 668114 h 1054633"/>
              <a:gd name="connsiteX198" fmla="*/ 9372536 w 12191999"/>
              <a:gd name="connsiteY198" fmla="*/ 653926 h 1054633"/>
              <a:gd name="connsiteX199" fmla="*/ 9391399 w 12191999"/>
              <a:gd name="connsiteY199" fmla="*/ 653926 h 1054633"/>
              <a:gd name="connsiteX200" fmla="*/ 9391399 w 12191999"/>
              <a:gd name="connsiteY200" fmla="*/ 668114 h 1054633"/>
              <a:gd name="connsiteX201" fmla="*/ 9419693 w 12191999"/>
              <a:gd name="connsiteY201" fmla="*/ 668114 h 1054633"/>
              <a:gd name="connsiteX202" fmla="*/ 9419693 w 12191999"/>
              <a:gd name="connsiteY202" fmla="*/ 682301 h 1054633"/>
              <a:gd name="connsiteX203" fmla="*/ 9433840 w 12191999"/>
              <a:gd name="connsiteY203" fmla="*/ 682301 h 1054633"/>
              <a:gd name="connsiteX204" fmla="*/ 9433840 w 12191999"/>
              <a:gd name="connsiteY204" fmla="*/ 781617 h 1054633"/>
              <a:gd name="connsiteX205" fmla="*/ 9443271 w 12191999"/>
              <a:gd name="connsiteY205" fmla="*/ 781617 h 1054633"/>
              <a:gd name="connsiteX206" fmla="*/ 9443271 w 12191999"/>
              <a:gd name="connsiteY206" fmla="*/ 743782 h 1054633"/>
              <a:gd name="connsiteX207" fmla="*/ 9490428 w 12191999"/>
              <a:gd name="connsiteY207" fmla="*/ 743782 h 1054633"/>
              <a:gd name="connsiteX208" fmla="*/ 9490428 w 12191999"/>
              <a:gd name="connsiteY208" fmla="*/ 781617 h 1054633"/>
              <a:gd name="connsiteX209" fmla="*/ 9499859 w 12191999"/>
              <a:gd name="connsiteY209" fmla="*/ 781617 h 1054633"/>
              <a:gd name="connsiteX210" fmla="*/ 9499859 w 12191999"/>
              <a:gd name="connsiteY210" fmla="*/ 885661 h 1054633"/>
              <a:gd name="connsiteX211" fmla="*/ 9504575 w 12191999"/>
              <a:gd name="connsiteY211" fmla="*/ 885661 h 1054633"/>
              <a:gd name="connsiteX212" fmla="*/ 9509291 w 12191999"/>
              <a:gd name="connsiteY212" fmla="*/ 800534 h 1054633"/>
              <a:gd name="connsiteX213" fmla="*/ 9509291 w 12191999"/>
              <a:gd name="connsiteY213" fmla="*/ 885661 h 1054633"/>
              <a:gd name="connsiteX214" fmla="*/ 9518722 w 12191999"/>
              <a:gd name="connsiteY214" fmla="*/ 885661 h 1054633"/>
              <a:gd name="connsiteX215" fmla="*/ 9523438 w 12191999"/>
              <a:gd name="connsiteY215" fmla="*/ 932954 h 1054633"/>
              <a:gd name="connsiteX216" fmla="*/ 9547016 w 12191999"/>
              <a:gd name="connsiteY216" fmla="*/ 947142 h 1054633"/>
              <a:gd name="connsiteX217" fmla="*/ 9547016 w 12191999"/>
              <a:gd name="connsiteY217" fmla="*/ 928225 h 1054633"/>
              <a:gd name="connsiteX218" fmla="*/ 9551732 w 12191999"/>
              <a:gd name="connsiteY218" fmla="*/ 928225 h 1054633"/>
              <a:gd name="connsiteX219" fmla="*/ 9551732 w 12191999"/>
              <a:gd name="connsiteY219" fmla="*/ 914037 h 1054633"/>
              <a:gd name="connsiteX220" fmla="*/ 9617751 w 12191999"/>
              <a:gd name="connsiteY220" fmla="*/ 914037 h 1054633"/>
              <a:gd name="connsiteX221" fmla="*/ 9617751 w 12191999"/>
              <a:gd name="connsiteY221" fmla="*/ 918766 h 1054633"/>
              <a:gd name="connsiteX222" fmla="*/ 9622467 w 12191999"/>
              <a:gd name="connsiteY222" fmla="*/ 918766 h 1054633"/>
              <a:gd name="connsiteX223" fmla="*/ 9622467 w 12191999"/>
              <a:gd name="connsiteY223" fmla="*/ 904578 h 1054633"/>
              <a:gd name="connsiteX224" fmla="*/ 9631898 w 12191999"/>
              <a:gd name="connsiteY224" fmla="*/ 904578 h 1054633"/>
              <a:gd name="connsiteX225" fmla="*/ 9631898 w 12191999"/>
              <a:gd name="connsiteY225" fmla="*/ 918766 h 1054633"/>
              <a:gd name="connsiteX226" fmla="*/ 9641329 w 12191999"/>
              <a:gd name="connsiteY226" fmla="*/ 918766 h 1054633"/>
              <a:gd name="connsiteX227" fmla="*/ 9641329 w 12191999"/>
              <a:gd name="connsiteY227" fmla="*/ 899849 h 1054633"/>
              <a:gd name="connsiteX228" fmla="*/ 9650761 w 12191999"/>
              <a:gd name="connsiteY228" fmla="*/ 899849 h 1054633"/>
              <a:gd name="connsiteX229" fmla="*/ 9650761 w 12191999"/>
              <a:gd name="connsiteY229" fmla="*/ 890390 h 1054633"/>
              <a:gd name="connsiteX230" fmla="*/ 9674339 w 12191999"/>
              <a:gd name="connsiteY230" fmla="*/ 890390 h 1054633"/>
              <a:gd name="connsiteX231" fmla="*/ 9674339 w 12191999"/>
              <a:gd name="connsiteY231" fmla="*/ 866744 h 1054633"/>
              <a:gd name="connsiteX232" fmla="*/ 9683771 w 12191999"/>
              <a:gd name="connsiteY232" fmla="*/ 862015 h 1054633"/>
              <a:gd name="connsiteX233" fmla="*/ 9683771 w 12191999"/>
              <a:gd name="connsiteY233" fmla="*/ 857285 h 1054633"/>
              <a:gd name="connsiteX234" fmla="*/ 9702633 w 12191999"/>
              <a:gd name="connsiteY234" fmla="*/ 857285 h 1054633"/>
              <a:gd name="connsiteX235" fmla="*/ 9702633 w 12191999"/>
              <a:gd name="connsiteY235" fmla="*/ 838368 h 1054633"/>
              <a:gd name="connsiteX236" fmla="*/ 9712065 w 12191999"/>
              <a:gd name="connsiteY236" fmla="*/ 838368 h 1054633"/>
              <a:gd name="connsiteX237" fmla="*/ 9712065 w 12191999"/>
              <a:gd name="connsiteY237" fmla="*/ 795805 h 1054633"/>
              <a:gd name="connsiteX238" fmla="*/ 9730927 w 12191999"/>
              <a:gd name="connsiteY238" fmla="*/ 795805 h 1054633"/>
              <a:gd name="connsiteX239" fmla="*/ 9730927 w 12191999"/>
              <a:gd name="connsiteY239" fmla="*/ 791075 h 1054633"/>
              <a:gd name="connsiteX240" fmla="*/ 9740359 w 12191999"/>
              <a:gd name="connsiteY240" fmla="*/ 791075 h 1054633"/>
              <a:gd name="connsiteX241" fmla="*/ 9740359 w 12191999"/>
              <a:gd name="connsiteY241" fmla="*/ 734324 h 1054633"/>
              <a:gd name="connsiteX242" fmla="*/ 9763937 w 12191999"/>
              <a:gd name="connsiteY242" fmla="*/ 734324 h 1054633"/>
              <a:gd name="connsiteX243" fmla="*/ 9763937 w 12191999"/>
              <a:gd name="connsiteY243" fmla="*/ 710677 h 1054633"/>
              <a:gd name="connsiteX244" fmla="*/ 9811094 w 12191999"/>
              <a:gd name="connsiteY244" fmla="*/ 710677 h 1054633"/>
              <a:gd name="connsiteX245" fmla="*/ 9811094 w 12191999"/>
              <a:gd name="connsiteY245" fmla="*/ 734324 h 1054633"/>
              <a:gd name="connsiteX246" fmla="*/ 9839388 w 12191999"/>
              <a:gd name="connsiteY246" fmla="*/ 734324 h 1054633"/>
              <a:gd name="connsiteX247" fmla="*/ 9839388 w 12191999"/>
              <a:gd name="connsiteY247" fmla="*/ 791075 h 1054633"/>
              <a:gd name="connsiteX248" fmla="*/ 9858251 w 12191999"/>
              <a:gd name="connsiteY248" fmla="*/ 791075 h 1054633"/>
              <a:gd name="connsiteX249" fmla="*/ 9858251 w 12191999"/>
              <a:gd name="connsiteY249" fmla="*/ 918766 h 1054633"/>
              <a:gd name="connsiteX250" fmla="*/ 9862966 w 12191999"/>
              <a:gd name="connsiteY250" fmla="*/ 918766 h 1054633"/>
              <a:gd name="connsiteX251" fmla="*/ 9877113 w 12191999"/>
              <a:gd name="connsiteY251" fmla="*/ 885661 h 1054633"/>
              <a:gd name="connsiteX252" fmla="*/ 9886545 w 12191999"/>
              <a:gd name="connsiteY252" fmla="*/ 899849 h 1054633"/>
              <a:gd name="connsiteX253" fmla="*/ 9881829 w 12191999"/>
              <a:gd name="connsiteY253" fmla="*/ 899849 h 1054633"/>
              <a:gd name="connsiteX254" fmla="*/ 9881829 w 12191999"/>
              <a:gd name="connsiteY254" fmla="*/ 918766 h 1054633"/>
              <a:gd name="connsiteX255" fmla="*/ 9891260 w 12191999"/>
              <a:gd name="connsiteY255" fmla="*/ 918766 h 1054633"/>
              <a:gd name="connsiteX256" fmla="*/ 9891260 w 12191999"/>
              <a:gd name="connsiteY256" fmla="*/ 956601 h 1054633"/>
              <a:gd name="connsiteX257" fmla="*/ 9900692 w 12191999"/>
              <a:gd name="connsiteY257" fmla="*/ 956601 h 1054633"/>
              <a:gd name="connsiteX258" fmla="*/ 9900692 w 12191999"/>
              <a:gd name="connsiteY258" fmla="*/ 984976 h 1054633"/>
              <a:gd name="connsiteX259" fmla="*/ 9919554 w 12191999"/>
              <a:gd name="connsiteY259" fmla="*/ 984976 h 1054633"/>
              <a:gd name="connsiteX260" fmla="*/ 9919554 w 12191999"/>
              <a:gd name="connsiteY260" fmla="*/ 975518 h 1054633"/>
              <a:gd name="connsiteX261" fmla="*/ 9938417 w 12191999"/>
              <a:gd name="connsiteY261" fmla="*/ 975518 h 1054633"/>
              <a:gd name="connsiteX262" fmla="*/ 9938417 w 12191999"/>
              <a:gd name="connsiteY262" fmla="*/ 947142 h 1054633"/>
              <a:gd name="connsiteX263" fmla="*/ 9985574 w 12191999"/>
              <a:gd name="connsiteY263" fmla="*/ 947142 h 1054633"/>
              <a:gd name="connsiteX264" fmla="*/ 9985574 w 12191999"/>
              <a:gd name="connsiteY264" fmla="*/ 956601 h 1054633"/>
              <a:gd name="connsiteX265" fmla="*/ 9995005 w 12191999"/>
              <a:gd name="connsiteY265" fmla="*/ 956601 h 1054633"/>
              <a:gd name="connsiteX266" fmla="*/ 9995005 w 12191999"/>
              <a:gd name="connsiteY266" fmla="*/ 947142 h 1054633"/>
              <a:gd name="connsiteX267" fmla="*/ 10004437 w 12191999"/>
              <a:gd name="connsiteY267" fmla="*/ 947142 h 1054633"/>
              <a:gd name="connsiteX268" fmla="*/ 10004437 w 12191999"/>
              <a:gd name="connsiteY268" fmla="*/ 966059 h 1054633"/>
              <a:gd name="connsiteX269" fmla="*/ 10013868 w 12191999"/>
              <a:gd name="connsiteY269" fmla="*/ 966059 h 1054633"/>
              <a:gd name="connsiteX270" fmla="*/ 10013868 w 12191999"/>
              <a:gd name="connsiteY270" fmla="*/ 956601 h 1054633"/>
              <a:gd name="connsiteX271" fmla="*/ 10023299 w 12191999"/>
              <a:gd name="connsiteY271" fmla="*/ 956601 h 1054633"/>
              <a:gd name="connsiteX272" fmla="*/ 10023299 w 12191999"/>
              <a:gd name="connsiteY272" fmla="*/ 928225 h 1054633"/>
              <a:gd name="connsiteX273" fmla="*/ 10061025 w 12191999"/>
              <a:gd name="connsiteY273" fmla="*/ 928225 h 1054633"/>
              <a:gd name="connsiteX274" fmla="*/ 10061025 w 12191999"/>
              <a:gd name="connsiteY274" fmla="*/ 937683 h 1054633"/>
              <a:gd name="connsiteX275" fmla="*/ 10070456 w 12191999"/>
              <a:gd name="connsiteY275" fmla="*/ 937683 h 1054633"/>
              <a:gd name="connsiteX276" fmla="*/ 10070456 w 12191999"/>
              <a:gd name="connsiteY276" fmla="*/ 918766 h 1054633"/>
              <a:gd name="connsiteX277" fmla="*/ 10089319 w 12191999"/>
              <a:gd name="connsiteY277" fmla="*/ 918766 h 1054633"/>
              <a:gd name="connsiteX278" fmla="*/ 10089319 w 12191999"/>
              <a:gd name="connsiteY278" fmla="*/ 890390 h 1054633"/>
              <a:gd name="connsiteX279" fmla="*/ 10108181 w 12191999"/>
              <a:gd name="connsiteY279" fmla="*/ 890390 h 1054633"/>
              <a:gd name="connsiteX280" fmla="*/ 10108181 w 12191999"/>
              <a:gd name="connsiteY280" fmla="*/ 899849 h 1054633"/>
              <a:gd name="connsiteX281" fmla="*/ 10117613 w 12191999"/>
              <a:gd name="connsiteY281" fmla="*/ 899849 h 1054633"/>
              <a:gd name="connsiteX282" fmla="*/ 10117613 w 12191999"/>
              <a:gd name="connsiteY282" fmla="*/ 871473 h 1054633"/>
              <a:gd name="connsiteX283" fmla="*/ 10136475 w 12191999"/>
              <a:gd name="connsiteY283" fmla="*/ 871473 h 1054633"/>
              <a:gd name="connsiteX284" fmla="*/ 10136475 w 12191999"/>
              <a:gd name="connsiteY284" fmla="*/ 890390 h 1054633"/>
              <a:gd name="connsiteX285" fmla="*/ 10164769 w 12191999"/>
              <a:gd name="connsiteY285" fmla="*/ 890390 h 1054633"/>
              <a:gd name="connsiteX286" fmla="*/ 10164769 w 12191999"/>
              <a:gd name="connsiteY286" fmla="*/ 880932 h 1054633"/>
              <a:gd name="connsiteX287" fmla="*/ 10188348 w 12191999"/>
              <a:gd name="connsiteY287" fmla="*/ 880932 h 1054633"/>
              <a:gd name="connsiteX288" fmla="*/ 10188348 w 12191999"/>
              <a:gd name="connsiteY288" fmla="*/ 890390 h 1054633"/>
              <a:gd name="connsiteX289" fmla="*/ 10193063 w 12191999"/>
              <a:gd name="connsiteY289" fmla="*/ 890390 h 1054633"/>
              <a:gd name="connsiteX290" fmla="*/ 10193063 w 12191999"/>
              <a:gd name="connsiteY290" fmla="*/ 909308 h 1054633"/>
              <a:gd name="connsiteX291" fmla="*/ 10202495 w 12191999"/>
              <a:gd name="connsiteY291" fmla="*/ 909308 h 1054633"/>
              <a:gd name="connsiteX292" fmla="*/ 10202495 w 12191999"/>
              <a:gd name="connsiteY292" fmla="*/ 918766 h 1054633"/>
              <a:gd name="connsiteX293" fmla="*/ 10259083 w 12191999"/>
              <a:gd name="connsiteY293" fmla="*/ 918766 h 1054633"/>
              <a:gd name="connsiteX294" fmla="*/ 10259083 w 12191999"/>
              <a:gd name="connsiteY294" fmla="*/ 956601 h 1054633"/>
              <a:gd name="connsiteX295" fmla="*/ 10282661 w 12191999"/>
              <a:gd name="connsiteY295" fmla="*/ 956601 h 1054633"/>
              <a:gd name="connsiteX296" fmla="*/ 10282661 w 12191999"/>
              <a:gd name="connsiteY296" fmla="*/ 947142 h 1054633"/>
              <a:gd name="connsiteX297" fmla="*/ 10339249 w 12191999"/>
              <a:gd name="connsiteY297" fmla="*/ 947142 h 1054633"/>
              <a:gd name="connsiteX298" fmla="*/ 10339249 w 12191999"/>
              <a:gd name="connsiteY298" fmla="*/ 937683 h 1054633"/>
              <a:gd name="connsiteX299" fmla="*/ 10348681 w 12191999"/>
              <a:gd name="connsiteY299" fmla="*/ 928225 h 1054633"/>
              <a:gd name="connsiteX300" fmla="*/ 10348681 w 12191999"/>
              <a:gd name="connsiteY300" fmla="*/ 890390 h 1054633"/>
              <a:gd name="connsiteX301" fmla="*/ 10367543 w 12191999"/>
              <a:gd name="connsiteY301" fmla="*/ 890390 h 1054633"/>
              <a:gd name="connsiteX302" fmla="*/ 10372259 w 12191999"/>
              <a:gd name="connsiteY302" fmla="*/ 914037 h 1054633"/>
              <a:gd name="connsiteX303" fmla="*/ 10376975 w 12191999"/>
              <a:gd name="connsiteY303" fmla="*/ 904578 h 1054633"/>
              <a:gd name="connsiteX304" fmla="*/ 10391122 w 12191999"/>
              <a:gd name="connsiteY304" fmla="*/ 904578 h 1054633"/>
              <a:gd name="connsiteX305" fmla="*/ 10391122 w 12191999"/>
              <a:gd name="connsiteY305" fmla="*/ 800534 h 1054633"/>
              <a:gd name="connsiteX306" fmla="*/ 10405269 w 12191999"/>
              <a:gd name="connsiteY306" fmla="*/ 800534 h 1054633"/>
              <a:gd name="connsiteX307" fmla="*/ 10405269 w 12191999"/>
              <a:gd name="connsiteY307" fmla="*/ 635008 h 1054633"/>
              <a:gd name="connsiteX308" fmla="*/ 10428847 w 12191999"/>
              <a:gd name="connsiteY308" fmla="*/ 635008 h 1054633"/>
              <a:gd name="connsiteX309" fmla="*/ 10428847 w 12191999"/>
              <a:gd name="connsiteY309" fmla="*/ 493130 h 1054633"/>
              <a:gd name="connsiteX310" fmla="*/ 10433563 w 12191999"/>
              <a:gd name="connsiteY310" fmla="*/ 488400 h 1054633"/>
              <a:gd name="connsiteX311" fmla="*/ 10433563 w 12191999"/>
              <a:gd name="connsiteY311" fmla="*/ 460025 h 1054633"/>
              <a:gd name="connsiteX312" fmla="*/ 10452425 w 12191999"/>
              <a:gd name="connsiteY312" fmla="*/ 460025 h 1054633"/>
              <a:gd name="connsiteX313" fmla="*/ 10504298 w 12191999"/>
              <a:gd name="connsiteY313" fmla="*/ 365439 h 1054633"/>
              <a:gd name="connsiteX314" fmla="*/ 10504298 w 12191999"/>
              <a:gd name="connsiteY314" fmla="*/ 72222 h 1054633"/>
              <a:gd name="connsiteX315" fmla="*/ 10509014 w 12191999"/>
              <a:gd name="connsiteY315" fmla="*/ 365439 h 1054633"/>
              <a:gd name="connsiteX316" fmla="*/ 10556171 w 12191999"/>
              <a:gd name="connsiteY316" fmla="*/ 464754 h 1054633"/>
              <a:gd name="connsiteX317" fmla="*/ 10579749 w 12191999"/>
              <a:gd name="connsiteY317" fmla="*/ 464754 h 1054633"/>
              <a:gd name="connsiteX318" fmla="*/ 10579749 w 12191999"/>
              <a:gd name="connsiteY318" fmla="*/ 493130 h 1054633"/>
              <a:gd name="connsiteX319" fmla="*/ 10584465 w 12191999"/>
              <a:gd name="connsiteY319" fmla="*/ 493130 h 1054633"/>
              <a:gd name="connsiteX320" fmla="*/ 10584465 w 12191999"/>
              <a:gd name="connsiteY320" fmla="*/ 635008 h 1054633"/>
              <a:gd name="connsiteX321" fmla="*/ 10598611 w 12191999"/>
              <a:gd name="connsiteY321" fmla="*/ 635008 h 1054633"/>
              <a:gd name="connsiteX322" fmla="*/ 10598611 w 12191999"/>
              <a:gd name="connsiteY322" fmla="*/ 795805 h 1054633"/>
              <a:gd name="connsiteX323" fmla="*/ 10622190 w 12191999"/>
              <a:gd name="connsiteY323" fmla="*/ 795805 h 1054633"/>
              <a:gd name="connsiteX324" fmla="*/ 10622190 w 12191999"/>
              <a:gd name="connsiteY324" fmla="*/ 942413 h 1054633"/>
              <a:gd name="connsiteX325" fmla="*/ 10655199 w 12191999"/>
              <a:gd name="connsiteY325" fmla="*/ 942413 h 1054633"/>
              <a:gd name="connsiteX326" fmla="*/ 10659915 w 12191999"/>
              <a:gd name="connsiteY326" fmla="*/ 928225 h 1054633"/>
              <a:gd name="connsiteX327" fmla="*/ 10678778 w 12191999"/>
              <a:gd name="connsiteY327" fmla="*/ 923495 h 1054633"/>
              <a:gd name="connsiteX328" fmla="*/ 10683494 w 12191999"/>
              <a:gd name="connsiteY328" fmla="*/ 937683 h 1054633"/>
              <a:gd name="connsiteX329" fmla="*/ 10694372 w 12191999"/>
              <a:gd name="connsiteY329" fmla="*/ 937683 h 1054633"/>
              <a:gd name="connsiteX330" fmla="*/ 10694372 w 12191999"/>
              <a:gd name="connsiteY330" fmla="*/ 939439 h 1054633"/>
              <a:gd name="connsiteX331" fmla="*/ 10695596 w 12191999"/>
              <a:gd name="connsiteY331" fmla="*/ 939439 h 1054633"/>
              <a:gd name="connsiteX332" fmla="*/ 10700311 w 12191999"/>
              <a:gd name="connsiteY332" fmla="*/ 944169 h 1054633"/>
              <a:gd name="connsiteX333" fmla="*/ 10714458 w 12191999"/>
              <a:gd name="connsiteY333" fmla="*/ 944169 h 1054633"/>
              <a:gd name="connsiteX334" fmla="*/ 10714458 w 12191999"/>
              <a:gd name="connsiteY334" fmla="*/ 977274 h 1054633"/>
              <a:gd name="connsiteX335" fmla="*/ 10752184 w 12191999"/>
              <a:gd name="connsiteY335" fmla="*/ 977274 h 1054633"/>
              <a:gd name="connsiteX336" fmla="*/ 10752184 w 12191999"/>
              <a:gd name="connsiteY336" fmla="*/ 963086 h 1054633"/>
              <a:gd name="connsiteX337" fmla="*/ 10756900 w 12191999"/>
              <a:gd name="connsiteY337" fmla="*/ 963086 h 1054633"/>
              <a:gd name="connsiteX338" fmla="*/ 10756900 w 12191999"/>
              <a:gd name="connsiteY338" fmla="*/ 977274 h 1054633"/>
              <a:gd name="connsiteX339" fmla="*/ 10775762 w 12191999"/>
              <a:gd name="connsiteY339" fmla="*/ 977274 h 1054633"/>
              <a:gd name="connsiteX340" fmla="*/ 10775762 w 12191999"/>
              <a:gd name="connsiteY340" fmla="*/ 811748 h 1054633"/>
              <a:gd name="connsiteX341" fmla="*/ 10822919 w 12191999"/>
              <a:gd name="connsiteY341" fmla="*/ 811748 h 1054633"/>
              <a:gd name="connsiteX342" fmla="*/ 10822919 w 12191999"/>
              <a:gd name="connsiteY342" fmla="*/ 797561 h 1054633"/>
              <a:gd name="connsiteX343" fmla="*/ 10827635 w 12191999"/>
              <a:gd name="connsiteY343" fmla="*/ 797561 h 1054633"/>
              <a:gd name="connsiteX344" fmla="*/ 10827635 w 12191999"/>
              <a:gd name="connsiteY344" fmla="*/ 807019 h 1054633"/>
              <a:gd name="connsiteX345" fmla="*/ 10851213 w 12191999"/>
              <a:gd name="connsiteY345" fmla="*/ 807019 h 1054633"/>
              <a:gd name="connsiteX346" fmla="*/ 10851213 w 12191999"/>
              <a:gd name="connsiteY346" fmla="*/ 797561 h 1054633"/>
              <a:gd name="connsiteX347" fmla="*/ 10855929 w 12191999"/>
              <a:gd name="connsiteY347" fmla="*/ 797561 h 1054633"/>
              <a:gd name="connsiteX348" fmla="*/ 10855929 w 12191999"/>
              <a:gd name="connsiteY348" fmla="*/ 816478 h 1054633"/>
              <a:gd name="connsiteX349" fmla="*/ 10865360 w 12191999"/>
              <a:gd name="connsiteY349" fmla="*/ 816478 h 1054633"/>
              <a:gd name="connsiteX350" fmla="*/ 10865360 w 12191999"/>
              <a:gd name="connsiteY350" fmla="*/ 835395 h 1054633"/>
              <a:gd name="connsiteX351" fmla="*/ 10893654 w 12191999"/>
              <a:gd name="connsiteY351" fmla="*/ 835395 h 1054633"/>
              <a:gd name="connsiteX352" fmla="*/ 10893654 w 12191999"/>
              <a:gd name="connsiteY352" fmla="*/ 873229 h 1054633"/>
              <a:gd name="connsiteX353" fmla="*/ 10898370 w 12191999"/>
              <a:gd name="connsiteY353" fmla="*/ 873229 h 1054633"/>
              <a:gd name="connsiteX354" fmla="*/ 10898370 w 12191999"/>
              <a:gd name="connsiteY354" fmla="*/ 844854 h 1054633"/>
              <a:gd name="connsiteX355" fmla="*/ 10907801 w 12191999"/>
              <a:gd name="connsiteY355" fmla="*/ 844854 h 1054633"/>
              <a:gd name="connsiteX356" fmla="*/ 10907801 w 12191999"/>
              <a:gd name="connsiteY356" fmla="*/ 887417 h 1054633"/>
              <a:gd name="connsiteX357" fmla="*/ 10945526 w 12191999"/>
              <a:gd name="connsiteY357" fmla="*/ 887417 h 1054633"/>
              <a:gd name="connsiteX358" fmla="*/ 10945526 w 12191999"/>
              <a:gd name="connsiteY358" fmla="*/ 873229 h 1054633"/>
              <a:gd name="connsiteX359" fmla="*/ 10964389 w 12191999"/>
              <a:gd name="connsiteY359" fmla="*/ 873229 h 1054633"/>
              <a:gd name="connsiteX360" fmla="*/ 10964389 w 12191999"/>
              <a:gd name="connsiteY360" fmla="*/ 896876 h 1054633"/>
              <a:gd name="connsiteX361" fmla="*/ 10969105 w 12191999"/>
              <a:gd name="connsiteY361" fmla="*/ 896876 h 1054633"/>
              <a:gd name="connsiteX362" fmla="*/ 10969105 w 12191999"/>
              <a:gd name="connsiteY362" fmla="*/ 873229 h 1054633"/>
              <a:gd name="connsiteX363" fmla="*/ 10987968 w 12191999"/>
              <a:gd name="connsiteY363" fmla="*/ 873229 h 1054633"/>
              <a:gd name="connsiteX364" fmla="*/ 10987968 w 12191999"/>
              <a:gd name="connsiteY364" fmla="*/ 830666 h 1054633"/>
              <a:gd name="connsiteX365" fmla="*/ 10997399 w 12191999"/>
              <a:gd name="connsiteY365" fmla="*/ 830666 h 1054633"/>
              <a:gd name="connsiteX366" fmla="*/ 11011546 w 12191999"/>
              <a:gd name="connsiteY366" fmla="*/ 778643 h 1054633"/>
              <a:gd name="connsiteX367" fmla="*/ 11025693 w 12191999"/>
              <a:gd name="connsiteY367" fmla="*/ 778643 h 1054633"/>
              <a:gd name="connsiteX368" fmla="*/ 11039840 w 12191999"/>
              <a:gd name="connsiteY368" fmla="*/ 830666 h 1054633"/>
              <a:gd name="connsiteX369" fmla="*/ 11049271 w 12191999"/>
              <a:gd name="connsiteY369" fmla="*/ 830666 h 1054633"/>
              <a:gd name="connsiteX370" fmla="*/ 11049271 w 12191999"/>
              <a:gd name="connsiteY370" fmla="*/ 906334 h 1054633"/>
              <a:gd name="connsiteX371" fmla="*/ 11053987 w 12191999"/>
              <a:gd name="connsiteY371" fmla="*/ 906334 h 1054633"/>
              <a:gd name="connsiteX372" fmla="*/ 11053987 w 12191999"/>
              <a:gd name="connsiteY372" fmla="*/ 963086 h 1054633"/>
              <a:gd name="connsiteX373" fmla="*/ 11063418 w 12191999"/>
              <a:gd name="connsiteY373" fmla="*/ 958357 h 1054633"/>
              <a:gd name="connsiteX374" fmla="*/ 11063418 w 12191999"/>
              <a:gd name="connsiteY374" fmla="*/ 939439 h 1054633"/>
              <a:gd name="connsiteX375" fmla="*/ 11068134 w 12191999"/>
              <a:gd name="connsiteY375" fmla="*/ 953627 h 1054633"/>
              <a:gd name="connsiteX376" fmla="*/ 11077565 w 12191999"/>
              <a:gd name="connsiteY376" fmla="*/ 953627 h 1054633"/>
              <a:gd name="connsiteX377" fmla="*/ 11077565 w 12191999"/>
              <a:gd name="connsiteY377" fmla="*/ 854312 h 1054633"/>
              <a:gd name="connsiteX378" fmla="*/ 11115291 w 12191999"/>
              <a:gd name="connsiteY378" fmla="*/ 854312 h 1054633"/>
              <a:gd name="connsiteX379" fmla="*/ 11129438 w 12191999"/>
              <a:gd name="connsiteY379" fmla="*/ 868500 h 1054633"/>
              <a:gd name="connsiteX380" fmla="*/ 11129438 w 12191999"/>
              <a:gd name="connsiteY380" fmla="*/ 854312 h 1054633"/>
              <a:gd name="connsiteX381" fmla="*/ 11129438 w 12191999"/>
              <a:gd name="connsiteY381" fmla="*/ 849583 h 1054633"/>
              <a:gd name="connsiteX382" fmla="*/ 11143585 w 12191999"/>
              <a:gd name="connsiteY382" fmla="*/ 849583 h 1054633"/>
              <a:gd name="connsiteX383" fmla="*/ 11143585 w 12191999"/>
              <a:gd name="connsiteY383" fmla="*/ 821207 h 1054633"/>
              <a:gd name="connsiteX384" fmla="*/ 11153016 w 12191999"/>
              <a:gd name="connsiteY384" fmla="*/ 821207 h 1054633"/>
              <a:gd name="connsiteX385" fmla="*/ 11153016 w 12191999"/>
              <a:gd name="connsiteY385" fmla="*/ 807019 h 1054633"/>
              <a:gd name="connsiteX386" fmla="*/ 11153016 w 12191999"/>
              <a:gd name="connsiteY386" fmla="*/ 778643 h 1054633"/>
              <a:gd name="connsiteX387" fmla="*/ 11171879 w 12191999"/>
              <a:gd name="connsiteY387" fmla="*/ 778643 h 1054633"/>
              <a:gd name="connsiteX388" fmla="*/ 11171879 w 12191999"/>
              <a:gd name="connsiteY388" fmla="*/ 740809 h 1054633"/>
              <a:gd name="connsiteX389" fmla="*/ 11186026 w 12191999"/>
              <a:gd name="connsiteY389" fmla="*/ 740809 h 1054633"/>
              <a:gd name="connsiteX390" fmla="*/ 11186026 w 12191999"/>
              <a:gd name="connsiteY390" fmla="*/ 731350 h 1054633"/>
              <a:gd name="connsiteX391" fmla="*/ 11190742 w 12191999"/>
              <a:gd name="connsiteY391" fmla="*/ 731350 h 1054633"/>
              <a:gd name="connsiteX392" fmla="*/ 11190742 w 12191999"/>
              <a:gd name="connsiteY392" fmla="*/ 698245 h 1054633"/>
              <a:gd name="connsiteX393" fmla="*/ 11195457 w 12191999"/>
              <a:gd name="connsiteY393" fmla="*/ 698245 h 1054633"/>
              <a:gd name="connsiteX394" fmla="*/ 11195457 w 12191999"/>
              <a:gd name="connsiteY394" fmla="*/ 688787 h 1054633"/>
              <a:gd name="connsiteX395" fmla="*/ 11204888 w 12191999"/>
              <a:gd name="connsiteY395" fmla="*/ 688787 h 1054633"/>
              <a:gd name="connsiteX396" fmla="*/ 11204888 w 12191999"/>
              <a:gd name="connsiteY396" fmla="*/ 650952 h 1054633"/>
              <a:gd name="connsiteX397" fmla="*/ 11237898 w 12191999"/>
              <a:gd name="connsiteY397" fmla="*/ 650952 h 1054633"/>
              <a:gd name="connsiteX398" fmla="*/ 11237898 w 12191999"/>
              <a:gd name="connsiteY398" fmla="*/ 636765 h 1054633"/>
              <a:gd name="connsiteX399" fmla="*/ 11275624 w 12191999"/>
              <a:gd name="connsiteY399" fmla="*/ 636765 h 1054633"/>
              <a:gd name="connsiteX400" fmla="*/ 11275624 w 12191999"/>
              <a:gd name="connsiteY400" fmla="*/ 622577 h 1054633"/>
              <a:gd name="connsiteX401" fmla="*/ 11299202 w 12191999"/>
              <a:gd name="connsiteY401" fmla="*/ 622577 h 1054633"/>
              <a:gd name="connsiteX402" fmla="*/ 11299202 w 12191999"/>
              <a:gd name="connsiteY402" fmla="*/ 636765 h 1054633"/>
              <a:gd name="connsiteX403" fmla="*/ 11308634 w 12191999"/>
              <a:gd name="connsiteY403" fmla="*/ 636765 h 1054633"/>
              <a:gd name="connsiteX404" fmla="*/ 11308634 w 12191999"/>
              <a:gd name="connsiteY404" fmla="*/ 632035 h 1054633"/>
              <a:gd name="connsiteX405" fmla="*/ 11318065 w 12191999"/>
              <a:gd name="connsiteY405" fmla="*/ 632035 h 1054633"/>
              <a:gd name="connsiteX406" fmla="*/ 11318065 w 12191999"/>
              <a:gd name="connsiteY406" fmla="*/ 636765 h 1054633"/>
              <a:gd name="connsiteX407" fmla="*/ 11327496 w 12191999"/>
              <a:gd name="connsiteY407" fmla="*/ 636765 h 1054633"/>
              <a:gd name="connsiteX408" fmla="*/ 11327496 w 12191999"/>
              <a:gd name="connsiteY408" fmla="*/ 622577 h 1054633"/>
              <a:gd name="connsiteX409" fmla="*/ 11346359 w 12191999"/>
              <a:gd name="connsiteY409" fmla="*/ 622577 h 1054633"/>
              <a:gd name="connsiteX410" fmla="*/ 11346359 w 12191999"/>
              <a:gd name="connsiteY410" fmla="*/ 636765 h 1054633"/>
              <a:gd name="connsiteX411" fmla="*/ 11374653 w 12191999"/>
              <a:gd name="connsiteY411" fmla="*/ 636765 h 1054633"/>
              <a:gd name="connsiteX412" fmla="*/ 11374653 w 12191999"/>
              <a:gd name="connsiteY412" fmla="*/ 650952 h 1054633"/>
              <a:gd name="connsiteX413" fmla="*/ 11388800 w 12191999"/>
              <a:gd name="connsiteY413" fmla="*/ 650952 h 1054633"/>
              <a:gd name="connsiteX414" fmla="*/ 11388800 w 12191999"/>
              <a:gd name="connsiteY414" fmla="*/ 750268 h 1054633"/>
              <a:gd name="connsiteX415" fmla="*/ 11398231 w 12191999"/>
              <a:gd name="connsiteY415" fmla="*/ 750268 h 1054633"/>
              <a:gd name="connsiteX416" fmla="*/ 11398231 w 12191999"/>
              <a:gd name="connsiteY416" fmla="*/ 712433 h 1054633"/>
              <a:gd name="connsiteX417" fmla="*/ 11445388 w 12191999"/>
              <a:gd name="connsiteY417" fmla="*/ 712433 h 1054633"/>
              <a:gd name="connsiteX418" fmla="*/ 11445388 w 12191999"/>
              <a:gd name="connsiteY418" fmla="*/ 750268 h 1054633"/>
              <a:gd name="connsiteX419" fmla="*/ 11454819 w 12191999"/>
              <a:gd name="connsiteY419" fmla="*/ 750268 h 1054633"/>
              <a:gd name="connsiteX420" fmla="*/ 11454819 w 12191999"/>
              <a:gd name="connsiteY420" fmla="*/ 854312 h 1054633"/>
              <a:gd name="connsiteX421" fmla="*/ 11459535 w 12191999"/>
              <a:gd name="connsiteY421" fmla="*/ 854312 h 1054633"/>
              <a:gd name="connsiteX422" fmla="*/ 11464251 w 12191999"/>
              <a:gd name="connsiteY422" fmla="*/ 769185 h 1054633"/>
              <a:gd name="connsiteX423" fmla="*/ 11464251 w 12191999"/>
              <a:gd name="connsiteY423" fmla="*/ 854312 h 1054633"/>
              <a:gd name="connsiteX424" fmla="*/ 11473682 w 12191999"/>
              <a:gd name="connsiteY424" fmla="*/ 854312 h 1054633"/>
              <a:gd name="connsiteX425" fmla="*/ 11478398 w 12191999"/>
              <a:gd name="connsiteY425" fmla="*/ 901605 h 1054633"/>
              <a:gd name="connsiteX426" fmla="*/ 11501976 w 12191999"/>
              <a:gd name="connsiteY426" fmla="*/ 915793 h 1054633"/>
              <a:gd name="connsiteX427" fmla="*/ 11501976 w 12191999"/>
              <a:gd name="connsiteY427" fmla="*/ 896876 h 1054633"/>
              <a:gd name="connsiteX428" fmla="*/ 11506692 w 12191999"/>
              <a:gd name="connsiteY428" fmla="*/ 896876 h 1054633"/>
              <a:gd name="connsiteX429" fmla="*/ 11506692 w 12191999"/>
              <a:gd name="connsiteY429" fmla="*/ 882688 h 1054633"/>
              <a:gd name="connsiteX430" fmla="*/ 11572711 w 12191999"/>
              <a:gd name="connsiteY430" fmla="*/ 882688 h 1054633"/>
              <a:gd name="connsiteX431" fmla="*/ 11572711 w 12191999"/>
              <a:gd name="connsiteY431" fmla="*/ 887417 h 1054633"/>
              <a:gd name="connsiteX432" fmla="*/ 11577427 w 12191999"/>
              <a:gd name="connsiteY432" fmla="*/ 887417 h 1054633"/>
              <a:gd name="connsiteX433" fmla="*/ 11577427 w 12191999"/>
              <a:gd name="connsiteY433" fmla="*/ 873229 h 1054633"/>
              <a:gd name="connsiteX434" fmla="*/ 11586858 w 12191999"/>
              <a:gd name="connsiteY434" fmla="*/ 873229 h 1054633"/>
              <a:gd name="connsiteX435" fmla="*/ 11586858 w 12191999"/>
              <a:gd name="connsiteY435" fmla="*/ 887417 h 1054633"/>
              <a:gd name="connsiteX436" fmla="*/ 11596290 w 12191999"/>
              <a:gd name="connsiteY436" fmla="*/ 887417 h 1054633"/>
              <a:gd name="connsiteX437" fmla="*/ 11596290 w 12191999"/>
              <a:gd name="connsiteY437" fmla="*/ 868500 h 1054633"/>
              <a:gd name="connsiteX438" fmla="*/ 11605721 w 12191999"/>
              <a:gd name="connsiteY438" fmla="*/ 868500 h 1054633"/>
              <a:gd name="connsiteX439" fmla="*/ 11605721 w 12191999"/>
              <a:gd name="connsiteY439" fmla="*/ 859041 h 1054633"/>
              <a:gd name="connsiteX440" fmla="*/ 11629299 w 12191999"/>
              <a:gd name="connsiteY440" fmla="*/ 859041 h 1054633"/>
              <a:gd name="connsiteX441" fmla="*/ 11629299 w 12191999"/>
              <a:gd name="connsiteY441" fmla="*/ 835395 h 1054633"/>
              <a:gd name="connsiteX442" fmla="*/ 11638730 w 12191999"/>
              <a:gd name="connsiteY442" fmla="*/ 830666 h 1054633"/>
              <a:gd name="connsiteX443" fmla="*/ 11638730 w 12191999"/>
              <a:gd name="connsiteY443" fmla="*/ 825936 h 1054633"/>
              <a:gd name="connsiteX444" fmla="*/ 11657593 w 12191999"/>
              <a:gd name="connsiteY444" fmla="*/ 825936 h 1054633"/>
              <a:gd name="connsiteX445" fmla="*/ 11657593 w 12191999"/>
              <a:gd name="connsiteY445" fmla="*/ 807019 h 1054633"/>
              <a:gd name="connsiteX446" fmla="*/ 11667025 w 12191999"/>
              <a:gd name="connsiteY446" fmla="*/ 807019 h 1054633"/>
              <a:gd name="connsiteX447" fmla="*/ 11667025 w 12191999"/>
              <a:gd name="connsiteY447" fmla="*/ 764456 h 1054633"/>
              <a:gd name="connsiteX448" fmla="*/ 11685887 w 12191999"/>
              <a:gd name="connsiteY448" fmla="*/ 764456 h 1054633"/>
              <a:gd name="connsiteX449" fmla="*/ 11685887 w 12191999"/>
              <a:gd name="connsiteY449" fmla="*/ 759726 h 1054633"/>
              <a:gd name="connsiteX450" fmla="*/ 11695319 w 12191999"/>
              <a:gd name="connsiteY450" fmla="*/ 759726 h 1054633"/>
              <a:gd name="connsiteX451" fmla="*/ 11695319 w 12191999"/>
              <a:gd name="connsiteY451" fmla="*/ 702975 h 1054633"/>
              <a:gd name="connsiteX452" fmla="*/ 11718897 w 12191999"/>
              <a:gd name="connsiteY452" fmla="*/ 702975 h 1054633"/>
              <a:gd name="connsiteX453" fmla="*/ 11718897 w 12191999"/>
              <a:gd name="connsiteY453" fmla="*/ 679328 h 1054633"/>
              <a:gd name="connsiteX454" fmla="*/ 11766054 w 12191999"/>
              <a:gd name="connsiteY454" fmla="*/ 679328 h 1054633"/>
              <a:gd name="connsiteX455" fmla="*/ 11766054 w 12191999"/>
              <a:gd name="connsiteY455" fmla="*/ 702975 h 1054633"/>
              <a:gd name="connsiteX456" fmla="*/ 11794348 w 12191999"/>
              <a:gd name="connsiteY456" fmla="*/ 702975 h 1054633"/>
              <a:gd name="connsiteX457" fmla="*/ 11794348 w 12191999"/>
              <a:gd name="connsiteY457" fmla="*/ 759726 h 1054633"/>
              <a:gd name="connsiteX458" fmla="*/ 11813210 w 12191999"/>
              <a:gd name="connsiteY458" fmla="*/ 759726 h 1054633"/>
              <a:gd name="connsiteX459" fmla="*/ 11813210 w 12191999"/>
              <a:gd name="connsiteY459" fmla="*/ 887417 h 1054633"/>
              <a:gd name="connsiteX460" fmla="*/ 11817926 w 12191999"/>
              <a:gd name="connsiteY460" fmla="*/ 887417 h 1054633"/>
              <a:gd name="connsiteX461" fmla="*/ 11832073 w 12191999"/>
              <a:gd name="connsiteY461" fmla="*/ 854312 h 1054633"/>
              <a:gd name="connsiteX462" fmla="*/ 11841504 w 12191999"/>
              <a:gd name="connsiteY462" fmla="*/ 868500 h 1054633"/>
              <a:gd name="connsiteX463" fmla="*/ 11836789 w 12191999"/>
              <a:gd name="connsiteY463" fmla="*/ 868500 h 1054633"/>
              <a:gd name="connsiteX464" fmla="*/ 11836789 w 12191999"/>
              <a:gd name="connsiteY464" fmla="*/ 887417 h 1054633"/>
              <a:gd name="connsiteX465" fmla="*/ 11846220 w 12191999"/>
              <a:gd name="connsiteY465" fmla="*/ 887417 h 1054633"/>
              <a:gd name="connsiteX466" fmla="*/ 11846220 w 12191999"/>
              <a:gd name="connsiteY466" fmla="*/ 925252 h 1054633"/>
              <a:gd name="connsiteX467" fmla="*/ 11855652 w 12191999"/>
              <a:gd name="connsiteY467" fmla="*/ 925252 h 1054633"/>
              <a:gd name="connsiteX468" fmla="*/ 11855652 w 12191999"/>
              <a:gd name="connsiteY468" fmla="*/ 953627 h 1054633"/>
              <a:gd name="connsiteX469" fmla="*/ 11874514 w 12191999"/>
              <a:gd name="connsiteY469" fmla="*/ 953627 h 1054633"/>
              <a:gd name="connsiteX470" fmla="*/ 11874514 w 12191999"/>
              <a:gd name="connsiteY470" fmla="*/ 944169 h 1054633"/>
              <a:gd name="connsiteX471" fmla="*/ 11893377 w 12191999"/>
              <a:gd name="connsiteY471" fmla="*/ 944169 h 1054633"/>
              <a:gd name="connsiteX472" fmla="*/ 11893377 w 12191999"/>
              <a:gd name="connsiteY472" fmla="*/ 915793 h 1054633"/>
              <a:gd name="connsiteX473" fmla="*/ 11940534 w 12191999"/>
              <a:gd name="connsiteY473" fmla="*/ 915793 h 1054633"/>
              <a:gd name="connsiteX474" fmla="*/ 11940534 w 12191999"/>
              <a:gd name="connsiteY474" fmla="*/ 925252 h 1054633"/>
              <a:gd name="connsiteX475" fmla="*/ 11949965 w 12191999"/>
              <a:gd name="connsiteY475" fmla="*/ 925252 h 1054633"/>
              <a:gd name="connsiteX476" fmla="*/ 11949965 w 12191999"/>
              <a:gd name="connsiteY476" fmla="*/ 915793 h 1054633"/>
              <a:gd name="connsiteX477" fmla="*/ 11959396 w 12191999"/>
              <a:gd name="connsiteY477" fmla="*/ 915793 h 1054633"/>
              <a:gd name="connsiteX478" fmla="*/ 11959396 w 12191999"/>
              <a:gd name="connsiteY478" fmla="*/ 934710 h 1054633"/>
              <a:gd name="connsiteX479" fmla="*/ 11968828 w 12191999"/>
              <a:gd name="connsiteY479" fmla="*/ 934710 h 1054633"/>
              <a:gd name="connsiteX480" fmla="*/ 11968828 w 12191999"/>
              <a:gd name="connsiteY480" fmla="*/ 925252 h 1054633"/>
              <a:gd name="connsiteX481" fmla="*/ 11978259 w 12191999"/>
              <a:gd name="connsiteY481" fmla="*/ 925252 h 1054633"/>
              <a:gd name="connsiteX482" fmla="*/ 11978259 w 12191999"/>
              <a:gd name="connsiteY482" fmla="*/ 896876 h 1054633"/>
              <a:gd name="connsiteX483" fmla="*/ 12015984 w 12191999"/>
              <a:gd name="connsiteY483" fmla="*/ 896876 h 1054633"/>
              <a:gd name="connsiteX484" fmla="*/ 12015984 w 12191999"/>
              <a:gd name="connsiteY484" fmla="*/ 906334 h 1054633"/>
              <a:gd name="connsiteX485" fmla="*/ 12025416 w 12191999"/>
              <a:gd name="connsiteY485" fmla="*/ 906334 h 1054633"/>
              <a:gd name="connsiteX486" fmla="*/ 12025416 w 12191999"/>
              <a:gd name="connsiteY486" fmla="*/ 887417 h 1054633"/>
              <a:gd name="connsiteX487" fmla="*/ 12044278 w 12191999"/>
              <a:gd name="connsiteY487" fmla="*/ 887417 h 1054633"/>
              <a:gd name="connsiteX488" fmla="*/ 12044278 w 12191999"/>
              <a:gd name="connsiteY488" fmla="*/ 859041 h 1054633"/>
              <a:gd name="connsiteX489" fmla="*/ 12063141 w 12191999"/>
              <a:gd name="connsiteY489" fmla="*/ 859041 h 1054633"/>
              <a:gd name="connsiteX490" fmla="*/ 12063141 w 12191999"/>
              <a:gd name="connsiteY490" fmla="*/ 868500 h 1054633"/>
              <a:gd name="connsiteX491" fmla="*/ 12072573 w 12191999"/>
              <a:gd name="connsiteY491" fmla="*/ 868500 h 1054633"/>
              <a:gd name="connsiteX492" fmla="*/ 12072573 w 12191999"/>
              <a:gd name="connsiteY492" fmla="*/ 840124 h 1054633"/>
              <a:gd name="connsiteX493" fmla="*/ 12091435 w 12191999"/>
              <a:gd name="connsiteY493" fmla="*/ 840124 h 1054633"/>
              <a:gd name="connsiteX494" fmla="*/ 12091435 w 12191999"/>
              <a:gd name="connsiteY494" fmla="*/ 859041 h 1054633"/>
              <a:gd name="connsiteX495" fmla="*/ 12119730 w 12191999"/>
              <a:gd name="connsiteY495" fmla="*/ 859041 h 1054633"/>
              <a:gd name="connsiteX496" fmla="*/ 12119730 w 12191999"/>
              <a:gd name="connsiteY496" fmla="*/ 849583 h 1054633"/>
              <a:gd name="connsiteX497" fmla="*/ 12143308 w 12191999"/>
              <a:gd name="connsiteY497" fmla="*/ 849583 h 1054633"/>
              <a:gd name="connsiteX498" fmla="*/ 12143308 w 12191999"/>
              <a:gd name="connsiteY498" fmla="*/ 859041 h 1054633"/>
              <a:gd name="connsiteX499" fmla="*/ 12148024 w 12191999"/>
              <a:gd name="connsiteY499" fmla="*/ 859041 h 1054633"/>
              <a:gd name="connsiteX500" fmla="*/ 12148024 w 12191999"/>
              <a:gd name="connsiteY500" fmla="*/ 877959 h 1054633"/>
              <a:gd name="connsiteX501" fmla="*/ 12157455 w 12191999"/>
              <a:gd name="connsiteY501" fmla="*/ 877959 h 1054633"/>
              <a:gd name="connsiteX502" fmla="*/ 12157455 w 12191999"/>
              <a:gd name="connsiteY502" fmla="*/ 887417 h 1054633"/>
              <a:gd name="connsiteX503" fmla="*/ 12190170 w 12191999"/>
              <a:gd name="connsiteY503" fmla="*/ 887417 h 1054633"/>
              <a:gd name="connsiteX504" fmla="*/ 12191999 w 12191999"/>
              <a:gd name="connsiteY504" fmla="*/ 887417 h 1054633"/>
              <a:gd name="connsiteX505" fmla="*/ 12191999 w 12191999"/>
              <a:gd name="connsiteY505" fmla="*/ 1044323 h 1054633"/>
              <a:gd name="connsiteX506" fmla="*/ 10521116 w 12191999"/>
              <a:gd name="connsiteY506" fmla="*/ 1044323 h 1054633"/>
              <a:gd name="connsiteX507" fmla="*/ 10521116 w 12191999"/>
              <a:gd name="connsiteY507" fmla="*/ 1041933 h 1054633"/>
              <a:gd name="connsiteX508" fmla="*/ 8579790 w 12191999"/>
              <a:gd name="connsiteY508" fmla="*/ 1041933 h 1054633"/>
              <a:gd name="connsiteX509" fmla="*/ 8566156 w 12191999"/>
              <a:gd name="connsiteY509" fmla="*/ 1041933 h 1054633"/>
              <a:gd name="connsiteX510" fmla="*/ 7520052 w 12191999"/>
              <a:gd name="connsiteY510" fmla="*/ 1041933 h 1054633"/>
              <a:gd name="connsiteX511" fmla="*/ 5379136 w 12191999"/>
              <a:gd name="connsiteY511" fmla="*/ 1041933 h 1054633"/>
              <a:gd name="connsiteX512" fmla="*/ 5379136 w 12191999"/>
              <a:gd name="connsiteY512" fmla="*/ 1000888 h 1054633"/>
              <a:gd name="connsiteX513" fmla="*/ 5374420 w 12191999"/>
              <a:gd name="connsiteY513" fmla="*/ 1000888 h 1054633"/>
              <a:gd name="connsiteX514" fmla="*/ 5374420 w 12191999"/>
              <a:gd name="connsiteY514" fmla="*/ 996158 h 1054633"/>
              <a:gd name="connsiteX515" fmla="*/ 5388567 w 12191999"/>
              <a:gd name="connsiteY515" fmla="*/ 996158 h 1054633"/>
              <a:gd name="connsiteX516" fmla="*/ 5388567 w 12191999"/>
              <a:gd name="connsiteY516" fmla="*/ 977241 h 1054633"/>
              <a:gd name="connsiteX517" fmla="*/ 5487596 w 12191999"/>
              <a:gd name="connsiteY517" fmla="*/ 977241 h 1054633"/>
              <a:gd name="connsiteX518" fmla="*/ 5487596 w 12191999"/>
              <a:gd name="connsiteY518" fmla="*/ 996158 h 1054633"/>
              <a:gd name="connsiteX519" fmla="*/ 5515890 w 12191999"/>
              <a:gd name="connsiteY519" fmla="*/ 996158 h 1054633"/>
              <a:gd name="connsiteX520" fmla="*/ 5515890 w 12191999"/>
              <a:gd name="connsiteY520" fmla="*/ 972512 h 1054633"/>
              <a:gd name="connsiteX521" fmla="*/ 5525322 w 12191999"/>
              <a:gd name="connsiteY521" fmla="*/ 972512 h 1054633"/>
              <a:gd name="connsiteX522" fmla="*/ 5525322 w 12191999"/>
              <a:gd name="connsiteY522" fmla="*/ 939407 h 1054633"/>
              <a:gd name="connsiteX523" fmla="*/ 5539470 w 12191999"/>
              <a:gd name="connsiteY523" fmla="*/ 939407 h 1054633"/>
              <a:gd name="connsiteX524" fmla="*/ 5539470 w 12191999"/>
              <a:gd name="connsiteY524" fmla="*/ 934677 h 1054633"/>
              <a:gd name="connsiteX525" fmla="*/ 5553616 w 12191999"/>
              <a:gd name="connsiteY525" fmla="*/ 934677 h 1054633"/>
              <a:gd name="connsiteX526" fmla="*/ 5558332 w 12191999"/>
              <a:gd name="connsiteY526" fmla="*/ 939407 h 1054633"/>
              <a:gd name="connsiteX527" fmla="*/ 5572479 w 12191999"/>
              <a:gd name="connsiteY527" fmla="*/ 939407 h 1054633"/>
              <a:gd name="connsiteX528" fmla="*/ 5572479 w 12191999"/>
              <a:gd name="connsiteY528" fmla="*/ 972512 h 1054633"/>
              <a:gd name="connsiteX529" fmla="*/ 5610204 w 12191999"/>
              <a:gd name="connsiteY529" fmla="*/ 972512 h 1054633"/>
              <a:gd name="connsiteX530" fmla="*/ 5610204 w 12191999"/>
              <a:gd name="connsiteY530" fmla="*/ 958324 h 1054633"/>
              <a:gd name="connsiteX531" fmla="*/ 5614920 w 12191999"/>
              <a:gd name="connsiteY531" fmla="*/ 958324 h 1054633"/>
              <a:gd name="connsiteX532" fmla="*/ 5614920 w 12191999"/>
              <a:gd name="connsiteY532" fmla="*/ 972512 h 1054633"/>
              <a:gd name="connsiteX533" fmla="*/ 5633783 w 12191999"/>
              <a:gd name="connsiteY533" fmla="*/ 972512 h 1054633"/>
              <a:gd name="connsiteX534" fmla="*/ 5633783 w 12191999"/>
              <a:gd name="connsiteY534" fmla="*/ 806986 h 1054633"/>
              <a:gd name="connsiteX535" fmla="*/ 5680940 w 12191999"/>
              <a:gd name="connsiteY535" fmla="*/ 806986 h 1054633"/>
              <a:gd name="connsiteX536" fmla="*/ 5680940 w 12191999"/>
              <a:gd name="connsiteY536" fmla="*/ 792799 h 1054633"/>
              <a:gd name="connsiteX537" fmla="*/ 5685655 w 12191999"/>
              <a:gd name="connsiteY537" fmla="*/ 792799 h 1054633"/>
              <a:gd name="connsiteX538" fmla="*/ 5685655 w 12191999"/>
              <a:gd name="connsiteY538" fmla="*/ 802257 h 1054633"/>
              <a:gd name="connsiteX539" fmla="*/ 5709233 w 12191999"/>
              <a:gd name="connsiteY539" fmla="*/ 802257 h 1054633"/>
              <a:gd name="connsiteX540" fmla="*/ 5709233 w 12191999"/>
              <a:gd name="connsiteY540" fmla="*/ 792799 h 1054633"/>
              <a:gd name="connsiteX541" fmla="*/ 5713949 w 12191999"/>
              <a:gd name="connsiteY541" fmla="*/ 792799 h 1054633"/>
              <a:gd name="connsiteX542" fmla="*/ 5713949 w 12191999"/>
              <a:gd name="connsiteY542" fmla="*/ 811716 h 1054633"/>
              <a:gd name="connsiteX543" fmla="*/ 5723381 w 12191999"/>
              <a:gd name="connsiteY543" fmla="*/ 811716 h 1054633"/>
              <a:gd name="connsiteX544" fmla="*/ 5723381 w 12191999"/>
              <a:gd name="connsiteY544" fmla="*/ 830633 h 1054633"/>
              <a:gd name="connsiteX545" fmla="*/ 5751674 w 12191999"/>
              <a:gd name="connsiteY545" fmla="*/ 830633 h 1054633"/>
              <a:gd name="connsiteX546" fmla="*/ 5751674 w 12191999"/>
              <a:gd name="connsiteY546" fmla="*/ 868467 h 1054633"/>
              <a:gd name="connsiteX547" fmla="*/ 5756390 w 12191999"/>
              <a:gd name="connsiteY547" fmla="*/ 868467 h 1054633"/>
              <a:gd name="connsiteX548" fmla="*/ 5756390 w 12191999"/>
              <a:gd name="connsiteY548" fmla="*/ 840092 h 1054633"/>
              <a:gd name="connsiteX549" fmla="*/ 5765822 w 12191999"/>
              <a:gd name="connsiteY549" fmla="*/ 840092 h 1054633"/>
              <a:gd name="connsiteX550" fmla="*/ 5765822 w 12191999"/>
              <a:gd name="connsiteY550" fmla="*/ 882655 h 1054633"/>
              <a:gd name="connsiteX551" fmla="*/ 5803547 w 12191999"/>
              <a:gd name="connsiteY551" fmla="*/ 882655 h 1054633"/>
              <a:gd name="connsiteX552" fmla="*/ 5803547 w 12191999"/>
              <a:gd name="connsiteY552" fmla="*/ 868467 h 1054633"/>
              <a:gd name="connsiteX553" fmla="*/ 5822409 w 12191999"/>
              <a:gd name="connsiteY553" fmla="*/ 868467 h 1054633"/>
              <a:gd name="connsiteX554" fmla="*/ 5822409 w 12191999"/>
              <a:gd name="connsiteY554" fmla="*/ 892114 h 1054633"/>
              <a:gd name="connsiteX555" fmla="*/ 5827125 w 12191999"/>
              <a:gd name="connsiteY555" fmla="*/ 892114 h 1054633"/>
              <a:gd name="connsiteX556" fmla="*/ 5827125 w 12191999"/>
              <a:gd name="connsiteY556" fmla="*/ 868467 h 1054633"/>
              <a:gd name="connsiteX557" fmla="*/ 5845988 w 12191999"/>
              <a:gd name="connsiteY557" fmla="*/ 868467 h 1054633"/>
              <a:gd name="connsiteX558" fmla="*/ 5845988 w 12191999"/>
              <a:gd name="connsiteY558" fmla="*/ 825904 h 1054633"/>
              <a:gd name="connsiteX559" fmla="*/ 5855420 w 12191999"/>
              <a:gd name="connsiteY559" fmla="*/ 825904 h 1054633"/>
              <a:gd name="connsiteX560" fmla="*/ 5869566 w 12191999"/>
              <a:gd name="connsiteY560" fmla="*/ 773881 h 1054633"/>
              <a:gd name="connsiteX561" fmla="*/ 5883713 w 12191999"/>
              <a:gd name="connsiteY561" fmla="*/ 773881 h 1054633"/>
              <a:gd name="connsiteX562" fmla="*/ 5897860 w 12191999"/>
              <a:gd name="connsiteY562" fmla="*/ 825904 h 1054633"/>
              <a:gd name="connsiteX563" fmla="*/ 5907291 w 12191999"/>
              <a:gd name="connsiteY563" fmla="*/ 825904 h 1054633"/>
              <a:gd name="connsiteX564" fmla="*/ 5907291 w 12191999"/>
              <a:gd name="connsiteY564" fmla="*/ 901572 h 1054633"/>
              <a:gd name="connsiteX565" fmla="*/ 5912007 w 12191999"/>
              <a:gd name="connsiteY565" fmla="*/ 901572 h 1054633"/>
              <a:gd name="connsiteX566" fmla="*/ 5912007 w 12191999"/>
              <a:gd name="connsiteY566" fmla="*/ 958324 h 1054633"/>
              <a:gd name="connsiteX567" fmla="*/ 5921438 w 12191999"/>
              <a:gd name="connsiteY567" fmla="*/ 953595 h 1054633"/>
              <a:gd name="connsiteX568" fmla="*/ 5921438 w 12191999"/>
              <a:gd name="connsiteY568" fmla="*/ 934677 h 1054633"/>
              <a:gd name="connsiteX569" fmla="*/ 5926154 w 12191999"/>
              <a:gd name="connsiteY569" fmla="*/ 948865 h 1054633"/>
              <a:gd name="connsiteX570" fmla="*/ 5935585 w 12191999"/>
              <a:gd name="connsiteY570" fmla="*/ 948865 h 1054633"/>
              <a:gd name="connsiteX571" fmla="*/ 5935585 w 12191999"/>
              <a:gd name="connsiteY571" fmla="*/ 849550 h 1054633"/>
              <a:gd name="connsiteX572" fmla="*/ 5973311 w 12191999"/>
              <a:gd name="connsiteY572" fmla="*/ 849550 h 1054633"/>
              <a:gd name="connsiteX573" fmla="*/ 5987459 w 12191999"/>
              <a:gd name="connsiteY573" fmla="*/ 863738 h 1054633"/>
              <a:gd name="connsiteX574" fmla="*/ 5987459 w 12191999"/>
              <a:gd name="connsiteY574" fmla="*/ 849550 h 1054633"/>
              <a:gd name="connsiteX575" fmla="*/ 5987459 w 12191999"/>
              <a:gd name="connsiteY575" fmla="*/ 844821 h 1054633"/>
              <a:gd name="connsiteX576" fmla="*/ 6001605 w 12191999"/>
              <a:gd name="connsiteY576" fmla="*/ 844821 h 1054633"/>
              <a:gd name="connsiteX577" fmla="*/ 6001605 w 12191999"/>
              <a:gd name="connsiteY577" fmla="*/ 816445 h 1054633"/>
              <a:gd name="connsiteX578" fmla="*/ 6011036 w 12191999"/>
              <a:gd name="connsiteY578" fmla="*/ 816445 h 1054633"/>
              <a:gd name="connsiteX579" fmla="*/ 6011036 w 12191999"/>
              <a:gd name="connsiteY579" fmla="*/ 802257 h 1054633"/>
              <a:gd name="connsiteX580" fmla="*/ 6011036 w 12191999"/>
              <a:gd name="connsiteY580" fmla="*/ 773881 h 1054633"/>
              <a:gd name="connsiteX581" fmla="*/ 6029899 w 12191999"/>
              <a:gd name="connsiteY581" fmla="*/ 773881 h 1054633"/>
              <a:gd name="connsiteX582" fmla="*/ 6029899 w 12191999"/>
              <a:gd name="connsiteY582" fmla="*/ 736047 h 1054633"/>
              <a:gd name="connsiteX583" fmla="*/ 6044047 w 12191999"/>
              <a:gd name="connsiteY583" fmla="*/ 736047 h 1054633"/>
              <a:gd name="connsiteX584" fmla="*/ 6044047 w 12191999"/>
              <a:gd name="connsiteY584" fmla="*/ 726588 h 1054633"/>
              <a:gd name="connsiteX585" fmla="*/ 6048762 w 12191999"/>
              <a:gd name="connsiteY585" fmla="*/ 726588 h 1054633"/>
              <a:gd name="connsiteX586" fmla="*/ 6048762 w 12191999"/>
              <a:gd name="connsiteY586" fmla="*/ 693483 h 1054633"/>
              <a:gd name="connsiteX587" fmla="*/ 6053477 w 12191999"/>
              <a:gd name="connsiteY587" fmla="*/ 693483 h 1054633"/>
              <a:gd name="connsiteX588" fmla="*/ 6053477 w 12191999"/>
              <a:gd name="connsiteY588" fmla="*/ 684025 h 1054633"/>
              <a:gd name="connsiteX589" fmla="*/ 6062909 w 12191999"/>
              <a:gd name="connsiteY589" fmla="*/ 684025 h 1054633"/>
              <a:gd name="connsiteX590" fmla="*/ 6062909 w 12191999"/>
              <a:gd name="connsiteY590" fmla="*/ 646190 h 1054633"/>
              <a:gd name="connsiteX591" fmla="*/ 6095918 w 12191999"/>
              <a:gd name="connsiteY591" fmla="*/ 646190 h 1054633"/>
              <a:gd name="connsiteX592" fmla="*/ 6095918 w 12191999"/>
              <a:gd name="connsiteY592" fmla="*/ 632003 h 1054633"/>
              <a:gd name="connsiteX593" fmla="*/ 6133644 w 12191999"/>
              <a:gd name="connsiteY593" fmla="*/ 632003 h 1054633"/>
              <a:gd name="connsiteX594" fmla="*/ 6133644 w 12191999"/>
              <a:gd name="connsiteY594" fmla="*/ 617815 h 1054633"/>
              <a:gd name="connsiteX595" fmla="*/ 6157222 w 12191999"/>
              <a:gd name="connsiteY595" fmla="*/ 617815 h 1054633"/>
              <a:gd name="connsiteX596" fmla="*/ 6157222 w 12191999"/>
              <a:gd name="connsiteY596" fmla="*/ 632003 h 1054633"/>
              <a:gd name="connsiteX597" fmla="*/ 6166654 w 12191999"/>
              <a:gd name="connsiteY597" fmla="*/ 632003 h 1054633"/>
              <a:gd name="connsiteX598" fmla="*/ 6166654 w 12191999"/>
              <a:gd name="connsiteY598" fmla="*/ 627273 h 1054633"/>
              <a:gd name="connsiteX599" fmla="*/ 6176085 w 12191999"/>
              <a:gd name="connsiteY599" fmla="*/ 627273 h 1054633"/>
              <a:gd name="connsiteX600" fmla="*/ 6176085 w 12191999"/>
              <a:gd name="connsiteY600" fmla="*/ 632003 h 1054633"/>
              <a:gd name="connsiteX601" fmla="*/ 6185516 w 12191999"/>
              <a:gd name="connsiteY601" fmla="*/ 632003 h 1054633"/>
              <a:gd name="connsiteX602" fmla="*/ 6185516 w 12191999"/>
              <a:gd name="connsiteY602" fmla="*/ 617815 h 1054633"/>
              <a:gd name="connsiteX603" fmla="*/ 6204379 w 12191999"/>
              <a:gd name="connsiteY603" fmla="*/ 617815 h 1054633"/>
              <a:gd name="connsiteX604" fmla="*/ 6204379 w 12191999"/>
              <a:gd name="connsiteY604" fmla="*/ 632003 h 1054633"/>
              <a:gd name="connsiteX605" fmla="*/ 6232673 w 12191999"/>
              <a:gd name="connsiteY605" fmla="*/ 632003 h 1054633"/>
              <a:gd name="connsiteX606" fmla="*/ 6232673 w 12191999"/>
              <a:gd name="connsiteY606" fmla="*/ 646190 h 1054633"/>
              <a:gd name="connsiteX607" fmla="*/ 6246820 w 12191999"/>
              <a:gd name="connsiteY607" fmla="*/ 646190 h 1054633"/>
              <a:gd name="connsiteX608" fmla="*/ 6246820 w 12191999"/>
              <a:gd name="connsiteY608" fmla="*/ 745506 h 1054633"/>
              <a:gd name="connsiteX609" fmla="*/ 6256251 w 12191999"/>
              <a:gd name="connsiteY609" fmla="*/ 745506 h 1054633"/>
              <a:gd name="connsiteX610" fmla="*/ 6256251 w 12191999"/>
              <a:gd name="connsiteY610" fmla="*/ 707671 h 1054633"/>
              <a:gd name="connsiteX611" fmla="*/ 6303408 w 12191999"/>
              <a:gd name="connsiteY611" fmla="*/ 707671 h 1054633"/>
              <a:gd name="connsiteX612" fmla="*/ 6303408 w 12191999"/>
              <a:gd name="connsiteY612" fmla="*/ 745506 h 1054633"/>
              <a:gd name="connsiteX613" fmla="*/ 6312839 w 12191999"/>
              <a:gd name="connsiteY613" fmla="*/ 745506 h 1054633"/>
              <a:gd name="connsiteX614" fmla="*/ 6312839 w 12191999"/>
              <a:gd name="connsiteY614" fmla="*/ 849550 h 1054633"/>
              <a:gd name="connsiteX615" fmla="*/ 6317555 w 12191999"/>
              <a:gd name="connsiteY615" fmla="*/ 849550 h 1054633"/>
              <a:gd name="connsiteX616" fmla="*/ 6322271 w 12191999"/>
              <a:gd name="connsiteY616" fmla="*/ 764423 h 1054633"/>
              <a:gd name="connsiteX617" fmla="*/ 6322271 w 12191999"/>
              <a:gd name="connsiteY617" fmla="*/ 849550 h 1054633"/>
              <a:gd name="connsiteX618" fmla="*/ 6331702 w 12191999"/>
              <a:gd name="connsiteY618" fmla="*/ 849550 h 1054633"/>
              <a:gd name="connsiteX619" fmla="*/ 6336418 w 12191999"/>
              <a:gd name="connsiteY619" fmla="*/ 896843 h 1054633"/>
              <a:gd name="connsiteX620" fmla="*/ 6359996 w 12191999"/>
              <a:gd name="connsiteY620" fmla="*/ 911031 h 1054633"/>
              <a:gd name="connsiteX621" fmla="*/ 6359996 w 12191999"/>
              <a:gd name="connsiteY621" fmla="*/ 892114 h 1054633"/>
              <a:gd name="connsiteX622" fmla="*/ 6364712 w 12191999"/>
              <a:gd name="connsiteY622" fmla="*/ 892114 h 1054633"/>
              <a:gd name="connsiteX623" fmla="*/ 6364712 w 12191999"/>
              <a:gd name="connsiteY623" fmla="*/ 877926 h 1054633"/>
              <a:gd name="connsiteX624" fmla="*/ 6430731 w 12191999"/>
              <a:gd name="connsiteY624" fmla="*/ 877926 h 1054633"/>
              <a:gd name="connsiteX625" fmla="*/ 6430731 w 12191999"/>
              <a:gd name="connsiteY625" fmla="*/ 882655 h 1054633"/>
              <a:gd name="connsiteX626" fmla="*/ 6435447 w 12191999"/>
              <a:gd name="connsiteY626" fmla="*/ 882655 h 1054633"/>
              <a:gd name="connsiteX627" fmla="*/ 6435447 w 12191999"/>
              <a:gd name="connsiteY627" fmla="*/ 868467 h 1054633"/>
              <a:gd name="connsiteX628" fmla="*/ 6444878 w 12191999"/>
              <a:gd name="connsiteY628" fmla="*/ 868467 h 1054633"/>
              <a:gd name="connsiteX629" fmla="*/ 6444878 w 12191999"/>
              <a:gd name="connsiteY629" fmla="*/ 882655 h 1054633"/>
              <a:gd name="connsiteX630" fmla="*/ 6454310 w 12191999"/>
              <a:gd name="connsiteY630" fmla="*/ 882655 h 1054633"/>
              <a:gd name="connsiteX631" fmla="*/ 6454310 w 12191999"/>
              <a:gd name="connsiteY631" fmla="*/ 863738 h 1054633"/>
              <a:gd name="connsiteX632" fmla="*/ 6463741 w 12191999"/>
              <a:gd name="connsiteY632" fmla="*/ 863738 h 1054633"/>
              <a:gd name="connsiteX633" fmla="*/ 6463741 w 12191999"/>
              <a:gd name="connsiteY633" fmla="*/ 854279 h 1054633"/>
              <a:gd name="connsiteX634" fmla="*/ 6487319 w 12191999"/>
              <a:gd name="connsiteY634" fmla="*/ 854279 h 1054633"/>
              <a:gd name="connsiteX635" fmla="*/ 6487319 w 12191999"/>
              <a:gd name="connsiteY635" fmla="*/ 830633 h 1054633"/>
              <a:gd name="connsiteX636" fmla="*/ 6496751 w 12191999"/>
              <a:gd name="connsiteY636" fmla="*/ 825904 h 1054633"/>
              <a:gd name="connsiteX637" fmla="*/ 6496751 w 12191999"/>
              <a:gd name="connsiteY637" fmla="*/ 821174 h 1054633"/>
              <a:gd name="connsiteX638" fmla="*/ 6515613 w 12191999"/>
              <a:gd name="connsiteY638" fmla="*/ 821174 h 1054633"/>
              <a:gd name="connsiteX639" fmla="*/ 6515613 w 12191999"/>
              <a:gd name="connsiteY639" fmla="*/ 802257 h 1054633"/>
              <a:gd name="connsiteX640" fmla="*/ 6525045 w 12191999"/>
              <a:gd name="connsiteY640" fmla="*/ 802257 h 1054633"/>
              <a:gd name="connsiteX641" fmla="*/ 6525045 w 12191999"/>
              <a:gd name="connsiteY641" fmla="*/ 759694 h 1054633"/>
              <a:gd name="connsiteX642" fmla="*/ 6543907 w 12191999"/>
              <a:gd name="connsiteY642" fmla="*/ 759694 h 1054633"/>
              <a:gd name="connsiteX643" fmla="*/ 6543907 w 12191999"/>
              <a:gd name="connsiteY643" fmla="*/ 754964 h 1054633"/>
              <a:gd name="connsiteX644" fmla="*/ 6553339 w 12191999"/>
              <a:gd name="connsiteY644" fmla="*/ 754964 h 1054633"/>
              <a:gd name="connsiteX645" fmla="*/ 6553339 w 12191999"/>
              <a:gd name="connsiteY645" fmla="*/ 698213 h 1054633"/>
              <a:gd name="connsiteX646" fmla="*/ 6576917 w 12191999"/>
              <a:gd name="connsiteY646" fmla="*/ 698213 h 1054633"/>
              <a:gd name="connsiteX647" fmla="*/ 6576917 w 12191999"/>
              <a:gd name="connsiteY647" fmla="*/ 674566 h 1054633"/>
              <a:gd name="connsiteX648" fmla="*/ 6624074 w 12191999"/>
              <a:gd name="connsiteY648" fmla="*/ 674566 h 1054633"/>
              <a:gd name="connsiteX649" fmla="*/ 6624074 w 12191999"/>
              <a:gd name="connsiteY649" fmla="*/ 698213 h 1054633"/>
              <a:gd name="connsiteX650" fmla="*/ 6652368 w 12191999"/>
              <a:gd name="connsiteY650" fmla="*/ 698213 h 1054633"/>
              <a:gd name="connsiteX651" fmla="*/ 6652368 w 12191999"/>
              <a:gd name="connsiteY651" fmla="*/ 754964 h 1054633"/>
              <a:gd name="connsiteX652" fmla="*/ 6671231 w 12191999"/>
              <a:gd name="connsiteY652" fmla="*/ 754964 h 1054633"/>
              <a:gd name="connsiteX653" fmla="*/ 6671231 w 12191999"/>
              <a:gd name="connsiteY653" fmla="*/ 882655 h 1054633"/>
              <a:gd name="connsiteX654" fmla="*/ 6675946 w 12191999"/>
              <a:gd name="connsiteY654" fmla="*/ 882655 h 1054633"/>
              <a:gd name="connsiteX655" fmla="*/ 6690093 w 12191999"/>
              <a:gd name="connsiteY655" fmla="*/ 849550 h 1054633"/>
              <a:gd name="connsiteX656" fmla="*/ 6699525 w 12191999"/>
              <a:gd name="connsiteY656" fmla="*/ 863738 h 1054633"/>
              <a:gd name="connsiteX657" fmla="*/ 6694809 w 12191999"/>
              <a:gd name="connsiteY657" fmla="*/ 863738 h 1054633"/>
              <a:gd name="connsiteX658" fmla="*/ 6694809 w 12191999"/>
              <a:gd name="connsiteY658" fmla="*/ 882655 h 1054633"/>
              <a:gd name="connsiteX659" fmla="*/ 6704240 w 12191999"/>
              <a:gd name="connsiteY659" fmla="*/ 882655 h 1054633"/>
              <a:gd name="connsiteX660" fmla="*/ 6704240 w 12191999"/>
              <a:gd name="connsiteY660" fmla="*/ 920490 h 1054633"/>
              <a:gd name="connsiteX661" fmla="*/ 6713672 w 12191999"/>
              <a:gd name="connsiteY661" fmla="*/ 920490 h 1054633"/>
              <a:gd name="connsiteX662" fmla="*/ 6713672 w 12191999"/>
              <a:gd name="connsiteY662" fmla="*/ 948865 h 1054633"/>
              <a:gd name="connsiteX663" fmla="*/ 6732534 w 12191999"/>
              <a:gd name="connsiteY663" fmla="*/ 948865 h 1054633"/>
              <a:gd name="connsiteX664" fmla="*/ 6732534 w 12191999"/>
              <a:gd name="connsiteY664" fmla="*/ 939407 h 1054633"/>
              <a:gd name="connsiteX665" fmla="*/ 6751397 w 12191999"/>
              <a:gd name="connsiteY665" fmla="*/ 939407 h 1054633"/>
              <a:gd name="connsiteX666" fmla="*/ 6751397 w 12191999"/>
              <a:gd name="connsiteY666" fmla="*/ 911031 h 1054633"/>
              <a:gd name="connsiteX667" fmla="*/ 6798554 w 12191999"/>
              <a:gd name="connsiteY667" fmla="*/ 911031 h 1054633"/>
              <a:gd name="connsiteX668" fmla="*/ 6798554 w 12191999"/>
              <a:gd name="connsiteY668" fmla="*/ 920490 h 1054633"/>
              <a:gd name="connsiteX669" fmla="*/ 6807985 w 12191999"/>
              <a:gd name="connsiteY669" fmla="*/ 920490 h 1054633"/>
              <a:gd name="connsiteX670" fmla="*/ 6807985 w 12191999"/>
              <a:gd name="connsiteY670" fmla="*/ 911031 h 1054633"/>
              <a:gd name="connsiteX671" fmla="*/ 6817417 w 12191999"/>
              <a:gd name="connsiteY671" fmla="*/ 911031 h 1054633"/>
              <a:gd name="connsiteX672" fmla="*/ 6817417 w 12191999"/>
              <a:gd name="connsiteY672" fmla="*/ 929948 h 1054633"/>
              <a:gd name="connsiteX673" fmla="*/ 6826848 w 12191999"/>
              <a:gd name="connsiteY673" fmla="*/ 929948 h 1054633"/>
              <a:gd name="connsiteX674" fmla="*/ 6826848 w 12191999"/>
              <a:gd name="connsiteY674" fmla="*/ 920490 h 1054633"/>
              <a:gd name="connsiteX675" fmla="*/ 6836279 w 12191999"/>
              <a:gd name="connsiteY675" fmla="*/ 920490 h 1054633"/>
              <a:gd name="connsiteX676" fmla="*/ 6836279 w 12191999"/>
              <a:gd name="connsiteY676" fmla="*/ 892114 h 1054633"/>
              <a:gd name="connsiteX677" fmla="*/ 6874005 w 12191999"/>
              <a:gd name="connsiteY677" fmla="*/ 892114 h 1054633"/>
              <a:gd name="connsiteX678" fmla="*/ 6874005 w 12191999"/>
              <a:gd name="connsiteY678" fmla="*/ 901572 h 1054633"/>
              <a:gd name="connsiteX679" fmla="*/ 6883436 w 12191999"/>
              <a:gd name="connsiteY679" fmla="*/ 901572 h 1054633"/>
              <a:gd name="connsiteX680" fmla="*/ 6883436 w 12191999"/>
              <a:gd name="connsiteY680" fmla="*/ 882655 h 1054633"/>
              <a:gd name="connsiteX681" fmla="*/ 6902299 w 12191999"/>
              <a:gd name="connsiteY681" fmla="*/ 882655 h 1054633"/>
              <a:gd name="connsiteX682" fmla="*/ 6902299 w 12191999"/>
              <a:gd name="connsiteY682" fmla="*/ 854279 h 1054633"/>
              <a:gd name="connsiteX683" fmla="*/ 6921161 w 12191999"/>
              <a:gd name="connsiteY683" fmla="*/ 854279 h 1054633"/>
              <a:gd name="connsiteX684" fmla="*/ 6921161 w 12191999"/>
              <a:gd name="connsiteY684" fmla="*/ 863738 h 1054633"/>
              <a:gd name="connsiteX685" fmla="*/ 6930593 w 12191999"/>
              <a:gd name="connsiteY685" fmla="*/ 863738 h 1054633"/>
              <a:gd name="connsiteX686" fmla="*/ 6930593 w 12191999"/>
              <a:gd name="connsiteY686" fmla="*/ 835362 h 1054633"/>
              <a:gd name="connsiteX687" fmla="*/ 6949455 w 12191999"/>
              <a:gd name="connsiteY687" fmla="*/ 835362 h 1054633"/>
              <a:gd name="connsiteX688" fmla="*/ 6949455 w 12191999"/>
              <a:gd name="connsiteY688" fmla="*/ 854279 h 1054633"/>
              <a:gd name="connsiteX689" fmla="*/ 6977750 w 12191999"/>
              <a:gd name="connsiteY689" fmla="*/ 854279 h 1054633"/>
              <a:gd name="connsiteX690" fmla="*/ 6977750 w 12191999"/>
              <a:gd name="connsiteY690" fmla="*/ 844821 h 1054633"/>
              <a:gd name="connsiteX691" fmla="*/ 7001328 w 12191999"/>
              <a:gd name="connsiteY691" fmla="*/ 844821 h 1054633"/>
              <a:gd name="connsiteX692" fmla="*/ 7001328 w 12191999"/>
              <a:gd name="connsiteY692" fmla="*/ 854279 h 1054633"/>
              <a:gd name="connsiteX693" fmla="*/ 7006044 w 12191999"/>
              <a:gd name="connsiteY693" fmla="*/ 854279 h 1054633"/>
              <a:gd name="connsiteX694" fmla="*/ 7006044 w 12191999"/>
              <a:gd name="connsiteY694" fmla="*/ 873197 h 1054633"/>
              <a:gd name="connsiteX695" fmla="*/ 7015475 w 12191999"/>
              <a:gd name="connsiteY695" fmla="*/ 873197 h 1054633"/>
              <a:gd name="connsiteX696" fmla="*/ 7015475 w 12191999"/>
              <a:gd name="connsiteY696" fmla="*/ 882655 h 1054633"/>
              <a:gd name="connsiteX697" fmla="*/ 7072063 w 12191999"/>
              <a:gd name="connsiteY697" fmla="*/ 882655 h 1054633"/>
              <a:gd name="connsiteX698" fmla="*/ 7072063 w 12191999"/>
              <a:gd name="connsiteY698" fmla="*/ 920490 h 1054633"/>
              <a:gd name="connsiteX699" fmla="*/ 7095641 w 12191999"/>
              <a:gd name="connsiteY699" fmla="*/ 920490 h 1054633"/>
              <a:gd name="connsiteX700" fmla="*/ 7095641 w 12191999"/>
              <a:gd name="connsiteY700" fmla="*/ 911031 h 1054633"/>
              <a:gd name="connsiteX701" fmla="*/ 7152230 w 12191999"/>
              <a:gd name="connsiteY701" fmla="*/ 911031 h 1054633"/>
              <a:gd name="connsiteX702" fmla="*/ 7152230 w 12191999"/>
              <a:gd name="connsiteY702" fmla="*/ 901572 h 1054633"/>
              <a:gd name="connsiteX703" fmla="*/ 7161661 w 12191999"/>
              <a:gd name="connsiteY703" fmla="*/ 892114 h 1054633"/>
              <a:gd name="connsiteX704" fmla="*/ 7161661 w 12191999"/>
              <a:gd name="connsiteY704" fmla="*/ 854279 h 1054633"/>
              <a:gd name="connsiteX705" fmla="*/ 7180524 w 12191999"/>
              <a:gd name="connsiteY705" fmla="*/ 854279 h 1054633"/>
              <a:gd name="connsiteX706" fmla="*/ 7185239 w 12191999"/>
              <a:gd name="connsiteY706" fmla="*/ 877926 h 1054633"/>
              <a:gd name="connsiteX707" fmla="*/ 7189955 w 12191999"/>
              <a:gd name="connsiteY707" fmla="*/ 868467 h 1054633"/>
              <a:gd name="connsiteX708" fmla="*/ 7204102 w 12191999"/>
              <a:gd name="connsiteY708" fmla="*/ 868467 h 1054633"/>
              <a:gd name="connsiteX709" fmla="*/ 7204102 w 12191999"/>
              <a:gd name="connsiteY709" fmla="*/ 764423 h 1054633"/>
              <a:gd name="connsiteX710" fmla="*/ 7218249 w 12191999"/>
              <a:gd name="connsiteY710" fmla="*/ 764423 h 1054633"/>
              <a:gd name="connsiteX711" fmla="*/ 7218249 w 12191999"/>
              <a:gd name="connsiteY711" fmla="*/ 598897 h 1054633"/>
              <a:gd name="connsiteX712" fmla="*/ 7241827 w 12191999"/>
              <a:gd name="connsiteY712" fmla="*/ 598897 h 1054633"/>
              <a:gd name="connsiteX713" fmla="*/ 7241827 w 12191999"/>
              <a:gd name="connsiteY713" fmla="*/ 457019 h 1054633"/>
              <a:gd name="connsiteX714" fmla="*/ 7246543 w 12191999"/>
              <a:gd name="connsiteY714" fmla="*/ 452289 h 1054633"/>
              <a:gd name="connsiteX715" fmla="*/ 7246543 w 12191999"/>
              <a:gd name="connsiteY715" fmla="*/ 423914 h 1054633"/>
              <a:gd name="connsiteX716" fmla="*/ 7265406 w 12191999"/>
              <a:gd name="connsiteY716" fmla="*/ 423914 h 1054633"/>
              <a:gd name="connsiteX717" fmla="*/ 7317278 w 12191999"/>
              <a:gd name="connsiteY717" fmla="*/ 329328 h 1054633"/>
              <a:gd name="connsiteX718" fmla="*/ 7317278 w 12191999"/>
              <a:gd name="connsiteY718" fmla="*/ 36111 h 1054633"/>
              <a:gd name="connsiteX719" fmla="*/ 3576666 w 12191999"/>
              <a:gd name="connsiteY719" fmla="*/ 0 h 1054633"/>
              <a:gd name="connsiteX720" fmla="*/ 3581416 w 12191999"/>
              <a:gd name="connsiteY720" fmla="*/ 293217 h 1054633"/>
              <a:gd name="connsiteX721" fmla="*/ 3628915 w 12191999"/>
              <a:gd name="connsiteY721" fmla="*/ 392532 h 1054633"/>
              <a:gd name="connsiteX722" fmla="*/ 3652665 w 12191999"/>
              <a:gd name="connsiteY722" fmla="*/ 392532 h 1054633"/>
              <a:gd name="connsiteX723" fmla="*/ 3652665 w 12191999"/>
              <a:gd name="connsiteY723" fmla="*/ 420908 h 1054633"/>
              <a:gd name="connsiteX724" fmla="*/ 3657414 w 12191999"/>
              <a:gd name="connsiteY724" fmla="*/ 420908 h 1054633"/>
              <a:gd name="connsiteX725" fmla="*/ 3657414 w 12191999"/>
              <a:gd name="connsiteY725" fmla="*/ 562786 h 1054633"/>
              <a:gd name="connsiteX726" fmla="*/ 3671664 w 12191999"/>
              <a:gd name="connsiteY726" fmla="*/ 562786 h 1054633"/>
              <a:gd name="connsiteX727" fmla="*/ 3671664 w 12191999"/>
              <a:gd name="connsiteY727" fmla="*/ 723583 h 1054633"/>
              <a:gd name="connsiteX728" fmla="*/ 3695413 w 12191999"/>
              <a:gd name="connsiteY728" fmla="*/ 723583 h 1054633"/>
              <a:gd name="connsiteX729" fmla="*/ 3695413 w 12191999"/>
              <a:gd name="connsiteY729" fmla="*/ 870191 h 1054633"/>
              <a:gd name="connsiteX730" fmla="*/ 3728663 w 12191999"/>
              <a:gd name="connsiteY730" fmla="*/ 870191 h 1054633"/>
              <a:gd name="connsiteX731" fmla="*/ 3733412 w 12191999"/>
              <a:gd name="connsiteY731" fmla="*/ 856003 h 1054633"/>
              <a:gd name="connsiteX732" fmla="*/ 3752412 w 12191999"/>
              <a:gd name="connsiteY732" fmla="*/ 851273 h 1054633"/>
              <a:gd name="connsiteX733" fmla="*/ 3757162 w 12191999"/>
              <a:gd name="connsiteY733" fmla="*/ 865461 h 1054633"/>
              <a:gd name="connsiteX734" fmla="*/ 3766377 w 12191999"/>
              <a:gd name="connsiteY734" fmla="*/ 865461 h 1054633"/>
              <a:gd name="connsiteX735" fmla="*/ 3766377 w 12191999"/>
              <a:gd name="connsiteY735" fmla="*/ 861435 h 1054633"/>
              <a:gd name="connsiteX736" fmla="*/ 3766377 w 12191999"/>
              <a:gd name="connsiteY736" fmla="*/ 859009 h 1054633"/>
              <a:gd name="connsiteX737" fmla="*/ 3827681 w 12191999"/>
              <a:gd name="connsiteY737" fmla="*/ 859009 h 1054633"/>
              <a:gd name="connsiteX738" fmla="*/ 3827681 w 12191999"/>
              <a:gd name="connsiteY738" fmla="*/ 901572 h 1054633"/>
              <a:gd name="connsiteX739" fmla="*/ 3879553 w 12191999"/>
              <a:gd name="connsiteY739" fmla="*/ 901572 h 1054633"/>
              <a:gd name="connsiteX740" fmla="*/ 3879553 w 12191999"/>
              <a:gd name="connsiteY740" fmla="*/ 929948 h 1054633"/>
              <a:gd name="connsiteX741" fmla="*/ 3917278 w 12191999"/>
              <a:gd name="connsiteY741" fmla="*/ 929948 h 1054633"/>
              <a:gd name="connsiteX742" fmla="*/ 3917278 w 12191999"/>
              <a:gd name="connsiteY742" fmla="*/ 868467 h 1054633"/>
              <a:gd name="connsiteX743" fmla="*/ 3936141 w 12191999"/>
              <a:gd name="connsiteY743" fmla="*/ 868467 h 1054633"/>
              <a:gd name="connsiteX744" fmla="*/ 3936141 w 12191999"/>
              <a:gd name="connsiteY744" fmla="*/ 863738 h 1054633"/>
              <a:gd name="connsiteX745" fmla="*/ 3955003 w 12191999"/>
              <a:gd name="connsiteY745" fmla="*/ 863738 h 1054633"/>
              <a:gd name="connsiteX746" fmla="*/ 3955003 w 12191999"/>
              <a:gd name="connsiteY746" fmla="*/ 868467 h 1054633"/>
              <a:gd name="connsiteX747" fmla="*/ 3978582 w 12191999"/>
              <a:gd name="connsiteY747" fmla="*/ 868467 h 1054633"/>
              <a:gd name="connsiteX748" fmla="*/ 3978582 w 12191999"/>
              <a:gd name="connsiteY748" fmla="*/ 906302 h 1054633"/>
              <a:gd name="connsiteX749" fmla="*/ 4049318 w 12191999"/>
              <a:gd name="connsiteY749" fmla="*/ 906302 h 1054633"/>
              <a:gd name="connsiteX750" fmla="*/ 4049318 w 12191999"/>
              <a:gd name="connsiteY750" fmla="*/ 920490 h 1054633"/>
              <a:gd name="connsiteX751" fmla="*/ 4058749 w 12191999"/>
              <a:gd name="connsiteY751" fmla="*/ 920490 h 1054633"/>
              <a:gd name="connsiteX752" fmla="*/ 4058749 w 12191999"/>
              <a:gd name="connsiteY752" fmla="*/ 939407 h 1054633"/>
              <a:gd name="connsiteX753" fmla="*/ 4087043 w 12191999"/>
              <a:gd name="connsiteY753" fmla="*/ 939407 h 1054633"/>
              <a:gd name="connsiteX754" fmla="*/ 4087043 w 12191999"/>
              <a:gd name="connsiteY754" fmla="*/ 934677 h 1054633"/>
              <a:gd name="connsiteX755" fmla="*/ 4101190 w 12191999"/>
              <a:gd name="connsiteY755" fmla="*/ 934677 h 1054633"/>
              <a:gd name="connsiteX756" fmla="*/ 4101190 w 12191999"/>
              <a:gd name="connsiteY756" fmla="*/ 939407 h 1054633"/>
              <a:gd name="connsiteX757" fmla="*/ 4138915 w 12191999"/>
              <a:gd name="connsiteY757" fmla="*/ 939407 h 1054633"/>
              <a:gd name="connsiteX758" fmla="*/ 4138915 w 12191999"/>
              <a:gd name="connsiteY758" fmla="*/ 958324 h 1054633"/>
              <a:gd name="connsiteX759" fmla="*/ 4167208 w 12191999"/>
              <a:gd name="connsiteY759" fmla="*/ 958324 h 1054633"/>
              <a:gd name="connsiteX760" fmla="*/ 4167208 w 12191999"/>
              <a:gd name="connsiteY760" fmla="*/ 953595 h 1054633"/>
              <a:gd name="connsiteX761" fmla="*/ 4186072 w 12191999"/>
              <a:gd name="connsiteY761" fmla="*/ 953595 h 1054633"/>
              <a:gd name="connsiteX762" fmla="*/ 4186072 w 12191999"/>
              <a:gd name="connsiteY762" fmla="*/ 958324 h 1054633"/>
              <a:gd name="connsiteX763" fmla="*/ 4214365 w 12191999"/>
              <a:gd name="connsiteY763" fmla="*/ 958324 h 1054633"/>
              <a:gd name="connsiteX764" fmla="*/ 4214365 w 12191999"/>
              <a:gd name="connsiteY764" fmla="*/ 655649 h 1054633"/>
              <a:gd name="connsiteX765" fmla="*/ 4242659 w 12191999"/>
              <a:gd name="connsiteY765" fmla="*/ 655649 h 1054633"/>
              <a:gd name="connsiteX766" fmla="*/ 4242659 w 12191999"/>
              <a:gd name="connsiteY766" fmla="*/ 641461 h 1054633"/>
              <a:gd name="connsiteX767" fmla="*/ 4318110 w 12191999"/>
              <a:gd name="connsiteY767" fmla="*/ 655649 h 1054633"/>
              <a:gd name="connsiteX768" fmla="*/ 4318110 w 12191999"/>
              <a:gd name="connsiteY768" fmla="*/ 797528 h 1054633"/>
              <a:gd name="connsiteX769" fmla="*/ 4346404 w 12191999"/>
              <a:gd name="connsiteY769" fmla="*/ 797528 h 1054633"/>
              <a:gd name="connsiteX770" fmla="*/ 4351120 w 12191999"/>
              <a:gd name="connsiteY770" fmla="*/ 792799 h 1054633"/>
              <a:gd name="connsiteX771" fmla="*/ 4360552 w 12191999"/>
              <a:gd name="connsiteY771" fmla="*/ 792799 h 1054633"/>
              <a:gd name="connsiteX772" fmla="*/ 4365267 w 12191999"/>
              <a:gd name="connsiteY772" fmla="*/ 797528 h 1054633"/>
              <a:gd name="connsiteX773" fmla="*/ 4398277 w 12191999"/>
              <a:gd name="connsiteY773" fmla="*/ 797528 h 1054633"/>
              <a:gd name="connsiteX774" fmla="*/ 4398277 w 12191999"/>
              <a:gd name="connsiteY774" fmla="*/ 877926 h 1054633"/>
              <a:gd name="connsiteX775" fmla="*/ 4426571 w 12191999"/>
              <a:gd name="connsiteY775" fmla="*/ 877926 h 1054633"/>
              <a:gd name="connsiteX776" fmla="*/ 4426571 w 12191999"/>
              <a:gd name="connsiteY776" fmla="*/ 740776 h 1054633"/>
              <a:gd name="connsiteX777" fmla="*/ 4440718 w 12191999"/>
              <a:gd name="connsiteY777" fmla="*/ 740776 h 1054633"/>
              <a:gd name="connsiteX778" fmla="*/ 4440718 w 12191999"/>
              <a:gd name="connsiteY778" fmla="*/ 726588 h 1054633"/>
              <a:gd name="connsiteX779" fmla="*/ 4535031 w 12191999"/>
              <a:gd name="connsiteY779" fmla="*/ 726588 h 1054633"/>
              <a:gd name="connsiteX780" fmla="*/ 4539748 w 12191999"/>
              <a:gd name="connsiteY780" fmla="*/ 736047 h 1054633"/>
              <a:gd name="connsiteX781" fmla="*/ 4539748 w 12191999"/>
              <a:gd name="connsiteY781" fmla="*/ 948865 h 1054633"/>
              <a:gd name="connsiteX782" fmla="*/ 4558611 w 12191999"/>
              <a:gd name="connsiteY782" fmla="*/ 948865 h 1054633"/>
              <a:gd name="connsiteX783" fmla="*/ 4558611 w 12191999"/>
              <a:gd name="connsiteY783" fmla="*/ 963053 h 1054633"/>
              <a:gd name="connsiteX784" fmla="*/ 4577472 w 12191999"/>
              <a:gd name="connsiteY784" fmla="*/ 963053 h 1054633"/>
              <a:gd name="connsiteX785" fmla="*/ 4577472 w 12191999"/>
              <a:gd name="connsiteY785" fmla="*/ 911031 h 1054633"/>
              <a:gd name="connsiteX786" fmla="*/ 4605766 w 12191999"/>
              <a:gd name="connsiteY786" fmla="*/ 911031 h 1054633"/>
              <a:gd name="connsiteX787" fmla="*/ 4605766 w 12191999"/>
              <a:gd name="connsiteY787" fmla="*/ 901572 h 1054633"/>
              <a:gd name="connsiteX788" fmla="*/ 4634060 w 12191999"/>
              <a:gd name="connsiteY788" fmla="*/ 901572 h 1054633"/>
              <a:gd name="connsiteX789" fmla="*/ 4634060 w 12191999"/>
              <a:gd name="connsiteY789" fmla="*/ 911031 h 1054633"/>
              <a:gd name="connsiteX790" fmla="*/ 4648208 w 12191999"/>
              <a:gd name="connsiteY790" fmla="*/ 911031 h 1054633"/>
              <a:gd name="connsiteX791" fmla="*/ 4652923 w 12191999"/>
              <a:gd name="connsiteY791" fmla="*/ 901572 h 1054633"/>
              <a:gd name="connsiteX792" fmla="*/ 4657639 w 12191999"/>
              <a:gd name="connsiteY792" fmla="*/ 901572 h 1054633"/>
              <a:gd name="connsiteX793" fmla="*/ 4662354 w 12191999"/>
              <a:gd name="connsiteY793" fmla="*/ 911031 h 1054633"/>
              <a:gd name="connsiteX794" fmla="*/ 4671786 w 12191999"/>
              <a:gd name="connsiteY794" fmla="*/ 911031 h 1054633"/>
              <a:gd name="connsiteX795" fmla="*/ 4671786 w 12191999"/>
              <a:gd name="connsiteY795" fmla="*/ 821174 h 1054633"/>
              <a:gd name="connsiteX796" fmla="*/ 4751952 w 12191999"/>
              <a:gd name="connsiteY796" fmla="*/ 821174 h 1054633"/>
              <a:gd name="connsiteX797" fmla="*/ 4766099 w 12191999"/>
              <a:gd name="connsiteY797" fmla="*/ 518499 h 1054633"/>
              <a:gd name="connsiteX798" fmla="*/ 4747237 w 12191999"/>
              <a:gd name="connsiteY798" fmla="*/ 490124 h 1054633"/>
              <a:gd name="connsiteX799" fmla="*/ 4742521 w 12191999"/>
              <a:gd name="connsiteY799" fmla="*/ 485394 h 1054633"/>
              <a:gd name="connsiteX800" fmla="*/ 4751952 w 12191999"/>
              <a:gd name="connsiteY800" fmla="*/ 457019 h 1054633"/>
              <a:gd name="connsiteX801" fmla="*/ 4751952 w 12191999"/>
              <a:gd name="connsiteY801" fmla="*/ 438101 h 1054633"/>
              <a:gd name="connsiteX802" fmla="*/ 4770816 w 12191999"/>
              <a:gd name="connsiteY802" fmla="*/ 438101 h 1054633"/>
              <a:gd name="connsiteX803" fmla="*/ 4770816 w 12191999"/>
              <a:gd name="connsiteY803" fmla="*/ 409726 h 1054633"/>
              <a:gd name="connsiteX804" fmla="*/ 4775532 w 12191999"/>
              <a:gd name="connsiteY804" fmla="*/ 404996 h 1054633"/>
              <a:gd name="connsiteX805" fmla="*/ 4775532 w 12191999"/>
              <a:gd name="connsiteY805" fmla="*/ 315140 h 1054633"/>
              <a:gd name="connsiteX806" fmla="*/ 4770816 w 12191999"/>
              <a:gd name="connsiteY806" fmla="*/ 305681 h 1054633"/>
              <a:gd name="connsiteX807" fmla="*/ 4775532 w 12191999"/>
              <a:gd name="connsiteY807" fmla="*/ 296223 h 1054633"/>
              <a:gd name="connsiteX808" fmla="*/ 4775532 w 12191999"/>
              <a:gd name="connsiteY808" fmla="*/ 230012 h 1054633"/>
              <a:gd name="connsiteX809" fmla="*/ 4780247 w 12191999"/>
              <a:gd name="connsiteY809" fmla="*/ 225283 h 1054633"/>
              <a:gd name="connsiteX810" fmla="*/ 4780247 w 12191999"/>
              <a:gd name="connsiteY810" fmla="*/ 159073 h 1054633"/>
              <a:gd name="connsiteX811" fmla="*/ 4780247 w 12191999"/>
              <a:gd name="connsiteY811" fmla="*/ 154344 h 1054633"/>
              <a:gd name="connsiteX812" fmla="*/ 4780247 w 12191999"/>
              <a:gd name="connsiteY812" fmla="*/ 130697 h 1054633"/>
              <a:gd name="connsiteX813" fmla="*/ 4784962 w 12191999"/>
              <a:gd name="connsiteY813" fmla="*/ 130697 h 1054633"/>
              <a:gd name="connsiteX814" fmla="*/ 4789678 w 12191999"/>
              <a:gd name="connsiteY814" fmla="*/ 130697 h 1054633"/>
              <a:gd name="connsiteX815" fmla="*/ 4789678 w 12191999"/>
              <a:gd name="connsiteY815" fmla="*/ 149614 h 1054633"/>
              <a:gd name="connsiteX816" fmla="*/ 4789678 w 12191999"/>
              <a:gd name="connsiteY816" fmla="*/ 159073 h 1054633"/>
              <a:gd name="connsiteX817" fmla="*/ 4789678 w 12191999"/>
              <a:gd name="connsiteY817" fmla="*/ 225283 h 1054633"/>
              <a:gd name="connsiteX818" fmla="*/ 4794393 w 12191999"/>
              <a:gd name="connsiteY818" fmla="*/ 230012 h 1054633"/>
              <a:gd name="connsiteX819" fmla="*/ 4794393 w 12191999"/>
              <a:gd name="connsiteY819" fmla="*/ 296223 h 1054633"/>
              <a:gd name="connsiteX820" fmla="*/ 4803825 w 12191999"/>
              <a:gd name="connsiteY820" fmla="*/ 305681 h 1054633"/>
              <a:gd name="connsiteX821" fmla="*/ 4799109 w 12191999"/>
              <a:gd name="connsiteY821" fmla="*/ 315140 h 1054633"/>
              <a:gd name="connsiteX822" fmla="*/ 4799109 w 12191999"/>
              <a:gd name="connsiteY822" fmla="*/ 404996 h 1054633"/>
              <a:gd name="connsiteX823" fmla="*/ 4803825 w 12191999"/>
              <a:gd name="connsiteY823" fmla="*/ 409726 h 1054633"/>
              <a:gd name="connsiteX824" fmla="*/ 4803825 w 12191999"/>
              <a:gd name="connsiteY824" fmla="*/ 438101 h 1054633"/>
              <a:gd name="connsiteX825" fmla="*/ 4817973 w 12191999"/>
              <a:gd name="connsiteY825" fmla="*/ 438101 h 1054633"/>
              <a:gd name="connsiteX826" fmla="*/ 4817973 w 12191999"/>
              <a:gd name="connsiteY826" fmla="*/ 457019 h 1054633"/>
              <a:gd name="connsiteX827" fmla="*/ 4832119 w 12191999"/>
              <a:gd name="connsiteY827" fmla="*/ 485394 h 1054633"/>
              <a:gd name="connsiteX828" fmla="*/ 4822687 w 12191999"/>
              <a:gd name="connsiteY828" fmla="*/ 490124 h 1054633"/>
              <a:gd name="connsiteX829" fmla="*/ 4803825 w 12191999"/>
              <a:gd name="connsiteY829" fmla="*/ 518499 h 1054633"/>
              <a:gd name="connsiteX830" fmla="*/ 4827404 w 12191999"/>
              <a:gd name="connsiteY830" fmla="*/ 1033993 h 1054633"/>
              <a:gd name="connsiteX831" fmla="*/ 4836834 w 12191999"/>
              <a:gd name="connsiteY831" fmla="*/ 1033993 h 1054633"/>
              <a:gd name="connsiteX832" fmla="*/ 4836834 w 12191999"/>
              <a:gd name="connsiteY832" fmla="*/ 1000888 h 1054633"/>
              <a:gd name="connsiteX833" fmla="*/ 4888707 w 12191999"/>
              <a:gd name="connsiteY833" fmla="*/ 1000888 h 1054633"/>
              <a:gd name="connsiteX834" fmla="*/ 4888707 w 12191999"/>
              <a:gd name="connsiteY834" fmla="*/ 1038722 h 1054633"/>
              <a:gd name="connsiteX835" fmla="*/ 4898138 w 12191999"/>
              <a:gd name="connsiteY835" fmla="*/ 1038722 h 1054633"/>
              <a:gd name="connsiteX836" fmla="*/ 4898138 w 12191999"/>
              <a:gd name="connsiteY836" fmla="*/ 986700 h 1054633"/>
              <a:gd name="connsiteX837" fmla="*/ 4902855 w 12191999"/>
              <a:gd name="connsiteY837" fmla="*/ 986700 h 1054633"/>
              <a:gd name="connsiteX838" fmla="*/ 4902855 w 12191999"/>
              <a:gd name="connsiteY838" fmla="*/ 1033993 h 1054633"/>
              <a:gd name="connsiteX839" fmla="*/ 4912286 w 12191999"/>
              <a:gd name="connsiteY839" fmla="*/ 1033993 h 1054633"/>
              <a:gd name="connsiteX840" fmla="*/ 4945295 w 12191999"/>
              <a:gd name="connsiteY840" fmla="*/ 1033993 h 1054633"/>
              <a:gd name="connsiteX841" fmla="*/ 4945295 w 12191999"/>
              <a:gd name="connsiteY841" fmla="*/ 1005617 h 1054633"/>
              <a:gd name="connsiteX842" fmla="*/ 4964158 w 12191999"/>
              <a:gd name="connsiteY842" fmla="*/ 1005617 h 1054633"/>
              <a:gd name="connsiteX843" fmla="*/ 4964158 w 12191999"/>
              <a:gd name="connsiteY843" fmla="*/ 996158 h 1054633"/>
              <a:gd name="connsiteX844" fmla="*/ 4983020 w 12191999"/>
              <a:gd name="connsiteY844" fmla="*/ 996158 h 1054633"/>
              <a:gd name="connsiteX845" fmla="*/ 4983020 w 12191999"/>
              <a:gd name="connsiteY845" fmla="*/ 1000888 h 1054633"/>
              <a:gd name="connsiteX846" fmla="*/ 4997167 w 12191999"/>
              <a:gd name="connsiteY846" fmla="*/ 1000888 h 1054633"/>
              <a:gd name="connsiteX847" fmla="*/ 4997167 w 12191999"/>
              <a:gd name="connsiteY847" fmla="*/ 996158 h 1054633"/>
              <a:gd name="connsiteX848" fmla="*/ 5138639 w 12191999"/>
              <a:gd name="connsiteY848" fmla="*/ 996158 h 1054633"/>
              <a:gd name="connsiteX849" fmla="*/ 5138639 w 12191999"/>
              <a:gd name="connsiteY849" fmla="*/ 991429 h 1054633"/>
              <a:gd name="connsiteX850" fmla="*/ 5148069 w 12191999"/>
              <a:gd name="connsiteY850" fmla="*/ 991429 h 1054633"/>
              <a:gd name="connsiteX851" fmla="*/ 5148069 w 12191999"/>
              <a:gd name="connsiteY851" fmla="*/ 996158 h 1054633"/>
              <a:gd name="connsiteX852" fmla="*/ 5157500 w 12191999"/>
              <a:gd name="connsiteY852" fmla="*/ 996158 h 1054633"/>
              <a:gd name="connsiteX853" fmla="*/ 5157500 w 12191999"/>
              <a:gd name="connsiteY853" fmla="*/ 1005617 h 1054633"/>
              <a:gd name="connsiteX854" fmla="*/ 5166932 w 12191999"/>
              <a:gd name="connsiteY854" fmla="*/ 1005617 h 1054633"/>
              <a:gd name="connsiteX855" fmla="*/ 5166932 w 12191999"/>
              <a:gd name="connsiteY855" fmla="*/ 1000888 h 1054633"/>
              <a:gd name="connsiteX856" fmla="*/ 5171648 w 12191999"/>
              <a:gd name="connsiteY856" fmla="*/ 1000888 h 1054633"/>
              <a:gd name="connsiteX857" fmla="*/ 5171648 w 12191999"/>
              <a:gd name="connsiteY857" fmla="*/ 1005617 h 1054633"/>
              <a:gd name="connsiteX858" fmla="*/ 5199941 w 12191999"/>
              <a:gd name="connsiteY858" fmla="*/ 1005617 h 1054633"/>
              <a:gd name="connsiteX859" fmla="*/ 5199941 w 12191999"/>
              <a:gd name="connsiteY859" fmla="*/ 1000888 h 1054633"/>
              <a:gd name="connsiteX860" fmla="*/ 5214088 w 12191999"/>
              <a:gd name="connsiteY860" fmla="*/ 1000888 h 1054633"/>
              <a:gd name="connsiteX861" fmla="*/ 5214088 w 12191999"/>
              <a:gd name="connsiteY861" fmla="*/ 1038722 h 1054633"/>
              <a:gd name="connsiteX862" fmla="*/ 5218805 w 12191999"/>
              <a:gd name="connsiteY862" fmla="*/ 1038722 h 1054633"/>
              <a:gd name="connsiteX863" fmla="*/ 5218805 w 12191999"/>
              <a:gd name="connsiteY863" fmla="*/ 1029263 h 1054633"/>
              <a:gd name="connsiteX864" fmla="*/ 5228236 w 12191999"/>
              <a:gd name="connsiteY864" fmla="*/ 1029263 h 1054633"/>
              <a:gd name="connsiteX865" fmla="*/ 5228236 w 12191999"/>
              <a:gd name="connsiteY865" fmla="*/ 1038722 h 1054633"/>
              <a:gd name="connsiteX866" fmla="*/ 5251814 w 12191999"/>
              <a:gd name="connsiteY866" fmla="*/ 1038722 h 1054633"/>
              <a:gd name="connsiteX867" fmla="*/ 5251814 w 12191999"/>
              <a:gd name="connsiteY867" fmla="*/ 1019805 h 1054633"/>
              <a:gd name="connsiteX868" fmla="*/ 5280108 w 12191999"/>
              <a:gd name="connsiteY868" fmla="*/ 1015075 h 1054633"/>
              <a:gd name="connsiteX869" fmla="*/ 5280108 w 12191999"/>
              <a:gd name="connsiteY869" fmla="*/ 967783 h 1054633"/>
              <a:gd name="connsiteX870" fmla="*/ 5289539 w 12191999"/>
              <a:gd name="connsiteY870" fmla="*/ 967783 h 1054633"/>
              <a:gd name="connsiteX871" fmla="*/ 5289539 w 12191999"/>
              <a:gd name="connsiteY871" fmla="*/ 1015075 h 1054633"/>
              <a:gd name="connsiteX872" fmla="*/ 5303686 w 12191999"/>
              <a:gd name="connsiteY872" fmla="*/ 1015075 h 1054633"/>
              <a:gd name="connsiteX873" fmla="*/ 5303686 w 12191999"/>
              <a:gd name="connsiteY873" fmla="*/ 967783 h 1054633"/>
              <a:gd name="connsiteX874" fmla="*/ 5313117 w 12191999"/>
              <a:gd name="connsiteY874" fmla="*/ 967783 h 1054633"/>
              <a:gd name="connsiteX875" fmla="*/ 5313117 w 12191999"/>
              <a:gd name="connsiteY875" fmla="*/ 1005617 h 1054633"/>
              <a:gd name="connsiteX876" fmla="*/ 5322550 w 12191999"/>
              <a:gd name="connsiteY876" fmla="*/ 1005617 h 1054633"/>
              <a:gd name="connsiteX877" fmla="*/ 5322550 w 12191999"/>
              <a:gd name="connsiteY877" fmla="*/ 1010346 h 1054633"/>
              <a:gd name="connsiteX878" fmla="*/ 5336696 w 12191999"/>
              <a:gd name="connsiteY878" fmla="*/ 1010346 h 1054633"/>
              <a:gd name="connsiteX879" fmla="*/ 5336696 w 12191999"/>
              <a:gd name="connsiteY879" fmla="*/ 1005617 h 1054633"/>
              <a:gd name="connsiteX880" fmla="*/ 5346127 w 12191999"/>
              <a:gd name="connsiteY880" fmla="*/ 1005617 h 1054633"/>
              <a:gd name="connsiteX881" fmla="*/ 5346127 w 12191999"/>
              <a:gd name="connsiteY881" fmla="*/ 1019805 h 1054633"/>
              <a:gd name="connsiteX882" fmla="*/ 5355559 w 12191999"/>
              <a:gd name="connsiteY882" fmla="*/ 1019805 h 1054633"/>
              <a:gd name="connsiteX883" fmla="*/ 5355559 w 12191999"/>
              <a:gd name="connsiteY883" fmla="*/ 1024534 h 1054633"/>
              <a:gd name="connsiteX884" fmla="*/ 5350843 w 12191999"/>
              <a:gd name="connsiteY884" fmla="*/ 1024534 h 1054633"/>
              <a:gd name="connsiteX885" fmla="*/ 5350843 w 12191999"/>
              <a:gd name="connsiteY885" fmla="*/ 1041086 h 1054633"/>
              <a:gd name="connsiteX886" fmla="*/ 5350843 w 12191999"/>
              <a:gd name="connsiteY886" fmla="*/ 1041933 h 1054633"/>
              <a:gd name="connsiteX887" fmla="*/ 3780912 w 12191999"/>
              <a:gd name="connsiteY887" fmla="*/ 1041933 h 1054633"/>
              <a:gd name="connsiteX888" fmla="*/ 3780912 w 12191999"/>
              <a:gd name="connsiteY888" fmla="*/ 1044657 h 1054633"/>
              <a:gd name="connsiteX889" fmla="*/ 3780912 w 12191999"/>
              <a:gd name="connsiteY889" fmla="*/ 1054633 h 1054633"/>
              <a:gd name="connsiteX890" fmla="*/ 0 w 12191999"/>
              <a:gd name="connsiteY890" fmla="*/ 1054633 h 1054633"/>
              <a:gd name="connsiteX891" fmla="*/ 0 w 12191999"/>
              <a:gd name="connsiteY891" fmla="*/ 822898 h 1054633"/>
              <a:gd name="connsiteX892" fmla="*/ 61748 w 12191999"/>
              <a:gd name="connsiteY892" fmla="*/ 822898 h 1054633"/>
              <a:gd name="connsiteX893" fmla="*/ 61748 w 12191999"/>
              <a:gd name="connsiteY893" fmla="*/ 865461 h 1054633"/>
              <a:gd name="connsiteX894" fmla="*/ 113997 w 12191999"/>
              <a:gd name="connsiteY894" fmla="*/ 865461 h 1054633"/>
              <a:gd name="connsiteX895" fmla="*/ 113997 w 12191999"/>
              <a:gd name="connsiteY895" fmla="*/ 893837 h 1054633"/>
              <a:gd name="connsiteX896" fmla="*/ 151996 w 12191999"/>
              <a:gd name="connsiteY896" fmla="*/ 893837 h 1054633"/>
              <a:gd name="connsiteX897" fmla="*/ 151996 w 12191999"/>
              <a:gd name="connsiteY897" fmla="*/ 832356 h 1054633"/>
              <a:gd name="connsiteX898" fmla="*/ 170996 w 12191999"/>
              <a:gd name="connsiteY898" fmla="*/ 832356 h 1054633"/>
              <a:gd name="connsiteX899" fmla="*/ 170996 w 12191999"/>
              <a:gd name="connsiteY899" fmla="*/ 827627 h 1054633"/>
              <a:gd name="connsiteX900" fmla="*/ 189995 w 12191999"/>
              <a:gd name="connsiteY900" fmla="*/ 827627 h 1054633"/>
              <a:gd name="connsiteX901" fmla="*/ 189995 w 12191999"/>
              <a:gd name="connsiteY901" fmla="*/ 832356 h 1054633"/>
              <a:gd name="connsiteX902" fmla="*/ 213745 w 12191999"/>
              <a:gd name="connsiteY902" fmla="*/ 832356 h 1054633"/>
              <a:gd name="connsiteX903" fmla="*/ 213745 w 12191999"/>
              <a:gd name="connsiteY903" fmla="*/ 870191 h 1054633"/>
              <a:gd name="connsiteX904" fmla="*/ 284993 w 12191999"/>
              <a:gd name="connsiteY904" fmla="*/ 870191 h 1054633"/>
              <a:gd name="connsiteX905" fmla="*/ 284993 w 12191999"/>
              <a:gd name="connsiteY905" fmla="*/ 884379 h 1054633"/>
              <a:gd name="connsiteX906" fmla="*/ 294493 w 12191999"/>
              <a:gd name="connsiteY906" fmla="*/ 884379 h 1054633"/>
              <a:gd name="connsiteX907" fmla="*/ 294493 w 12191999"/>
              <a:gd name="connsiteY907" fmla="*/ 903296 h 1054633"/>
              <a:gd name="connsiteX908" fmla="*/ 322992 w 12191999"/>
              <a:gd name="connsiteY908" fmla="*/ 903296 h 1054633"/>
              <a:gd name="connsiteX909" fmla="*/ 322992 w 12191999"/>
              <a:gd name="connsiteY909" fmla="*/ 898566 h 1054633"/>
              <a:gd name="connsiteX910" fmla="*/ 337242 w 12191999"/>
              <a:gd name="connsiteY910" fmla="*/ 898566 h 1054633"/>
              <a:gd name="connsiteX911" fmla="*/ 337242 w 12191999"/>
              <a:gd name="connsiteY911" fmla="*/ 903296 h 1054633"/>
              <a:gd name="connsiteX912" fmla="*/ 375241 w 12191999"/>
              <a:gd name="connsiteY912" fmla="*/ 903296 h 1054633"/>
              <a:gd name="connsiteX913" fmla="*/ 375241 w 12191999"/>
              <a:gd name="connsiteY913" fmla="*/ 922213 h 1054633"/>
              <a:gd name="connsiteX914" fmla="*/ 403740 w 12191999"/>
              <a:gd name="connsiteY914" fmla="*/ 922213 h 1054633"/>
              <a:gd name="connsiteX915" fmla="*/ 403740 w 12191999"/>
              <a:gd name="connsiteY915" fmla="*/ 917484 h 1054633"/>
              <a:gd name="connsiteX916" fmla="*/ 422740 w 12191999"/>
              <a:gd name="connsiteY916" fmla="*/ 917484 h 1054633"/>
              <a:gd name="connsiteX917" fmla="*/ 422740 w 12191999"/>
              <a:gd name="connsiteY917" fmla="*/ 922213 h 1054633"/>
              <a:gd name="connsiteX918" fmla="*/ 451239 w 12191999"/>
              <a:gd name="connsiteY918" fmla="*/ 922213 h 1054633"/>
              <a:gd name="connsiteX919" fmla="*/ 451239 w 12191999"/>
              <a:gd name="connsiteY919" fmla="*/ 619538 h 1054633"/>
              <a:gd name="connsiteX920" fmla="*/ 479738 w 12191999"/>
              <a:gd name="connsiteY920" fmla="*/ 619538 h 1054633"/>
              <a:gd name="connsiteX921" fmla="*/ 479738 w 12191999"/>
              <a:gd name="connsiteY921" fmla="*/ 605350 h 1054633"/>
              <a:gd name="connsiteX922" fmla="*/ 555737 w 12191999"/>
              <a:gd name="connsiteY922" fmla="*/ 619538 h 1054633"/>
              <a:gd name="connsiteX923" fmla="*/ 555737 w 12191999"/>
              <a:gd name="connsiteY923" fmla="*/ 761417 h 1054633"/>
              <a:gd name="connsiteX924" fmla="*/ 584236 w 12191999"/>
              <a:gd name="connsiteY924" fmla="*/ 761417 h 1054633"/>
              <a:gd name="connsiteX925" fmla="*/ 588986 w 12191999"/>
              <a:gd name="connsiteY925" fmla="*/ 756688 h 1054633"/>
              <a:gd name="connsiteX926" fmla="*/ 598486 w 12191999"/>
              <a:gd name="connsiteY926" fmla="*/ 756688 h 1054633"/>
              <a:gd name="connsiteX927" fmla="*/ 603235 w 12191999"/>
              <a:gd name="connsiteY927" fmla="*/ 761417 h 1054633"/>
              <a:gd name="connsiteX928" fmla="*/ 636485 w 12191999"/>
              <a:gd name="connsiteY928" fmla="*/ 761417 h 1054633"/>
              <a:gd name="connsiteX929" fmla="*/ 636485 w 12191999"/>
              <a:gd name="connsiteY929" fmla="*/ 841815 h 1054633"/>
              <a:gd name="connsiteX930" fmla="*/ 664984 w 12191999"/>
              <a:gd name="connsiteY930" fmla="*/ 841815 h 1054633"/>
              <a:gd name="connsiteX931" fmla="*/ 664984 w 12191999"/>
              <a:gd name="connsiteY931" fmla="*/ 704665 h 1054633"/>
              <a:gd name="connsiteX932" fmla="*/ 679234 w 12191999"/>
              <a:gd name="connsiteY932" fmla="*/ 704665 h 1054633"/>
              <a:gd name="connsiteX933" fmla="*/ 679234 w 12191999"/>
              <a:gd name="connsiteY933" fmla="*/ 690477 h 1054633"/>
              <a:gd name="connsiteX934" fmla="*/ 774231 w 12191999"/>
              <a:gd name="connsiteY934" fmla="*/ 690477 h 1054633"/>
              <a:gd name="connsiteX935" fmla="*/ 778981 w 12191999"/>
              <a:gd name="connsiteY935" fmla="*/ 699936 h 1054633"/>
              <a:gd name="connsiteX936" fmla="*/ 778981 w 12191999"/>
              <a:gd name="connsiteY936" fmla="*/ 912754 h 1054633"/>
              <a:gd name="connsiteX937" fmla="*/ 797981 w 12191999"/>
              <a:gd name="connsiteY937" fmla="*/ 912754 h 1054633"/>
              <a:gd name="connsiteX938" fmla="*/ 797981 w 12191999"/>
              <a:gd name="connsiteY938" fmla="*/ 926942 h 1054633"/>
              <a:gd name="connsiteX939" fmla="*/ 816981 w 12191999"/>
              <a:gd name="connsiteY939" fmla="*/ 926942 h 1054633"/>
              <a:gd name="connsiteX940" fmla="*/ 816981 w 12191999"/>
              <a:gd name="connsiteY940" fmla="*/ 874920 h 1054633"/>
              <a:gd name="connsiteX941" fmla="*/ 845480 w 12191999"/>
              <a:gd name="connsiteY941" fmla="*/ 874920 h 1054633"/>
              <a:gd name="connsiteX942" fmla="*/ 845480 w 12191999"/>
              <a:gd name="connsiteY942" fmla="*/ 865461 h 1054633"/>
              <a:gd name="connsiteX943" fmla="*/ 873979 w 12191999"/>
              <a:gd name="connsiteY943" fmla="*/ 865461 h 1054633"/>
              <a:gd name="connsiteX944" fmla="*/ 873979 w 12191999"/>
              <a:gd name="connsiteY944" fmla="*/ 874920 h 1054633"/>
              <a:gd name="connsiteX945" fmla="*/ 888229 w 12191999"/>
              <a:gd name="connsiteY945" fmla="*/ 874920 h 1054633"/>
              <a:gd name="connsiteX946" fmla="*/ 892979 w 12191999"/>
              <a:gd name="connsiteY946" fmla="*/ 865461 h 1054633"/>
              <a:gd name="connsiteX947" fmla="*/ 897729 w 12191999"/>
              <a:gd name="connsiteY947" fmla="*/ 865461 h 1054633"/>
              <a:gd name="connsiteX948" fmla="*/ 902478 w 12191999"/>
              <a:gd name="connsiteY948" fmla="*/ 874920 h 1054633"/>
              <a:gd name="connsiteX949" fmla="*/ 911978 w 12191999"/>
              <a:gd name="connsiteY949" fmla="*/ 874920 h 1054633"/>
              <a:gd name="connsiteX950" fmla="*/ 911978 w 12191999"/>
              <a:gd name="connsiteY950" fmla="*/ 785063 h 1054633"/>
              <a:gd name="connsiteX951" fmla="*/ 992726 w 12191999"/>
              <a:gd name="connsiteY951" fmla="*/ 785063 h 1054633"/>
              <a:gd name="connsiteX952" fmla="*/ 1006976 w 12191999"/>
              <a:gd name="connsiteY952" fmla="*/ 482388 h 1054633"/>
              <a:gd name="connsiteX953" fmla="*/ 987977 w 12191999"/>
              <a:gd name="connsiteY953" fmla="*/ 454013 h 1054633"/>
              <a:gd name="connsiteX954" fmla="*/ 983227 w 12191999"/>
              <a:gd name="connsiteY954" fmla="*/ 449283 h 1054633"/>
              <a:gd name="connsiteX955" fmla="*/ 992726 w 12191999"/>
              <a:gd name="connsiteY955" fmla="*/ 420908 h 1054633"/>
              <a:gd name="connsiteX956" fmla="*/ 992726 w 12191999"/>
              <a:gd name="connsiteY956" fmla="*/ 401990 h 1054633"/>
              <a:gd name="connsiteX957" fmla="*/ 1011726 w 12191999"/>
              <a:gd name="connsiteY957" fmla="*/ 401990 h 1054633"/>
              <a:gd name="connsiteX958" fmla="*/ 1011726 w 12191999"/>
              <a:gd name="connsiteY958" fmla="*/ 373615 h 1054633"/>
              <a:gd name="connsiteX959" fmla="*/ 1016476 w 12191999"/>
              <a:gd name="connsiteY959" fmla="*/ 368885 h 1054633"/>
              <a:gd name="connsiteX960" fmla="*/ 1016476 w 12191999"/>
              <a:gd name="connsiteY960" fmla="*/ 279029 h 1054633"/>
              <a:gd name="connsiteX961" fmla="*/ 1011726 w 12191999"/>
              <a:gd name="connsiteY961" fmla="*/ 269570 h 1054633"/>
              <a:gd name="connsiteX962" fmla="*/ 1016476 w 12191999"/>
              <a:gd name="connsiteY962" fmla="*/ 260112 h 1054633"/>
              <a:gd name="connsiteX963" fmla="*/ 1016476 w 12191999"/>
              <a:gd name="connsiteY963" fmla="*/ 193901 h 1054633"/>
              <a:gd name="connsiteX964" fmla="*/ 1021226 w 12191999"/>
              <a:gd name="connsiteY964" fmla="*/ 189172 h 1054633"/>
              <a:gd name="connsiteX965" fmla="*/ 1021226 w 12191999"/>
              <a:gd name="connsiteY965" fmla="*/ 122961 h 1054633"/>
              <a:gd name="connsiteX966" fmla="*/ 1021226 w 12191999"/>
              <a:gd name="connsiteY966" fmla="*/ 118232 h 1054633"/>
              <a:gd name="connsiteX967" fmla="*/ 1021226 w 12191999"/>
              <a:gd name="connsiteY967" fmla="*/ 94586 h 1054633"/>
              <a:gd name="connsiteX968" fmla="*/ 1025976 w 12191999"/>
              <a:gd name="connsiteY968" fmla="*/ 94586 h 1054633"/>
              <a:gd name="connsiteX969" fmla="*/ 1030726 w 12191999"/>
              <a:gd name="connsiteY969" fmla="*/ 94586 h 1054633"/>
              <a:gd name="connsiteX970" fmla="*/ 1030726 w 12191999"/>
              <a:gd name="connsiteY970" fmla="*/ 113503 h 1054633"/>
              <a:gd name="connsiteX971" fmla="*/ 1030726 w 12191999"/>
              <a:gd name="connsiteY971" fmla="*/ 122961 h 1054633"/>
              <a:gd name="connsiteX972" fmla="*/ 1030726 w 12191999"/>
              <a:gd name="connsiteY972" fmla="*/ 189172 h 1054633"/>
              <a:gd name="connsiteX973" fmla="*/ 1035475 w 12191999"/>
              <a:gd name="connsiteY973" fmla="*/ 193901 h 1054633"/>
              <a:gd name="connsiteX974" fmla="*/ 1035475 w 12191999"/>
              <a:gd name="connsiteY974" fmla="*/ 260112 h 1054633"/>
              <a:gd name="connsiteX975" fmla="*/ 1044975 w 12191999"/>
              <a:gd name="connsiteY975" fmla="*/ 269570 h 1054633"/>
              <a:gd name="connsiteX976" fmla="*/ 1040225 w 12191999"/>
              <a:gd name="connsiteY976" fmla="*/ 279029 h 1054633"/>
              <a:gd name="connsiteX977" fmla="*/ 1040225 w 12191999"/>
              <a:gd name="connsiteY977" fmla="*/ 368885 h 1054633"/>
              <a:gd name="connsiteX978" fmla="*/ 1044975 w 12191999"/>
              <a:gd name="connsiteY978" fmla="*/ 373615 h 1054633"/>
              <a:gd name="connsiteX979" fmla="*/ 1044975 w 12191999"/>
              <a:gd name="connsiteY979" fmla="*/ 401990 h 1054633"/>
              <a:gd name="connsiteX980" fmla="*/ 1059225 w 12191999"/>
              <a:gd name="connsiteY980" fmla="*/ 401990 h 1054633"/>
              <a:gd name="connsiteX981" fmla="*/ 1059225 w 12191999"/>
              <a:gd name="connsiteY981" fmla="*/ 420908 h 1054633"/>
              <a:gd name="connsiteX982" fmla="*/ 1073474 w 12191999"/>
              <a:gd name="connsiteY982" fmla="*/ 449283 h 1054633"/>
              <a:gd name="connsiteX983" fmla="*/ 1063975 w 12191999"/>
              <a:gd name="connsiteY983" fmla="*/ 454013 h 1054633"/>
              <a:gd name="connsiteX984" fmla="*/ 1044975 w 12191999"/>
              <a:gd name="connsiteY984" fmla="*/ 482388 h 1054633"/>
              <a:gd name="connsiteX985" fmla="*/ 1068725 w 12191999"/>
              <a:gd name="connsiteY985" fmla="*/ 997882 h 1054633"/>
              <a:gd name="connsiteX986" fmla="*/ 1078224 w 12191999"/>
              <a:gd name="connsiteY986" fmla="*/ 997882 h 1054633"/>
              <a:gd name="connsiteX987" fmla="*/ 1078224 w 12191999"/>
              <a:gd name="connsiteY987" fmla="*/ 964777 h 1054633"/>
              <a:gd name="connsiteX988" fmla="*/ 1130473 w 12191999"/>
              <a:gd name="connsiteY988" fmla="*/ 964777 h 1054633"/>
              <a:gd name="connsiteX989" fmla="*/ 1130473 w 12191999"/>
              <a:gd name="connsiteY989" fmla="*/ 1002611 h 1054633"/>
              <a:gd name="connsiteX990" fmla="*/ 1139973 w 12191999"/>
              <a:gd name="connsiteY990" fmla="*/ 1002611 h 1054633"/>
              <a:gd name="connsiteX991" fmla="*/ 1139973 w 12191999"/>
              <a:gd name="connsiteY991" fmla="*/ 950589 h 1054633"/>
              <a:gd name="connsiteX992" fmla="*/ 1144723 w 12191999"/>
              <a:gd name="connsiteY992" fmla="*/ 950589 h 1054633"/>
              <a:gd name="connsiteX993" fmla="*/ 1144723 w 12191999"/>
              <a:gd name="connsiteY993" fmla="*/ 997882 h 1054633"/>
              <a:gd name="connsiteX994" fmla="*/ 1154223 w 12191999"/>
              <a:gd name="connsiteY994" fmla="*/ 997882 h 1054633"/>
              <a:gd name="connsiteX995" fmla="*/ 1187472 w 12191999"/>
              <a:gd name="connsiteY995" fmla="*/ 997882 h 1054633"/>
              <a:gd name="connsiteX996" fmla="*/ 1187472 w 12191999"/>
              <a:gd name="connsiteY996" fmla="*/ 969506 h 1054633"/>
              <a:gd name="connsiteX997" fmla="*/ 1206471 w 12191999"/>
              <a:gd name="connsiteY997" fmla="*/ 969506 h 1054633"/>
              <a:gd name="connsiteX998" fmla="*/ 1206471 w 12191999"/>
              <a:gd name="connsiteY998" fmla="*/ 960047 h 1054633"/>
              <a:gd name="connsiteX999" fmla="*/ 1225471 w 12191999"/>
              <a:gd name="connsiteY999" fmla="*/ 960047 h 1054633"/>
              <a:gd name="connsiteX1000" fmla="*/ 1225471 w 12191999"/>
              <a:gd name="connsiteY1000" fmla="*/ 964777 h 1054633"/>
              <a:gd name="connsiteX1001" fmla="*/ 1239721 w 12191999"/>
              <a:gd name="connsiteY1001" fmla="*/ 964777 h 1054633"/>
              <a:gd name="connsiteX1002" fmla="*/ 1239721 w 12191999"/>
              <a:gd name="connsiteY1002" fmla="*/ 960047 h 1054633"/>
              <a:gd name="connsiteX1003" fmla="*/ 1382217 w 12191999"/>
              <a:gd name="connsiteY1003" fmla="*/ 960047 h 1054633"/>
              <a:gd name="connsiteX1004" fmla="*/ 1382217 w 12191999"/>
              <a:gd name="connsiteY1004" fmla="*/ 955318 h 1054633"/>
              <a:gd name="connsiteX1005" fmla="*/ 1391717 w 12191999"/>
              <a:gd name="connsiteY1005" fmla="*/ 955318 h 1054633"/>
              <a:gd name="connsiteX1006" fmla="*/ 1391717 w 12191999"/>
              <a:gd name="connsiteY1006" fmla="*/ 960047 h 1054633"/>
              <a:gd name="connsiteX1007" fmla="*/ 1401217 w 12191999"/>
              <a:gd name="connsiteY1007" fmla="*/ 960047 h 1054633"/>
              <a:gd name="connsiteX1008" fmla="*/ 1401217 w 12191999"/>
              <a:gd name="connsiteY1008" fmla="*/ 969506 h 1054633"/>
              <a:gd name="connsiteX1009" fmla="*/ 1410717 w 12191999"/>
              <a:gd name="connsiteY1009" fmla="*/ 969506 h 1054633"/>
              <a:gd name="connsiteX1010" fmla="*/ 1410717 w 12191999"/>
              <a:gd name="connsiteY1010" fmla="*/ 964777 h 1054633"/>
              <a:gd name="connsiteX1011" fmla="*/ 1415467 w 12191999"/>
              <a:gd name="connsiteY1011" fmla="*/ 964777 h 1054633"/>
              <a:gd name="connsiteX1012" fmla="*/ 1415467 w 12191999"/>
              <a:gd name="connsiteY1012" fmla="*/ 969506 h 1054633"/>
              <a:gd name="connsiteX1013" fmla="*/ 1443966 w 12191999"/>
              <a:gd name="connsiteY1013" fmla="*/ 969506 h 1054633"/>
              <a:gd name="connsiteX1014" fmla="*/ 1443966 w 12191999"/>
              <a:gd name="connsiteY1014" fmla="*/ 964777 h 1054633"/>
              <a:gd name="connsiteX1015" fmla="*/ 1458216 w 12191999"/>
              <a:gd name="connsiteY1015" fmla="*/ 964777 h 1054633"/>
              <a:gd name="connsiteX1016" fmla="*/ 1458216 w 12191999"/>
              <a:gd name="connsiteY1016" fmla="*/ 1002611 h 1054633"/>
              <a:gd name="connsiteX1017" fmla="*/ 1462965 w 12191999"/>
              <a:gd name="connsiteY1017" fmla="*/ 1002611 h 1054633"/>
              <a:gd name="connsiteX1018" fmla="*/ 1462965 w 12191999"/>
              <a:gd name="connsiteY1018" fmla="*/ 993152 h 1054633"/>
              <a:gd name="connsiteX1019" fmla="*/ 1472465 w 12191999"/>
              <a:gd name="connsiteY1019" fmla="*/ 993152 h 1054633"/>
              <a:gd name="connsiteX1020" fmla="*/ 1472465 w 12191999"/>
              <a:gd name="connsiteY1020" fmla="*/ 1002611 h 1054633"/>
              <a:gd name="connsiteX1021" fmla="*/ 1496215 w 12191999"/>
              <a:gd name="connsiteY1021" fmla="*/ 1002611 h 1054633"/>
              <a:gd name="connsiteX1022" fmla="*/ 1496215 w 12191999"/>
              <a:gd name="connsiteY1022" fmla="*/ 983694 h 1054633"/>
              <a:gd name="connsiteX1023" fmla="*/ 1524714 w 12191999"/>
              <a:gd name="connsiteY1023" fmla="*/ 978964 h 1054633"/>
              <a:gd name="connsiteX1024" fmla="*/ 1524714 w 12191999"/>
              <a:gd name="connsiteY1024" fmla="*/ 931672 h 1054633"/>
              <a:gd name="connsiteX1025" fmla="*/ 1534214 w 12191999"/>
              <a:gd name="connsiteY1025" fmla="*/ 931672 h 1054633"/>
              <a:gd name="connsiteX1026" fmla="*/ 1534214 w 12191999"/>
              <a:gd name="connsiteY1026" fmla="*/ 978964 h 1054633"/>
              <a:gd name="connsiteX1027" fmla="*/ 1548463 w 12191999"/>
              <a:gd name="connsiteY1027" fmla="*/ 978964 h 1054633"/>
              <a:gd name="connsiteX1028" fmla="*/ 1548463 w 12191999"/>
              <a:gd name="connsiteY1028" fmla="*/ 931672 h 1054633"/>
              <a:gd name="connsiteX1029" fmla="*/ 1557963 w 12191999"/>
              <a:gd name="connsiteY1029" fmla="*/ 931672 h 1054633"/>
              <a:gd name="connsiteX1030" fmla="*/ 1557963 w 12191999"/>
              <a:gd name="connsiteY1030" fmla="*/ 969506 h 1054633"/>
              <a:gd name="connsiteX1031" fmla="*/ 1567463 w 12191999"/>
              <a:gd name="connsiteY1031" fmla="*/ 969506 h 1054633"/>
              <a:gd name="connsiteX1032" fmla="*/ 1567463 w 12191999"/>
              <a:gd name="connsiteY1032" fmla="*/ 974235 h 1054633"/>
              <a:gd name="connsiteX1033" fmla="*/ 1581713 w 12191999"/>
              <a:gd name="connsiteY1033" fmla="*/ 974235 h 1054633"/>
              <a:gd name="connsiteX1034" fmla="*/ 1581713 w 12191999"/>
              <a:gd name="connsiteY1034" fmla="*/ 969506 h 1054633"/>
              <a:gd name="connsiteX1035" fmla="*/ 1591213 w 12191999"/>
              <a:gd name="connsiteY1035" fmla="*/ 969506 h 1054633"/>
              <a:gd name="connsiteX1036" fmla="*/ 1591213 w 12191999"/>
              <a:gd name="connsiteY1036" fmla="*/ 983694 h 1054633"/>
              <a:gd name="connsiteX1037" fmla="*/ 1600712 w 12191999"/>
              <a:gd name="connsiteY1037" fmla="*/ 983694 h 1054633"/>
              <a:gd name="connsiteX1038" fmla="*/ 1600712 w 12191999"/>
              <a:gd name="connsiteY1038" fmla="*/ 988423 h 1054633"/>
              <a:gd name="connsiteX1039" fmla="*/ 1595962 w 12191999"/>
              <a:gd name="connsiteY1039" fmla="*/ 988423 h 1054633"/>
              <a:gd name="connsiteX1040" fmla="*/ 1595962 w 12191999"/>
              <a:gd name="connsiteY1040" fmla="*/ 1007340 h 1054633"/>
              <a:gd name="connsiteX1041" fmla="*/ 1624462 w 12191999"/>
              <a:gd name="connsiteY1041" fmla="*/ 1007340 h 1054633"/>
              <a:gd name="connsiteX1042" fmla="*/ 1624462 w 12191999"/>
              <a:gd name="connsiteY1042" fmla="*/ 964777 h 1054633"/>
              <a:gd name="connsiteX1043" fmla="*/ 1619712 w 12191999"/>
              <a:gd name="connsiteY1043" fmla="*/ 964777 h 1054633"/>
              <a:gd name="connsiteX1044" fmla="*/ 1619712 w 12191999"/>
              <a:gd name="connsiteY1044" fmla="*/ 960047 h 1054633"/>
              <a:gd name="connsiteX1045" fmla="*/ 1633961 w 12191999"/>
              <a:gd name="connsiteY1045" fmla="*/ 960047 h 1054633"/>
              <a:gd name="connsiteX1046" fmla="*/ 1633961 w 12191999"/>
              <a:gd name="connsiteY1046" fmla="*/ 941130 h 1054633"/>
              <a:gd name="connsiteX1047" fmla="*/ 1733709 w 12191999"/>
              <a:gd name="connsiteY1047" fmla="*/ 941130 h 1054633"/>
              <a:gd name="connsiteX1048" fmla="*/ 1733709 w 12191999"/>
              <a:gd name="connsiteY1048" fmla="*/ 960047 h 1054633"/>
              <a:gd name="connsiteX1049" fmla="*/ 1762208 w 12191999"/>
              <a:gd name="connsiteY1049" fmla="*/ 960047 h 1054633"/>
              <a:gd name="connsiteX1050" fmla="*/ 1762208 w 12191999"/>
              <a:gd name="connsiteY1050" fmla="*/ 936401 h 1054633"/>
              <a:gd name="connsiteX1051" fmla="*/ 1771708 w 12191999"/>
              <a:gd name="connsiteY1051" fmla="*/ 936401 h 1054633"/>
              <a:gd name="connsiteX1052" fmla="*/ 1771708 w 12191999"/>
              <a:gd name="connsiteY1052" fmla="*/ 903296 h 1054633"/>
              <a:gd name="connsiteX1053" fmla="*/ 1785958 w 12191999"/>
              <a:gd name="connsiteY1053" fmla="*/ 903296 h 1054633"/>
              <a:gd name="connsiteX1054" fmla="*/ 1785958 w 12191999"/>
              <a:gd name="connsiteY1054" fmla="*/ 898566 h 1054633"/>
              <a:gd name="connsiteX1055" fmla="*/ 1800208 w 12191999"/>
              <a:gd name="connsiteY1055" fmla="*/ 898566 h 1054633"/>
              <a:gd name="connsiteX1056" fmla="*/ 1804957 w 12191999"/>
              <a:gd name="connsiteY1056" fmla="*/ 903296 h 1054633"/>
              <a:gd name="connsiteX1057" fmla="*/ 1819207 w 12191999"/>
              <a:gd name="connsiteY1057" fmla="*/ 903296 h 1054633"/>
              <a:gd name="connsiteX1058" fmla="*/ 1819207 w 12191999"/>
              <a:gd name="connsiteY1058" fmla="*/ 936401 h 1054633"/>
              <a:gd name="connsiteX1059" fmla="*/ 1857206 w 12191999"/>
              <a:gd name="connsiteY1059" fmla="*/ 936401 h 1054633"/>
              <a:gd name="connsiteX1060" fmla="*/ 1857206 w 12191999"/>
              <a:gd name="connsiteY1060" fmla="*/ 922213 h 1054633"/>
              <a:gd name="connsiteX1061" fmla="*/ 1861956 w 12191999"/>
              <a:gd name="connsiteY1061" fmla="*/ 922213 h 1054633"/>
              <a:gd name="connsiteX1062" fmla="*/ 1861956 w 12191999"/>
              <a:gd name="connsiteY1062" fmla="*/ 936401 h 1054633"/>
              <a:gd name="connsiteX1063" fmla="*/ 1880956 w 12191999"/>
              <a:gd name="connsiteY1063" fmla="*/ 936401 h 1054633"/>
              <a:gd name="connsiteX1064" fmla="*/ 1880956 w 12191999"/>
              <a:gd name="connsiteY1064" fmla="*/ 770875 h 1054633"/>
              <a:gd name="connsiteX1065" fmla="*/ 1928455 w 12191999"/>
              <a:gd name="connsiteY1065" fmla="*/ 770875 h 1054633"/>
              <a:gd name="connsiteX1066" fmla="*/ 1928455 w 12191999"/>
              <a:gd name="connsiteY1066" fmla="*/ 756688 h 1054633"/>
              <a:gd name="connsiteX1067" fmla="*/ 1933205 w 12191999"/>
              <a:gd name="connsiteY1067" fmla="*/ 756688 h 1054633"/>
              <a:gd name="connsiteX1068" fmla="*/ 1933205 w 12191999"/>
              <a:gd name="connsiteY1068" fmla="*/ 766146 h 1054633"/>
              <a:gd name="connsiteX1069" fmla="*/ 1956954 w 12191999"/>
              <a:gd name="connsiteY1069" fmla="*/ 766146 h 1054633"/>
              <a:gd name="connsiteX1070" fmla="*/ 1956954 w 12191999"/>
              <a:gd name="connsiteY1070" fmla="*/ 756688 h 1054633"/>
              <a:gd name="connsiteX1071" fmla="*/ 1961704 w 12191999"/>
              <a:gd name="connsiteY1071" fmla="*/ 756688 h 1054633"/>
              <a:gd name="connsiteX1072" fmla="*/ 1961704 w 12191999"/>
              <a:gd name="connsiteY1072" fmla="*/ 775605 h 1054633"/>
              <a:gd name="connsiteX1073" fmla="*/ 1971204 w 12191999"/>
              <a:gd name="connsiteY1073" fmla="*/ 775605 h 1054633"/>
              <a:gd name="connsiteX1074" fmla="*/ 1971204 w 12191999"/>
              <a:gd name="connsiteY1074" fmla="*/ 794522 h 1054633"/>
              <a:gd name="connsiteX1075" fmla="*/ 1999703 w 12191999"/>
              <a:gd name="connsiteY1075" fmla="*/ 794522 h 1054633"/>
              <a:gd name="connsiteX1076" fmla="*/ 1999703 w 12191999"/>
              <a:gd name="connsiteY1076" fmla="*/ 832356 h 1054633"/>
              <a:gd name="connsiteX1077" fmla="*/ 2004453 w 12191999"/>
              <a:gd name="connsiteY1077" fmla="*/ 832356 h 1054633"/>
              <a:gd name="connsiteX1078" fmla="*/ 2004453 w 12191999"/>
              <a:gd name="connsiteY1078" fmla="*/ 803981 h 1054633"/>
              <a:gd name="connsiteX1079" fmla="*/ 2013953 w 12191999"/>
              <a:gd name="connsiteY1079" fmla="*/ 803981 h 1054633"/>
              <a:gd name="connsiteX1080" fmla="*/ 2013953 w 12191999"/>
              <a:gd name="connsiteY1080" fmla="*/ 846544 h 1054633"/>
              <a:gd name="connsiteX1081" fmla="*/ 2051952 w 12191999"/>
              <a:gd name="connsiteY1081" fmla="*/ 846544 h 1054633"/>
              <a:gd name="connsiteX1082" fmla="*/ 2051952 w 12191999"/>
              <a:gd name="connsiteY1082" fmla="*/ 832356 h 1054633"/>
              <a:gd name="connsiteX1083" fmla="*/ 2070951 w 12191999"/>
              <a:gd name="connsiteY1083" fmla="*/ 832356 h 1054633"/>
              <a:gd name="connsiteX1084" fmla="*/ 2070951 w 12191999"/>
              <a:gd name="connsiteY1084" fmla="*/ 856003 h 1054633"/>
              <a:gd name="connsiteX1085" fmla="*/ 2075701 w 12191999"/>
              <a:gd name="connsiteY1085" fmla="*/ 856003 h 1054633"/>
              <a:gd name="connsiteX1086" fmla="*/ 2075701 w 12191999"/>
              <a:gd name="connsiteY1086" fmla="*/ 832356 h 1054633"/>
              <a:gd name="connsiteX1087" fmla="*/ 2094701 w 12191999"/>
              <a:gd name="connsiteY1087" fmla="*/ 832356 h 1054633"/>
              <a:gd name="connsiteX1088" fmla="*/ 2094701 w 12191999"/>
              <a:gd name="connsiteY1088" fmla="*/ 789793 h 1054633"/>
              <a:gd name="connsiteX1089" fmla="*/ 2104200 w 12191999"/>
              <a:gd name="connsiteY1089" fmla="*/ 789793 h 1054633"/>
              <a:gd name="connsiteX1090" fmla="*/ 2118450 w 12191999"/>
              <a:gd name="connsiteY1090" fmla="*/ 737770 h 1054633"/>
              <a:gd name="connsiteX1091" fmla="*/ 2132700 w 12191999"/>
              <a:gd name="connsiteY1091" fmla="*/ 737770 h 1054633"/>
              <a:gd name="connsiteX1092" fmla="*/ 2146950 w 12191999"/>
              <a:gd name="connsiteY1092" fmla="*/ 789793 h 1054633"/>
              <a:gd name="connsiteX1093" fmla="*/ 2156449 w 12191999"/>
              <a:gd name="connsiteY1093" fmla="*/ 789793 h 1054633"/>
              <a:gd name="connsiteX1094" fmla="*/ 2156449 w 12191999"/>
              <a:gd name="connsiteY1094" fmla="*/ 865461 h 1054633"/>
              <a:gd name="connsiteX1095" fmla="*/ 2161199 w 12191999"/>
              <a:gd name="connsiteY1095" fmla="*/ 865461 h 1054633"/>
              <a:gd name="connsiteX1096" fmla="*/ 2161199 w 12191999"/>
              <a:gd name="connsiteY1096" fmla="*/ 922213 h 1054633"/>
              <a:gd name="connsiteX1097" fmla="*/ 2170699 w 12191999"/>
              <a:gd name="connsiteY1097" fmla="*/ 917484 h 1054633"/>
              <a:gd name="connsiteX1098" fmla="*/ 2170699 w 12191999"/>
              <a:gd name="connsiteY1098" fmla="*/ 898566 h 1054633"/>
              <a:gd name="connsiteX1099" fmla="*/ 2175449 w 12191999"/>
              <a:gd name="connsiteY1099" fmla="*/ 912754 h 1054633"/>
              <a:gd name="connsiteX1100" fmla="*/ 2184949 w 12191999"/>
              <a:gd name="connsiteY1100" fmla="*/ 912754 h 1054633"/>
              <a:gd name="connsiteX1101" fmla="*/ 2184949 w 12191999"/>
              <a:gd name="connsiteY1101" fmla="*/ 813439 h 1054633"/>
              <a:gd name="connsiteX1102" fmla="*/ 2222948 w 12191999"/>
              <a:gd name="connsiteY1102" fmla="*/ 813439 h 1054633"/>
              <a:gd name="connsiteX1103" fmla="*/ 2237198 w 12191999"/>
              <a:gd name="connsiteY1103" fmla="*/ 827627 h 1054633"/>
              <a:gd name="connsiteX1104" fmla="*/ 2237198 w 12191999"/>
              <a:gd name="connsiteY1104" fmla="*/ 813439 h 1054633"/>
              <a:gd name="connsiteX1105" fmla="*/ 2237198 w 12191999"/>
              <a:gd name="connsiteY1105" fmla="*/ 808710 h 1054633"/>
              <a:gd name="connsiteX1106" fmla="*/ 2251447 w 12191999"/>
              <a:gd name="connsiteY1106" fmla="*/ 808710 h 1054633"/>
              <a:gd name="connsiteX1107" fmla="*/ 2251447 w 12191999"/>
              <a:gd name="connsiteY1107" fmla="*/ 780334 h 1054633"/>
              <a:gd name="connsiteX1108" fmla="*/ 2260947 w 12191999"/>
              <a:gd name="connsiteY1108" fmla="*/ 780334 h 1054633"/>
              <a:gd name="connsiteX1109" fmla="*/ 2260947 w 12191999"/>
              <a:gd name="connsiteY1109" fmla="*/ 766146 h 1054633"/>
              <a:gd name="connsiteX1110" fmla="*/ 2260947 w 12191999"/>
              <a:gd name="connsiteY1110" fmla="*/ 737770 h 1054633"/>
              <a:gd name="connsiteX1111" fmla="*/ 2279946 w 12191999"/>
              <a:gd name="connsiteY1111" fmla="*/ 737770 h 1054633"/>
              <a:gd name="connsiteX1112" fmla="*/ 2279946 w 12191999"/>
              <a:gd name="connsiteY1112" fmla="*/ 699936 h 1054633"/>
              <a:gd name="connsiteX1113" fmla="*/ 2294196 w 12191999"/>
              <a:gd name="connsiteY1113" fmla="*/ 699936 h 1054633"/>
              <a:gd name="connsiteX1114" fmla="*/ 2294196 w 12191999"/>
              <a:gd name="connsiteY1114" fmla="*/ 690477 h 1054633"/>
              <a:gd name="connsiteX1115" fmla="*/ 2298946 w 12191999"/>
              <a:gd name="connsiteY1115" fmla="*/ 690477 h 1054633"/>
              <a:gd name="connsiteX1116" fmla="*/ 2298946 w 12191999"/>
              <a:gd name="connsiteY1116" fmla="*/ 657372 h 1054633"/>
              <a:gd name="connsiteX1117" fmla="*/ 2303696 w 12191999"/>
              <a:gd name="connsiteY1117" fmla="*/ 657372 h 1054633"/>
              <a:gd name="connsiteX1118" fmla="*/ 2303696 w 12191999"/>
              <a:gd name="connsiteY1118" fmla="*/ 647914 h 1054633"/>
              <a:gd name="connsiteX1119" fmla="*/ 2313196 w 12191999"/>
              <a:gd name="connsiteY1119" fmla="*/ 647914 h 1054633"/>
              <a:gd name="connsiteX1120" fmla="*/ 2313196 w 12191999"/>
              <a:gd name="connsiteY1120" fmla="*/ 610079 h 1054633"/>
              <a:gd name="connsiteX1121" fmla="*/ 2346445 w 12191999"/>
              <a:gd name="connsiteY1121" fmla="*/ 610079 h 1054633"/>
              <a:gd name="connsiteX1122" fmla="*/ 2346445 w 12191999"/>
              <a:gd name="connsiteY1122" fmla="*/ 595892 h 1054633"/>
              <a:gd name="connsiteX1123" fmla="*/ 2384444 w 12191999"/>
              <a:gd name="connsiteY1123" fmla="*/ 595892 h 1054633"/>
              <a:gd name="connsiteX1124" fmla="*/ 2384444 w 12191999"/>
              <a:gd name="connsiteY1124" fmla="*/ 581704 h 1054633"/>
              <a:gd name="connsiteX1125" fmla="*/ 2408194 w 12191999"/>
              <a:gd name="connsiteY1125" fmla="*/ 581704 h 1054633"/>
              <a:gd name="connsiteX1126" fmla="*/ 2408194 w 12191999"/>
              <a:gd name="connsiteY1126" fmla="*/ 595892 h 1054633"/>
              <a:gd name="connsiteX1127" fmla="*/ 2417693 w 12191999"/>
              <a:gd name="connsiteY1127" fmla="*/ 595892 h 1054633"/>
              <a:gd name="connsiteX1128" fmla="*/ 2417693 w 12191999"/>
              <a:gd name="connsiteY1128" fmla="*/ 591162 h 1054633"/>
              <a:gd name="connsiteX1129" fmla="*/ 2427193 w 12191999"/>
              <a:gd name="connsiteY1129" fmla="*/ 591162 h 1054633"/>
              <a:gd name="connsiteX1130" fmla="*/ 2427193 w 12191999"/>
              <a:gd name="connsiteY1130" fmla="*/ 595892 h 1054633"/>
              <a:gd name="connsiteX1131" fmla="*/ 2436693 w 12191999"/>
              <a:gd name="connsiteY1131" fmla="*/ 595892 h 1054633"/>
              <a:gd name="connsiteX1132" fmla="*/ 2436693 w 12191999"/>
              <a:gd name="connsiteY1132" fmla="*/ 581704 h 1054633"/>
              <a:gd name="connsiteX1133" fmla="*/ 2455692 w 12191999"/>
              <a:gd name="connsiteY1133" fmla="*/ 581704 h 1054633"/>
              <a:gd name="connsiteX1134" fmla="*/ 2455692 w 12191999"/>
              <a:gd name="connsiteY1134" fmla="*/ 595892 h 1054633"/>
              <a:gd name="connsiteX1135" fmla="*/ 2484192 w 12191999"/>
              <a:gd name="connsiteY1135" fmla="*/ 595892 h 1054633"/>
              <a:gd name="connsiteX1136" fmla="*/ 2484192 w 12191999"/>
              <a:gd name="connsiteY1136" fmla="*/ 610079 h 1054633"/>
              <a:gd name="connsiteX1137" fmla="*/ 2498441 w 12191999"/>
              <a:gd name="connsiteY1137" fmla="*/ 610079 h 1054633"/>
              <a:gd name="connsiteX1138" fmla="*/ 2498441 w 12191999"/>
              <a:gd name="connsiteY1138" fmla="*/ 709395 h 1054633"/>
              <a:gd name="connsiteX1139" fmla="*/ 2507941 w 12191999"/>
              <a:gd name="connsiteY1139" fmla="*/ 709395 h 1054633"/>
              <a:gd name="connsiteX1140" fmla="*/ 2507941 w 12191999"/>
              <a:gd name="connsiteY1140" fmla="*/ 671560 h 1054633"/>
              <a:gd name="connsiteX1141" fmla="*/ 2555440 w 12191999"/>
              <a:gd name="connsiteY1141" fmla="*/ 671560 h 1054633"/>
              <a:gd name="connsiteX1142" fmla="*/ 2555440 w 12191999"/>
              <a:gd name="connsiteY1142" fmla="*/ 709395 h 1054633"/>
              <a:gd name="connsiteX1143" fmla="*/ 2564940 w 12191999"/>
              <a:gd name="connsiteY1143" fmla="*/ 709395 h 1054633"/>
              <a:gd name="connsiteX1144" fmla="*/ 2564940 w 12191999"/>
              <a:gd name="connsiteY1144" fmla="*/ 813439 h 1054633"/>
              <a:gd name="connsiteX1145" fmla="*/ 2569690 w 12191999"/>
              <a:gd name="connsiteY1145" fmla="*/ 813439 h 1054633"/>
              <a:gd name="connsiteX1146" fmla="*/ 2574439 w 12191999"/>
              <a:gd name="connsiteY1146" fmla="*/ 728312 h 1054633"/>
              <a:gd name="connsiteX1147" fmla="*/ 2574439 w 12191999"/>
              <a:gd name="connsiteY1147" fmla="*/ 813439 h 1054633"/>
              <a:gd name="connsiteX1148" fmla="*/ 2583939 w 12191999"/>
              <a:gd name="connsiteY1148" fmla="*/ 813439 h 1054633"/>
              <a:gd name="connsiteX1149" fmla="*/ 2588689 w 12191999"/>
              <a:gd name="connsiteY1149" fmla="*/ 860732 h 1054633"/>
              <a:gd name="connsiteX1150" fmla="*/ 2612439 w 12191999"/>
              <a:gd name="connsiteY1150" fmla="*/ 874920 h 1054633"/>
              <a:gd name="connsiteX1151" fmla="*/ 2612439 w 12191999"/>
              <a:gd name="connsiteY1151" fmla="*/ 856003 h 1054633"/>
              <a:gd name="connsiteX1152" fmla="*/ 2617188 w 12191999"/>
              <a:gd name="connsiteY1152" fmla="*/ 856003 h 1054633"/>
              <a:gd name="connsiteX1153" fmla="*/ 2617188 w 12191999"/>
              <a:gd name="connsiteY1153" fmla="*/ 841815 h 1054633"/>
              <a:gd name="connsiteX1154" fmla="*/ 2683687 w 12191999"/>
              <a:gd name="connsiteY1154" fmla="*/ 841815 h 1054633"/>
              <a:gd name="connsiteX1155" fmla="*/ 2683687 w 12191999"/>
              <a:gd name="connsiteY1155" fmla="*/ 846544 h 1054633"/>
              <a:gd name="connsiteX1156" fmla="*/ 2688437 w 12191999"/>
              <a:gd name="connsiteY1156" fmla="*/ 846544 h 1054633"/>
              <a:gd name="connsiteX1157" fmla="*/ 2688437 w 12191999"/>
              <a:gd name="connsiteY1157" fmla="*/ 832356 h 1054633"/>
              <a:gd name="connsiteX1158" fmla="*/ 2697937 w 12191999"/>
              <a:gd name="connsiteY1158" fmla="*/ 832356 h 1054633"/>
              <a:gd name="connsiteX1159" fmla="*/ 2697937 w 12191999"/>
              <a:gd name="connsiteY1159" fmla="*/ 846544 h 1054633"/>
              <a:gd name="connsiteX1160" fmla="*/ 2707437 w 12191999"/>
              <a:gd name="connsiteY1160" fmla="*/ 846544 h 1054633"/>
              <a:gd name="connsiteX1161" fmla="*/ 2707437 w 12191999"/>
              <a:gd name="connsiteY1161" fmla="*/ 827627 h 1054633"/>
              <a:gd name="connsiteX1162" fmla="*/ 2716936 w 12191999"/>
              <a:gd name="connsiteY1162" fmla="*/ 827627 h 1054633"/>
              <a:gd name="connsiteX1163" fmla="*/ 2716936 w 12191999"/>
              <a:gd name="connsiteY1163" fmla="*/ 818168 h 1054633"/>
              <a:gd name="connsiteX1164" fmla="*/ 2740686 w 12191999"/>
              <a:gd name="connsiteY1164" fmla="*/ 818168 h 1054633"/>
              <a:gd name="connsiteX1165" fmla="*/ 2740686 w 12191999"/>
              <a:gd name="connsiteY1165" fmla="*/ 794522 h 1054633"/>
              <a:gd name="connsiteX1166" fmla="*/ 2750186 w 12191999"/>
              <a:gd name="connsiteY1166" fmla="*/ 789793 h 1054633"/>
              <a:gd name="connsiteX1167" fmla="*/ 2750186 w 12191999"/>
              <a:gd name="connsiteY1167" fmla="*/ 785063 h 1054633"/>
              <a:gd name="connsiteX1168" fmla="*/ 2769185 w 12191999"/>
              <a:gd name="connsiteY1168" fmla="*/ 785063 h 1054633"/>
              <a:gd name="connsiteX1169" fmla="*/ 2769185 w 12191999"/>
              <a:gd name="connsiteY1169" fmla="*/ 766146 h 1054633"/>
              <a:gd name="connsiteX1170" fmla="*/ 2778685 w 12191999"/>
              <a:gd name="connsiteY1170" fmla="*/ 766146 h 1054633"/>
              <a:gd name="connsiteX1171" fmla="*/ 2778685 w 12191999"/>
              <a:gd name="connsiteY1171" fmla="*/ 723583 h 1054633"/>
              <a:gd name="connsiteX1172" fmla="*/ 2797684 w 12191999"/>
              <a:gd name="connsiteY1172" fmla="*/ 723583 h 1054633"/>
              <a:gd name="connsiteX1173" fmla="*/ 2797684 w 12191999"/>
              <a:gd name="connsiteY1173" fmla="*/ 718853 h 1054633"/>
              <a:gd name="connsiteX1174" fmla="*/ 2807184 w 12191999"/>
              <a:gd name="connsiteY1174" fmla="*/ 718853 h 1054633"/>
              <a:gd name="connsiteX1175" fmla="*/ 2807184 w 12191999"/>
              <a:gd name="connsiteY1175" fmla="*/ 662102 h 1054633"/>
              <a:gd name="connsiteX1176" fmla="*/ 2830934 w 12191999"/>
              <a:gd name="connsiteY1176" fmla="*/ 662102 h 1054633"/>
              <a:gd name="connsiteX1177" fmla="*/ 2830934 w 12191999"/>
              <a:gd name="connsiteY1177" fmla="*/ 638455 h 1054633"/>
              <a:gd name="connsiteX1178" fmla="*/ 2878433 w 12191999"/>
              <a:gd name="connsiteY1178" fmla="*/ 638455 h 1054633"/>
              <a:gd name="connsiteX1179" fmla="*/ 2878433 w 12191999"/>
              <a:gd name="connsiteY1179" fmla="*/ 662102 h 1054633"/>
              <a:gd name="connsiteX1180" fmla="*/ 2906932 w 12191999"/>
              <a:gd name="connsiteY1180" fmla="*/ 662102 h 1054633"/>
              <a:gd name="connsiteX1181" fmla="*/ 2906932 w 12191999"/>
              <a:gd name="connsiteY1181" fmla="*/ 718853 h 1054633"/>
              <a:gd name="connsiteX1182" fmla="*/ 2925931 w 12191999"/>
              <a:gd name="connsiteY1182" fmla="*/ 718853 h 1054633"/>
              <a:gd name="connsiteX1183" fmla="*/ 2925931 w 12191999"/>
              <a:gd name="connsiteY1183" fmla="*/ 846544 h 1054633"/>
              <a:gd name="connsiteX1184" fmla="*/ 2930681 w 12191999"/>
              <a:gd name="connsiteY1184" fmla="*/ 846544 h 1054633"/>
              <a:gd name="connsiteX1185" fmla="*/ 2944931 w 12191999"/>
              <a:gd name="connsiteY1185" fmla="*/ 813439 h 1054633"/>
              <a:gd name="connsiteX1186" fmla="*/ 2954431 w 12191999"/>
              <a:gd name="connsiteY1186" fmla="*/ 827627 h 1054633"/>
              <a:gd name="connsiteX1187" fmla="*/ 2949680 w 12191999"/>
              <a:gd name="connsiteY1187" fmla="*/ 827627 h 1054633"/>
              <a:gd name="connsiteX1188" fmla="*/ 2949680 w 12191999"/>
              <a:gd name="connsiteY1188" fmla="*/ 846544 h 1054633"/>
              <a:gd name="connsiteX1189" fmla="*/ 2959181 w 12191999"/>
              <a:gd name="connsiteY1189" fmla="*/ 846544 h 1054633"/>
              <a:gd name="connsiteX1190" fmla="*/ 2959181 w 12191999"/>
              <a:gd name="connsiteY1190" fmla="*/ 884379 h 1054633"/>
              <a:gd name="connsiteX1191" fmla="*/ 2968680 w 12191999"/>
              <a:gd name="connsiteY1191" fmla="*/ 884379 h 1054633"/>
              <a:gd name="connsiteX1192" fmla="*/ 2968680 w 12191999"/>
              <a:gd name="connsiteY1192" fmla="*/ 912754 h 1054633"/>
              <a:gd name="connsiteX1193" fmla="*/ 2987680 w 12191999"/>
              <a:gd name="connsiteY1193" fmla="*/ 912754 h 1054633"/>
              <a:gd name="connsiteX1194" fmla="*/ 2987680 w 12191999"/>
              <a:gd name="connsiteY1194" fmla="*/ 903296 h 1054633"/>
              <a:gd name="connsiteX1195" fmla="*/ 3006680 w 12191999"/>
              <a:gd name="connsiteY1195" fmla="*/ 903296 h 1054633"/>
              <a:gd name="connsiteX1196" fmla="*/ 3006680 w 12191999"/>
              <a:gd name="connsiteY1196" fmla="*/ 874920 h 1054633"/>
              <a:gd name="connsiteX1197" fmla="*/ 3054179 w 12191999"/>
              <a:gd name="connsiteY1197" fmla="*/ 874920 h 1054633"/>
              <a:gd name="connsiteX1198" fmla="*/ 3054179 w 12191999"/>
              <a:gd name="connsiteY1198" fmla="*/ 884379 h 1054633"/>
              <a:gd name="connsiteX1199" fmla="*/ 3063678 w 12191999"/>
              <a:gd name="connsiteY1199" fmla="*/ 884379 h 1054633"/>
              <a:gd name="connsiteX1200" fmla="*/ 3063678 w 12191999"/>
              <a:gd name="connsiteY1200" fmla="*/ 874920 h 1054633"/>
              <a:gd name="connsiteX1201" fmla="*/ 3073178 w 12191999"/>
              <a:gd name="connsiteY1201" fmla="*/ 874920 h 1054633"/>
              <a:gd name="connsiteX1202" fmla="*/ 3073178 w 12191999"/>
              <a:gd name="connsiteY1202" fmla="*/ 893837 h 1054633"/>
              <a:gd name="connsiteX1203" fmla="*/ 3082678 w 12191999"/>
              <a:gd name="connsiteY1203" fmla="*/ 893837 h 1054633"/>
              <a:gd name="connsiteX1204" fmla="*/ 3082678 w 12191999"/>
              <a:gd name="connsiteY1204" fmla="*/ 884379 h 1054633"/>
              <a:gd name="connsiteX1205" fmla="*/ 3092177 w 12191999"/>
              <a:gd name="connsiteY1205" fmla="*/ 884379 h 1054633"/>
              <a:gd name="connsiteX1206" fmla="*/ 3092177 w 12191999"/>
              <a:gd name="connsiteY1206" fmla="*/ 856003 h 1054633"/>
              <a:gd name="connsiteX1207" fmla="*/ 3130177 w 12191999"/>
              <a:gd name="connsiteY1207" fmla="*/ 856003 h 1054633"/>
              <a:gd name="connsiteX1208" fmla="*/ 3130177 w 12191999"/>
              <a:gd name="connsiteY1208" fmla="*/ 865461 h 1054633"/>
              <a:gd name="connsiteX1209" fmla="*/ 3139677 w 12191999"/>
              <a:gd name="connsiteY1209" fmla="*/ 865461 h 1054633"/>
              <a:gd name="connsiteX1210" fmla="*/ 3139677 w 12191999"/>
              <a:gd name="connsiteY1210" fmla="*/ 846544 h 1054633"/>
              <a:gd name="connsiteX1211" fmla="*/ 3158676 w 12191999"/>
              <a:gd name="connsiteY1211" fmla="*/ 846544 h 1054633"/>
              <a:gd name="connsiteX1212" fmla="*/ 3158676 w 12191999"/>
              <a:gd name="connsiteY1212" fmla="*/ 818168 h 1054633"/>
              <a:gd name="connsiteX1213" fmla="*/ 3177676 w 12191999"/>
              <a:gd name="connsiteY1213" fmla="*/ 818168 h 1054633"/>
              <a:gd name="connsiteX1214" fmla="*/ 3177676 w 12191999"/>
              <a:gd name="connsiteY1214" fmla="*/ 827627 h 1054633"/>
              <a:gd name="connsiteX1215" fmla="*/ 3187175 w 12191999"/>
              <a:gd name="connsiteY1215" fmla="*/ 827627 h 1054633"/>
              <a:gd name="connsiteX1216" fmla="*/ 3187175 w 12191999"/>
              <a:gd name="connsiteY1216" fmla="*/ 799251 h 1054633"/>
              <a:gd name="connsiteX1217" fmla="*/ 3206175 w 12191999"/>
              <a:gd name="connsiteY1217" fmla="*/ 799251 h 1054633"/>
              <a:gd name="connsiteX1218" fmla="*/ 3206175 w 12191999"/>
              <a:gd name="connsiteY1218" fmla="*/ 818168 h 1054633"/>
              <a:gd name="connsiteX1219" fmla="*/ 3234674 w 12191999"/>
              <a:gd name="connsiteY1219" fmla="*/ 818168 h 1054633"/>
              <a:gd name="connsiteX1220" fmla="*/ 3234674 w 12191999"/>
              <a:gd name="connsiteY1220" fmla="*/ 808710 h 1054633"/>
              <a:gd name="connsiteX1221" fmla="*/ 3258423 w 12191999"/>
              <a:gd name="connsiteY1221" fmla="*/ 808710 h 1054633"/>
              <a:gd name="connsiteX1222" fmla="*/ 3258423 w 12191999"/>
              <a:gd name="connsiteY1222" fmla="*/ 818168 h 1054633"/>
              <a:gd name="connsiteX1223" fmla="*/ 3263173 w 12191999"/>
              <a:gd name="connsiteY1223" fmla="*/ 818168 h 1054633"/>
              <a:gd name="connsiteX1224" fmla="*/ 3263173 w 12191999"/>
              <a:gd name="connsiteY1224" fmla="*/ 837086 h 1054633"/>
              <a:gd name="connsiteX1225" fmla="*/ 3272673 w 12191999"/>
              <a:gd name="connsiteY1225" fmla="*/ 837086 h 1054633"/>
              <a:gd name="connsiteX1226" fmla="*/ 3272673 w 12191999"/>
              <a:gd name="connsiteY1226" fmla="*/ 846544 h 1054633"/>
              <a:gd name="connsiteX1227" fmla="*/ 3329672 w 12191999"/>
              <a:gd name="connsiteY1227" fmla="*/ 846544 h 1054633"/>
              <a:gd name="connsiteX1228" fmla="*/ 3329672 w 12191999"/>
              <a:gd name="connsiteY1228" fmla="*/ 884379 h 1054633"/>
              <a:gd name="connsiteX1229" fmla="*/ 3353422 w 12191999"/>
              <a:gd name="connsiteY1229" fmla="*/ 884379 h 1054633"/>
              <a:gd name="connsiteX1230" fmla="*/ 3353422 w 12191999"/>
              <a:gd name="connsiteY1230" fmla="*/ 874920 h 1054633"/>
              <a:gd name="connsiteX1231" fmla="*/ 3410420 w 12191999"/>
              <a:gd name="connsiteY1231" fmla="*/ 874920 h 1054633"/>
              <a:gd name="connsiteX1232" fmla="*/ 3410420 w 12191999"/>
              <a:gd name="connsiteY1232" fmla="*/ 865461 h 1054633"/>
              <a:gd name="connsiteX1233" fmla="*/ 3419920 w 12191999"/>
              <a:gd name="connsiteY1233" fmla="*/ 856003 h 1054633"/>
              <a:gd name="connsiteX1234" fmla="*/ 3419920 w 12191999"/>
              <a:gd name="connsiteY1234" fmla="*/ 818168 h 1054633"/>
              <a:gd name="connsiteX1235" fmla="*/ 3438919 w 12191999"/>
              <a:gd name="connsiteY1235" fmla="*/ 818168 h 1054633"/>
              <a:gd name="connsiteX1236" fmla="*/ 3443669 w 12191999"/>
              <a:gd name="connsiteY1236" fmla="*/ 841815 h 1054633"/>
              <a:gd name="connsiteX1237" fmla="*/ 3448419 w 12191999"/>
              <a:gd name="connsiteY1237" fmla="*/ 832356 h 1054633"/>
              <a:gd name="connsiteX1238" fmla="*/ 3462669 w 12191999"/>
              <a:gd name="connsiteY1238" fmla="*/ 832356 h 1054633"/>
              <a:gd name="connsiteX1239" fmla="*/ 3462669 w 12191999"/>
              <a:gd name="connsiteY1239" fmla="*/ 728312 h 1054633"/>
              <a:gd name="connsiteX1240" fmla="*/ 3476919 w 12191999"/>
              <a:gd name="connsiteY1240" fmla="*/ 728312 h 1054633"/>
              <a:gd name="connsiteX1241" fmla="*/ 3476919 w 12191999"/>
              <a:gd name="connsiteY1241" fmla="*/ 562786 h 1054633"/>
              <a:gd name="connsiteX1242" fmla="*/ 3500668 w 12191999"/>
              <a:gd name="connsiteY1242" fmla="*/ 562786 h 1054633"/>
              <a:gd name="connsiteX1243" fmla="*/ 3500668 w 12191999"/>
              <a:gd name="connsiteY1243" fmla="*/ 420908 h 1054633"/>
              <a:gd name="connsiteX1244" fmla="*/ 3505418 w 12191999"/>
              <a:gd name="connsiteY1244" fmla="*/ 416178 h 1054633"/>
              <a:gd name="connsiteX1245" fmla="*/ 3505418 w 12191999"/>
              <a:gd name="connsiteY1245" fmla="*/ 387803 h 1054633"/>
              <a:gd name="connsiteX1246" fmla="*/ 3524417 w 12191999"/>
              <a:gd name="connsiteY1246" fmla="*/ 387803 h 1054633"/>
              <a:gd name="connsiteX1247" fmla="*/ 3576666 w 12191999"/>
              <a:gd name="connsiteY1247" fmla="*/ 293217 h 1054633"/>
              <a:gd name="connsiteX1248" fmla="*/ 3576666 w 12191999"/>
              <a:gd name="connsiteY1248" fmla="*/ 0 h 1054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</a:cxnLst>
            <a:rect l="l" t="t" r="r" b="b"/>
            <a:pathLst>
              <a:path w="12191999" h="1054633">
                <a:moveTo>
                  <a:pt x="7317278" y="36111"/>
                </a:moveTo>
                <a:cubicBezTo>
                  <a:pt x="7321994" y="329328"/>
                  <a:pt x="7321994" y="329328"/>
                  <a:pt x="7321994" y="329328"/>
                </a:cubicBezTo>
                <a:cubicBezTo>
                  <a:pt x="7369151" y="428643"/>
                  <a:pt x="7369151" y="428643"/>
                  <a:pt x="7369151" y="428643"/>
                </a:cubicBezTo>
                <a:cubicBezTo>
                  <a:pt x="7392729" y="428643"/>
                  <a:pt x="7392729" y="428643"/>
                  <a:pt x="7392729" y="428643"/>
                </a:cubicBezTo>
                <a:cubicBezTo>
                  <a:pt x="7392729" y="457019"/>
                  <a:pt x="7392729" y="457019"/>
                  <a:pt x="7392729" y="457019"/>
                </a:cubicBezTo>
                <a:cubicBezTo>
                  <a:pt x="7397445" y="457019"/>
                  <a:pt x="7397445" y="457019"/>
                  <a:pt x="7397445" y="457019"/>
                </a:cubicBezTo>
                <a:cubicBezTo>
                  <a:pt x="7397445" y="598897"/>
                  <a:pt x="7397445" y="598897"/>
                  <a:pt x="7397445" y="598897"/>
                </a:cubicBezTo>
                <a:cubicBezTo>
                  <a:pt x="7411592" y="598897"/>
                  <a:pt x="7411592" y="598897"/>
                  <a:pt x="7411592" y="598897"/>
                </a:cubicBezTo>
                <a:cubicBezTo>
                  <a:pt x="7411592" y="759694"/>
                  <a:pt x="7411592" y="759694"/>
                  <a:pt x="7411592" y="759694"/>
                </a:cubicBezTo>
                <a:cubicBezTo>
                  <a:pt x="7435170" y="759694"/>
                  <a:pt x="7435170" y="759694"/>
                  <a:pt x="7435170" y="759694"/>
                </a:cubicBezTo>
                <a:cubicBezTo>
                  <a:pt x="7435170" y="906302"/>
                  <a:pt x="7435170" y="906302"/>
                  <a:pt x="7435170" y="906302"/>
                </a:cubicBezTo>
                <a:cubicBezTo>
                  <a:pt x="7468180" y="906302"/>
                  <a:pt x="7468180" y="906302"/>
                  <a:pt x="7468180" y="906302"/>
                </a:cubicBezTo>
                <a:cubicBezTo>
                  <a:pt x="7472895" y="892114"/>
                  <a:pt x="7472895" y="892114"/>
                  <a:pt x="7472895" y="892114"/>
                </a:cubicBezTo>
                <a:cubicBezTo>
                  <a:pt x="7491758" y="887384"/>
                  <a:pt x="7491758" y="887384"/>
                  <a:pt x="7491758" y="887384"/>
                </a:cubicBezTo>
                <a:cubicBezTo>
                  <a:pt x="7496474" y="901572"/>
                  <a:pt x="7496474" y="901572"/>
                  <a:pt x="7496474" y="901572"/>
                </a:cubicBezTo>
                <a:cubicBezTo>
                  <a:pt x="7520052" y="901572"/>
                  <a:pt x="7520052" y="901572"/>
                  <a:pt x="7520052" y="901572"/>
                </a:cubicBezTo>
                <a:lnTo>
                  <a:pt x="7520052" y="898741"/>
                </a:lnTo>
                <a:cubicBezTo>
                  <a:pt x="7520052" y="895120"/>
                  <a:pt x="7520052" y="895120"/>
                  <a:pt x="7520052" y="895120"/>
                </a:cubicBezTo>
                <a:cubicBezTo>
                  <a:pt x="7581356" y="895120"/>
                  <a:pt x="7581356" y="895120"/>
                  <a:pt x="7581356" y="895120"/>
                </a:cubicBezTo>
                <a:cubicBezTo>
                  <a:pt x="7581356" y="937683"/>
                  <a:pt x="7581356" y="937683"/>
                  <a:pt x="7581356" y="937683"/>
                </a:cubicBezTo>
                <a:cubicBezTo>
                  <a:pt x="7633228" y="937683"/>
                  <a:pt x="7633228" y="937683"/>
                  <a:pt x="7633228" y="937683"/>
                </a:cubicBezTo>
                <a:cubicBezTo>
                  <a:pt x="7633228" y="966059"/>
                  <a:pt x="7633228" y="966059"/>
                  <a:pt x="7633228" y="966059"/>
                </a:cubicBezTo>
                <a:cubicBezTo>
                  <a:pt x="7670954" y="966059"/>
                  <a:pt x="7670954" y="966059"/>
                  <a:pt x="7670954" y="966059"/>
                </a:cubicBezTo>
                <a:cubicBezTo>
                  <a:pt x="7670954" y="947142"/>
                  <a:pt x="7670954" y="923495"/>
                  <a:pt x="7670954" y="904578"/>
                </a:cubicBezTo>
                <a:cubicBezTo>
                  <a:pt x="7689817" y="904578"/>
                  <a:pt x="7689817" y="904578"/>
                  <a:pt x="7689817" y="904578"/>
                </a:cubicBezTo>
                <a:cubicBezTo>
                  <a:pt x="7689817" y="899849"/>
                  <a:pt x="7689817" y="899849"/>
                  <a:pt x="7689817" y="899849"/>
                </a:cubicBezTo>
                <a:cubicBezTo>
                  <a:pt x="7708679" y="899849"/>
                  <a:pt x="7708679" y="899849"/>
                  <a:pt x="7708679" y="899849"/>
                </a:cubicBezTo>
                <a:cubicBezTo>
                  <a:pt x="7708679" y="904578"/>
                  <a:pt x="7708679" y="904578"/>
                  <a:pt x="7708679" y="904578"/>
                </a:cubicBezTo>
                <a:cubicBezTo>
                  <a:pt x="7732258" y="904578"/>
                  <a:pt x="7732258" y="904578"/>
                  <a:pt x="7732258" y="904578"/>
                </a:cubicBezTo>
                <a:cubicBezTo>
                  <a:pt x="7732258" y="942413"/>
                  <a:pt x="7732258" y="942413"/>
                  <a:pt x="7732258" y="942413"/>
                </a:cubicBezTo>
                <a:cubicBezTo>
                  <a:pt x="7802993" y="942413"/>
                  <a:pt x="7802993" y="942413"/>
                  <a:pt x="7802993" y="942413"/>
                </a:cubicBezTo>
                <a:cubicBezTo>
                  <a:pt x="7802993" y="956601"/>
                  <a:pt x="7802993" y="956601"/>
                  <a:pt x="7802993" y="956601"/>
                </a:cubicBezTo>
                <a:cubicBezTo>
                  <a:pt x="7807708" y="956601"/>
                  <a:pt x="7812424" y="956601"/>
                  <a:pt x="7812424" y="956601"/>
                </a:cubicBezTo>
                <a:cubicBezTo>
                  <a:pt x="7812424" y="975518"/>
                  <a:pt x="7812424" y="975518"/>
                  <a:pt x="7812424" y="975518"/>
                </a:cubicBezTo>
                <a:cubicBezTo>
                  <a:pt x="7840718" y="975518"/>
                  <a:pt x="7840718" y="975518"/>
                  <a:pt x="7840718" y="975518"/>
                </a:cubicBezTo>
                <a:cubicBezTo>
                  <a:pt x="7840718" y="970788"/>
                  <a:pt x="7840718" y="970788"/>
                  <a:pt x="7840718" y="970788"/>
                </a:cubicBezTo>
                <a:cubicBezTo>
                  <a:pt x="7854865" y="970788"/>
                  <a:pt x="7854865" y="970788"/>
                  <a:pt x="7854865" y="970788"/>
                </a:cubicBezTo>
                <a:cubicBezTo>
                  <a:pt x="7854865" y="975518"/>
                  <a:pt x="7854865" y="975518"/>
                  <a:pt x="7854865" y="975518"/>
                </a:cubicBezTo>
                <a:cubicBezTo>
                  <a:pt x="7864296" y="975518"/>
                  <a:pt x="7878444" y="975518"/>
                  <a:pt x="7892591" y="975518"/>
                </a:cubicBezTo>
                <a:cubicBezTo>
                  <a:pt x="7892591" y="994435"/>
                  <a:pt x="7892591" y="994435"/>
                  <a:pt x="7892591" y="994435"/>
                </a:cubicBezTo>
                <a:cubicBezTo>
                  <a:pt x="7920885" y="994435"/>
                  <a:pt x="7920885" y="994435"/>
                  <a:pt x="7920885" y="994435"/>
                </a:cubicBezTo>
                <a:cubicBezTo>
                  <a:pt x="7920885" y="989706"/>
                  <a:pt x="7920885" y="989706"/>
                  <a:pt x="7920885" y="989706"/>
                </a:cubicBezTo>
                <a:cubicBezTo>
                  <a:pt x="7939747" y="989706"/>
                  <a:pt x="7939747" y="989706"/>
                  <a:pt x="7939747" y="989706"/>
                </a:cubicBezTo>
                <a:cubicBezTo>
                  <a:pt x="7939747" y="994435"/>
                  <a:pt x="7939747" y="994435"/>
                  <a:pt x="7939747" y="994435"/>
                </a:cubicBezTo>
                <a:cubicBezTo>
                  <a:pt x="7968041" y="994435"/>
                  <a:pt x="7968041" y="994435"/>
                  <a:pt x="7968041" y="994435"/>
                </a:cubicBezTo>
                <a:cubicBezTo>
                  <a:pt x="7968041" y="691760"/>
                  <a:pt x="7968041" y="691760"/>
                  <a:pt x="7968041" y="691760"/>
                </a:cubicBezTo>
                <a:cubicBezTo>
                  <a:pt x="7996335" y="691760"/>
                  <a:pt x="7996335" y="691760"/>
                  <a:pt x="7996335" y="691760"/>
                </a:cubicBezTo>
                <a:cubicBezTo>
                  <a:pt x="7996335" y="677572"/>
                  <a:pt x="7996335" y="677572"/>
                  <a:pt x="7996335" y="677572"/>
                </a:cubicBezTo>
                <a:cubicBezTo>
                  <a:pt x="8071786" y="691760"/>
                  <a:pt x="8071786" y="691760"/>
                  <a:pt x="8071786" y="691760"/>
                </a:cubicBezTo>
                <a:cubicBezTo>
                  <a:pt x="8071786" y="833639"/>
                  <a:pt x="8071786" y="833639"/>
                  <a:pt x="8071786" y="833639"/>
                </a:cubicBezTo>
                <a:cubicBezTo>
                  <a:pt x="8100080" y="833639"/>
                  <a:pt x="8100080" y="833639"/>
                  <a:pt x="8100080" y="833639"/>
                </a:cubicBezTo>
                <a:cubicBezTo>
                  <a:pt x="8100080" y="828910"/>
                  <a:pt x="8104796" y="828910"/>
                  <a:pt x="8104796" y="828910"/>
                </a:cubicBezTo>
                <a:cubicBezTo>
                  <a:pt x="8114227" y="828910"/>
                  <a:pt x="8114227" y="828910"/>
                  <a:pt x="8114227" y="828910"/>
                </a:cubicBezTo>
                <a:cubicBezTo>
                  <a:pt x="8118943" y="828910"/>
                  <a:pt x="8118943" y="828910"/>
                  <a:pt x="8118943" y="833639"/>
                </a:cubicBezTo>
                <a:cubicBezTo>
                  <a:pt x="8151953" y="833639"/>
                  <a:pt x="8151953" y="833639"/>
                  <a:pt x="8151953" y="833639"/>
                </a:cubicBezTo>
                <a:cubicBezTo>
                  <a:pt x="8151953" y="914037"/>
                  <a:pt x="8151953" y="914037"/>
                  <a:pt x="8151953" y="914037"/>
                </a:cubicBezTo>
                <a:cubicBezTo>
                  <a:pt x="8180247" y="914037"/>
                  <a:pt x="8180247" y="914037"/>
                  <a:pt x="8180247" y="914037"/>
                </a:cubicBezTo>
                <a:cubicBezTo>
                  <a:pt x="8180247" y="776887"/>
                  <a:pt x="8180247" y="776887"/>
                  <a:pt x="8180247" y="776887"/>
                </a:cubicBezTo>
                <a:cubicBezTo>
                  <a:pt x="8194394" y="776887"/>
                  <a:pt x="8194394" y="776887"/>
                  <a:pt x="8194394" y="776887"/>
                </a:cubicBezTo>
                <a:cubicBezTo>
                  <a:pt x="8194394" y="762699"/>
                  <a:pt x="8194394" y="762699"/>
                  <a:pt x="8194394" y="762699"/>
                </a:cubicBezTo>
                <a:cubicBezTo>
                  <a:pt x="8288707" y="762699"/>
                  <a:pt x="8288707" y="762699"/>
                  <a:pt x="8288707" y="762699"/>
                </a:cubicBezTo>
                <a:cubicBezTo>
                  <a:pt x="8288707" y="767429"/>
                  <a:pt x="8293423" y="767429"/>
                  <a:pt x="8293423" y="772158"/>
                </a:cubicBezTo>
                <a:cubicBezTo>
                  <a:pt x="8293423" y="843097"/>
                  <a:pt x="8293423" y="914037"/>
                  <a:pt x="8293423" y="984976"/>
                </a:cubicBezTo>
                <a:cubicBezTo>
                  <a:pt x="8312286" y="984976"/>
                  <a:pt x="8312286" y="984976"/>
                  <a:pt x="8312286" y="984976"/>
                </a:cubicBezTo>
                <a:cubicBezTo>
                  <a:pt x="8312286" y="999164"/>
                  <a:pt x="8312286" y="999164"/>
                  <a:pt x="8312286" y="999164"/>
                </a:cubicBezTo>
                <a:cubicBezTo>
                  <a:pt x="8331148" y="999164"/>
                  <a:pt x="8331148" y="999164"/>
                  <a:pt x="8331148" y="999164"/>
                </a:cubicBezTo>
                <a:cubicBezTo>
                  <a:pt x="8331148" y="947142"/>
                  <a:pt x="8331148" y="947142"/>
                  <a:pt x="8331148" y="947142"/>
                </a:cubicBezTo>
                <a:cubicBezTo>
                  <a:pt x="8359442" y="947142"/>
                  <a:pt x="8359442" y="947142"/>
                  <a:pt x="8359442" y="947142"/>
                </a:cubicBezTo>
                <a:cubicBezTo>
                  <a:pt x="8359442" y="937683"/>
                  <a:pt x="8359442" y="937683"/>
                  <a:pt x="8359442" y="937683"/>
                </a:cubicBezTo>
                <a:cubicBezTo>
                  <a:pt x="8387736" y="937683"/>
                  <a:pt x="8387736" y="937683"/>
                  <a:pt x="8387736" y="937683"/>
                </a:cubicBezTo>
                <a:cubicBezTo>
                  <a:pt x="8387736" y="947142"/>
                  <a:pt x="8387736" y="947142"/>
                  <a:pt x="8387736" y="947142"/>
                </a:cubicBezTo>
                <a:cubicBezTo>
                  <a:pt x="8401883" y="947142"/>
                  <a:pt x="8401883" y="947142"/>
                  <a:pt x="8401883" y="947142"/>
                </a:cubicBezTo>
                <a:cubicBezTo>
                  <a:pt x="8401883" y="942413"/>
                  <a:pt x="8406599" y="937683"/>
                  <a:pt x="8406599" y="937683"/>
                </a:cubicBezTo>
                <a:cubicBezTo>
                  <a:pt x="8411314" y="937683"/>
                  <a:pt x="8411314" y="937683"/>
                  <a:pt x="8411314" y="937683"/>
                </a:cubicBezTo>
                <a:cubicBezTo>
                  <a:pt x="8411314" y="937683"/>
                  <a:pt x="8416030" y="942413"/>
                  <a:pt x="8416030" y="947142"/>
                </a:cubicBezTo>
                <a:cubicBezTo>
                  <a:pt x="8425462" y="947142"/>
                  <a:pt x="8425462" y="947142"/>
                  <a:pt x="8425462" y="947142"/>
                </a:cubicBezTo>
                <a:cubicBezTo>
                  <a:pt x="8425462" y="857285"/>
                  <a:pt x="8425462" y="857285"/>
                  <a:pt x="8425462" y="857285"/>
                </a:cubicBezTo>
                <a:cubicBezTo>
                  <a:pt x="8453756" y="857285"/>
                  <a:pt x="8482050" y="857285"/>
                  <a:pt x="8505628" y="857285"/>
                </a:cubicBezTo>
                <a:cubicBezTo>
                  <a:pt x="8519775" y="554610"/>
                  <a:pt x="8519775" y="554610"/>
                  <a:pt x="8519775" y="554610"/>
                </a:cubicBezTo>
                <a:cubicBezTo>
                  <a:pt x="8505628" y="549881"/>
                  <a:pt x="8477334" y="540423"/>
                  <a:pt x="8500912" y="526235"/>
                </a:cubicBezTo>
                <a:cubicBezTo>
                  <a:pt x="8500912" y="526235"/>
                  <a:pt x="8496197" y="521505"/>
                  <a:pt x="8496197" y="521505"/>
                </a:cubicBezTo>
                <a:cubicBezTo>
                  <a:pt x="8496197" y="507317"/>
                  <a:pt x="8496197" y="502588"/>
                  <a:pt x="8505628" y="493130"/>
                </a:cubicBezTo>
                <a:cubicBezTo>
                  <a:pt x="8505628" y="488400"/>
                  <a:pt x="8505628" y="478942"/>
                  <a:pt x="8505628" y="474212"/>
                </a:cubicBezTo>
                <a:cubicBezTo>
                  <a:pt x="8524491" y="474212"/>
                  <a:pt x="8524491" y="474212"/>
                  <a:pt x="8524491" y="474212"/>
                </a:cubicBezTo>
                <a:cubicBezTo>
                  <a:pt x="8524491" y="445837"/>
                  <a:pt x="8524491" y="445837"/>
                  <a:pt x="8524491" y="445837"/>
                </a:cubicBezTo>
                <a:cubicBezTo>
                  <a:pt x="8524491" y="445837"/>
                  <a:pt x="8524491" y="445837"/>
                  <a:pt x="8529206" y="441107"/>
                </a:cubicBezTo>
                <a:cubicBezTo>
                  <a:pt x="8529206" y="351251"/>
                  <a:pt x="8529206" y="351251"/>
                  <a:pt x="8529206" y="351251"/>
                </a:cubicBezTo>
                <a:cubicBezTo>
                  <a:pt x="8524491" y="346521"/>
                  <a:pt x="8524491" y="346521"/>
                  <a:pt x="8524491" y="341792"/>
                </a:cubicBezTo>
                <a:cubicBezTo>
                  <a:pt x="8524491" y="337063"/>
                  <a:pt x="8529206" y="337063"/>
                  <a:pt x="8529206" y="332334"/>
                </a:cubicBezTo>
                <a:cubicBezTo>
                  <a:pt x="8529206" y="266123"/>
                  <a:pt x="8529206" y="266123"/>
                  <a:pt x="8529206" y="266123"/>
                </a:cubicBezTo>
                <a:cubicBezTo>
                  <a:pt x="8533922" y="261394"/>
                  <a:pt x="8533922" y="261394"/>
                  <a:pt x="8533922" y="261394"/>
                </a:cubicBezTo>
                <a:cubicBezTo>
                  <a:pt x="8533922" y="195184"/>
                  <a:pt x="8533922" y="195184"/>
                  <a:pt x="8533922" y="195184"/>
                </a:cubicBezTo>
                <a:cubicBezTo>
                  <a:pt x="8533922" y="190455"/>
                  <a:pt x="8533922" y="190455"/>
                  <a:pt x="8533922" y="190455"/>
                </a:cubicBezTo>
                <a:cubicBezTo>
                  <a:pt x="8533922" y="166808"/>
                  <a:pt x="8533922" y="166808"/>
                  <a:pt x="8533922" y="166808"/>
                </a:cubicBezTo>
                <a:cubicBezTo>
                  <a:pt x="8538638" y="166808"/>
                  <a:pt x="8538638" y="166808"/>
                  <a:pt x="8538638" y="166808"/>
                </a:cubicBezTo>
                <a:cubicBezTo>
                  <a:pt x="8538638" y="166808"/>
                  <a:pt x="8543353" y="166808"/>
                  <a:pt x="8543353" y="166808"/>
                </a:cubicBezTo>
                <a:cubicBezTo>
                  <a:pt x="8543353" y="185725"/>
                  <a:pt x="8543353" y="185725"/>
                  <a:pt x="8543353" y="185725"/>
                </a:cubicBezTo>
                <a:cubicBezTo>
                  <a:pt x="8543353" y="190455"/>
                  <a:pt x="8543353" y="190455"/>
                  <a:pt x="8543353" y="195184"/>
                </a:cubicBezTo>
                <a:cubicBezTo>
                  <a:pt x="8543353" y="261394"/>
                  <a:pt x="8543353" y="261394"/>
                  <a:pt x="8543353" y="261394"/>
                </a:cubicBezTo>
                <a:cubicBezTo>
                  <a:pt x="8543353" y="261394"/>
                  <a:pt x="8548069" y="261394"/>
                  <a:pt x="8548069" y="266123"/>
                </a:cubicBezTo>
                <a:cubicBezTo>
                  <a:pt x="8548069" y="332334"/>
                  <a:pt x="8548069" y="332334"/>
                  <a:pt x="8548069" y="332334"/>
                </a:cubicBezTo>
                <a:cubicBezTo>
                  <a:pt x="8548069" y="337063"/>
                  <a:pt x="8552785" y="337063"/>
                  <a:pt x="8557500" y="341792"/>
                </a:cubicBezTo>
                <a:cubicBezTo>
                  <a:pt x="8552785" y="346521"/>
                  <a:pt x="8552785" y="346521"/>
                  <a:pt x="8552785" y="351251"/>
                </a:cubicBezTo>
                <a:cubicBezTo>
                  <a:pt x="8552785" y="441107"/>
                  <a:pt x="8552785" y="441107"/>
                  <a:pt x="8552785" y="441107"/>
                </a:cubicBezTo>
                <a:cubicBezTo>
                  <a:pt x="8552785" y="445837"/>
                  <a:pt x="8552785" y="445837"/>
                  <a:pt x="8557500" y="445837"/>
                </a:cubicBezTo>
                <a:cubicBezTo>
                  <a:pt x="8557500" y="474212"/>
                  <a:pt x="8557500" y="474212"/>
                  <a:pt x="8557500" y="474212"/>
                </a:cubicBezTo>
                <a:cubicBezTo>
                  <a:pt x="8571648" y="474212"/>
                  <a:pt x="8571648" y="474212"/>
                  <a:pt x="8571648" y="474212"/>
                </a:cubicBezTo>
                <a:cubicBezTo>
                  <a:pt x="8571648" y="493130"/>
                  <a:pt x="8571648" y="493130"/>
                  <a:pt x="8571648" y="493130"/>
                </a:cubicBezTo>
                <a:cubicBezTo>
                  <a:pt x="8585794" y="502588"/>
                  <a:pt x="8585794" y="507317"/>
                  <a:pt x="8585794" y="521505"/>
                </a:cubicBezTo>
                <a:cubicBezTo>
                  <a:pt x="8581079" y="521505"/>
                  <a:pt x="8576363" y="526235"/>
                  <a:pt x="8576363" y="526235"/>
                </a:cubicBezTo>
                <a:cubicBezTo>
                  <a:pt x="8604657" y="535693"/>
                  <a:pt x="8571648" y="549881"/>
                  <a:pt x="8557500" y="554610"/>
                </a:cubicBezTo>
                <a:lnTo>
                  <a:pt x="8578483" y="1013352"/>
                </a:lnTo>
                <a:lnTo>
                  <a:pt x="8662237" y="1013352"/>
                </a:lnTo>
                <a:cubicBezTo>
                  <a:pt x="8674616" y="1013352"/>
                  <a:pt x="8674616" y="1013352"/>
                  <a:pt x="8674616" y="1013352"/>
                </a:cubicBezTo>
                <a:cubicBezTo>
                  <a:pt x="8674616" y="1032269"/>
                  <a:pt x="8674616" y="1032269"/>
                  <a:pt x="8674616" y="1032269"/>
                </a:cubicBezTo>
                <a:cubicBezTo>
                  <a:pt x="8684048" y="1032269"/>
                  <a:pt x="8693479" y="1032269"/>
                  <a:pt x="8702910" y="1032269"/>
                </a:cubicBezTo>
                <a:cubicBezTo>
                  <a:pt x="8702910" y="1022811"/>
                  <a:pt x="8702910" y="1018081"/>
                  <a:pt x="8702910" y="1008623"/>
                </a:cubicBezTo>
                <a:cubicBezTo>
                  <a:pt x="8712342" y="1008623"/>
                  <a:pt x="8712342" y="1008623"/>
                  <a:pt x="8712342" y="1008623"/>
                </a:cubicBezTo>
                <a:cubicBezTo>
                  <a:pt x="8712342" y="975518"/>
                  <a:pt x="8712342" y="975518"/>
                  <a:pt x="8712342" y="975518"/>
                </a:cubicBezTo>
                <a:cubicBezTo>
                  <a:pt x="8726489" y="975518"/>
                  <a:pt x="8726489" y="975518"/>
                  <a:pt x="8726489" y="975518"/>
                </a:cubicBezTo>
                <a:cubicBezTo>
                  <a:pt x="8726489" y="970788"/>
                  <a:pt x="8726489" y="970788"/>
                  <a:pt x="8726489" y="970788"/>
                </a:cubicBezTo>
                <a:cubicBezTo>
                  <a:pt x="8740636" y="970788"/>
                  <a:pt x="8740636" y="970788"/>
                  <a:pt x="8740636" y="970788"/>
                </a:cubicBezTo>
                <a:cubicBezTo>
                  <a:pt x="8740636" y="970788"/>
                  <a:pt x="8745351" y="970788"/>
                  <a:pt x="8745351" y="975518"/>
                </a:cubicBezTo>
                <a:cubicBezTo>
                  <a:pt x="8759498" y="975518"/>
                  <a:pt x="8759498" y="975518"/>
                  <a:pt x="8759498" y="975518"/>
                </a:cubicBezTo>
                <a:cubicBezTo>
                  <a:pt x="8759498" y="1008623"/>
                  <a:pt x="8759498" y="1008623"/>
                  <a:pt x="8759498" y="1008623"/>
                </a:cubicBezTo>
                <a:cubicBezTo>
                  <a:pt x="8797224" y="1008623"/>
                  <a:pt x="8797224" y="1008623"/>
                  <a:pt x="8797224" y="1008623"/>
                </a:cubicBezTo>
                <a:cubicBezTo>
                  <a:pt x="8797224" y="994435"/>
                  <a:pt x="8797224" y="994435"/>
                  <a:pt x="8797224" y="994435"/>
                </a:cubicBezTo>
                <a:cubicBezTo>
                  <a:pt x="8801939" y="994435"/>
                  <a:pt x="8801939" y="994435"/>
                  <a:pt x="8801939" y="994435"/>
                </a:cubicBezTo>
                <a:cubicBezTo>
                  <a:pt x="8801939" y="1008623"/>
                  <a:pt x="8801939" y="1008623"/>
                  <a:pt x="8801939" y="1008623"/>
                </a:cubicBezTo>
                <a:cubicBezTo>
                  <a:pt x="8820802" y="1008623"/>
                  <a:pt x="8820802" y="1008623"/>
                  <a:pt x="8820802" y="1008623"/>
                </a:cubicBezTo>
                <a:cubicBezTo>
                  <a:pt x="8820802" y="843097"/>
                  <a:pt x="8820802" y="843097"/>
                  <a:pt x="8820802" y="843097"/>
                </a:cubicBezTo>
                <a:cubicBezTo>
                  <a:pt x="8867959" y="843097"/>
                  <a:pt x="8867959" y="843097"/>
                  <a:pt x="8867959" y="843097"/>
                </a:cubicBezTo>
                <a:cubicBezTo>
                  <a:pt x="8867959" y="828910"/>
                  <a:pt x="8867959" y="828910"/>
                  <a:pt x="8867959" y="828910"/>
                </a:cubicBezTo>
                <a:cubicBezTo>
                  <a:pt x="8872675" y="828910"/>
                  <a:pt x="8872675" y="828910"/>
                  <a:pt x="8872675" y="828910"/>
                </a:cubicBezTo>
                <a:cubicBezTo>
                  <a:pt x="8872675" y="838368"/>
                  <a:pt x="8872675" y="838368"/>
                  <a:pt x="8872675" y="838368"/>
                </a:cubicBezTo>
                <a:cubicBezTo>
                  <a:pt x="8896253" y="838368"/>
                  <a:pt x="8896253" y="838368"/>
                  <a:pt x="8896253" y="838368"/>
                </a:cubicBezTo>
                <a:cubicBezTo>
                  <a:pt x="8896253" y="828910"/>
                  <a:pt x="8896253" y="828910"/>
                  <a:pt x="8896253" y="828910"/>
                </a:cubicBezTo>
                <a:cubicBezTo>
                  <a:pt x="8900969" y="828910"/>
                  <a:pt x="8900969" y="828910"/>
                  <a:pt x="8900969" y="828910"/>
                </a:cubicBezTo>
                <a:cubicBezTo>
                  <a:pt x="8900969" y="847827"/>
                  <a:pt x="8900969" y="847827"/>
                  <a:pt x="8900969" y="847827"/>
                </a:cubicBezTo>
                <a:cubicBezTo>
                  <a:pt x="8910400" y="847827"/>
                  <a:pt x="8910400" y="847827"/>
                  <a:pt x="8910400" y="847827"/>
                </a:cubicBezTo>
                <a:cubicBezTo>
                  <a:pt x="8910400" y="866744"/>
                  <a:pt x="8910400" y="866744"/>
                  <a:pt x="8910400" y="866744"/>
                </a:cubicBezTo>
                <a:cubicBezTo>
                  <a:pt x="8938694" y="866744"/>
                  <a:pt x="8938694" y="866744"/>
                  <a:pt x="8938694" y="866744"/>
                </a:cubicBezTo>
                <a:cubicBezTo>
                  <a:pt x="8938694" y="904578"/>
                  <a:pt x="8938694" y="904578"/>
                  <a:pt x="8938694" y="904578"/>
                </a:cubicBezTo>
                <a:cubicBezTo>
                  <a:pt x="8943410" y="904578"/>
                  <a:pt x="8943410" y="904578"/>
                  <a:pt x="8943410" y="904578"/>
                </a:cubicBezTo>
                <a:cubicBezTo>
                  <a:pt x="8943410" y="876203"/>
                  <a:pt x="8943410" y="876203"/>
                  <a:pt x="8943410" y="876203"/>
                </a:cubicBezTo>
                <a:cubicBezTo>
                  <a:pt x="8952841" y="876203"/>
                  <a:pt x="8952841" y="876203"/>
                  <a:pt x="8952841" y="876203"/>
                </a:cubicBezTo>
                <a:cubicBezTo>
                  <a:pt x="8952841" y="918766"/>
                  <a:pt x="8952841" y="918766"/>
                  <a:pt x="8952841" y="918766"/>
                </a:cubicBezTo>
                <a:cubicBezTo>
                  <a:pt x="8990566" y="918766"/>
                  <a:pt x="8990566" y="918766"/>
                  <a:pt x="8990566" y="918766"/>
                </a:cubicBezTo>
                <a:cubicBezTo>
                  <a:pt x="8990566" y="904578"/>
                  <a:pt x="8990566" y="904578"/>
                  <a:pt x="8990566" y="904578"/>
                </a:cubicBezTo>
                <a:cubicBezTo>
                  <a:pt x="9009429" y="904578"/>
                  <a:pt x="9009429" y="904578"/>
                  <a:pt x="9009429" y="904578"/>
                </a:cubicBezTo>
                <a:cubicBezTo>
                  <a:pt x="9009429" y="928225"/>
                  <a:pt x="9009429" y="928225"/>
                  <a:pt x="9009429" y="928225"/>
                </a:cubicBezTo>
                <a:cubicBezTo>
                  <a:pt x="9014145" y="928225"/>
                  <a:pt x="9014145" y="928225"/>
                  <a:pt x="9014145" y="928225"/>
                </a:cubicBezTo>
                <a:cubicBezTo>
                  <a:pt x="9014145" y="904578"/>
                  <a:pt x="9014145" y="904578"/>
                  <a:pt x="9014145" y="904578"/>
                </a:cubicBezTo>
                <a:cubicBezTo>
                  <a:pt x="9033007" y="904578"/>
                  <a:pt x="9033007" y="904578"/>
                  <a:pt x="9033007" y="904578"/>
                </a:cubicBezTo>
                <a:cubicBezTo>
                  <a:pt x="9033007" y="862015"/>
                  <a:pt x="9033007" y="862015"/>
                  <a:pt x="9033007" y="862015"/>
                </a:cubicBezTo>
                <a:cubicBezTo>
                  <a:pt x="9042439" y="862015"/>
                  <a:pt x="9042439" y="862015"/>
                  <a:pt x="9042439" y="862015"/>
                </a:cubicBezTo>
                <a:cubicBezTo>
                  <a:pt x="9056586" y="809992"/>
                  <a:pt x="9056586" y="809992"/>
                  <a:pt x="9056586" y="809992"/>
                </a:cubicBezTo>
                <a:cubicBezTo>
                  <a:pt x="9070733" y="809992"/>
                  <a:pt x="9070733" y="809992"/>
                  <a:pt x="9070733" y="809992"/>
                </a:cubicBezTo>
                <a:cubicBezTo>
                  <a:pt x="9084880" y="862015"/>
                  <a:pt x="9084880" y="862015"/>
                  <a:pt x="9084880" y="862015"/>
                </a:cubicBezTo>
                <a:cubicBezTo>
                  <a:pt x="9094311" y="862015"/>
                  <a:pt x="9094311" y="862015"/>
                  <a:pt x="9094311" y="862015"/>
                </a:cubicBezTo>
                <a:cubicBezTo>
                  <a:pt x="9094311" y="937683"/>
                  <a:pt x="9094311" y="937683"/>
                  <a:pt x="9094311" y="937683"/>
                </a:cubicBezTo>
                <a:cubicBezTo>
                  <a:pt x="9099027" y="937683"/>
                  <a:pt x="9099027" y="937683"/>
                  <a:pt x="9099027" y="937683"/>
                </a:cubicBezTo>
                <a:cubicBezTo>
                  <a:pt x="9099027" y="994435"/>
                  <a:pt x="9099027" y="994435"/>
                  <a:pt x="9099027" y="994435"/>
                </a:cubicBezTo>
                <a:cubicBezTo>
                  <a:pt x="9108458" y="989706"/>
                  <a:pt x="9108458" y="989706"/>
                  <a:pt x="9108458" y="989706"/>
                </a:cubicBezTo>
                <a:cubicBezTo>
                  <a:pt x="9108458" y="970788"/>
                  <a:pt x="9108458" y="970788"/>
                  <a:pt x="9108458" y="970788"/>
                </a:cubicBezTo>
                <a:cubicBezTo>
                  <a:pt x="9113174" y="984976"/>
                  <a:pt x="9113174" y="984976"/>
                  <a:pt x="9113174" y="984976"/>
                </a:cubicBezTo>
                <a:cubicBezTo>
                  <a:pt x="9122605" y="984976"/>
                  <a:pt x="9122605" y="984976"/>
                  <a:pt x="9122605" y="984976"/>
                </a:cubicBezTo>
                <a:cubicBezTo>
                  <a:pt x="9122605" y="885661"/>
                  <a:pt x="9122605" y="885661"/>
                  <a:pt x="9122605" y="885661"/>
                </a:cubicBezTo>
                <a:cubicBezTo>
                  <a:pt x="9160331" y="885661"/>
                  <a:pt x="9160331" y="885661"/>
                  <a:pt x="9160331" y="885661"/>
                </a:cubicBezTo>
                <a:cubicBezTo>
                  <a:pt x="9174478" y="899849"/>
                  <a:pt x="9174478" y="899849"/>
                  <a:pt x="9174478" y="899849"/>
                </a:cubicBezTo>
                <a:cubicBezTo>
                  <a:pt x="9174478" y="885661"/>
                  <a:pt x="9174478" y="885661"/>
                  <a:pt x="9174478" y="885661"/>
                </a:cubicBezTo>
                <a:cubicBezTo>
                  <a:pt x="9174478" y="880932"/>
                  <a:pt x="9174478" y="880932"/>
                  <a:pt x="9174478" y="880932"/>
                </a:cubicBezTo>
                <a:cubicBezTo>
                  <a:pt x="9188625" y="880932"/>
                  <a:pt x="9188625" y="880932"/>
                  <a:pt x="9188625" y="880932"/>
                </a:cubicBezTo>
                <a:cubicBezTo>
                  <a:pt x="9188625" y="852556"/>
                  <a:pt x="9188625" y="852556"/>
                  <a:pt x="9188625" y="852556"/>
                </a:cubicBezTo>
                <a:cubicBezTo>
                  <a:pt x="9198056" y="852556"/>
                  <a:pt x="9198056" y="852556"/>
                  <a:pt x="9198056" y="852556"/>
                </a:cubicBezTo>
                <a:cubicBezTo>
                  <a:pt x="9198056" y="838368"/>
                  <a:pt x="9198056" y="838368"/>
                  <a:pt x="9198056" y="838368"/>
                </a:cubicBezTo>
                <a:cubicBezTo>
                  <a:pt x="9198056" y="809992"/>
                  <a:pt x="9198056" y="809992"/>
                  <a:pt x="9198056" y="809992"/>
                </a:cubicBezTo>
                <a:cubicBezTo>
                  <a:pt x="9216919" y="809992"/>
                  <a:pt x="9216919" y="809992"/>
                  <a:pt x="9216919" y="809992"/>
                </a:cubicBezTo>
                <a:cubicBezTo>
                  <a:pt x="9216919" y="772158"/>
                  <a:pt x="9216919" y="772158"/>
                  <a:pt x="9216919" y="772158"/>
                </a:cubicBezTo>
                <a:cubicBezTo>
                  <a:pt x="9231066" y="772158"/>
                  <a:pt x="9231066" y="772158"/>
                  <a:pt x="9231066" y="772158"/>
                </a:cubicBezTo>
                <a:cubicBezTo>
                  <a:pt x="9231066" y="762699"/>
                  <a:pt x="9231066" y="762699"/>
                  <a:pt x="9231066" y="762699"/>
                </a:cubicBezTo>
                <a:cubicBezTo>
                  <a:pt x="9235781" y="762699"/>
                  <a:pt x="9235781" y="762699"/>
                  <a:pt x="9235781" y="762699"/>
                </a:cubicBezTo>
                <a:cubicBezTo>
                  <a:pt x="9235781" y="729594"/>
                  <a:pt x="9235781" y="729594"/>
                  <a:pt x="9235781" y="729594"/>
                </a:cubicBezTo>
                <a:cubicBezTo>
                  <a:pt x="9240497" y="729594"/>
                  <a:pt x="9240497" y="729594"/>
                  <a:pt x="9240497" y="729594"/>
                </a:cubicBezTo>
                <a:cubicBezTo>
                  <a:pt x="9240497" y="720136"/>
                  <a:pt x="9240497" y="720136"/>
                  <a:pt x="9240497" y="720136"/>
                </a:cubicBezTo>
                <a:cubicBezTo>
                  <a:pt x="9249929" y="720136"/>
                  <a:pt x="9249929" y="720136"/>
                  <a:pt x="9249929" y="720136"/>
                </a:cubicBezTo>
                <a:cubicBezTo>
                  <a:pt x="9249929" y="682301"/>
                  <a:pt x="9249929" y="682301"/>
                  <a:pt x="9249929" y="682301"/>
                </a:cubicBezTo>
                <a:cubicBezTo>
                  <a:pt x="9282938" y="682301"/>
                  <a:pt x="9282938" y="682301"/>
                  <a:pt x="9282938" y="682301"/>
                </a:cubicBezTo>
                <a:cubicBezTo>
                  <a:pt x="9282938" y="668114"/>
                  <a:pt x="9282938" y="668114"/>
                  <a:pt x="9282938" y="668114"/>
                </a:cubicBezTo>
                <a:cubicBezTo>
                  <a:pt x="9320664" y="668114"/>
                  <a:pt x="9320664" y="668114"/>
                  <a:pt x="9320664" y="668114"/>
                </a:cubicBezTo>
                <a:cubicBezTo>
                  <a:pt x="9320664" y="653926"/>
                  <a:pt x="9320664" y="653926"/>
                  <a:pt x="9320664" y="653926"/>
                </a:cubicBezTo>
                <a:cubicBezTo>
                  <a:pt x="9344242" y="653926"/>
                  <a:pt x="9344242" y="653926"/>
                  <a:pt x="9344242" y="653926"/>
                </a:cubicBezTo>
                <a:cubicBezTo>
                  <a:pt x="9344242" y="668114"/>
                  <a:pt x="9344242" y="668114"/>
                  <a:pt x="9344242" y="668114"/>
                </a:cubicBezTo>
                <a:cubicBezTo>
                  <a:pt x="9353673" y="668114"/>
                  <a:pt x="9353673" y="668114"/>
                  <a:pt x="9353673" y="668114"/>
                </a:cubicBezTo>
                <a:cubicBezTo>
                  <a:pt x="9353673" y="663384"/>
                  <a:pt x="9353673" y="663384"/>
                  <a:pt x="9353673" y="663384"/>
                </a:cubicBezTo>
                <a:cubicBezTo>
                  <a:pt x="9363105" y="663384"/>
                  <a:pt x="9363105" y="663384"/>
                  <a:pt x="9363105" y="663384"/>
                </a:cubicBezTo>
                <a:cubicBezTo>
                  <a:pt x="9363105" y="668114"/>
                  <a:pt x="9363105" y="668114"/>
                  <a:pt x="9363105" y="668114"/>
                </a:cubicBezTo>
                <a:cubicBezTo>
                  <a:pt x="9372536" y="668114"/>
                  <a:pt x="9372536" y="668114"/>
                  <a:pt x="9372536" y="668114"/>
                </a:cubicBezTo>
                <a:cubicBezTo>
                  <a:pt x="9372536" y="653926"/>
                  <a:pt x="9372536" y="653926"/>
                  <a:pt x="9372536" y="653926"/>
                </a:cubicBezTo>
                <a:cubicBezTo>
                  <a:pt x="9391399" y="653926"/>
                  <a:pt x="9391399" y="653926"/>
                  <a:pt x="9391399" y="653926"/>
                </a:cubicBezTo>
                <a:cubicBezTo>
                  <a:pt x="9391399" y="668114"/>
                  <a:pt x="9391399" y="668114"/>
                  <a:pt x="9391399" y="668114"/>
                </a:cubicBezTo>
                <a:cubicBezTo>
                  <a:pt x="9419693" y="668114"/>
                  <a:pt x="9419693" y="668114"/>
                  <a:pt x="9419693" y="668114"/>
                </a:cubicBezTo>
                <a:cubicBezTo>
                  <a:pt x="9419693" y="682301"/>
                  <a:pt x="9419693" y="682301"/>
                  <a:pt x="9419693" y="682301"/>
                </a:cubicBezTo>
                <a:cubicBezTo>
                  <a:pt x="9433840" y="682301"/>
                  <a:pt x="9433840" y="682301"/>
                  <a:pt x="9433840" y="682301"/>
                </a:cubicBezTo>
                <a:cubicBezTo>
                  <a:pt x="9433840" y="781617"/>
                  <a:pt x="9433840" y="781617"/>
                  <a:pt x="9433840" y="781617"/>
                </a:cubicBezTo>
                <a:cubicBezTo>
                  <a:pt x="9443271" y="781617"/>
                  <a:pt x="9443271" y="781617"/>
                  <a:pt x="9443271" y="781617"/>
                </a:cubicBezTo>
                <a:cubicBezTo>
                  <a:pt x="9443271" y="743782"/>
                  <a:pt x="9443271" y="743782"/>
                  <a:pt x="9443271" y="743782"/>
                </a:cubicBezTo>
                <a:cubicBezTo>
                  <a:pt x="9490428" y="743782"/>
                  <a:pt x="9490428" y="743782"/>
                  <a:pt x="9490428" y="743782"/>
                </a:cubicBezTo>
                <a:cubicBezTo>
                  <a:pt x="9490428" y="781617"/>
                  <a:pt x="9490428" y="781617"/>
                  <a:pt x="9490428" y="781617"/>
                </a:cubicBezTo>
                <a:cubicBezTo>
                  <a:pt x="9499859" y="781617"/>
                  <a:pt x="9499859" y="781617"/>
                  <a:pt x="9499859" y="781617"/>
                </a:cubicBezTo>
                <a:cubicBezTo>
                  <a:pt x="9499859" y="885661"/>
                  <a:pt x="9499859" y="885661"/>
                  <a:pt x="9499859" y="885661"/>
                </a:cubicBezTo>
                <a:cubicBezTo>
                  <a:pt x="9504575" y="885661"/>
                  <a:pt x="9504575" y="885661"/>
                  <a:pt x="9504575" y="885661"/>
                </a:cubicBezTo>
                <a:cubicBezTo>
                  <a:pt x="9509291" y="800534"/>
                  <a:pt x="9509291" y="800534"/>
                  <a:pt x="9509291" y="800534"/>
                </a:cubicBezTo>
                <a:cubicBezTo>
                  <a:pt x="9509291" y="885661"/>
                  <a:pt x="9509291" y="885661"/>
                  <a:pt x="9509291" y="885661"/>
                </a:cubicBezTo>
                <a:cubicBezTo>
                  <a:pt x="9518722" y="885661"/>
                  <a:pt x="9518722" y="885661"/>
                  <a:pt x="9518722" y="885661"/>
                </a:cubicBezTo>
                <a:cubicBezTo>
                  <a:pt x="9523438" y="932954"/>
                  <a:pt x="9523438" y="932954"/>
                  <a:pt x="9523438" y="932954"/>
                </a:cubicBezTo>
                <a:cubicBezTo>
                  <a:pt x="9547016" y="947142"/>
                  <a:pt x="9547016" y="947142"/>
                  <a:pt x="9547016" y="947142"/>
                </a:cubicBezTo>
                <a:cubicBezTo>
                  <a:pt x="9547016" y="928225"/>
                  <a:pt x="9547016" y="928225"/>
                  <a:pt x="9547016" y="928225"/>
                </a:cubicBezTo>
                <a:cubicBezTo>
                  <a:pt x="9551732" y="928225"/>
                  <a:pt x="9551732" y="928225"/>
                  <a:pt x="9551732" y="928225"/>
                </a:cubicBezTo>
                <a:cubicBezTo>
                  <a:pt x="9551732" y="914037"/>
                  <a:pt x="9551732" y="914037"/>
                  <a:pt x="9551732" y="914037"/>
                </a:cubicBezTo>
                <a:cubicBezTo>
                  <a:pt x="9617751" y="914037"/>
                  <a:pt x="9617751" y="914037"/>
                  <a:pt x="9617751" y="914037"/>
                </a:cubicBezTo>
                <a:cubicBezTo>
                  <a:pt x="9617751" y="918766"/>
                  <a:pt x="9617751" y="918766"/>
                  <a:pt x="9617751" y="918766"/>
                </a:cubicBezTo>
                <a:cubicBezTo>
                  <a:pt x="9622467" y="918766"/>
                  <a:pt x="9622467" y="918766"/>
                  <a:pt x="9622467" y="918766"/>
                </a:cubicBezTo>
                <a:cubicBezTo>
                  <a:pt x="9622467" y="904578"/>
                  <a:pt x="9622467" y="904578"/>
                  <a:pt x="9622467" y="904578"/>
                </a:cubicBezTo>
                <a:cubicBezTo>
                  <a:pt x="9631898" y="904578"/>
                  <a:pt x="9631898" y="904578"/>
                  <a:pt x="9631898" y="904578"/>
                </a:cubicBezTo>
                <a:cubicBezTo>
                  <a:pt x="9631898" y="918766"/>
                  <a:pt x="9631898" y="918766"/>
                  <a:pt x="9631898" y="918766"/>
                </a:cubicBezTo>
                <a:cubicBezTo>
                  <a:pt x="9641329" y="918766"/>
                  <a:pt x="9641329" y="918766"/>
                  <a:pt x="9641329" y="918766"/>
                </a:cubicBezTo>
                <a:cubicBezTo>
                  <a:pt x="9641329" y="899849"/>
                  <a:pt x="9641329" y="899849"/>
                  <a:pt x="9641329" y="899849"/>
                </a:cubicBezTo>
                <a:cubicBezTo>
                  <a:pt x="9650761" y="899849"/>
                  <a:pt x="9650761" y="899849"/>
                  <a:pt x="9650761" y="899849"/>
                </a:cubicBezTo>
                <a:cubicBezTo>
                  <a:pt x="9650761" y="890390"/>
                  <a:pt x="9650761" y="890390"/>
                  <a:pt x="9650761" y="890390"/>
                </a:cubicBezTo>
                <a:cubicBezTo>
                  <a:pt x="9674339" y="890390"/>
                  <a:pt x="9674339" y="890390"/>
                  <a:pt x="9674339" y="890390"/>
                </a:cubicBezTo>
                <a:cubicBezTo>
                  <a:pt x="9674339" y="866744"/>
                  <a:pt x="9674339" y="866744"/>
                  <a:pt x="9674339" y="866744"/>
                </a:cubicBezTo>
                <a:cubicBezTo>
                  <a:pt x="9683771" y="862015"/>
                  <a:pt x="9683771" y="862015"/>
                  <a:pt x="9683771" y="862015"/>
                </a:cubicBezTo>
                <a:cubicBezTo>
                  <a:pt x="9683771" y="857285"/>
                  <a:pt x="9683771" y="857285"/>
                  <a:pt x="9683771" y="857285"/>
                </a:cubicBezTo>
                <a:cubicBezTo>
                  <a:pt x="9702633" y="857285"/>
                  <a:pt x="9702633" y="857285"/>
                  <a:pt x="9702633" y="857285"/>
                </a:cubicBezTo>
                <a:cubicBezTo>
                  <a:pt x="9702633" y="838368"/>
                  <a:pt x="9702633" y="838368"/>
                  <a:pt x="9702633" y="838368"/>
                </a:cubicBezTo>
                <a:cubicBezTo>
                  <a:pt x="9712065" y="838368"/>
                  <a:pt x="9712065" y="838368"/>
                  <a:pt x="9712065" y="838368"/>
                </a:cubicBezTo>
                <a:cubicBezTo>
                  <a:pt x="9712065" y="795805"/>
                  <a:pt x="9712065" y="795805"/>
                  <a:pt x="9712065" y="795805"/>
                </a:cubicBezTo>
                <a:cubicBezTo>
                  <a:pt x="9730927" y="795805"/>
                  <a:pt x="9730927" y="795805"/>
                  <a:pt x="9730927" y="795805"/>
                </a:cubicBezTo>
                <a:cubicBezTo>
                  <a:pt x="9730927" y="791075"/>
                  <a:pt x="9730927" y="791075"/>
                  <a:pt x="9730927" y="791075"/>
                </a:cubicBezTo>
                <a:cubicBezTo>
                  <a:pt x="9740359" y="791075"/>
                  <a:pt x="9740359" y="791075"/>
                  <a:pt x="9740359" y="791075"/>
                </a:cubicBezTo>
                <a:cubicBezTo>
                  <a:pt x="9740359" y="734324"/>
                  <a:pt x="9740359" y="734324"/>
                  <a:pt x="9740359" y="734324"/>
                </a:cubicBezTo>
                <a:cubicBezTo>
                  <a:pt x="9763937" y="734324"/>
                  <a:pt x="9763937" y="734324"/>
                  <a:pt x="9763937" y="734324"/>
                </a:cubicBezTo>
                <a:cubicBezTo>
                  <a:pt x="9763937" y="710677"/>
                  <a:pt x="9763937" y="710677"/>
                  <a:pt x="9763937" y="710677"/>
                </a:cubicBezTo>
                <a:cubicBezTo>
                  <a:pt x="9811094" y="710677"/>
                  <a:pt x="9811094" y="710677"/>
                  <a:pt x="9811094" y="710677"/>
                </a:cubicBezTo>
                <a:cubicBezTo>
                  <a:pt x="9811094" y="734324"/>
                  <a:pt x="9811094" y="734324"/>
                  <a:pt x="9811094" y="734324"/>
                </a:cubicBezTo>
                <a:cubicBezTo>
                  <a:pt x="9839388" y="734324"/>
                  <a:pt x="9839388" y="734324"/>
                  <a:pt x="9839388" y="734324"/>
                </a:cubicBezTo>
                <a:cubicBezTo>
                  <a:pt x="9839388" y="791075"/>
                  <a:pt x="9839388" y="791075"/>
                  <a:pt x="9839388" y="791075"/>
                </a:cubicBezTo>
                <a:cubicBezTo>
                  <a:pt x="9858251" y="791075"/>
                  <a:pt x="9858251" y="791075"/>
                  <a:pt x="9858251" y="791075"/>
                </a:cubicBezTo>
                <a:cubicBezTo>
                  <a:pt x="9858251" y="918766"/>
                  <a:pt x="9858251" y="918766"/>
                  <a:pt x="9858251" y="918766"/>
                </a:cubicBezTo>
                <a:cubicBezTo>
                  <a:pt x="9862966" y="918766"/>
                  <a:pt x="9862966" y="918766"/>
                  <a:pt x="9862966" y="918766"/>
                </a:cubicBezTo>
                <a:cubicBezTo>
                  <a:pt x="9877113" y="885661"/>
                  <a:pt x="9877113" y="885661"/>
                  <a:pt x="9877113" y="885661"/>
                </a:cubicBezTo>
                <a:cubicBezTo>
                  <a:pt x="9886545" y="899849"/>
                  <a:pt x="9886545" y="899849"/>
                  <a:pt x="9886545" y="899849"/>
                </a:cubicBezTo>
                <a:cubicBezTo>
                  <a:pt x="9881829" y="899849"/>
                  <a:pt x="9881829" y="899849"/>
                  <a:pt x="9881829" y="899849"/>
                </a:cubicBezTo>
                <a:cubicBezTo>
                  <a:pt x="9881829" y="918766"/>
                  <a:pt x="9881829" y="918766"/>
                  <a:pt x="9881829" y="918766"/>
                </a:cubicBezTo>
                <a:cubicBezTo>
                  <a:pt x="9891260" y="918766"/>
                  <a:pt x="9891260" y="918766"/>
                  <a:pt x="9891260" y="918766"/>
                </a:cubicBezTo>
                <a:cubicBezTo>
                  <a:pt x="9891260" y="956601"/>
                  <a:pt x="9891260" y="956601"/>
                  <a:pt x="9891260" y="956601"/>
                </a:cubicBezTo>
                <a:cubicBezTo>
                  <a:pt x="9900692" y="956601"/>
                  <a:pt x="9900692" y="956601"/>
                  <a:pt x="9900692" y="956601"/>
                </a:cubicBezTo>
                <a:cubicBezTo>
                  <a:pt x="9900692" y="984976"/>
                  <a:pt x="9900692" y="984976"/>
                  <a:pt x="9900692" y="984976"/>
                </a:cubicBezTo>
                <a:cubicBezTo>
                  <a:pt x="9919554" y="984976"/>
                  <a:pt x="9919554" y="984976"/>
                  <a:pt x="9919554" y="984976"/>
                </a:cubicBezTo>
                <a:cubicBezTo>
                  <a:pt x="9919554" y="975518"/>
                  <a:pt x="9919554" y="975518"/>
                  <a:pt x="9919554" y="975518"/>
                </a:cubicBezTo>
                <a:cubicBezTo>
                  <a:pt x="9938417" y="975518"/>
                  <a:pt x="9938417" y="975518"/>
                  <a:pt x="9938417" y="975518"/>
                </a:cubicBezTo>
                <a:cubicBezTo>
                  <a:pt x="9938417" y="947142"/>
                  <a:pt x="9938417" y="947142"/>
                  <a:pt x="9938417" y="947142"/>
                </a:cubicBezTo>
                <a:cubicBezTo>
                  <a:pt x="9985574" y="947142"/>
                  <a:pt x="9985574" y="947142"/>
                  <a:pt x="9985574" y="947142"/>
                </a:cubicBezTo>
                <a:cubicBezTo>
                  <a:pt x="9985574" y="956601"/>
                  <a:pt x="9985574" y="956601"/>
                  <a:pt x="9985574" y="956601"/>
                </a:cubicBezTo>
                <a:cubicBezTo>
                  <a:pt x="9995005" y="956601"/>
                  <a:pt x="9995005" y="956601"/>
                  <a:pt x="9995005" y="956601"/>
                </a:cubicBezTo>
                <a:cubicBezTo>
                  <a:pt x="9995005" y="947142"/>
                  <a:pt x="9995005" y="947142"/>
                  <a:pt x="9995005" y="947142"/>
                </a:cubicBezTo>
                <a:cubicBezTo>
                  <a:pt x="10004437" y="947142"/>
                  <a:pt x="10004437" y="947142"/>
                  <a:pt x="10004437" y="947142"/>
                </a:cubicBezTo>
                <a:cubicBezTo>
                  <a:pt x="10004437" y="966059"/>
                  <a:pt x="10004437" y="966059"/>
                  <a:pt x="10004437" y="966059"/>
                </a:cubicBezTo>
                <a:cubicBezTo>
                  <a:pt x="10013868" y="966059"/>
                  <a:pt x="10013868" y="966059"/>
                  <a:pt x="10013868" y="966059"/>
                </a:cubicBezTo>
                <a:cubicBezTo>
                  <a:pt x="10013868" y="956601"/>
                  <a:pt x="10013868" y="956601"/>
                  <a:pt x="10013868" y="956601"/>
                </a:cubicBezTo>
                <a:cubicBezTo>
                  <a:pt x="10023299" y="956601"/>
                  <a:pt x="10023299" y="956601"/>
                  <a:pt x="10023299" y="956601"/>
                </a:cubicBezTo>
                <a:cubicBezTo>
                  <a:pt x="10023299" y="928225"/>
                  <a:pt x="10023299" y="928225"/>
                  <a:pt x="10023299" y="928225"/>
                </a:cubicBezTo>
                <a:cubicBezTo>
                  <a:pt x="10061025" y="928225"/>
                  <a:pt x="10061025" y="928225"/>
                  <a:pt x="10061025" y="928225"/>
                </a:cubicBezTo>
                <a:cubicBezTo>
                  <a:pt x="10061025" y="937683"/>
                  <a:pt x="10061025" y="937683"/>
                  <a:pt x="10061025" y="937683"/>
                </a:cubicBezTo>
                <a:cubicBezTo>
                  <a:pt x="10070456" y="937683"/>
                  <a:pt x="10070456" y="937683"/>
                  <a:pt x="10070456" y="937683"/>
                </a:cubicBezTo>
                <a:cubicBezTo>
                  <a:pt x="10070456" y="918766"/>
                  <a:pt x="10070456" y="918766"/>
                  <a:pt x="10070456" y="918766"/>
                </a:cubicBezTo>
                <a:cubicBezTo>
                  <a:pt x="10089319" y="918766"/>
                  <a:pt x="10089319" y="918766"/>
                  <a:pt x="10089319" y="918766"/>
                </a:cubicBezTo>
                <a:cubicBezTo>
                  <a:pt x="10089319" y="890390"/>
                  <a:pt x="10089319" y="890390"/>
                  <a:pt x="10089319" y="890390"/>
                </a:cubicBezTo>
                <a:cubicBezTo>
                  <a:pt x="10108181" y="890390"/>
                  <a:pt x="10108181" y="890390"/>
                  <a:pt x="10108181" y="890390"/>
                </a:cubicBezTo>
                <a:cubicBezTo>
                  <a:pt x="10108181" y="899849"/>
                  <a:pt x="10108181" y="899849"/>
                  <a:pt x="10108181" y="899849"/>
                </a:cubicBezTo>
                <a:cubicBezTo>
                  <a:pt x="10117613" y="899849"/>
                  <a:pt x="10117613" y="899849"/>
                  <a:pt x="10117613" y="899849"/>
                </a:cubicBezTo>
                <a:cubicBezTo>
                  <a:pt x="10117613" y="871473"/>
                  <a:pt x="10117613" y="871473"/>
                  <a:pt x="10117613" y="871473"/>
                </a:cubicBezTo>
                <a:cubicBezTo>
                  <a:pt x="10136475" y="871473"/>
                  <a:pt x="10136475" y="871473"/>
                  <a:pt x="10136475" y="871473"/>
                </a:cubicBezTo>
                <a:cubicBezTo>
                  <a:pt x="10136475" y="890390"/>
                  <a:pt x="10136475" y="890390"/>
                  <a:pt x="10136475" y="890390"/>
                </a:cubicBezTo>
                <a:cubicBezTo>
                  <a:pt x="10164769" y="890390"/>
                  <a:pt x="10164769" y="890390"/>
                  <a:pt x="10164769" y="890390"/>
                </a:cubicBezTo>
                <a:cubicBezTo>
                  <a:pt x="10164769" y="880932"/>
                  <a:pt x="10164769" y="880932"/>
                  <a:pt x="10164769" y="880932"/>
                </a:cubicBezTo>
                <a:cubicBezTo>
                  <a:pt x="10188348" y="880932"/>
                  <a:pt x="10188348" y="880932"/>
                  <a:pt x="10188348" y="880932"/>
                </a:cubicBezTo>
                <a:cubicBezTo>
                  <a:pt x="10188348" y="890390"/>
                  <a:pt x="10188348" y="890390"/>
                  <a:pt x="10188348" y="890390"/>
                </a:cubicBezTo>
                <a:cubicBezTo>
                  <a:pt x="10193063" y="890390"/>
                  <a:pt x="10193063" y="890390"/>
                  <a:pt x="10193063" y="890390"/>
                </a:cubicBezTo>
                <a:cubicBezTo>
                  <a:pt x="10193063" y="909308"/>
                  <a:pt x="10193063" y="909308"/>
                  <a:pt x="10193063" y="909308"/>
                </a:cubicBezTo>
                <a:cubicBezTo>
                  <a:pt x="10202495" y="909308"/>
                  <a:pt x="10202495" y="909308"/>
                  <a:pt x="10202495" y="909308"/>
                </a:cubicBezTo>
                <a:cubicBezTo>
                  <a:pt x="10202495" y="918766"/>
                  <a:pt x="10202495" y="918766"/>
                  <a:pt x="10202495" y="918766"/>
                </a:cubicBezTo>
                <a:cubicBezTo>
                  <a:pt x="10259083" y="918766"/>
                  <a:pt x="10259083" y="918766"/>
                  <a:pt x="10259083" y="918766"/>
                </a:cubicBezTo>
                <a:cubicBezTo>
                  <a:pt x="10259083" y="956601"/>
                  <a:pt x="10259083" y="956601"/>
                  <a:pt x="10259083" y="956601"/>
                </a:cubicBezTo>
                <a:cubicBezTo>
                  <a:pt x="10282661" y="956601"/>
                  <a:pt x="10282661" y="956601"/>
                  <a:pt x="10282661" y="956601"/>
                </a:cubicBezTo>
                <a:cubicBezTo>
                  <a:pt x="10282661" y="947142"/>
                  <a:pt x="10282661" y="947142"/>
                  <a:pt x="10282661" y="947142"/>
                </a:cubicBezTo>
                <a:cubicBezTo>
                  <a:pt x="10339249" y="947142"/>
                  <a:pt x="10339249" y="947142"/>
                  <a:pt x="10339249" y="947142"/>
                </a:cubicBezTo>
                <a:cubicBezTo>
                  <a:pt x="10339249" y="937683"/>
                  <a:pt x="10339249" y="937683"/>
                  <a:pt x="10339249" y="937683"/>
                </a:cubicBezTo>
                <a:cubicBezTo>
                  <a:pt x="10348681" y="928225"/>
                  <a:pt x="10348681" y="928225"/>
                  <a:pt x="10348681" y="928225"/>
                </a:cubicBezTo>
                <a:cubicBezTo>
                  <a:pt x="10348681" y="890390"/>
                  <a:pt x="10348681" y="890390"/>
                  <a:pt x="10348681" y="890390"/>
                </a:cubicBezTo>
                <a:cubicBezTo>
                  <a:pt x="10367543" y="890390"/>
                  <a:pt x="10367543" y="890390"/>
                  <a:pt x="10367543" y="890390"/>
                </a:cubicBezTo>
                <a:cubicBezTo>
                  <a:pt x="10372259" y="914037"/>
                  <a:pt x="10372259" y="914037"/>
                  <a:pt x="10372259" y="914037"/>
                </a:cubicBezTo>
                <a:cubicBezTo>
                  <a:pt x="10376975" y="904578"/>
                  <a:pt x="10376975" y="904578"/>
                  <a:pt x="10376975" y="904578"/>
                </a:cubicBezTo>
                <a:cubicBezTo>
                  <a:pt x="10391122" y="904578"/>
                  <a:pt x="10391122" y="904578"/>
                  <a:pt x="10391122" y="904578"/>
                </a:cubicBezTo>
                <a:cubicBezTo>
                  <a:pt x="10391122" y="800534"/>
                  <a:pt x="10391122" y="800534"/>
                  <a:pt x="10391122" y="800534"/>
                </a:cubicBezTo>
                <a:cubicBezTo>
                  <a:pt x="10405269" y="800534"/>
                  <a:pt x="10405269" y="800534"/>
                  <a:pt x="10405269" y="800534"/>
                </a:cubicBezTo>
                <a:cubicBezTo>
                  <a:pt x="10405269" y="635008"/>
                  <a:pt x="10405269" y="635008"/>
                  <a:pt x="10405269" y="635008"/>
                </a:cubicBezTo>
                <a:cubicBezTo>
                  <a:pt x="10428847" y="635008"/>
                  <a:pt x="10428847" y="635008"/>
                  <a:pt x="10428847" y="635008"/>
                </a:cubicBezTo>
                <a:cubicBezTo>
                  <a:pt x="10428847" y="493130"/>
                  <a:pt x="10428847" y="493130"/>
                  <a:pt x="10428847" y="493130"/>
                </a:cubicBezTo>
                <a:cubicBezTo>
                  <a:pt x="10433563" y="488400"/>
                  <a:pt x="10433563" y="488400"/>
                  <a:pt x="10433563" y="488400"/>
                </a:cubicBezTo>
                <a:cubicBezTo>
                  <a:pt x="10433563" y="460025"/>
                  <a:pt x="10433563" y="460025"/>
                  <a:pt x="10433563" y="460025"/>
                </a:cubicBezTo>
                <a:cubicBezTo>
                  <a:pt x="10452425" y="460025"/>
                  <a:pt x="10452425" y="460025"/>
                  <a:pt x="10452425" y="460025"/>
                </a:cubicBezTo>
                <a:cubicBezTo>
                  <a:pt x="10504298" y="365439"/>
                  <a:pt x="10504298" y="365439"/>
                  <a:pt x="10504298" y="365439"/>
                </a:cubicBezTo>
                <a:cubicBezTo>
                  <a:pt x="10504298" y="72222"/>
                  <a:pt x="10504298" y="72222"/>
                  <a:pt x="10504298" y="72222"/>
                </a:cubicBezTo>
                <a:cubicBezTo>
                  <a:pt x="10509014" y="365439"/>
                  <a:pt x="10509014" y="365439"/>
                  <a:pt x="10509014" y="365439"/>
                </a:cubicBezTo>
                <a:cubicBezTo>
                  <a:pt x="10556171" y="464754"/>
                  <a:pt x="10556171" y="464754"/>
                  <a:pt x="10556171" y="464754"/>
                </a:cubicBezTo>
                <a:cubicBezTo>
                  <a:pt x="10579749" y="464754"/>
                  <a:pt x="10579749" y="464754"/>
                  <a:pt x="10579749" y="464754"/>
                </a:cubicBezTo>
                <a:cubicBezTo>
                  <a:pt x="10579749" y="493130"/>
                  <a:pt x="10579749" y="493130"/>
                  <a:pt x="10579749" y="493130"/>
                </a:cubicBezTo>
                <a:cubicBezTo>
                  <a:pt x="10584465" y="493130"/>
                  <a:pt x="10584465" y="493130"/>
                  <a:pt x="10584465" y="493130"/>
                </a:cubicBezTo>
                <a:cubicBezTo>
                  <a:pt x="10584465" y="635008"/>
                  <a:pt x="10584465" y="635008"/>
                  <a:pt x="10584465" y="635008"/>
                </a:cubicBezTo>
                <a:cubicBezTo>
                  <a:pt x="10598611" y="635008"/>
                  <a:pt x="10598611" y="635008"/>
                  <a:pt x="10598611" y="635008"/>
                </a:cubicBezTo>
                <a:cubicBezTo>
                  <a:pt x="10598611" y="795805"/>
                  <a:pt x="10598611" y="795805"/>
                  <a:pt x="10598611" y="795805"/>
                </a:cubicBezTo>
                <a:cubicBezTo>
                  <a:pt x="10622190" y="795805"/>
                  <a:pt x="10622190" y="795805"/>
                  <a:pt x="10622190" y="795805"/>
                </a:cubicBezTo>
                <a:cubicBezTo>
                  <a:pt x="10622190" y="942413"/>
                  <a:pt x="10622190" y="942413"/>
                  <a:pt x="10622190" y="942413"/>
                </a:cubicBezTo>
                <a:cubicBezTo>
                  <a:pt x="10655199" y="942413"/>
                  <a:pt x="10655199" y="942413"/>
                  <a:pt x="10655199" y="942413"/>
                </a:cubicBezTo>
                <a:cubicBezTo>
                  <a:pt x="10659915" y="928225"/>
                  <a:pt x="10659915" y="928225"/>
                  <a:pt x="10659915" y="928225"/>
                </a:cubicBezTo>
                <a:cubicBezTo>
                  <a:pt x="10678778" y="923495"/>
                  <a:pt x="10678778" y="923495"/>
                  <a:pt x="10678778" y="923495"/>
                </a:cubicBezTo>
                <a:cubicBezTo>
                  <a:pt x="10683494" y="937683"/>
                  <a:pt x="10683494" y="937683"/>
                  <a:pt x="10683494" y="937683"/>
                </a:cubicBezTo>
                <a:lnTo>
                  <a:pt x="10694372" y="937683"/>
                </a:lnTo>
                <a:lnTo>
                  <a:pt x="10694372" y="939439"/>
                </a:lnTo>
                <a:lnTo>
                  <a:pt x="10695596" y="939439"/>
                </a:lnTo>
                <a:cubicBezTo>
                  <a:pt x="10695596" y="939439"/>
                  <a:pt x="10700311" y="939439"/>
                  <a:pt x="10700311" y="944169"/>
                </a:cubicBezTo>
                <a:cubicBezTo>
                  <a:pt x="10714458" y="944169"/>
                  <a:pt x="10714458" y="944169"/>
                  <a:pt x="10714458" y="944169"/>
                </a:cubicBezTo>
                <a:cubicBezTo>
                  <a:pt x="10714458" y="977274"/>
                  <a:pt x="10714458" y="977274"/>
                  <a:pt x="10714458" y="977274"/>
                </a:cubicBezTo>
                <a:cubicBezTo>
                  <a:pt x="10752184" y="977274"/>
                  <a:pt x="10752184" y="977274"/>
                  <a:pt x="10752184" y="977274"/>
                </a:cubicBezTo>
                <a:cubicBezTo>
                  <a:pt x="10752184" y="963086"/>
                  <a:pt x="10752184" y="963086"/>
                  <a:pt x="10752184" y="963086"/>
                </a:cubicBezTo>
                <a:cubicBezTo>
                  <a:pt x="10756900" y="963086"/>
                  <a:pt x="10756900" y="963086"/>
                  <a:pt x="10756900" y="963086"/>
                </a:cubicBezTo>
                <a:cubicBezTo>
                  <a:pt x="10756900" y="977274"/>
                  <a:pt x="10756900" y="977274"/>
                  <a:pt x="10756900" y="977274"/>
                </a:cubicBezTo>
                <a:cubicBezTo>
                  <a:pt x="10775762" y="977274"/>
                  <a:pt x="10775762" y="977274"/>
                  <a:pt x="10775762" y="977274"/>
                </a:cubicBezTo>
                <a:cubicBezTo>
                  <a:pt x="10775762" y="811748"/>
                  <a:pt x="10775762" y="811748"/>
                  <a:pt x="10775762" y="811748"/>
                </a:cubicBezTo>
                <a:cubicBezTo>
                  <a:pt x="10822919" y="811748"/>
                  <a:pt x="10822919" y="811748"/>
                  <a:pt x="10822919" y="811748"/>
                </a:cubicBezTo>
                <a:cubicBezTo>
                  <a:pt x="10822919" y="797561"/>
                  <a:pt x="10822919" y="797561"/>
                  <a:pt x="10822919" y="797561"/>
                </a:cubicBezTo>
                <a:cubicBezTo>
                  <a:pt x="10827635" y="797561"/>
                  <a:pt x="10827635" y="797561"/>
                  <a:pt x="10827635" y="797561"/>
                </a:cubicBezTo>
                <a:cubicBezTo>
                  <a:pt x="10827635" y="807019"/>
                  <a:pt x="10827635" y="807019"/>
                  <a:pt x="10827635" y="807019"/>
                </a:cubicBezTo>
                <a:cubicBezTo>
                  <a:pt x="10851213" y="807019"/>
                  <a:pt x="10851213" y="807019"/>
                  <a:pt x="10851213" y="807019"/>
                </a:cubicBezTo>
                <a:cubicBezTo>
                  <a:pt x="10851213" y="797561"/>
                  <a:pt x="10851213" y="797561"/>
                  <a:pt x="10851213" y="797561"/>
                </a:cubicBezTo>
                <a:cubicBezTo>
                  <a:pt x="10855929" y="797561"/>
                  <a:pt x="10855929" y="797561"/>
                  <a:pt x="10855929" y="797561"/>
                </a:cubicBezTo>
                <a:cubicBezTo>
                  <a:pt x="10855929" y="816478"/>
                  <a:pt x="10855929" y="816478"/>
                  <a:pt x="10855929" y="816478"/>
                </a:cubicBezTo>
                <a:cubicBezTo>
                  <a:pt x="10865360" y="816478"/>
                  <a:pt x="10865360" y="816478"/>
                  <a:pt x="10865360" y="816478"/>
                </a:cubicBezTo>
                <a:cubicBezTo>
                  <a:pt x="10865360" y="835395"/>
                  <a:pt x="10865360" y="835395"/>
                  <a:pt x="10865360" y="835395"/>
                </a:cubicBezTo>
                <a:cubicBezTo>
                  <a:pt x="10893654" y="835395"/>
                  <a:pt x="10893654" y="835395"/>
                  <a:pt x="10893654" y="835395"/>
                </a:cubicBezTo>
                <a:cubicBezTo>
                  <a:pt x="10893654" y="873229"/>
                  <a:pt x="10893654" y="873229"/>
                  <a:pt x="10893654" y="873229"/>
                </a:cubicBezTo>
                <a:cubicBezTo>
                  <a:pt x="10898370" y="873229"/>
                  <a:pt x="10898370" y="873229"/>
                  <a:pt x="10898370" y="873229"/>
                </a:cubicBezTo>
                <a:cubicBezTo>
                  <a:pt x="10898370" y="844854"/>
                  <a:pt x="10898370" y="844854"/>
                  <a:pt x="10898370" y="844854"/>
                </a:cubicBezTo>
                <a:cubicBezTo>
                  <a:pt x="10907801" y="844854"/>
                  <a:pt x="10907801" y="844854"/>
                  <a:pt x="10907801" y="844854"/>
                </a:cubicBezTo>
                <a:cubicBezTo>
                  <a:pt x="10907801" y="887417"/>
                  <a:pt x="10907801" y="887417"/>
                  <a:pt x="10907801" y="887417"/>
                </a:cubicBezTo>
                <a:cubicBezTo>
                  <a:pt x="10945526" y="887417"/>
                  <a:pt x="10945526" y="887417"/>
                  <a:pt x="10945526" y="887417"/>
                </a:cubicBezTo>
                <a:cubicBezTo>
                  <a:pt x="10945526" y="873229"/>
                  <a:pt x="10945526" y="873229"/>
                  <a:pt x="10945526" y="873229"/>
                </a:cubicBezTo>
                <a:cubicBezTo>
                  <a:pt x="10964389" y="873229"/>
                  <a:pt x="10964389" y="873229"/>
                  <a:pt x="10964389" y="873229"/>
                </a:cubicBezTo>
                <a:cubicBezTo>
                  <a:pt x="10964389" y="896876"/>
                  <a:pt x="10964389" y="896876"/>
                  <a:pt x="10964389" y="896876"/>
                </a:cubicBezTo>
                <a:cubicBezTo>
                  <a:pt x="10969105" y="896876"/>
                  <a:pt x="10969105" y="896876"/>
                  <a:pt x="10969105" y="896876"/>
                </a:cubicBezTo>
                <a:cubicBezTo>
                  <a:pt x="10969105" y="873229"/>
                  <a:pt x="10969105" y="873229"/>
                  <a:pt x="10969105" y="873229"/>
                </a:cubicBezTo>
                <a:cubicBezTo>
                  <a:pt x="10987968" y="873229"/>
                  <a:pt x="10987968" y="873229"/>
                  <a:pt x="10987968" y="873229"/>
                </a:cubicBezTo>
                <a:cubicBezTo>
                  <a:pt x="10987968" y="830666"/>
                  <a:pt x="10987968" y="830666"/>
                  <a:pt x="10987968" y="830666"/>
                </a:cubicBezTo>
                <a:cubicBezTo>
                  <a:pt x="10997399" y="830666"/>
                  <a:pt x="10997399" y="830666"/>
                  <a:pt x="10997399" y="830666"/>
                </a:cubicBezTo>
                <a:cubicBezTo>
                  <a:pt x="11011546" y="778643"/>
                  <a:pt x="11011546" y="778643"/>
                  <a:pt x="11011546" y="778643"/>
                </a:cubicBezTo>
                <a:cubicBezTo>
                  <a:pt x="11025693" y="778643"/>
                  <a:pt x="11025693" y="778643"/>
                  <a:pt x="11025693" y="778643"/>
                </a:cubicBezTo>
                <a:cubicBezTo>
                  <a:pt x="11039840" y="830666"/>
                  <a:pt x="11039840" y="830666"/>
                  <a:pt x="11039840" y="830666"/>
                </a:cubicBezTo>
                <a:cubicBezTo>
                  <a:pt x="11049271" y="830666"/>
                  <a:pt x="11049271" y="830666"/>
                  <a:pt x="11049271" y="830666"/>
                </a:cubicBezTo>
                <a:cubicBezTo>
                  <a:pt x="11049271" y="906334"/>
                  <a:pt x="11049271" y="906334"/>
                  <a:pt x="11049271" y="906334"/>
                </a:cubicBezTo>
                <a:cubicBezTo>
                  <a:pt x="11053987" y="906334"/>
                  <a:pt x="11053987" y="906334"/>
                  <a:pt x="11053987" y="906334"/>
                </a:cubicBezTo>
                <a:cubicBezTo>
                  <a:pt x="11053987" y="963086"/>
                  <a:pt x="11053987" y="963086"/>
                  <a:pt x="11053987" y="963086"/>
                </a:cubicBezTo>
                <a:cubicBezTo>
                  <a:pt x="11063418" y="958357"/>
                  <a:pt x="11063418" y="958357"/>
                  <a:pt x="11063418" y="958357"/>
                </a:cubicBezTo>
                <a:cubicBezTo>
                  <a:pt x="11063418" y="939439"/>
                  <a:pt x="11063418" y="939439"/>
                  <a:pt x="11063418" y="939439"/>
                </a:cubicBezTo>
                <a:cubicBezTo>
                  <a:pt x="11068134" y="953627"/>
                  <a:pt x="11068134" y="953627"/>
                  <a:pt x="11068134" y="953627"/>
                </a:cubicBezTo>
                <a:cubicBezTo>
                  <a:pt x="11077565" y="953627"/>
                  <a:pt x="11077565" y="953627"/>
                  <a:pt x="11077565" y="953627"/>
                </a:cubicBezTo>
                <a:cubicBezTo>
                  <a:pt x="11077565" y="854312"/>
                  <a:pt x="11077565" y="854312"/>
                  <a:pt x="11077565" y="854312"/>
                </a:cubicBezTo>
                <a:cubicBezTo>
                  <a:pt x="11115291" y="854312"/>
                  <a:pt x="11115291" y="854312"/>
                  <a:pt x="11115291" y="854312"/>
                </a:cubicBezTo>
                <a:cubicBezTo>
                  <a:pt x="11129438" y="868500"/>
                  <a:pt x="11129438" y="868500"/>
                  <a:pt x="11129438" y="868500"/>
                </a:cubicBezTo>
                <a:cubicBezTo>
                  <a:pt x="11129438" y="854312"/>
                  <a:pt x="11129438" y="854312"/>
                  <a:pt x="11129438" y="854312"/>
                </a:cubicBezTo>
                <a:cubicBezTo>
                  <a:pt x="11129438" y="849583"/>
                  <a:pt x="11129438" y="849583"/>
                  <a:pt x="11129438" y="849583"/>
                </a:cubicBezTo>
                <a:cubicBezTo>
                  <a:pt x="11143585" y="849583"/>
                  <a:pt x="11143585" y="849583"/>
                  <a:pt x="11143585" y="849583"/>
                </a:cubicBezTo>
                <a:cubicBezTo>
                  <a:pt x="11143585" y="821207"/>
                  <a:pt x="11143585" y="821207"/>
                  <a:pt x="11143585" y="821207"/>
                </a:cubicBezTo>
                <a:cubicBezTo>
                  <a:pt x="11153016" y="821207"/>
                  <a:pt x="11153016" y="821207"/>
                  <a:pt x="11153016" y="821207"/>
                </a:cubicBezTo>
                <a:cubicBezTo>
                  <a:pt x="11153016" y="807019"/>
                  <a:pt x="11153016" y="807019"/>
                  <a:pt x="11153016" y="807019"/>
                </a:cubicBezTo>
                <a:cubicBezTo>
                  <a:pt x="11153016" y="778643"/>
                  <a:pt x="11153016" y="778643"/>
                  <a:pt x="11153016" y="778643"/>
                </a:cubicBezTo>
                <a:cubicBezTo>
                  <a:pt x="11171879" y="778643"/>
                  <a:pt x="11171879" y="778643"/>
                  <a:pt x="11171879" y="778643"/>
                </a:cubicBezTo>
                <a:cubicBezTo>
                  <a:pt x="11171879" y="740809"/>
                  <a:pt x="11171879" y="740809"/>
                  <a:pt x="11171879" y="740809"/>
                </a:cubicBezTo>
                <a:cubicBezTo>
                  <a:pt x="11186026" y="740809"/>
                  <a:pt x="11186026" y="740809"/>
                  <a:pt x="11186026" y="740809"/>
                </a:cubicBezTo>
                <a:cubicBezTo>
                  <a:pt x="11186026" y="731350"/>
                  <a:pt x="11186026" y="731350"/>
                  <a:pt x="11186026" y="731350"/>
                </a:cubicBezTo>
                <a:cubicBezTo>
                  <a:pt x="11190742" y="731350"/>
                  <a:pt x="11190742" y="731350"/>
                  <a:pt x="11190742" y="731350"/>
                </a:cubicBezTo>
                <a:cubicBezTo>
                  <a:pt x="11190742" y="698245"/>
                  <a:pt x="11190742" y="698245"/>
                  <a:pt x="11190742" y="698245"/>
                </a:cubicBezTo>
                <a:cubicBezTo>
                  <a:pt x="11195457" y="698245"/>
                  <a:pt x="11195457" y="698245"/>
                  <a:pt x="11195457" y="698245"/>
                </a:cubicBezTo>
                <a:cubicBezTo>
                  <a:pt x="11195457" y="688787"/>
                  <a:pt x="11195457" y="688787"/>
                  <a:pt x="11195457" y="688787"/>
                </a:cubicBezTo>
                <a:cubicBezTo>
                  <a:pt x="11204888" y="688787"/>
                  <a:pt x="11204888" y="688787"/>
                  <a:pt x="11204888" y="688787"/>
                </a:cubicBezTo>
                <a:cubicBezTo>
                  <a:pt x="11204888" y="650952"/>
                  <a:pt x="11204888" y="650952"/>
                  <a:pt x="11204888" y="650952"/>
                </a:cubicBezTo>
                <a:cubicBezTo>
                  <a:pt x="11237898" y="650952"/>
                  <a:pt x="11237898" y="650952"/>
                  <a:pt x="11237898" y="650952"/>
                </a:cubicBezTo>
                <a:cubicBezTo>
                  <a:pt x="11237898" y="636765"/>
                  <a:pt x="11237898" y="636765"/>
                  <a:pt x="11237898" y="636765"/>
                </a:cubicBezTo>
                <a:cubicBezTo>
                  <a:pt x="11275624" y="636765"/>
                  <a:pt x="11275624" y="636765"/>
                  <a:pt x="11275624" y="636765"/>
                </a:cubicBezTo>
                <a:cubicBezTo>
                  <a:pt x="11275624" y="622577"/>
                  <a:pt x="11275624" y="622577"/>
                  <a:pt x="11275624" y="622577"/>
                </a:cubicBezTo>
                <a:cubicBezTo>
                  <a:pt x="11299202" y="622577"/>
                  <a:pt x="11299202" y="622577"/>
                  <a:pt x="11299202" y="622577"/>
                </a:cubicBezTo>
                <a:cubicBezTo>
                  <a:pt x="11299202" y="636765"/>
                  <a:pt x="11299202" y="636765"/>
                  <a:pt x="11299202" y="636765"/>
                </a:cubicBezTo>
                <a:cubicBezTo>
                  <a:pt x="11308634" y="636765"/>
                  <a:pt x="11308634" y="636765"/>
                  <a:pt x="11308634" y="636765"/>
                </a:cubicBezTo>
                <a:cubicBezTo>
                  <a:pt x="11308634" y="632035"/>
                  <a:pt x="11308634" y="632035"/>
                  <a:pt x="11308634" y="632035"/>
                </a:cubicBezTo>
                <a:cubicBezTo>
                  <a:pt x="11318065" y="632035"/>
                  <a:pt x="11318065" y="632035"/>
                  <a:pt x="11318065" y="632035"/>
                </a:cubicBezTo>
                <a:cubicBezTo>
                  <a:pt x="11318065" y="636765"/>
                  <a:pt x="11318065" y="636765"/>
                  <a:pt x="11318065" y="636765"/>
                </a:cubicBezTo>
                <a:cubicBezTo>
                  <a:pt x="11327496" y="636765"/>
                  <a:pt x="11327496" y="636765"/>
                  <a:pt x="11327496" y="636765"/>
                </a:cubicBezTo>
                <a:cubicBezTo>
                  <a:pt x="11327496" y="622577"/>
                  <a:pt x="11327496" y="622577"/>
                  <a:pt x="11327496" y="622577"/>
                </a:cubicBezTo>
                <a:cubicBezTo>
                  <a:pt x="11346359" y="622577"/>
                  <a:pt x="11346359" y="622577"/>
                  <a:pt x="11346359" y="622577"/>
                </a:cubicBezTo>
                <a:cubicBezTo>
                  <a:pt x="11346359" y="636765"/>
                  <a:pt x="11346359" y="636765"/>
                  <a:pt x="11346359" y="636765"/>
                </a:cubicBezTo>
                <a:cubicBezTo>
                  <a:pt x="11374653" y="636765"/>
                  <a:pt x="11374653" y="636765"/>
                  <a:pt x="11374653" y="636765"/>
                </a:cubicBezTo>
                <a:cubicBezTo>
                  <a:pt x="11374653" y="650952"/>
                  <a:pt x="11374653" y="650952"/>
                  <a:pt x="11374653" y="650952"/>
                </a:cubicBezTo>
                <a:cubicBezTo>
                  <a:pt x="11388800" y="650952"/>
                  <a:pt x="11388800" y="650952"/>
                  <a:pt x="11388800" y="650952"/>
                </a:cubicBezTo>
                <a:cubicBezTo>
                  <a:pt x="11388800" y="750268"/>
                  <a:pt x="11388800" y="750268"/>
                  <a:pt x="11388800" y="750268"/>
                </a:cubicBezTo>
                <a:cubicBezTo>
                  <a:pt x="11398231" y="750268"/>
                  <a:pt x="11398231" y="750268"/>
                  <a:pt x="11398231" y="750268"/>
                </a:cubicBezTo>
                <a:cubicBezTo>
                  <a:pt x="11398231" y="712433"/>
                  <a:pt x="11398231" y="712433"/>
                  <a:pt x="11398231" y="712433"/>
                </a:cubicBezTo>
                <a:cubicBezTo>
                  <a:pt x="11445388" y="712433"/>
                  <a:pt x="11445388" y="712433"/>
                  <a:pt x="11445388" y="712433"/>
                </a:cubicBezTo>
                <a:cubicBezTo>
                  <a:pt x="11445388" y="750268"/>
                  <a:pt x="11445388" y="750268"/>
                  <a:pt x="11445388" y="750268"/>
                </a:cubicBezTo>
                <a:cubicBezTo>
                  <a:pt x="11454819" y="750268"/>
                  <a:pt x="11454819" y="750268"/>
                  <a:pt x="11454819" y="750268"/>
                </a:cubicBezTo>
                <a:cubicBezTo>
                  <a:pt x="11454819" y="854312"/>
                  <a:pt x="11454819" y="854312"/>
                  <a:pt x="11454819" y="854312"/>
                </a:cubicBezTo>
                <a:cubicBezTo>
                  <a:pt x="11459535" y="854312"/>
                  <a:pt x="11459535" y="854312"/>
                  <a:pt x="11459535" y="854312"/>
                </a:cubicBezTo>
                <a:cubicBezTo>
                  <a:pt x="11464251" y="769185"/>
                  <a:pt x="11464251" y="769185"/>
                  <a:pt x="11464251" y="769185"/>
                </a:cubicBezTo>
                <a:cubicBezTo>
                  <a:pt x="11464251" y="854312"/>
                  <a:pt x="11464251" y="854312"/>
                  <a:pt x="11464251" y="854312"/>
                </a:cubicBezTo>
                <a:cubicBezTo>
                  <a:pt x="11473682" y="854312"/>
                  <a:pt x="11473682" y="854312"/>
                  <a:pt x="11473682" y="854312"/>
                </a:cubicBezTo>
                <a:cubicBezTo>
                  <a:pt x="11478398" y="901605"/>
                  <a:pt x="11478398" y="901605"/>
                  <a:pt x="11478398" y="901605"/>
                </a:cubicBezTo>
                <a:cubicBezTo>
                  <a:pt x="11501976" y="915793"/>
                  <a:pt x="11501976" y="915793"/>
                  <a:pt x="11501976" y="915793"/>
                </a:cubicBezTo>
                <a:cubicBezTo>
                  <a:pt x="11501976" y="896876"/>
                  <a:pt x="11501976" y="896876"/>
                  <a:pt x="11501976" y="896876"/>
                </a:cubicBezTo>
                <a:cubicBezTo>
                  <a:pt x="11506692" y="896876"/>
                  <a:pt x="11506692" y="896876"/>
                  <a:pt x="11506692" y="896876"/>
                </a:cubicBezTo>
                <a:cubicBezTo>
                  <a:pt x="11506692" y="882688"/>
                  <a:pt x="11506692" y="882688"/>
                  <a:pt x="11506692" y="882688"/>
                </a:cubicBezTo>
                <a:cubicBezTo>
                  <a:pt x="11572711" y="882688"/>
                  <a:pt x="11572711" y="882688"/>
                  <a:pt x="11572711" y="882688"/>
                </a:cubicBezTo>
                <a:cubicBezTo>
                  <a:pt x="11572711" y="887417"/>
                  <a:pt x="11572711" y="887417"/>
                  <a:pt x="11572711" y="887417"/>
                </a:cubicBezTo>
                <a:cubicBezTo>
                  <a:pt x="11577427" y="887417"/>
                  <a:pt x="11577427" y="887417"/>
                  <a:pt x="11577427" y="887417"/>
                </a:cubicBezTo>
                <a:cubicBezTo>
                  <a:pt x="11577427" y="873229"/>
                  <a:pt x="11577427" y="873229"/>
                  <a:pt x="11577427" y="873229"/>
                </a:cubicBezTo>
                <a:cubicBezTo>
                  <a:pt x="11586858" y="873229"/>
                  <a:pt x="11586858" y="873229"/>
                  <a:pt x="11586858" y="873229"/>
                </a:cubicBezTo>
                <a:cubicBezTo>
                  <a:pt x="11586858" y="887417"/>
                  <a:pt x="11586858" y="887417"/>
                  <a:pt x="11586858" y="887417"/>
                </a:cubicBezTo>
                <a:cubicBezTo>
                  <a:pt x="11596290" y="887417"/>
                  <a:pt x="11596290" y="887417"/>
                  <a:pt x="11596290" y="887417"/>
                </a:cubicBezTo>
                <a:cubicBezTo>
                  <a:pt x="11596290" y="868500"/>
                  <a:pt x="11596290" y="868500"/>
                  <a:pt x="11596290" y="868500"/>
                </a:cubicBezTo>
                <a:cubicBezTo>
                  <a:pt x="11605721" y="868500"/>
                  <a:pt x="11605721" y="868500"/>
                  <a:pt x="11605721" y="868500"/>
                </a:cubicBezTo>
                <a:cubicBezTo>
                  <a:pt x="11605721" y="859041"/>
                  <a:pt x="11605721" y="859041"/>
                  <a:pt x="11605721" y="859041"/>
                </a:cubicBezTo>
                <a:cubicBezTo>
                  <a:pt x="11629299" y="859041"/>
                  <a:pt x="11629299" y="859041"/>
                  <a:pt x="11629299" y="859041"/>
                </a:cubicBezTo>
                <a:cubicBezTo>
                  <a:pt x="11629299" y="835395"/>
                  <a:pt x="11629299" y="835395"/>
                  <a:pt x="11629299" y="835395"/>
                </a:cubicBezTo>
                <a:cubicBezTo>
                  <a:pt x="11638730" y="830666"/>
                  <a:pt x="11638730" y="830666"/>
                  <a:pt x="11638730" y="830666"/>
                </a:cubicBezTo>
                <a:cubicBezTo>
                  <a:pt x="11638730" y="825936"/>
                  <a:pt x="11638730" y="825936"/>
                  <a:pt x="11638730" y="825936"/>
                </a:cubicBezTo>
                <a:cubicBezTo>
                  <a:pt x="11657593" y="825936"/>
                  <a:pt x="11657593" y="825936"/>
                  <a:pt x="11657593" y="825936"/>
                </a:cubicBezTo>
                <a:cubicBezTo>
                  <a:pt x="11657593" y="807019"/>
                  <a:pt x="11657593" y="807019"/>
                  <a:pt x="11657593" y="807019"/>
                </a:cubicBezTo>
                <a:cubicBezTo>
                  <a:pt x="11667025" y="807019"/>
                  <a:pt x="11667025" y="807019"/>
                  <a:pt x="11667025" y="807019"/>
                </a:cubicBezTo>
                <a:cubicBezTo>
                  <a:pt x="11667025" y="764456"/>
                  <a:pt x="11667025" y="764456"/>
                  <a:pt x="11667025" y="764456"/>
                </a:cubicBezTo>
                <a:cubicBezTo>
                  <a:pt x="11685887" y="764456"/>
                  <a:pt x="11685887" y="764456"/>
                  <a:pt x="11685887" y="764456"/>
                </a:cubicBezTo>
                <a:cubicBezTo>
                  <a:pt x="11685887" y="759726"/>
                  <a:pt x="11685887" y="759726"/>
                  <a:pt x="11685887" y="759726"/>
                </a:cubicBezTo>
                <a:cubicBezTo>
                  <a:pt x="11695319" y="759726"/>
                  <a:pt x="11695319" y="759726"/>
                  <a:pt x="11695319" y="759726"/>
                </a:cubicBezTo>
                <a:cubicBezTo>
                  <a:pt x="11695319" y="702975"/>
                  <a:pt x="11695319" y="702975"/>
                  <a:pt x="11695319" y="702975"/>
                </a:cubicBezTo>
                <a:cubicBezTo>
                  <a:pt x="11718897" y="702975"/>
                  <a:pt x="11718897" y="702975"/>
                  <a:pt x="11718897" y="702975"/>
                </a:cubicBezTo>
                <a:cubicBezTo>
                  <a:pt x="11718897" y="679328"/>
                  <a:pt x="11718897" y="679328"/>
                  <a:pt x="11718897" y="679328"/>
                </a:cubicBezTo>
                <a:cubicBezTo>
                  <a:pt x="11766054" y="679328"/>
                  <a:pt x="11766054" y="679328"/>
                  <a:pt x="11766054" y="679328"/>
                </a:cubicBezTo>
                <a:cubicBezTo>
                  <a:pt x="11766054" y="702975"/>
                  <a:pt x="11766054" y="702975"/>
                  <a:pt x="11766054" y="702975"/>
                </a:cubicBezTo>
                <a:cubicBezTo>
                  <a:pt x="11794348" y="702975"/>
                  <a:pt x="11794348" y="702975"/>
                  <a:pt x="11794348" y="702975"/>
                </a:cubicBezTo>
                <a:cubicBezTo>
                  <a:pt x="11794348" y="759726"/>
                  <a:pt x="11794348" y="759726"/>
                  <a:pt x="11794348" y="759726"/>
                </a:cubicBezTo>
                <a:cubicBezTo>
                  <a:pt x="11813210" y="759726"/>
                  <a:pt x="11813210" y="759726"/>
                  <a:pt x="11813210" y="759726"/>
                </a:cubicBezTo>
                <a:cubicBezTo>
                  <a:pt x="11813210" y="887417"/>
                  <a:pt x="11813210" y="887417"/>
                  <a:pt x="11813210" y="887417"/>
                </a:cubicBezTo>
                <a:cubicBezTo>
                  <a:pt x="11817926" y="887417"/>
                  <a:pt x="11817926" y="887417"/>
                  <a:pt x="11817926" y="887417"/>
                </a:cubicBezTo>
                <a:cubicBezTo>
                  <a:pt x="11832073" y="854312"/>
                  <a:pt x="11832073" y="854312"/>
                  <a:pt x="11832073" y="854312"/>
                </a:cubicBezTo>
                <a:cubicBezTo>
                  <a:pt x="11841504" y="868500"/>
                  <a:pt x="11841504" y="868500"/>
                  <a:pt x="11841504" y="868500"/>
                </a:cubicBezTo>
                <a:cubicBezTo>
                  <a:pt x="11836789" y="868500"/>
                  <a:pt x="11836789" y="868500"/>
                  <a:pt x="11836789" y="868500"/>
                </a:cubicBezTo>
                <a:cubicBezTo>
                  <a:pt x="11836789" y="887417"/>
                  <a:pt x="11836789" y="887417"/>
                  <a:pt x="11836789" y="887417"/>
                </a:cubicBezTo>
                <a:cubicBezTo>
                  <a:pt x="11846220" y="887417"/>
                  <a:pt x="11846220" y="887417"/>
                  <a:pt x="11846220" y="887417"/>
                </a:cubicBezTo>
                <a:cubicBezTo>
                  <a:pt x="11846220" y="925252"/>
                  <a:pt x="11846220" y="925252"/>
                  <a:pt x="11846220" y="925252"/>
                </a:cubicBezTo>
                <a:cubicBezTo>
                  <a:pt x="11855652" y="925252"/>
                  <a:pt x="11855652" y="925252"/>
                  <a:pt x="11855652" y="925252"/>
                </a:cubicBezTo>
                <a:cubicBezTo>
                  <a:pt x="11855652" y="953627"/>
                  <a:pt x="11855652" y="953627"/>
                  <a:pt x="11855652" y="953627"/>
                </a:cubicBezTo>
                <a:cubicBezTo>
                  <a:pt x="11874514" y="953627"/>
                  <a:pt x="11874514" y="953627"/>
                  <a:pt x="11874514" y="953627"/>
                </a:cubicBezTo>
                <a:cubicBezTo>
                  <a:pt x="11874514" y="944169"/>
                  <a:pt x="11874514" y="944169"/>
                  <a:pt x="11874514" y="944169"/>
                </a:cubicBezTo>
                <a:cubicBezTo>
                  <a:pt x="11893377" y="944169"/>
                  <a:pt x="11893377" y="944169"/>
                  <a:pt x="11893377" y="944169"/>
                </a:cubicBezTo>
                <a:cubicBezTo>
                  <a:pt x="11893377" y="915793"/>
                  <a:pt x="11893377" y="915793"/>
                  <a:pt x="11893377" y="915793"/>
                </a:cubicBezTo>
                <a:cubicBezTo>
                  <a:pt x="11940534" y="915793"/>
                  <a:pt x="11940534" y="915793"/>
                  <a:pt x="11940534" y="915793"/>
                </a:cubicBezTo>
                <a:cubicBezTo>
                  <a:pt x="11940534" y="925252"/>
                  <a:pt x="11940534" y="925252"/>
                  <a:pt x="11940534" y="925252"/>
                </a:cubicBezTo>
                <a:cubicBezTo>
                  <a:pt x="11949965" y="925252"/>
                  <a:pt x="11949965" y="925252"/>
                  <a:pt x="11949965" y="925252"/>
                </a:cubicBezTo>
                <a:cubicBezTo>
                  <a:pt x="11949965" y="915793"/>
                  <a:pt x="11949965" y="915793"/>
                  <a:pt x="11949965" y="915793"/>
                </a:cubicBezTo>
                <a:cubicBezTo>
                  <a:pt x="11959396" y="915793"/>
                  <a:pt x="11959396" y="915793"/>
                  <a:pt x="11959396" y="915793"/>
                </a:cubicBezTo>
                <a:cubicBezTo>
                  <a:pt x="11959396" y="934710"/>
                  <a:pt x="11959396" y="934710"/>
                  <a:pt x="11959396" y="934710"/>
                </a:cubicBezTo>
                <a:cubicBezTo>
                  <a:pt x="11968828" y="934710"/>
                  <a:pt x="11968828" y="934710"/>
                  <a:pt x="11968828" y="934710"/>
                </a:cubicBezTo>
                <a:cubicBezTo>
                  <a:pt x="11968828" y="925252"/>
                  <a:pt x="11968828" y="925252"/>
                  <a:pt x="11968828" y="925252"/>
                </a:cubicBezTo>
                <a:cubicBezTo>
                  <a:pt x="11978259" y="925252"/>
                  <a:pt x="11978259" y="925252"/>
                  <a:pt x="11978259" y="925252"/>
                </a:cubicBezTo>
                <a:cubicBezTo>
                  <a:pt x="11978259" y="896876"/>
                  <a:pt x="11978259" y="896876"/>
                  <a:pt x="11978259" y="896876"/>
                </a:cubicBezTo>
                <a:cubicBezTo>
                  <a:pt x="12015984" y="896876"/>
                  <a:pt x="12015984" y="896876"/>
                  <a:pt x="12015984" y="896876"/>
                </a:cubicBezTo>
                <a:cubicBezTo>
                  <a:pt x="12015984" y="906334"/>
                  <a:pt x="12015984" y="906334"/>
                  <a:pt x="12015984" y="906334"/>
                </a:cubicBezTo>
                <a:cubicBezTo>
                  <a:pt x="12025416" y="906334"/>
                  <a:pt x="12025416" y="906334"/>
                  <a:pt x="12025416" y="906334"/>
                </a:cubicBezTo>
                <a:cubicBezTo>
                  <a:pt x="12025416" y="887417"/>
                  <a:pt x="12025416" y="887417"/>
                  <a:pt x="12025416" y="887417"/>
                </a:cubicBezTo>
                <a:cubicBezTo>
                  <a:pt x="12044278" y="887417"/>
                  <a:pt x="12044278" y="887417"/>
                  <a:pt x="12044278" y="887417"/>
                </a:cubicBezTo>
                <a:cubicBezTo>
                  <a:pt x="12044278" y="859041"/>
                  <a:pt x="12044278" y="859041"/>
                  <a:pt x="12044278" y="859041"/>
                </a:cubicBezTo>
                <a:cubicBezTo>
                  <a:pt x="12063141" y="859041"/>
                  <a:pt x="12063141" y="859041"/>
                  <a:pt x="12063141" y="859041"/>
                </a:cubicBezTo>
                <a:cubicBezTo>
                  <a:pt x="12063141" y="868500"/>
                  <a:pt x="12063141" y="868500"/>
                  <a:pt x="12063141" y="868500"/>
                </a:cubicBezTo>
                <a:cubicBezTo>
                  <a:pt x="12072573" y="868500"/>
                  <a:pt x="12072573" y="868500"/>
                  <a:pt x="12072573" y="868500"/>
                </a:cubicBezTo>
                <a:cubicBezTo>
                  <a:pt x="12072573" y="840124"/>
                  <a:pt x="12072573" y="840124"/>
                  <a:pt x="12072573" y="840124"/>
                </a:cubicBezTo>
                <a:cubicBezTo>
                  <a:pt x="12091435" y="840124"/>
                  <a:pt x="12091435" y="840124"/>
                  <a:pt x="12091435" y="840124"/>
                </a:cubicBezTo>
                <a:cubicBezTo>
                  <a:pt x="12091435" y="859041"/>
                  <a:pt x="12091435" y="859041"/>
                  <a:pt x="12091435" y="859041"/>
                </a:cubicBezTo>
                <a:cubicBezTo>
                  <a:pt x="12119730" y="859041"/>
                  <a:pt x="12119730" y="859041"/>
                  <a:pt x="12119730" y="859041"/>
                </a:cubicBezTo>
                <a:cubicBezTo>
                  <a:pt x="12119730" y="849583"/>
                  <a:pt x="12119730" y="849583"/>
                  <a:pt x="12119730" y="849583"/>
                </a:cubicBezTo>
                <a:cubicBezTo>
                  <a:pt x="12143308" y="849583"/>
                  <a:pt x="12143308" y="849583"/>
                  <a:pt x="12143308" y="849583"/>
                </a:cubicBezTo>
                <a:cubicBezTo>
                  <a:pt x="12143308" y="859041"/>
                  <a:pt x="12143308" y="859041"/>
                  <a:pt x="12143308" y="859041"/>
                </a:cubicBezTo>
                <a:cubicBezTo>
                  <a:pt x="12148024" y="859041"/>
                  <a:pt x="12148024" y="859041"/>
                  <a:pt x="12148024" y="859041"/>
                </a:cubicBezTo>
                <a:cubicBezTo>
                  <a:pt x="12148024" y="877959"/>
                  <a:pt x="12148024" y="877959"/>
                  <a:pt x="12148024" y="877959"/>
                </a:cubicBezTo>
                <a:cubicBezTo>
                  <a:pt x="12157455" y="877959"/>
                  <a:pt x="12157455" y="877959"/>
                  <a:pt x="12157455" y="877959"/>
                </a:cubicBezTo>
                <a:cubicBezTo>
                  <a:pt x="12157455" y="887417"/>
                  <a:pt x="12157455" y="887417"/>
                  <a:pt x="12157455" y="887417"/>
                </a:cubicBezTo>
                <a:cubicBezTo>
                  <a:pt x="12171602" y="887417"/>
                  <a:pt x="12182212" y="887417"/>
                  <a:pt x="12190170" y="887417"/>
                </a:cubicBezTo>
                <a:lnTo>
                  <a:pt x="12191999" y="887417"/>
                </a:lnTo>
                <a:lnTo>
                  <a:pt x="12191999" y="1044323"/>
                </a:lnTo>
                <a:lnTo>
                  <a:pt x="10521116" y="1044323"/>
                </a:lnTo>
                <a:lnTo>
                  <a:pt x="10521116" y="1041933"/>
                </a:lnTo>
                <a:lnTo>
                  <a:pt x="8579790" y="1041933"/>
                </a:lnTo>
                <a:lnTo>
                  <a:pt x="8566156" y="1041933"/>
                </a:lnTo>
                <a:lnTo>
                  <a:pt x="7520052" y="1041933"/>
                </a:lnTo>
                <a:lnTo>
                  <a:pt x="5379136" y="1041933"/>
                </a:lnTo>
                <a:lnTo>
                  <a:pt x="5379136" y="1000888"/>
                </a:lnTo>
                <a:cubicBezTo>
                  <a:pt x="5374420" y="1000888"/>
                  <a:pt x="5374420" y="1000888"/>
                  <a:pt x="5374420" y="1000888"/>
                </a:cubicBezTo>
                <a:cubicBezTo>
                  <a:pt x="5374420" y="996158"/>
                  <a:pt x="5374420" y="996158"/>
                  <a:pt x="5374420" y="996158"/>
                </a:cubicBezTo>
                <a:cubicBezTo>
                  <a:pt x="5388567" y="996158"/>
                  <a:pt x="5388567" y="996158"/>
                  <a:pt x="5388567" y="996158"/>
                </a:cubicBezTo>
                <a:cubicBezTo>
                  <a:pt x="5388567" y="977241"/>
                  <a:pt x="5388567" y="977241"/>
                  <a:pt x="5388567" y="977241"/>
                </a:cubicBezTo>
                <a:cubicBezTo>
                  <a:pt x="5487596" y="977241"/>
                  <a:pt x="5487596" y="977241"/>
                  <a:pt x="5487596" y="977241"/>
                </a:cubicBezTo>
                <a:cubicBezTo>
                  <a:pt x="5487596" y="996158"/>
                  <a:pt x="5487596" y="996158"/>
                  <a:pt x="5487596" y="996158"/>
                </a:cubicBezTo>
                <a:cubicBezTo>
                  <a:pt x="5497029" y="996158"/>
                  <a:pt x="5506459" y="996158"/>
                  <a:pt x="5515890" y="996158"/>
                </a:cubicBezTo>
                <a:cubicBezTo>
                  <a:pt x="5515890" y="986700"/>
                  <a:pt x="5515890" y="981970"/>
                  <a:pt x="5515890" y="972512"/>
                </a:cubicBezTo>
                <a:cubicBezTo>
                  <a:pt x="5525322" y="972512"/>
                  <a:pt x="5525322" y="972512"/>
                  <a:pt x="5525322" y="972512"/>
                </a:cubicBezTo>
                <a:cubicBezTo>
                  <a:pt x="5525322" y="939407"/>
                  <a:pt x="5525322" y="939407"/>
                  <a:pt x="5525322" y="939407"/>
                </a:cubicBezTo>
                <a:cubicBezTo>
                  <a:pt x="5539470" y="939407"/>
                  <a:pt x="5539470" y="939407"/>
                  <a:pt x="5539470" y="939407"/>
                </a:cubicBezTo>
                <a:cubicBezTo>
                  <a:pt x="5539470" y="934677"/>
                  <a:pt x="5539470" y="934677"/>
                  <a:pt x="5539470" y="934677"/>
                </a:cubicBezTo>
                <a:cubicBezTo>
                  <a:pt x="5553616" y="934677"/>
                  <a:pt x="5553616" y="934677"/>
                  <a:pt x="5553616" y="934677"/>
                </a:cubicBezTo>
                <a:cubicBezTo>
                  <a:pt x="5553616" y="934677"/>
                  <a:pt x="5558332" y="934677"/>
                  <a:pt x="5558332" y="939407"/>
                </a:cubicBezTo>
                <a:cubicBezTo>
                  <a:pt x="5572479" y="939407"/>
                  <a:pt x="5572479" y="939407"/>
                  <a:pt x="5572479" y="939407"/>
                </a:cubicBezTo>
                <a:cubicBezTo>
                  <a:pt x="5572479" y="972512"/>
                  <a:pt x="5572479" y="972512"/>
                  <a:pt x="5572479" y="972512"/>
                </a:cubicBezTo>
                <a:cubicBezTo>
                  <a:pt x="5610204" y="972512"/>
                  <a:pt x="5610204" y="972512"/>
                  <a:pt x="5610204" y="972512"/>
                </a:cubicBezTo>
                <a:cubicBezTo>
                  <a:pt x="5610204" y="958324"/>
                  <a:pt x="5610204" y="958324"/>
                  <a:pt x="5610204" y="958324"/>
                </a:cubicBezTo>
                <a:cubicBezTo>
                  <a:pt x="5614920" y="958324"/>
                  <a:pt x="5614920" y="958324"/>
                  <a:pt x="5614920" y="958324"/>
                </a:cubicBezTo>
                <a:cubicBezTo>
                  <a:pt x="5614920" y="972512"/>
                  <a:pt x="5614920" y="972512"/>
                  <a:pt x="5614920" y="972512"/>
                </a:cubicBezTo>
                <a:cubicBezTo>
                  <a:pt x="5633783" y="972512"/>
                  <a:pt x="5633783" y="972512"/>
                  <a:pt x="5633783" y="972512"/>
                </a:cubicBezTo>
                <a:cubicBezTo>
                  <a:pt x="5633783" y="806986"/>
                  <a:pt x="5633783" y="806986"/>
                  <a:pt x="5633783" y="806986"/>
                </a:cubicBezTo>
                <a:cubicBezTo>
                  <a:pt x="5680940" y="806986"/>
                  <a:pt x="5680940" y="806986"/>
                  <a:pt x="5680940" y="806986"/>
                </a:cubicBezTo>
                <a:cubicBezTo>
                  <a:pt x="5680940" y="792799"/>
                  <a:pt x="5680940" y="792799"/>
                  <a:pt x="5680940" y="792799"/>
                </a:cubicBezTo>
                <a:cubicBezTo>
                  <a:pt x="5685655" y="792799"/>
                  <a:pt x="5685655" y="792799"/>
                  <a:pt x="5685655" y="792799"/>
                </a:cubicBezTo>
                <a:cubicBezTo>
                  <a:pt x="5685655" y="802257"/>
                  <a:pt x="5685655" y="802257"/>
                  <a:pt x="5685655" y="802257"/>
                </a:cubicBezTo>
                <a:cubicBezTo>
                  <a:pt x="5709233" y="802257"/>
                  <a:pt x="5709233" y="802257"/>
                  <a:pt x="5709233" y="802257"/>
                </a:cubicBezTo>
                <a:cubicBezTo>
                  <a:pt x="5709233" y="792799"/>
                  <a:pt x="5709233" y="792799"/>
                  <a:pt x="5709233" y="792799"/>
                </a:cubicBezTo>
                <a:cubicBezTo>
                  <a:pt x="5713949" y="792799"/>
                  <a:pt x="5713949" y="792799"/>
                  <a:pt x="5713949" y="792799"/>
                </a:cubicBezTo>
                <a:cubicBezTo>
                  <a:pt x="5713949" y="811716"/>
                  <a:pt x="5713949" y="811716"/>
                  <a:pt x="5713949" y="811716"/>
                </a:cubicBezTo>
                <a:cubicBezTo>
                  <a:pt x="5723381" y="811716"/>
                  <a:pt x="5723381" y="811716"/>
                  <a:pt x="5723381" y="811716"/>
                </a:cubicBezTo>
                <a:cubicBezTo>
                  <a:pt x="5723381" y="830633"/>
                  <a:pt x="5723381" y="830633"/>
                  <a:pt x="5723381" y="830633"/>
                </a:cubicBezTo>
                <a:cubicBezTo>
                  <a:pt x="5751674" y="830633"/>
                  <a:pt x="5751674" y="830633"/>
                  <a:pt x="5751674" y="830633"/>
                </a:cubicBezTo>
                <a:cubicBezTo>
                  <a:pt x="5751674" y="868467"/>
                  <a:pt x="5751674" y="868467"/>
                  <a:pt x="5751674" y="868467"/>
                </a:cubicBezTo>
                <a:cubicBezTo>
                  <a:pt x="5756390" y="868467"/>
                  <a:pt x="5756390" y="868467"/>
                  <a:pt x="5756390" y="868467"/>
                </a:cubicBezTo>
                <a:cubicBezTo>
                  <a:pt x="5756390" y="840092"/>
                  <a:pt x="5756390" y="840092"/>
                  <a:pt x="5756390" y="840092"/>
                </a:cubicBezTo>
                <a:cubicBezTo>
                  <a:pt x="5765822" y="840092"/>
                  <a:pt x="5765822" y="840092"/>
                  <a:pt x="5765822" y="840092"/>
                </a:cubicBezTo>
                <a:cubicBezTo>
                  <a:pt x="5765822" y="882655"/>
                  <a:pt x="5765822" y="882655"/>
                  <a:pt x="5765822" y="882655"/>
                </a:cubicBezTo>
                <a:cubicBezTo>
                  <a:pt x="5803547" y="882655"/>
                  <a:pt x="5803547" y="882655"/>
                  <a:pt x="5803547" y="882655"/>
                </a:cubicBezTo>
                <a:cubicBezTo>
                  <a:pt x="5803547" y="868467"/>
                  <a:pt x="5803547" y="868467"/>
                  <a:pt x="5803547" y="868467"/>
                </a:cubicBezTo>
                <a:cubicBezTo>
                  <a:pt x="5822409" y="868467"/>
                  <a:pt x="5822409" y="868467"/>
                  <a:pt x="5822409" y="868467"/>
                </a:cubicBezTo>
                <a:cubicBezTo>
                  <a:pt x="5822409" y="892114"/>
                  <a:pt x="5822409" y="892114"/>
                  <a:pt x="5822409" y="892114"/>
                </a:cubicBezTo>
                <a:cubicBezTo>
                  <a:pt x="5827125" y="892114"/>
                  <a:pt x="5827125" y="892114"/>
                  <a:pt x="5827125" y="892114"/>
                </a:cubicBezTo>
                <a:cubicBezTo>
                  <a:pt x="5827125" y="868467"/>
                  <a:pt x="5827125" y="868467"/>
                  <a:pt x="5827125" y="868467"/>
                </a:cubicBezTo>
                <a:cubicBezTo>
                  <a:pt x="5845988" y="868467"/>
                  <a:pt x="5845988" y="868467"/>
                  <a:pt x="5845988" y="868467"/>
                </a:cubicBezTo>
                <a:cubicBezTo>
                  <a:pt x="5845988" y="825904"/>
                  <a:pt x="5845988" y="825904"/>
                  <a:pt x="5845988" y="825904"/>
                </a:cubicBezTo>
                <a:cubicBezTo>
                  <a:pt x="5855420" y="825904"/>
                  <a:pt x="5855420" y="825904"/>
                  <a:pt x="5855420" y="825904"/>
                </a:cubicBezTo>
                <a:cubicBezTo>
                  <a:pt x="5869566" y="773881"/>
                  <a:pt x="5869566" y="773881"/>
                  <a:pt x="5869566" y="773881"/>
                </a:cubicBezTo>
                <a:cubicBezTo>
                  <a:pt x="5883713" y="773881"/>
                  <a:pt x="5883713" y="773881"/>
                  <a:pt x="5883713" y="773881"/>
                </a:cubicBezTo>
                <a:cubicBezTo>
                  <a:pt x="5897860" y="825904"/>
                  <a:pt x="5897860" y="825904"/>
                  <a:pt x="5897860" y="825904"/>
                </a:cubicBezTo>
                <a:cubicBezTo>
                  <a:pt x="5907291" y="825904"/>
                  <a:pt x="5907291" y="825904"/>
                  <a:pt x="5907291" y="825904"/>
                </a:cubicBezTo>
                <a:cubicBezTo>
                  <a:pt x="5907291" y="901572"/>
                  <a:pt x="5907291" y="901572"/>
                  <a:pt x="5907291" y="901572"/>
                </a:cubicBezTo>
                <a:cubicBezTo>
                  <a:pt x="5912007" y="901572"/>
                  <a:pt x="5912007" y="901572"/>
                  <a:pt x="5912007" y="901572"/>
                </a:cubicBezTo>
                <a:cubicBezTo>
                  <a:pt x="5912007" y="958324"/>
                  <a:pt x="5912007" y="958324"/>
                  <a:pt x="5912007" y="958324"/>
                </a:cubicBezTo>
                <a:cubicBezTo>
                  <a:pt x="5921438" y="953595"/>
                  <a:pt x="5921438" y="953595"/>
                  <a:pt x="5921438" y="953595"/>
                </a:cubicBezTo>
                <a:cubicBezTo>
                  <a:pt x="5921438" y="934677"/>
                  <a:pt x="5921438" y="934677"/>
                  <a:pt x="5921438" y="934677"/>
                </a:cubicBezTo>
                <a:cubicBezTo>
                  <a:pt x="5926154" y="948865"/>
                  <a:pt x="5926154" y="948865"/>
                  <a:pt x="5926154" y="948865"/>
                </a:cubicBezTo>
                <a:cubicBezTo>
                  <a:pt x="5935585" y="948865"/>
                  <a:pt x="5935585" y="948865"/>
                  <a:pt x="5935585" y="948865"/>
                </a:cubicBezTo>
                <a:cubicBezTo>
                  <a:pt x="5935585" y="849550"/>
                  <a:pt x="5935585" y="849550"/>
                  <a:pt x="5935585" y="849550"/>
                </a:cubicBezTo>
                <a:cubicBezTo>
                  <a:pt x="5973311" y="849550"/>
                  <a:pt x="5973311" y="849550"/>
                  <a:pt x="5973311" y="849550"/>
                </a:cubicBezTo>
                <a:cubicBezTo>
                  <a:pt x="5987459" y="863738"/>
                  <a:pt x="5987459" y="863738"/>
                  <a:pt x="5987459" y="863738"/>
                </a:cubicBezTo>
                <a:cubicBezTo>
                  <a:pt x="5987459" y="849550"/>
                  <a:pt x="5987459" y="849550"/>
                  <a:pt x="5987459" y="849550"/>
                </a:cubicBezTo>
                <a:cubicBezTo>
                  <a:pt x="5987459" y="844821"/>
                  <a:pt x="5987459" y="844821"/>
                  <a:pt x="5987459" y="844821"/>
                </a:cubicBezTo>
                <a:cubicBezTo>
                  <a:pt x="6001605" y="844821"/>
                  <a:pt x="6001605" y="844821"/>
                  <a:pt x="6001605" y="844821"/>
                </a:cubicBezTo>
                <a:cubicBezTo>
                  <a:pt x="6001605" y="816445"/>
                  <a:pt x="6001605" y="816445"/>
                  <a:pt x="6001605" y="816445"/>
                </a:cubicBezTo>
                <a:cubicBezTo>
                  <a:pt x="6011036" y="816445"/>
                  <a:pt x="6011036" y="816445"/>
                  <a:pt x="6011036" y="816445"/>
                </a:cubicBezTo>
                <a:cubicBezTo>
                  <a:pt x="6011036" y="802257"/>
                  <a:pt x="6011036" y="802257"/>
                  <a:pt x="6011036" y="802257"/>
                </a:cubicBezTo>
                <a:cubicBezTo>
                  <a:pt x="6011036" y="773881"/>
                  <a:pt x="6011036" y="773881"/>
                  <a:pt x="6011036" y="773881"/>
                </a:cubicBezTo>
                <a:cubicBezTo>
                  <a:pt x="6029899" y="773881"/>
                  <a:pt x="6029899" y="773881"/>
                  <a:pt x="6029899" y="773881"/>
                </a:cubicBezTo>
                <a:cubicBezTo>
                  <a:pt x="6029899" y="736047"/>
                  <a:pt x="6029899" y="736047"/>
                  <a:pt x="6029899" y="736047"/>
                </a:cubicBezTo>
                <a:cubicBezTo>
                  <a:pt x="6044047" y="736047"/>
                  <a:pt x="6044047" y="736047"/>
                  <a:pt x="6044047" y="736047"/>
                </a:cubicBezTo>
                <a:cubicBezTo>
                  <a:pt x="6044047" y="726588"/>
                  <a:pt x="6044047" y="726588"/>
                  <a:pt x="6044047" y="726588"/>
                </a:cubicBezTo>
                <a:cubicBezTo>
                  <a:pt x="6048762" y="726588"/>
                  <a:pt x="6048762" y="726588"/>
                  <a:pt x="6048762" y="726588"/>
                </a:cubicBezTo>
                <a:cubicBezTo>
                  <a:pt x="6048762" y="693483"/>
                  <a:pt x="6048762" y="693483"/>
                  <a:pt x="6048762" y="693483"/>
                </a:cubicBezTo>
                <a:cubicBezTo>
                  <a:pt x="6053477" y="693483"/>
                  <a:pt x="6053477" y="693483"/>
                  <a:pt x="6053477" y="693483"/>
                </a:cubicBezTo>
                <a:cubicBezTo>
                  <a:pt x="6053477" y="684025"/>
                  <a:pt x="6053477" y="684025"/>
                  <a:pt x="6053477" y="684025"/>
                </a:cubicBezTo>
                <a:cubicBezTo>
                  <a:pt x="6062909" y="684025"/>
                  <a:pt x="6062909" y="684025"/>
                  <a:pt x="6062909" y="684025"/>
                </a:cubicBezTo>
                <a:cubicBezTo>
                  <a:pt x="6062909" y="646190"/>
                  <a:pt x="6062909" y="646190"/>
                  <a:pt x="6062909" y="646190"/>
                </a:cubicBezTo>
                <a:cubicBezTo>
                  <a:pt x="6095918" y="646190"/>
                  <a:pt x="6095918" y="646190"/>
                  <a:pt x="6095918" y="646190"/>
                </a:cubicBezTo>
                <a:cubicBezTo>
                  <a:pt x="6095918" y="632003"/>
                  <a:pt x="6095918" y="632003"/>
                  <a:pt x="6095918" y="632003"/>
                </a:cubicBezTo>
                <a:cubicBezTo>
                  <a:pt x="6133644" y="632003"/>
                  <a:pt x="6133644" y="632003"/>
                  <a:pt x="6133644" y="632003"/>
                </a:cubicBezTo>
                <a:cubicBezTo>
                  <a:pt x="6133644" y="617815"/>
                  <a:pt x="6133644" y="617815"/>
                  <a:pt x="6133644" y="617815"/>
                </a:cubicBezTo>
                <a:cubicBezTo>
                  <a:pt x="6157222" y="617815"/>
                  <a:pt x="6157222" y="617815"/>
                  <a:pt x="6157222" y="617815"/>
                </a:cubicBezTo>
                <a:cubicBezTo>
                  <a:pt x="6157222" y="632003"/>
                  <a:pt x="6157222" y="632003"/>
                  <a:pt x="6157222" y="632003"/>
                </a:cubicBezTo>
                <a:cubicBezTo>
                  <a:pt x="6166654" y="632003"/>
                  <a:pt x="6166654" y="632003"/>
                  <a:pt x="6166654" y="632003"/>
                </a:cubicBezTo>
                <a:cubicBezTo>
                  <a:pt x="6166654" y="627273"/>
                  <a:pt x="6166654" y="627273"/>
                  <a:pt x="6166654" y="627273"/>
                </a:cubicBezTo>
                <a:cubicBezTo>
                  <a:pt x="6176085" y="627273"/>
                  <a:pt x="6176085" y="627273"/>
                  <a:pt x="6176085" y="627273"/>
                </a:cubicBezTo>
                <a:cubicBezTo>
                  <a:pt x="6176085" y="632003"/>
                  <a:pt x="6176085" y="632003"/>
                  <a:pt x="6176085" y="632003"/>
                </a:cubicBezTo>
                <a:cubicBezTo>
                  <a:pt x="6185516" y="632003"/>
                  <a:pt x="6185516" y="632003"/>
                  <a:pt x="6185516" y="632003"/>
                </a:cubicBezTo>
                <a:cubicBezTo>
                  <a:pt x="6185516" y="617815"/>
                  <a:pt x="6185516" y="617815"/>
                  <a:pt x="6185516" y="617815"/>
                </a:cubicBezTo>
                <a:cubicBezTo>
                  <a:pt x="6204379" y="617815"/>
                  <a:pt x="6204379" y="617815"/>
                  <a:pt x="6204379" y="617815"/>
                </a:cubicBezTo>
                <a:cubicBezTo>
                  <a:pt x="6204379" y="632003"/>
                  <a:pt x="6204379" y="632003"/>
                  <a:pt x="6204379" y="632003"/>
                </a:cubicBezTo>
                <a:cubicBezTo>
                  <a:pt x="6232673" y="632003"/>
                  <a:pt x="6232673" y="632003"/>
                  <a:pt x="6232673" y="632003"/>
                </a:cubicBezTo>
                <a:cubicBezTo>
                  <a:pt x="6232673" y="646190"/>
                  <a:pt x="6232673" y="646190"/>
                  <a:pt x="6232673" y="646190"/>
                </a:cubicBezTo>
                <a:cubicBezTo>
                  <a:pt x="6246820" y="646190"/>
                  <a:pt x="6246820" y="646190"/>
                  <a:pt x="6246820" y="646190"/>
                </a:cubicBezTo>
                <a:cubicBezTo>
                  <a:pt x="6246820" y="745506"/>
                  <a:pt x="6246820" y="745506"/>
                  <a:pt x="6246820" y="745506"/>
                </a:cubicBezTo>
                <a:cubicBezTo>
                  <a:pt x="6256251" y="745506"/>
                  <a:pt x="6256251" y="745506"/>
                  <a:pt x="6256251" y="745506"/>
                </a:cubicBezTo>
                <a:cubicBezTo>
                  <a:pt x="6256251" y="707671"/>
                  <a:pt x="6256251" y="707671"/>
                  <a:pt x="6256251" y="707671"/>
                </a:cubicBezTo>
                <a:cubicBezTo>
                  <a:pt x="6303408" y="707671"/>
                  <a:pt x="6303408" y="707671"/>
                  <a:pt x="6303408" y="707671"/>
                </a:cubicBezTo>
                <a:cubicBezTo>
                  <a:pt x="6303408" y="745506"/>
                  <a:pt x="6303408" y="745506"/>
                  <a:pt x="6303408" y="745506"/>
                </a:cubicBezTo>
                <a:cubicBezTo>
                  <a:pt x="6312839" y="745506"/>
                  <a:pt x="6312839" y="745506"/>
                  <a:pt x="6312839" y="745506"/>
                </a:cubicBezTo>
                <a:cubicBezTo>
                  <a:pt x="6312839" y="849550"/>
                  <a:pt x="6312839" y="849550"/>
                  <a:pt x="6312839" y="849550"/>
                </a:cubicBezTo>
                <a:cubicBezTo>
                  <a:pt x="6317555" y="849550"/>
                  <a:pt x="6317555" y="849550"/>
                  <a:pt x="6317555" y="849550"/>
                </a:cubicBezTo>
                <a:cubicBezTo>
                  <a:pt x="6322271" y="764423"/>
                  <a:pt x="6322271" y="764423"/>
                  <a:pt x="6322271" y="764423"/>
                </a:cubicBezTo>
                <a:cubicBezTo>
                  <a:pt x="6322271" y="849550"/>
                  <a:pt x="6322271" y="849550"/>
                  <a:pt x="6322271" y="849550"/>
                </a:cubicBezTo>
                <a:cubicBezTo>
                  <a:pt x="6331702" y="849550"/>
                  <a:pt x="6331702" y="849550"/>
                  <a:pt x="6331702" y="849550"/>
                </a:cubicBezTo>
                <a:cubicBezTo>
                  <a:pt x="6336418" y="896843"/>
                  <a:pt x="6336418" y="896843"/>
                  <a:pt x="6336418" y="896843"/>
                </a:cubicBezTo>
                <a:cubicBezTo>
                  <a:pt x="6359996" y="911031"/>
                  <a:pt x="6359996" y="911031"/>
                  <a:pt x="6359996" y="911031"/>
                </a:cubicBezTo>
                <a:cubicBezTo>
                  <a:pt x="6359996" y="892114"/>
                  <a:pt x="6359996" y="892114"/>
                  <a:pt x="6359996" y="892114"/>
                </a:cubicBezTo>
                <a:cubicBezTo>
                  <a:pt x="6364712" y="892114"/>
                  <a:pt x="6364712" y="892114"/>
                  <a:pt x="6364712" y="892114"/>
                </a:cubicBezTo>
                <a:cubicBezTo>
                  <a:pt x="6364712" y="877926"/>
                  <a:pt x="6364712" y="877926"/>
                  <a:pt x="6364712" y="877926"/>
                </a:cubicBezTo>
                <a:cubicBezTo>
                  <a:pt x="6430731" y="877926"/>
                  <a:pt x="6430731" y="877926"/>
                  <a:pt x="6430731" y="877926"/>
                </a:cubicBezTo>
                <a:cubicBezTo>
                  <a:pt x="6430731" y="882655"/>
                  <a:pt x="6430731" y="882655"/>
                  <a:pt x="6430731" y="882655"/>
                </a:cubicBezTo>
                <a:cubicBezTo>
                  <a:pt x="6435447" y="882655"/>
                  <a:pt x="6435447" y="882655"/>
                  <a:pt x="6435447" y="882655"/>
                </a:cubicBezTo>
                <a:cubicBezTo>
                  <a:pt x="6435447" y="868467"/>
                  <a:pt x="6435447" y="868467"/>
                  <a:pt x="6435447" y="868467"/>
                </a:cubicBezTo>
                <a:cubicBezTo>
                  <a:pt x="6444878" y="868467"/>
                  <a:pt x="6444878" y="868467"/>
                  <a:pt x="6444878" y="868467"/>
                </a:cubicBezTo>
                <a:cubicBezTo>
                  <a:pt x="6444878" y="882655"/>
                  <a:pt x="6444878" y="882655"/>
                  <a:pt x="6444878" y="882655"/>
                </a:cubicBezTo>
                <a:cubicBezTo>
                  <a:pt x="6454310" y="882655"/>
                  <a:pt x="6454310" y="882655"/>
                  <a:pt x="6454310" y="882655"/>
                </a:cubicBezTo>
                <a:cubicBezTo>
                  <a:pt x="6454310" y="863738"/>
                  <a:pt x="6454310" y="863738"/>
                  <a:pt x="6454310" y="863738"/>
                </a:cubicBezTo>
                <a:cubicBezTo>
                  <a:pt x="6463741" y="863738"/>
                  <a:pt x="6463741" y="863738"/>
                  <a:pt x="6463741" y="863738"/>
                </a:cubicBezTo>
                <a:cubicBezTo>
                  <a:pt x="6463741" y="854279"/>
                  <a:pt x="6463741" y="854279"/>
                  <a:pt x="6463741" y="854279"/>
                </a:cubicBezTo>
                <a:cubicBezTo>
                  <a:pt x="6487319" y="854279"/>
                  <a:pt x="6487319" y="854279"/>
                  <a:pt x="6487319" y="854279"/>
                </a:cubicBezTo>
                <a:cubicBezTo>
                  <a:pt x="6487319" y="830633"/>
                  <a:pt x="6487319" y="830633"/>
                  <a:pt x="6487319" y="830633"/>
                </a:cubicBezTo>
                <a:cubicBezTo>
                  <a:pt x="6496751" y="825904"/>
                  <a:pt x="6496751" y="825904"/>
                  <a:pt x="6496751" y="825904"/>
                </a:cubicBezTo>
                <a:cubicBezTo>
                  <a:pt x="6496751" y="821174"/>
                  <a:pt x="6496751" y="821174"/>
                  <a:pt x="6496751" y="821174"/>
                </a:cubicBezTo>
                <a:cubicBezTo>
                  <a:pt x="6515613" y="821174"/>
                  <a:pt x="6515613" y="821174"/>
                  <a:pt x="6515613" y="821174"/>
                </a:cubicBezTo>
                <a:cubicBezTo>
                  <a:pt x="6515613" y="802257"/>
                  <a:pt x="6515613" y="802257"/>
                  <a:pt x="6515613" y="802257"/>
                </a:cubicBezTo>
                <a:cubicBezTo>
                  <a:pt x="6525045" y="802257"/>
                  <a:pt x="6525045" y="802257"/>
                  <a:pt x="6525045" y="802257"/>
                </a:cubicBezTo>
                <a:cubicBezTo>
                  <a:pt x="6525045" y="759694"/>
                  <a:pt x="6525045" y="759694"/>
                  <a:pt x="6525045" y="759694"/>
                </a:cubicBezTo>
                <a:cubicBezTo>
                  <a:pt x="6543907" y="759694"/>
                  <a:pt x="6543907" y="759694"/>
                  <a:pt x="6543907" y="759694"/>
                </a:cubicBezTo>
                <a:cubicBezTo>
                  <a:pt x="6543907" y="754964"/>
                  <a:pt x="6543907" y="754964"/>
                  <a:pt x="6543907" y="754964"/>
                </a:cubicBezTo>
                <a:cubicBezTo>
                  <a:pt x="6553339" y="754964"/>
                  <a:pt x="6553339" y="754964"/>
                  <a:pt x="6553339" y="754964"/>
                </a:cubicBezTo>
                <a:cubicBezTo>
                  <a:pt x="6553339" y="698213"/>
                  <a:pt x="6553339" y="698213"/>
                  <a:pt x="6553339" y="698213"/>
                </a:cubicBezTo>
                <a:cubicBezTo>
                  <a:pt x="6576917" y="698213"/>
                  <a:pt x="6576917" y="698213"/>
                  <a:pt x="6576917" y="698213"/>
                </a:cubicBezTo>
                <a:cubicBezTo>
                  <a:pt x="6576917" y="674566"/>
                  <a:pt x="6576917" y="674566"/>
                  <a:pt x="6576917" y="674566"/>
                </a:cubicBezTo>
                <a:cubicBezTo>
                  <a:pt x="6624074" y="674566"/>
                  <a:pt x="6624074" y="674566"/>
                  <a:pt x="6624074" y="674566"/>
                </a:cubicBezTo>
                <a:cubicBezTo>
                  <a:pt x="6624074" y="698213"/>
                  <a:pt x="6624074" y="698213"/>
                  <a:pt x="6624074" y="698213"/>
                </a:cubicBezTo>
                <a:cubicBezTo>
                  <a:pt x="6652368" y="698213"/>
                  <a:pt x="6652368" y="698213"/>
                  <a:pt x="6652368" y="698213"/>
                </a:cubicBezTo>
                <a:cubicBezTo>
                  <a:pt x="6652368" y="754964"/>
                  <a:pt x="6652368" y="754964"/>
                  <a:pt x="6652368" y="754964"/>
                </a:cubicBezTo>
                <a:cubicBezTo>
                  <a:pt x="6671231" y="754964"/>
                  <a:pt x="6671231" y="754964"/>
                  <a:pt x="6671231" y="754964"/>
                </a:cubicBezTo>
                <a:cubicBezTo>
                  <a:pt x="6671231" y="882655"/>
                  <a:pt x="6671231" y="882655"/>
                  <a:pt x="6671231" y="882655"/>
                </a:cubicBezTo>
                <a:cubicBezTo>
                  <a:pt x="6675946" y="882655"/>
                  <a:pt x="6675946" y="882655"/>
                  <a:pt x="6675946" y="882655"/>
                </a:cubicBezTo>
                <a:cubicBezTo>
                  <a:pt x="6690093" y="849550"/>
                  <a:pt x="6690093" y="849550"/>
                  <a:pt x="6690093" y="849550"/>
                </a:cubicBezTo>
                <a:cubicBezTo>
                  <a:pt x="6699525" y="863738"/>
                  <a:pt x="6699525" y="863738"/>
                  <a:pt x="6699525" y="863738"/>
                </a:cubicBezTo>
                <a:cubicBezTo>
                  <a:pt x="6694809" y="863738"/>
                  <a:pt x="6694809" y="863738"/>
                  <a:pt x="6694809" y="863738"/>
                </a:cubicBezTo>
                <a:cubicBezTo>
                  <a:pt x="6694809" y="882655"/>
                  <a:pt x="6694809" y="882655"/>
                  <a:pt x="6694809" y="882655"/>
                </a:cubicBezTo>
                <a:cubicBezTo>
                  <a:pt x="6704240" y="882655"/>
                  <a:pt x="6704240" y="882655"/>
                  <a:pt x="6704240" y="882655"/>
                </a:cubicBezTo>
                <a:cubicBezTo>
                  <a:pt x="6704240" y="920490"/>
                  <a:pt x="6704240" y="920490"/>
                  <a:pt x="6704240" y="920490"/>
                </a:cubicBezTo>
                <a:cubicBezTo>
                  <a:pt x="6713672" y="920490"/>
                  <a:pt x="6713672" y="920490"/>
                  <a:pt x="6713672" y="920490"/>
                </a:cubicBezTo>
                <a:cubicBezTo>
                  <a:pt x="6713672" y="948865"/>
                  <a:pt x="6713672" y="948865"/>
                  <a:pt x="6713672" y="948865"/>
                </a:cubicBezTo>
                <a:cubicBezTo>
                  <a:pt x="6732534" y="948865"/>
                  <a:pt x="6732534" y="948865"/>
                  <a:pt x="6732534" y="948865"/>
                </a:cubicBezTo>
                <a:cubicBezTo>
                  <a:pt x="6732534" y="939407"/>
                  <a:pt x="6732534" y="939407"/>
                  <a:pt x="6732534" y="939407"/>
                </a:cubicBezTo>
                <a:cubicBezTo>
                  <a:pt x="6751397" y="939407"/>
                  <a:pt x="6751397" y="939407"/>
                  <a:pt x="6751397" y="939407"/>
                </a:cubicBezTo>
                <a:cubicBezTo>
                  <a:pt x="6751397" y="911031"/>
                  <a:pt x="6751397" y="911031"/>
                  <a:pt x="6751397" y="911031"/>
                </a:cubicBezTo>
                <a:cubicBezTo>
                  <a:pt x="6798554" y="911031"/>
                  <a:pt x="6798554" y="911031"/>
                  <a:pt x="6798554" y="911031"/>
                </a:cubicBezTo>
                <a:cubicBezTo>
                  <a:pt x="6798554" y="920490"/>
                  <a:pt x="6798554" y="920490"/>
                  <a:pt x="6798554" y="920490"/>
                </a:cubicBezTo>
                <a:cubicBezTo>
                  <a:pt x="6807985" y="920490"/>
                  <a:pt x="6807985" y="920490"/>
                  <a:pt x="6807985" y="920490"/>
                </a:cubicBezTo>
                <a:cubicBezTo>
                  <a:pt x="6807985" y="911031"/>
                  <a:pt x="6807985" y="911031"/>
                  <a:pt x="6807985" y="911031"/>
                </a:cubicBezTo>
                <a:cubicBezTo>
                  <a:pt x="6817417" y="911031"/>
                  <a:pt x="6817417" y="911031"/>
                  <a:pt x="6817417" y="911031"/>
                </a:cubicBezTo>
                <a:cubicBezTo>
                  <a:pt x="6817417" y="929948"/>
                  <a:pt x="6817417" y="929948"/>
                  <a:pt x="6817417" y="929948"/>
                </a:cubicBezTo>
                <a:cubicBezTo>
                  <a:pt x="6826848" y="929948"/>
                  <a:pt x="6826848" y="929948"/>
                  <a:pt x="6826848" y="929948"/>
                </a:cubicBezTo>
                <a:cubicBezTo>
                  <a:pt x="6826848" y="920490"/>
                  <a:pt x="6826848" y="920490"/>
                  <a:pt x="6826848" y="920490"/>
                </a:cubicBezTo>
                <a:cubicBezTo>
                  <a:pt x="6836279" y="920490"/>
                  <a:pt x="6836279" y="920490"/>
                  <a:pt x="6836279" y="920490"/>
                </a:cubicBezTo>
                <a:cubicBezTo>
                  <a:pt x="6836279" y="892114"/>
                  <a:pt x="6836279" y="892114"/>
                  <a:pt x="6836279" y="892114"/>
                </a:cubicBezTo>
                <a:cubicBezTo>
                  <a:pt x="6874005" y="892114"/>
                  <a:pt x="6874005" y="892114"/>
                  <a:pt x="6874005" y="892114"/>
                </a:cubicBezTo>
                <a:cubicBezTo>
                  <a:pt x="6874005" y="901572"/>
                  <a:pt x="6874005" y="901572"/>
                  <a:pt x="6874005" y="901572"/>
                </a:cubicBezTo>
                <a:cubicBezTo>
                  <a:pt x="6883436" y="901572"/>
                  <a:pt x="6883436" y="901572"/>
                  <a:pt x="6883436" y="901572"/>
                </a:cubicBezTo>
                <a:cubicBezTo>
                  <a:pt x="6883436" y="882655"/>
                  <a:pt x="6883436" y="882655"/>
                  <a:pt x="6883436" y="882655"/>
                </a:cubicBezTo>
                <a:cubicBezTo>
                  <a:pt x="6902299" y="882655"/>
                  <a:pt x="6902299" y="882655"/>
                  <a:pt x="6902299" y="882655"/>
                </a:cubicBezTo>
                <a:cubicBezTo>
                  <a:pt x="6902299" y="854279"/>
                  <a:pt x="6902299" y="854279"/>
                  <a:pt x="6902299" y="854279"/>
                </a:cubicBezTo>
                <a:cubicBezTo>
                  <a:pt x="6921161" y="854279"/>
                  <a:pt x="6921161" y="854279"/>
                  <a:pt x="6921161" y="854279"/>
                </a:cubicBezTo>
                <a:cubicBezTo>
                  <a:pt x="6921161" y="863738"/>
                  <a:pt x="6921161" y="863738"/>
                  <a:pt x="6921161" y="863738"/>
                </a:cubicBezTo>
                <a:cubicBezTo>
                  <a:pt x="6930593" y="863738"/>
                  <a:pt x="6930593" y="863738"/>
                  <a:pt x="6930593" y="863738"/>
                </a:cubicBezTo>
                <a:cubicBezTo>
                  <a:pt x="6930593" y="835362"/>
                  <a:pt x="6930593" y="835362"/>
                  <a:pt x="6930593" y="835362"/>
                </a:cubicBezTo>
                <a:cubicBezTo>
                  <a:pt x="6949455" y="835362"/>
                  <a:pt x="6949455" y="835362"/>
                  <a:pt x="6949455" y="835362"/>
                </a:cubicBezTo>
                <a:cubicBezTo>
                  <a:pt x="6949455" y="854279"/>
                  <a:pt x="6949455" y="854279"/>
                  <a:pt x="6949455" y="854279"/>
                </a:cubicBezTo>
                <a:cubicBezTo>
                  <a:pt x="6977750" y="854279"/>
                  <a:pt x="6977750" y="854279"/>
                  <a:pt x="6977750" y="854279"/>
                </a:cubicBezTo>
                <a:cubicBezTo>
                  <a:pt x="6977750" y="844821"/>
                  <a:pt x="6977750" y="844821"/>
                  <a:pt x="6977750" y="844821"/>
                </a:cubicBezTo>
                <a:cubicBezTo>
                  <a:pt x="7001328" y="844821"/>
                  <a:pt x="7001328" y="844821"/>
                  <a:pt x="7001328" y="844821"/>
                </a:cubicBezTo>
                <a:cubicBezTo>
                  <a:pt x="7001328" y="854279"/>
                  <a:pt x="7001328" y="854279"/>
                  <a:pt x="7001328" y="854279"/>
                </a:cubicBezTo>
                <a:cubicBezTo>
                  <a:pt x="7006044" y="854279"/>
                  <a:pt x="7006044" y="854279"/>
                  <a:pt x="7006044" y="854279"/>
                </a:cubicBezTo>
                <a:cubicBezTo>
                  <a:pt x="7006044" y="873197"/>
                  <a:pt x="7006044" y="873197"/>
                  <a:pt x="7006044" y="873197"/>
                </a:cubicBezTo>
                <a:cubicBezTo>
                  <a:pt x="7015475" y="873197"/>
                  <a:pt x="7015475" y="873197"/>
                  <a:pt x="7015475" y="873197"/>
                </a:cubicBezTo>
                <a:cubicBezTo>
                  <a:pt x="7015475" y="882655"/>
                  <a:pt x="7015475" y="882655"/>
                  <a:pt x="7015475" y="882655"/>
                </a:cubicBezTo>
                <a:cubicBezTo>
                  <a:pt x="7072063" y="882655"/>
                  <a:pt x="7072063" y="882655"/>
                  <a:pt x="7072063" y="882655"/>
                </a:cubicBezTo>
                <a:cubicBezTo>
                  <a:pt x="7072063" y="920490"/>
                  <a:pt x="7072063" y="920490"/>
                  <a:pt x="7072063" y="920490"/>
                </a:cubicBezTo>
                <a:cubicBezTo>
                  <a:pt x="7095641" y="920490"/>
                  <a:pt x="7095641" y="920490"/>
                  <a:pt x="7095641" y="920490"/>
                </a:cubicBezTo>
                <a:cubicBezTo>
                  <a:pt x="7095641" y="911031"/>
                  <a:pt x="7095641" y="911031"/>
                  <a:pt x="7095641" y="911031"/>
                </a:cubicBezTo>
                <a:cubicBezTo>
                  <a:pt x="7152230" y="911031"/>
                  <a:pt x="7152230" y="911031"/>
                  <a:pt x="7152230" y="911031"/>
                </a:cubicBezTo>
                <a:cubicBezTo>
                  <a:pt x="7152230" y="901572"/>
                  <a:pt x="7152230" y="901572"/>
                  <a:pt x="7152230" y="901572"/>
                </a:cubicBezTo>
                <a:cubicBezTo>
                  <a:pt x="7161661" y="892114"/>
                  <a:pt x="7161661" y="892114"/>
                  <a:pt x="7161661" y="892114"/>
                </a:cubicBezTo>
                <a:cubicBezTo>
                  <a:pt x="7161661" y="854279"/>
                  <a:pt x="7161661" y="854279"/>
                  <a:pt x="7161661" y="854279"/>
                </a:cubicBezTo>
                <a:cubicBezTo>
                  <a:pt x="7180524" y="854279"/>
                  <a:pt x="7180524" y="854279"/>
                  <a:pt x="7180524" y="854279"/>
                </a:cubicBezTo>
                <a:cubicBezTo>
                  <a:pt x="7185239" y="877926"/>
                  <a:pt x="7185239" y="877926"/>
                  <a:pt x="7185239" y="877926"/>
                </a:cubicBezTo>
                <a:cubicBezTo>
                  <a:pt x="7189955" y="868467"/>
                  <a:pt x="7189955" y="868467"/>
                  <a:pt x="7189955" y="868467"/>
                </a:cubicBezTo>
                <a:cubicBezTo>
                  <a:pt x="7204102" y="868467"/>
                  <a:pt x="7204102" y="868467"/>
                  <a:pt x="7204102" y="868467"/>
                </a:cubicBezTo>
                <a:cubicBezTo>
                  <a:pt x="7204102" y="764423"/>
                  <a:pt x="7204102" y="764423"/>
                  <a:pt x="7204102" y="764423"/>
                </a:cubicBezTo>
                <a:cubicBezTo>
                  <a:pt x="7218249" y="764423"/>
                  <a:pt x="7218249" y="764423"/>
                  <a:pt x="7218249" y="764423"/>
                </a:cubicBezTo>
                <a:cubicBezTo>
                  <a:pt x="7218249" y="598897"/>
                  <a:pt x="7218249" y="598897"/>
                  <a:pt x="7218249" y="598897"/>
                </a:cubicBezTo>
                <a:cubicBezTo>
                  <a:pt x="7241827" y="598897"/>
                  <a:pt x="7241827" y="598897"/>
                  <a:pt x="7241827" y="598897"/>
                </a:cubicBezTo>
                <a:cubicBezTo>
                  <a:pt x="7241827" y="457019"/>
                  <a:pt x="7241827" y="457019"/>
                  <a:pt x="7241827" y="457019"/>
                </a:cubicBezTo>
                <a:cubicBezTo>
                  <a:pt x="7246543" y="452289"/>
                  <a:pt x="7246543" y="452289"/>
                  <a:pt x="7246543" y="452289"/>
                </a:cubicBezTo>
                <a:cubicBezTo>
                  <a:pt x="7246543" y="423914"/>
                  <a:pt x="7246543" y="423914"/>
                  <a:pt x="7246543" y="423914"/>
                </a:cubicBezTo>
                <a:cubicBezTo>
                  <a:pt x="7265406" y="423914"/>
                  <a:pt x="7265406" y="423914"/>
                  <a:pt x="7265406" y="423914"/>
                </a:cubicBezTo>
                <a:cubicBezTo>
                  <a:pt x="7317278" y="329328"/>
                  <a:pt x="7317278" y="329328"/>
                  <a:pt x="7317278" y="329328"/>
                </a:cubicBezTo>
                <a:cubicBezTo>
                  <a:pt x="7317278" y="36111"/>
                  <a:pt x="7317278" y="36111"/>
                  <a:pt x="7317278" y="36111"/>
                </a:cubicBezTo>
                <a:close/>
                <a:moveTo>
                  <a:pt x="3576666" y="0"/>
                </a:moveTo>
                <a:cubicBezTo>
                  <a:pt x="3581416" y="293217"/>
                  <a:pt x="3581416" y="293217"/>
                  <a:pt x="3581416" y="293217"/>
                </a:cubicBezTo>
                <a:cubicBezTo>
                  <a:pt x="3628915" y="392532"/>
                  <a:pt x="3628915" y="392532"/>
                  <a:pt x="3628915" y="392532"/>
                </a:cubicBezTo>
                <a:cubicBezTo>
                  <a:pt x="3652665" y="392532"/>
                  <a:pt x="3652665" y="392532"/>
                  <a:pt x="3652665" y="392532"/>
                </a:cubicBezTo>
                <a:cubicBezTo>
                  <a:pt x="3652665" y="420908"/>
                  <a:pt x="3652665" y="420908"/>
                  <a:pt x="3652665" y="420908"/>
                </a:cubicBezTo>
                <a:cubicBezTo>
                  <a:pt x="3657414" y="420908"/>
                  <a:pt x="3657414" y="420908"/>
                  <a:pt x="3657414" y="420908"/>
                </a:cubicBezTo>
                <a:cubicBezTo>
                  <a:pt x="3657414" y="562786"/>
                  <a:pt x="3657414" y="562786"/>
                  <a:pt x="3657414" y="562786"/>
                </a:cubicBezTo>
                <a:cubicBezTo>
                  <a:pt x="3671664" y="562786"/>
                  <a:pt x="3671664" y="562786"/>
                  <a:pt x="3671664" y="562786"/>
                </a:cubicBezTo>
                <a:cubicBezTo>
                  <a:pt x="3671664" y="723583"/>
                  <a:pt x="3671664" y="723583"/>
                  <a:pt x="3671664" y="723583"/>
                </a:cubicBezTo>
                <a:cubicBezTo>
                  <a:pt x="3695413" y="723583"/>
                  <a:pt x="3695413" y="723583"/>
                  <a:pt x="3695413" y="723583"/>
                </a:cubicBezTo>
                <a:cubicBezTo>
                  <a:pt x="3695413" y="870191"/>
                  <a:pt x="3695413" y="870191"/>
                  <a:pt x="3695413" y="870191"/>
                </a:cubicBezTo>
                <a:cubicBezTo>
                  <a:pt x="3728663" y="870191"/>
                  <a:pt x="3728663" y="870191"/>
                  <a:pt x="3728663" y="870191"/>
                </a:cubicBezTo>
                <a:cubicBezTo>
                  <a:pt x="3733412" y="856003"/>
                  <a:pt x="3733412" y="856003"/>
                  <a:pt x="3733412" y="856003"/>
                </a:cubicBezTo>
                <a:cubicBezTo>
                  <a:pt x="3752412" y="851273"/>
                  <a:pt x="3752412" y="851273"/>
                  <a:pt x="3752412" y="851273"/>
                </a:cubicBezTo>
                <a:cubicBezTo>
                  <a:pt x="3757162" y="865461"/>
                  <a:pt x="3757162" y="865461"/>
                  <a:pt x="3757162" y="865461"/>
                </a:cubicBezTo>
                <a:lnTo>
                  <a:pt x="3766377" y="865461"/>
                </a:lnTo>
                <a:lnTo>
                  <a:pt x="3766377" y="861435"/>
                </a:lnTo>
                <a:cubicBezTo>
                  <a:pt x="3766377" y="859009"/>
                  <a:pt x="3766377" y="859009"/>
                  <a:pt x="3766377" y="859009"/>
                </a:cubicBezTo>
                <a:cubicBezTo>
                  <a:pt x="3827681" y="859009"/>
                  <a:pt x="3827681" y="859009"/>
                  <a:pt x="3827681" y="859009"/>
                </a:cubicBezTo>
                <a:cubicBezTo>
                  <a:pt x="3827681" y="901572"/>
                  <a:pt x="3827681" y="901572"/>
                  <a:pt x="3827681" y="901572"/>
                </a:cubicBezTo>
                <a:cubicBezTo>
                  <a:pt x="3879553" y="901572"/>
                  <a:pt x="3879553" y="901572"/>
                  <a:pt x="3879553" y="901572"/>
                </a:cubicBezTo>
                <a:cubicBezTo>
                  <a:pt x="3879553" y="929948"/>
                  <a:pt x="3879553" y="929948"/>
                  <a:pt x="3879553" y="929948"/>
                </a:cubicBezTo>
                <a:cubicBezTo>
                  <a:pt x="3917278" y="929948"/>
                  <a:pt x="3917278" y="929948"/>
                  <a:pt x="3917278" y="929948"/>
                </a:cubicBezTo>
                <a:cubicBezTo>
                  <a:pt x="3917278" y="911031"/>
                  <a:pt x="3917278" y="887384"/>
                  <a:pt x="3917278" y="868467"/>
                </a:cubicBezTo>
                <a:cubicBezTo>
                  <a:pt x="3936141" y="868467"/>
                  <a:pt x="3936141" y="868467"/>
                  <a:pt x="3936141" y="868467"/>
                </a:cubicBezTo>
                <a:cubicBezTo>
                  <a:pt x="3936141" y="863738"/>
                  <a:pt x="3936141" y="863738"/>
                  <a:pt x="3936141" y="863738"/>
                </a:cubicBezTo>
                <a:cubicBezTo>
                  <a:pt x="3955003" y="863738"/>
                  <a:pt x="3955003" y="863738"/>
                  <a:pt x="3955003" y="863738"/>
                </a:cubicBezTo>
                <a:cubicBezTo>
                  <a:pt x="3955003" y="868467"/>
                  <a:pt x="3955003" y="868467"/>
                  <a:pt x="3955003" y="868467"/>
                </a:cubicBezTo>
                <a:cubicBezTo>
                  <a:pt x="3978582" y="868467"/>
                  <a:pt x="3978582" y="868467"/>
                  <a:pt x="3978582" y="868467"/>
                </a:cubicBezTo>
                <a:cubicBezTo>
                  <a:pt x="3978582" y="906302"/>
                  <a:pt x="3978582" y="906302"/>
                  <a:pt x="3978582" y="906302"/>
                </a:cubicBezTo>
                <a:cubicBezTo>
                  <a:pt x="4049318" y="906302"/>
                  <a:pt x="4049318" y="906302"/>
                  <a:pt x="4049318" y="906302"/>
                </a:cubicBezTo>
                <a:cubicBezTo>
                  <a:pt x="4049318" y="920490"/>
                  <a:pt x="4049318" y="920490"/>
                  <a:pt x="4049318" y="920490"/>
                </a:cubicBezTo>
                <a:cubicBezTo>
                  <a:pt x="4054032" y="920490"/>
                  <a:pt x="4058749" y="920490"/>
                  <a:pt x="4058749" y="920490"/>
                </a:cubicBezTo>
                <a:cubicBezTo>
                  <a:pt x="4058749" y="939407"/>
                  <a:pt x="4058749" y="939407"/>
                  <a:pt x="4058749" y="939407"/>
                </a:cubicBezTo>
                <a:cubicBezTo>
                  <a:pt x="4087043" y="939407"/>
                  <a:pt x="4087043" y="939407"/>
                  <a:pt x="4087043" y="939407"/>
                </a:cubicBezTo>
                <a:cubicBezTo>
                  <a:pt x="4087043" y="934677"/>
                  <a:pt x="4087043" y="934677"/>
                  <a:pt x="4087043" y="934677"/>
                </a:cubicBezTo>
                <a:cubicBezTo>
                  <a:pt x="4101190" y="934677"/>
                  <a:pt x="4101190" y="934677"/>
                  <a:pt x="4101190" y="934677"/>
                </a:cubicBezTo>
                <a:cubicBezTo>
                  <a:pt x="4101190" y="939407"/>
                  <a:pt x="4101190" y="939407"/>
                  <a:pt x="4101190" y="939407"/>
                </a:cubicBezTo>
                <a:cubicBezTo>
                  <a:pt x="4110621" y="939407"/>
                  <a:pt x="4124768" y="939407"/>
                  <a:pt x="4138915" y="939407"/>
                </a:cubicBezTo>
                <a:cubicBezTo>
                  <a:pt x="4138915" y="958324"/>
                  <a:pt x="4138915" y="958324"/>
                  <a:pt x="4138915" y="958324"/>
                </a:cubicBezTo>
                <a:cubicBezTo>
                  <a:pt x="4167208" y="958324"/>
                  <a:pt x="4167208" y="958324"/>
                  <a:pt x="4167208" y="958324"/>
                </a:cubicBezTo>
                <a:cubicBezTo>
                  <a:pt x="4167208" y="953595"/>
                  <a:pt x="4167208" y="953595"/>
                  <a:pt x="4167208" y="953595"/>
                </a:cubicBezTo>
                <a:cubicBezTo>
                  <a:pt x="4186072" y="953595"/>
                  <a:pt x="4186072" y="953595"/>
                  <a:pt x="4186072" y="953595"/>
                </a:cubicBezTo>
                <a:cubicBezTo>
                  <a:pt x="4186072" y="958324"/>
                  <a:pt x="4186072" y="958324"/>
                  <a:pt x="4186072" y="958324"/>
                </a:cubicBezTo>
                <a:cubicBezTo>
                  <a:pt x="4214365" y="958324"/>
                  <a:pt x="4214365" y="958324"/>
                  <a:pt x="4214365" y="958324"/>
                </a:cubicBezTo>
                <a:cubicBezTo>
                  <a:pt x="4214365" y="655649"/>
                  <a:pt x="4214365" y="655649"/>
                  <a:pt x="4214365" y="655649"/>
                </a:cubicBezTo>
                <a:cubicBezTo>
                  <a:pt x="4242659" y="655649"/>
                  <a:pt x="4242659" y="655649"/>
                  <a:pt x="4242659" y="655649"/>
                </a:cubicBezTo>
                <a:cubicBezTo>
                  <a:pt x="4242659" y="641461"/>
                  <a:pt x="4242659" y="641461"/>
                  <a:pt x="4242659" y="641461"/>
                </a:cubicBezTo>
                <a:cubicBezTo>
                  <a:pt x="4318110" y="655649"/>
                  <a:pt x="4318110" y="655649"/>
                  <a:pt x="4318110" y="655649"/>
                </a:cubicBezTo>
                <a:cubicBezTo>
                  <a:pt x="4318110" y="797528"/>
                  <a:pt x="4318110" y="797528"/>
                  <a:pt x="4318110" y="797528"/>
                </a:cubicBezTo>
                <a:cubicBezTo>
                  <a:pt x="4346404" y="797528"/>
                  <a:pt x="4346404" y="797528"/>
                  <a:pt x="4346404" y="797528"/>
                </a:cubicBezTo>
                <a:cubicBezTo>
                  <a:pt x="4346404" y="792799"/>
                  <a:pt x="4351120" y="792799"/>
                  <a:pt x="4351120" y="792799"/>
                </a:cubicBezTo>
                <a:cubicBezTo>
                  <a:pt x="4360552" y="792799"/>
                  <a:pt x="4360552" y="792799"/>
                  <a:pt x="4360552" y="792799"/>
                </a:cubicBezTo>
                <a:cubicBezTo>
                  <a:pt x="4365267" y="792799"/>
                  <a:pt x="4365267" y="792799"/>
                  <a:pt x="4365267" y="797528"/>
                </a:cubicBezTo>
                <a:cubicBezTo>
                  <a:pt x="4398277" y="797528"/>
                  <a:pt x="4398277" y="797528"/>
                  <a:pt x="4398277" y="797528"/>
                </a:cubicBezTo>
                <a:cubicBezTo>
                  <a:pt x="4398277" y="877926"/>
                  <a:pt x="4398277" y="877926"/>
                  <a:pt x="4398277" y="877926"/>
                </a:cubicBezTo>
                <a:cubicBezTo>
                  <a:pt x="4426571" y="877926"/>
                  <a:pt x="4426571" y="877926"/>
                  <a:pt x="4426571" y="877926"/>
                </a:cubicBezTo>
                <a:cubicBezTo>
                  <a:pt x="4426571" y="740776"/>
                  <a:pt x="4426571" y="740776"/>
                  <a:pt x="4426571" y="740776"/>
                </a:cubicBezTo>
                <a:cubicBezTo>
                  <a:pt x="4440718" y="740776"/>
                  <a:pt x="4440718" y="740776"/>
                  <a:pt x="4440718" y="740776"/>
                </a:cubicBezTo>
                <a:cubicBezTo>
                  <a:pt x="4440718" y="726588"/>
                  <a:pt x="4440718" y="726588"/>
                  <a:pt x="4440718" y="726588"/>
                </a:cubicBezTo>
                <a:cubicBezTo>
                  <a:pt x="4535031" y="726588"/>
                  <a:pt x="4535031" y="726588"/>
                  <a:pt x="4535031" y="726588"/>
                </a:cubicBezTo>
                <a:cubicBezTo>
                  <a:pt x="4535031" y="731318"/>
                  <a:pt x="4539748" y="731318"/>
                  <a:pt x="4539748" y="736047"/>
                </a:cubicBezTo>
                <a:cubicBezTo>
                  <a:pt x="4539748" y="806986"/>
                  <a:pt x="4539748" y="877926"/>
                  <a:pt x="4539748" y="948865"/>
                </a:cubicBezTo>
                <a:cubicBezTo>
                  <a:pt x="4558611" y="948865"/>
                  <a:pt x="4558611" y="948865"/>
                  <a:pt x="4558611" y="948865"/>
                </a:cubicBezTo>
                <a:cubicBezTo>
                  <a:pt x="4558611" y="963053"/>
                  <a:pt x="4558611" y="963053"/>
                  <a:pt x="4558611" y="963053"/>
                </a:cubicBezTo>
                <a:cubicBezTo>
                  <a:pt x="4577472" y="963053"/>
                  <a:pt x="4577472" y="963053"/>
                  <a:pt x="4577472" y="963053"/>
                </a:cubicBezTo>
                <a:cubicBezTo>
                  <a:pt x="4577472" y="911031"/>
                  <a:pt x="4577472" y="911031"/>
                  <a:pt x="4577472" y="911031"/>
                </a:cubicBezTo>
                <a:cubicBezTo>
                  <a:pt x="4605766" y="911031"/>
                  <a:pt x="4605766" y="911031"/>
                  <a:pt x="4605766" y="911031"/>
                </a:cubicBezTo>
                <a:cubicBezTo>
                  <a:pt x="4605766" y="901572"/>
                  <a:pt x="4605766" y="901572"/>
                  <a:pt x="4605766" y="901572"/>
                </a:cubicBezTo>
                <a:cubicBezTo>
                  <a:pt x="4634060" y="901572"/>
                  <a:pt x="4634060" y="901572"/>
                  <a:pt x="4634060" y="901572"/>
                </a:cubicBezTo>
                <a:cubicBezTo>
                  <a:pt x="4634060" y="911031"/>
                  <a:pt x="4634060" y="911031"/>
                  <a:pt x="4634060" y="911031"/>
                </a:cubicBezTo>
                <a:cubicBezTo>
                  <a:pt x="4648208" y="911031"/>
                  <a:pt x="4648208" y="911031"/>
                  <a:pt x="4648208" y="911031"/>
                </a:cubicBezTo>
                <a:cubicBezTo>
                  <a:pt x="4648208" y="906302"/>
                  <a:pt x="4652923" y="901572"/>
                  <a:pt x="4652923" y="901572"/>
                </a:cubicBezTo>
                <a:cubicBezTo>
                  <a:pt x="4657639" y="901572"/>
                  <a:pt x="4657639" y="901572"/>
                  <a:pt x="4657639" y="901572"/>
                </a:cubicBezTo>
                <a:cubicBezTo>
                  <a:pt x="4657639" y="901572"/>
                  <a:pt x="4662354" y="906302"/>
                  <a:pt x="4662354" y="911031"/>
                </a:cubicBezTo>
                <a:cubicBezTo>
                  <a:pt x="4671786" y="911031"/>
                  <a:pt x="4671786" y="911031"/>
                  <a:pt x="4671786" y="911031"/>
                </a:cubicBezTo>
                <a:cubicBezTo>
                  <a:pt x="4671786" y="821174"/>
                  <a:pt x="4671786" y="821174"/>
                  <a:pt x="4671786" y="821174"/>
                </a:cubicBezTo>
                <a:cubicBezTo>
                  <a:pt x="4700080" y="821174"/>
                  <a:pt x="4728374" y="821174"/>
                  <a:pt x="4751952" y="821174"/>
                </a:cubicBezTo>
                <a:cubicBezTo>
                  <a:pt x="4766099" y="518499"/>
                  <a:pt x="4766099" y="518499"/>
                  <a:pt x="4766099" y="518499"/>
                </a:cubicBezTo>
                <a:cubicBezTo>
                  <a:pt x="4751952" y="513770"/>
                  <a:pt x="4723659" y="504312"/>
                  <a:pt x="4747237" y="490124"/>
                </a:cubicBezTo>
                <a:cubicBezTo>
                  <a:pt x="4747237" y="490124"/>
                  <a:pt x="4742521" y="485394"/>
                  <a:pt x="4742521" y="485394"/>
                </a:cubicBezTo>
                <a:cubicBezTo>
                  <a:pt x="4742521" y="471206"/>
                  <a:pt x="4742521" y="466477"/>
                  <a:pt x="4751952" y="457019"/>
                </a:cubicBezTo>
                <a:cubicBezTo>
                  <a:pt x="4751952" y="452289"/>
                  <a:pt x="4751952" y="442831"/>
                  <a:pt x="4751952" y="438101"/>
                </a:cubicBezTo>
                <a:cubicBezTo>
                  <a:pt x="4770816" y="438101"/>
                  <a:pt x="4770816" y="438101"/>
                  <a:pt x="4770816" y="438101"/>
                </a:cubicBezTo>
                <a:cubicBezTo>
                  <a:pt x="4770816" y="409726"/>
                  <a:pt x="4770816" y="409726"/>
                  <a:pt x="4770816" y="409726"/>
                </a:cubicBezTo>
                <a:cubicBezTo>
                  <a:pt x="4770816" y="409726"/>
                  <a:pt x="4770816" y="409726"/>
                  <a:pt x="4775532" y="404996"/>
                </a:cubicBezTo>
                <a:cubicBezTo>
                  <a:pt x="4775532" y="315140"/>
                  <a:pt x="4775532" y="315140"/>
                  <a:pt x="4775532" y="315140"/>
                </a:cubicBezTo>
                <a:cubicBezTo>
                  <a:pt x="4770816" y="310410"/>
                  <a:pt x="4770816" y="310410"/>
                  <a:pt x="4770816" y="305681"/>
                </a:cubicBezTo>
                <a:cubicBezTo>
                  <a:pt x="4770816" y="300952"/>
                  <a:pt x="4775532" y="300952"/>
                  <a:pt x="4775532" y="296223"/>
                </a:cubicBezTo>
                <a:cubicBezTo>
                  <a:pt x="4775532" y="230012"/>
                  <a:pt x="4775532" y="230012"/>
                  <a:pt x="4775532" y="230012"/>
                </a:cubicBezTo>
                <a:cubicBezTo>
                  <a:pt x="4780247" y="225283"/>
                  <a:pt x="4780247" y="225283"/>
                  <a:pt x="4780247" y="225283"/>
                </a:cubicBezTo>
                <a:cubicBezTo>
                  <a:pt x="4780247" y="159073"/>
                  <a:pt x="4780247" y="159073"/>
                  <a:pt x="4780247" y="159073"/>
                </a:cubicBezTo>
                <a:cubicBezTo>
                  <a:pt x="4780247" y="154344"/>
                  <a:pt x="4780247" y="154344"/>
                  <a:pt x="4780247" y="154344"/>
                </a:cubicBezTo>
                <a:cubicBezTo>
                  <a:pt x="4780247" y="130697"/>
                  <a:pt x="4780247" y="130697"/>
                  <a:pt x="4780247" y="130697"/>
                </a:cubicBezTo>
                <a:cubicBezTo>
                  <a:pt x="4784962" y="130697"/>
                  <a:pt x="4784962" y="130697"/>
                  <a:pt x="4784962" y="130697"/>
                </a:cubicBezTo>
                <a:cubicBezTo>
                  <a:pt x="4784962" y="130697"/>
                  <a:pt x="4789678" y="130697"/>
                  <a:pt x="4789678" y="130697"/>
                </a:cubicBezTo>
                <a:cubicBezTo>
                  <a:pt x="4789678" y="149614"/>
                  <a:pt x="4789678" y="149614"/>
                  <a:pt x="4789678" y="149614"/>
                </a:cubicBezTo>
                <a:cubicBezTo>
                  <a:pt x="4789678" y="154344"/>
                  <a:pt x="4789678" y="154344"/>
                  <a:pt x="4789678" y="159073"/>
                </a:cubicBezTo>
                <a:cubicBezTo>
                  <a:pt x="4789678" y="225283"/>
                  <a:pt x="4789678" y="225283"/>
                  <a:pt x="4789678" y="225283"/>
                </a:cubicBezTo>
                <a:cubicBezTo>
                  <a:pt x="4789678" y="225283"/>
                  <a:pt x="4794393" y="225283"/>
                  <a:pt x="4794393" y="230012"/>
                </a:cubicBezTo>
                <a:cubicBezTo>
                  <a:pt x="4794393" y="296223"/>
                  <a:pt x="4794393" y="296223"/>
                  <a:pt x="4794393" y="296223"/>
                </a:cubicBezTo>
                <a:cubicBezTo>
                  <a:pt x="4794393" y="300952"/>
                  <a:pt x="4799109" y="300952"/>
                  <a:pt x="4803825" y="305681"/>
                </a:cubicBezTo>
                <a:cubicBezTo>
                  <a:pt x="4799109" y="310410"/>
                  <a:pt x="4799109" y="310410"/>
                  <a:pt x="4799109" y="315140"/>
                </a:cubicBezTo>
                <a:cubicBezTo>
                  <a:pt x="4799109" y="404996"/>
                  <a:pt x="4799109" y="404996"/>
                  <a:pt x="4799109" y="404996"/>
                </a:cubicBezTo>
                <a:cubicBezTo>
                  <a:pt x="4799109" y="409726"/>
                  <a:pt x="4799109" y="409726"/>
                  <a:pt x="4803825" y="409726"/>
                </a:cubicBezTo>
                <a:cubicBezTo>
                  <a:pt x="4803825" y="438101"/>
                  <a:pt x="4803825" y="438101"/>
                  <a:pt x="4803825" y="438101"/>
                </a:cubicBezTo>
                <a:cubicBezTo>
                  <a:pt x="4817973" y="438101"/>
                  <a:pt x="4817973" y="438101"/>
                  <a:pt x="4817973" y="438101"/>
                </a:cubicBezTo>
                <a:cubicBezTo>
                  <a:pt x="4817973" y="457019"/>
                  <a:pt x="4817973" y="457019"/>
                  <a:pt x="4817973" y="457019"/>
                </a:cubicBezTo>
                <a:cubicBezTo>
                  <a:pt x="4832119" y="466477"/>
                  <a:pt x="4832119" y="471206"/>
                  <a:pt x="4832119" y="485394"/>
                </a:cubicBezTo>
                <a:cubicBezTo>
                  <a:pt x="4827404" y="485394"/>
                  <a:pt x="4822687" y="490124"/>
                  <a:pt x="4822687" y="490124"/>
                </a:cubicBezTo>
                <a:cubicBezTo>
                  <a:pt x="4850981" y="499582"/>
                  <a:pt x="4817973" y="513770"/>
                  <a:pt x="4803825" y="518499"/>
                </a:cubicBezTo>
                <a:cubicBezTo>
                  <a:pt x="4813256" y="688754"/>
                  <a:pt x="4817973" y="859009"/>
                  <a:pt x="4827404" y="1033993"/>
                </a:cubicBezTo>
                <a:cubicBezTo>
                  <a:pt x="4836834" y="1033993"/>
                  <a:pt x="4836834" y="1033993"/>
                  <a:pt x="4836834" y="1033993"/>
                </a:cubicBezTo>
                <a:cubicBezTo>
                  <a:pt x="4836834" y="1019805"/>
                  <a:pt x="4836834" y="1010346"/>
                  <a:pt x="4836834" y="1000888"/>
                </a:cubicBezTo>
                <a:cubicBezTo>
                  <a:pt x="4855698" y="1000888"/>
                  <a:pt x="4869844" y="1000888"/>
                  <a:pt x="4888707" y="1000888"/>
                </a:cubicBezTo>
                <a:cubicBezTo>
                  <a:pt x="4888707" y="1038722"/>
                  <a:pt x="4888707" y="1038722"/>
                  <a:pt x="4888707" y="1038722"/>
                </a:cubicBezTo>
                <a:cubicBezTo>
                  <a:pt x="4888707" y="1038722"/>
                  <a:pt x="4893422" y="1038722"/>
                  <a:pt x="4898138" y="1038722"/>
                </a:cubicBezTo>
                <a:cubicBezTo>
                  <a:pt x="4898138" y="986700"/>
                  <a:pt x="4898138" y="986700"/>
                  <a:pt x="4898138" y="986700"/>
                </a:cubicBezTo>
                <a:cubicBezTo>
                  <a:pt x="4902855" y="986700"/>
                  <a:pt x="4902855" y="986700"/>
                  <a:pt x="4902855" y="986700"/>
                </a:cubicBezTo>
                <a:cubicBezTo>
                  <a:pt x="4902855" y="1005617"/>
                  <a:pt x="4902855" y="1019805"/>
                  <a:pt x="4902855" y="1033993"/>
                </a:cubicBezTo>
                <a:cubicBezTo>
                  <a:pt x="4912286" y="1033993"/>
                  <a:pt x="4912286" y="1033993"/>
                  <a:pt x="4912286" y="1033993"/>
                </a:cubicBezTo>
                <a:cubicBezTo>
                  <a:pt x="4926432" y="1033993"/>
                  <a:pt x="4935863" y="1033993"/>
                  <a:pt x="4945295" y="1033993"/>
                </a:cubicBezTo>
                <a:cubicBezTo>
                  <a:pt x="4945295" y="1005617"/>
                  <a:pt x="4945295" y="1005617"/>
                  <a:pt x="4945295" y="1005617"/>
                </a:cubicBezTo>
                <a:cubicBezTo>
                  <a:pt x="4964158" y="1005617"/>
                  <a:pt x="4964158" y="1005617"/>
                  <a:pt x="4964158" y="1005617"/>
                </a:cubicBezTo>
                <a:cubicBezTo>
                  <a:pt x="4964158" y="996158"/>
                  <a:pt x="4964158" y="996158"/>
                  <a:pt x="4964158" y="996158"/>
                </a:cubicBezTo>
                <a:cubicBezTo>
                  <a:pt x="4983020" y="996158"/>
                  <a:pt x="4983020" y="996158"/>
                  <a:pt x="4983020" y="996158"/>
                </a:cubicBezTo>
                <a:cubicBezTo>
                  <a:pt x="4983020" y="1000888"/>
                  <a:pt x="4983020" y="1000888"/>
                  <a:pt x="4983020" y="1000888"/>
                </a:cubicBezTo>
                <a:cubicBezTo>
                  <a:pt x="4997167" y="1000888"/>
                  <a:pt x="4997167" y="1000888"/>
                  <a:pt x="4997167" y="1000888"/>
                </a:cubicBezTo>
                <a:cubicBezTo>
                  <a:pt x="4997167" y="996158"/>
                  <a:pt x="4997167" y="996158"/>
                  <a:pt x="4997167" y="996158"/>
                </a:cubicBezTo>
                <a:cubicBezTo>
                  <a:pt x="5138639" y="996158"/>
                  <a:pt x="5138639" y="996158"/>
                  <a:pt x="5138639" y="996158"/>
                </a:cubicBezTo>
                <a:cubicBezTo>
                  <a:pt x="5138639" y="991429"/>
                  <a:pt x="5138639" y="991429"/>
                  <a:pt x="5138639" y="991429"/>
                </a:cubicBezTo>
                <a:cubicBezTo>
                  <a:pt x="5148069" y="991429"/>
                  <a:pt x="5148069" y="991429"/>
                  <a:pt x="5148069" y="991429"/>
                </a:cubicBezTo>
                <a:cubicBezTo>
                  <a:pt x="5148069" y="996158"/>
                  <a:pt x="5148069" y="996158"/>
                  <a:pt x="5148069" y="996158"/>
                </a:cubicBezTo>
                <a:cubicBezTo>
                  <a:pt x="5157500" y="996158"/>
                  <a:pt x="5157500" y="996158"/>
                  <a:pt x="5157500" y="996158"/>
                </a:cubicBezTo>
                <a:cubicBezTo>
                  <a:pt x="5157500" y="1005617"/>
                  <a:pt x="5157500" y="1005617"/>
                  <a:pt x="5157500" y="1005617"/>
                </a:cubicBezTo>
                <a:cubicBezTo>
                  <a:pt x="5166932" y="1005617"/>
                  <a:pt x="5166932" y="1005617"/>
                  <a:pt x="5166932" y="1005617"/>
                </a:cubicBezTo>
                <a:cubicBezTo>
                  <a:pt x="5166932" y="1000888"/>
                  <a:pt x="5166932" y="1000888"/>
                  <a:pt x="5166932" y="1000888"/>
                </a:cubicBezTo>
                <a:cubicBezTo>
                  <a:pt x="5171648" y="1000888"/>
                  <a:pt x="5171648" y="1000888"/>
                  <a:pt x="5171648" y="1000888"/>
                </a:cubicBezTo>
                <a:cubicBezTo>
                  <a:pt x="5171648" y="1005617"/>
                  <a:pt x="5171648" y="1005617"/>
                  <a:pt x="5171648" y="1005617"/>
                </a:cubicBezTo>
                <a:cubicBezTo>
                  <a:pt x="5199941" y="1005617"/>
                  <a:pt x="5199941" y="1005617"/>
                  <a:pt x="5199941" y="1005617"/>
                </a:cubicBezTo>
                <a:cubicBezTo>
                  <a:pt x="5199941" y="1000888"/>
                  <a:pt x="5199941" y="1000888"/>
                  <a:pt x="5199941" y="1000888"/>
                </a:cubicBezTo>
                <a:cubicBezTo>
                  <a:pt x="5214088" y="1000888"/>
                  <a:pt x="5214088" y="1000888"/>
                  <a:pt x="5214088" y="1000888"/>
                </a:cubicBezTo>
                <a:cubicBezTo>
                  <a:pt x="5214088" y="1038722"/>
                  <a:pt x="5214088" y="1038722"/>
                  <a:pt x="5214088" y="1038722"/>
                </a:cubicBezTo>
                <a:cubicBezTo>
                  <a:pt x="5218805" y="1038722"/>
                  <a:pt x="5218805" y="1038722"/>
                  <a:pt x="5218805" y="1038722"/>
                </a:cubicBezTo>
                <a:cubicBezTo>
                  <a:pt x="5218805" y="1029263"/>
                  <a:pt x="5218805" y="1029263"/>
                  <a:pt x="5218805" y="1029263"/>
                </a:cubicBezTo>
                <a:cubicBezTo>
                  <a:pt x="5228236" y="1029263"/>
                  <a:pt x="5228236" y="1029263"/>
                  <a:pt x="5228236" y="1029263"/>
                </a:cubicBezTo>
                <a:cubicBezTo>
                  <a:pt x="5228236" y="1038722"/>
                  <a:pt x="5228236" y="1038722"/>
                  <a:pt x="5228236" y="1038722"/>
                </a:cubicBezTo>
                <a:cubicBezTo>
                  <a:pt x="5251814" y="1038722"/>
                  <a:pt x="5251814" y="1038722"/>
                  <a:pt x="5251814" y="1038722"/>
                </a:cubicBezTo>
                <a:cubicBezTo>
                  <a:pt x="5251814" y="1019805"/>
                  <a:pt x="5251814" y="1019805"/>
                  <a:pt x="5251814" y="1019805"/>
                </a:cubicBezTo>
                <a:cubicBezTo>
                  <a:pt x="5280108" y="1015075"/>
                  <a:pt x="5280108" y="1015075"/>
                  <a:pt x="5280108" y="1015075"/>
                </a:cubicBezTo>
                <a:cubicBezTo>
                  <a:pt x="5280108" y="996158"/>
                  <a:pt x="5280108" y="981970"/>
                  <a:pt x="5280108" y="967783"/>
                </a:cubicBezTo>
                <a:cubicBezTo>
                  <a:pt x="5289539" y="967783"/>
                  <a:pt x="5289539" y="967783"/>
                  <a:pt x="5289539" y="967783"/>
                </a:cubicBezTo>
                <a:cubicBezTo>
                  <a:pt x="5289539" y="981970"/>
                  <a:pt x="5289539" y="996158"/>
                  <a:pt x="5289539" y="1015075"/>
                </a:cubicBezTo>
                <a:cubicBezTo>
                  <a:pt x="5303686" y="1015075"/>
                  <a:pt x="5303686" y="1015075"/>
                  <a:pt x="5303686" y="1015075"/>
                </a:cubicBezTo>
                <a:cubicBezTo>
                  <a:pt x="5303686" y="996158"/>
                  <a:pt x="5303686" y="981970"/>
                  <a:pt x="5303686" y="967783"/>
                </a:cubicBezTo>
                <a:cubicBezTo>
                  <a:pt x="5313117" y="967783"/>
                  <a:pt x="5313117" y="967783"/>
                  <a:pt x="5313117" y="967783"/>
                </a:cubicBezTo>
                <a:cubicBezTo>
                  <a:pt x="5313117" y="981970"/>
                  <a:pt x="5313117" y="996158"/>
                  <a:pt x="5313117" y="1005617"/>
                </a:cubicBezTo>
                <a:cubicBezTo>
                  <a:pt x="5322550" y="1005617"/>
                  <a:pt x="5322550" y="1005617"/>
                  <a:pt x="5322550" y="1005617"/>
                </a:cubicBezTo>
                <a:cubicBezTo>
                  <a:pt x="5322550" y="1010346"/>
                  <a:pt x="5322550" y="1010346"/>
                  <a:pt x="5322550" y="1010346"/>
                </a:cubicBezTo>
                <a:cubicBezTo>
                  <a:pt x="5336696" y="1010346"/>
                  <a:pt x="5336696" y="1010346"/>
                  <a:pt x="5336696" y="1010346"/>
                </a:cubicBezTo>
                <a:cubicBezTo>
                  <a:pt x="5336696" y="1005617"/>
                  <a:pt x="5336696" y="1005617"/>
                  <a:pt x="5336696" y="1005617"/>
                </a:cubicBezTo>
                <a:cubicBezTo>
                  <a:pt x="5346127" y="1005617"/>
                  <a:pt x="5346127" y="1005617"/>
                  <a:pt x="5346127" y="1005617"/>
                </a:cubicBezTo>
                <a:cubicBezTo>
                  <a:pt x="5346127" y="1019805"/>
                  <a:pt x="5346127" y="1019805"/>
                  <a:pt x="5346127" y="1019805"/>
                </a:cubicBezTo>
                <a:cubicBezTo>
                  <a:pt x="5355559" y="1019805"/>
                  <a:pt x="5355559" y="1019805"/>
                  <a:pt x="5355559" y="1019805"/>
                </a:cubicBezTo>
                <a:cubicBezTo>
                  <a:pt x="5355559" y="1024534"/>
                  <a:pt x="5355559" y="1024534"/>
                  <a:pt x="5355559" y="1024534"/>
                </a:cubicBezTo>
                <a:cubicBezTo>
                  <a:pt x="5355559" y="1024534"/>
                  <a:pt x="5355559" y="1024534"/>
                  <a:pt x="5350843" y="1024534"/>
                </a:cubicBezTo>
                <a:cubicBezTo>
                  <a:pt x="5350843" y="1033992"/>
                  <a:pt x="5350843" y="1038722"/>
                  <a:pt x="5350843" y="1041086"/>
                </a:cubicBezTo>
                <a:lnTo>
                  <a:pt x="5350843" y="1041933"/>
                </a:lnTo>
                <a:lnTo>
                  <a:pt x="3780912" y="1041933"/>
                </a:lnTo>
                <a:lnTo>
                  <a:pt x="3780912" y="1044657"/>
                </a:lnTo>
                <a:cubicBezTo>
                  <a:pt x="3780912" y="1054633"/>
                  <a:pt x="3780912" y="1054633"/>
                  <a:pt x="3780912" y="1054633"/>
                </a:cubicBezTo>
                <a:lnTo>
                  <a:pt x="0" y="1054633"/>
                </a:lnTo>
                <a:cubicBezTo>
                  <a:pt x="0" y="822898"/>
                  <a:pt x="0" y="822898"/>
                  <a:pt x="0" y="822898"/>
                </a:cubicBezTo>
                <a:cubicBezTo>
                  <a:pt x="61748" y="822898"/>
                  <a:pt x="61748" y="822898"/>
                  <a:pt x="61748" y="822898"/>
                </a:cubicBezTo>
                <a:cubicBezTo>
                  <a:pt x="61748" y="865461"/>
                  <a:pt x="61748" y="865461"/>
                  <a:pt x="61748" y="865461"/>
                </a:cubicBezTo>
                <a:cubicBezTo>
                  <a:pt x="113997" y="865461"/>
                  <a:pt x="113997" y="865461"/>
                  <a:pt x="113997" y="865461"/>
                </a:cubicBezTo>
                <a:cubicBezTo>
                  <a:pt x="113997" y="893837"/>
                  <a:pt x="113997" y="893837"/>
                  <a:pt x="113997" y="893837"/>
                </a:cubicBezTo>
                <a:cubicBezTo>
                  <a:pt x="151996" y="893837"/>
                  <a:pt x="151996" y="893837"/>
                  <a:pt x="151996" y="893837"/>
                </a:cubicBezTo>
                <a:cubicBezTo>
                  <a:pt x="151996" y="874920"/>
                  <a:pt x="151996" y="851273"/>
                  <a:pt x="151996" y="832356"/>
                </a:cubicBezTo>
                <a:cubicBezTo>
                  <a:pt x="170996" y="832356"/>
                  <a:pt x="170996" y="832356"/>
                  <a:pt x="170996" y="832356"/>
                </a:cubicBezTo>
                <a:cubicBezTo>
                  <a:pt x="170996" y="827627"/>
                  <a:pt x="170996" y="827627"/>
                  <a:pt x="170996" y="827627"/>
                </a:cubicBezTo>
                <a:cubicBezTo>
                  <a:pt x="189995" y="827627"/>
                  <a:pt x="189995" y="827627"/>
                  <a:pt x="189995" y="827627"/>
                </a:cubicBezTo>
                <a:cubicBezTo>
                  <a:pt x="189995" y="832356"/>
                  <a:pt x="189995" y="832356"/>
                  <a:pt x="189995" y="832356"/>
                </a:cubicBezTo>
                <a:cubicBezTo>
                  <a:pt x="213745" y="832356"/>
                  <a:pt x="213745" y="832356"/>
                  <a:pt x="213745" y="832356"/>
                </a:cubicBezTo>
                <a:cubicBezTo>
                  <a:pt x="213745" y="870191"/>
                  <a:pt x="213745" y="870191"/>
                  <a:pt x="213745" y="870191"/>
                </a:cubicBezTo>
                <a:cubicBezTo>
                  <a:pt x="284993" y="870191"/>
                  <a:pt x="284993" y="870191"/>
                  <a:pt x="284993" y="870191"/>
                </a:cubicBezTo>
                <a:cubicBezTo>
                  <a:pt x="284993" y="884379"/>
                  <a:pt x="284993" y="884379"/>
                  <a:pt x="284993" y="884379"/>
                </a:cubicBezTo>
                <a:cubicBezTo>
                  <a:pt x="289743" y="884379"/>
                  <a:pt x="294493" y="884379"/>
                  <a:pt x="294493" y="884379"/>
                </a:cubicBezTo>
                <a:cubicBezTo>
                  <a:pt x="294493" y="903296"/>
                  <a:pt x="294493" y="903296"/>
                  <a:pt x="294493" y="903296"/>
                </a:cubicBezTo>
                <a:cubicBezTo>
                  <a:pt x="322992" y="903296"/>
                  <a:pt x="322992" y="903296"/>
                  <a:pt x="322992" y="903296"/>
                </a:cubicBezTo>
                <a:cubicBezTo>
                  <a:pt x="322992" y="898566"/>
                  <a:pt x="322992" y="898566"/>
                  <a:pt x="322992" y="898566"/>
                </a:cubicBezTo>
                <a:cubicBezTo>
                  <a:pt x="337242" y="898566"/>
                  <a:pt x="337242" y="898566"/>
                  <a:pt x="337242" y="898566"/>
                </a:cubicBezTo>
                <a:cubicBezTo>
                  <a:pt x="337242" y="903296"/>
                  <a:pt x="337242" y="903296"/>
                  <a:pt x="337242" y="903296"/>
                </a:cubicBezTo>
                <a:cubicBezTo>
                  <a:pt x="346742" y="903296"/>
                  <a:pt x="360991" y="903296"/>
                  <a:pt x="375241" y="903296"/>
                </a:cubicBezTo>
                <a:cubicBezTo>
                  <a:pt x="375241" y="922213"/>
                  <a:pt x="375241" y="922213"/>
                  <a:pt x="375241" y="922213"/>
                </a:cubicBezTo>
                <a:cubicBezTo>
                  <a:pt x="403740" y="922213"/>
                  <a:pt x="403740" y="922213"/>
                  <a:pt x="403740" y="922213"/>
                </a:cubicBezTo>
                <a:cubicBezTo>
                  <a:pt x="403740" y="917484"/>
                  <a:pt x="403740" y="917484"/>
                  <a:pt x="403740" y="917484"/>
                </a:cubicBezTo>
                <a:cubicBezTo>
                  <a:pt x="422740" y="917484"/>
                  <a:pt x="422740" y="917484"/>
                  <a:pt x="422740" y="917484"/>
                </a:cubicBezTo>
                <a:cubicBezTo>
                  <a:pt x="422740" y="922213"/>
                  <a:pt x="422740" y="922213"/>
                  <a:pt x="422740" y="922213"/>
                </a:cubicBezTo>
                <a:cubicBezTo>
                  <a:pt x="451239" y="922213"/>
                  <a:pt x="451239" y="922213"/>
                  <a:pt x="451239" y="922213"/>
                </a:cubicBezTo>
                <a:cubicBezTo>
                  <a:pt x="451239" y="619538"/>
                  <a:pt x="451239" y="619538"/>
                  <a:pt x="451239" y="619538"/>
                </a:cubicBezTo>
                <a:cubicBezTo>
                  <a:pt x="479738" y="619538"/>
                  <a:pt x="479738" y="619538"/>
                  <a:pt x="479738" y="619538"/>
                </a:cubicBezTo>
                <a:cubicBezTo>
                  <a:pt x="479738" y="605350"/>
                  <a:pt x="479738" y="605350"/>
                  <a:pt x="479738" y="605350"/>
                </a:cubicBezTo>
                <a:cubicBezTo>
                  <a:pt x="555737" y="619538"/>
                  <a:pt x="555737" y="619538"/>
                  <a:pt x="555737" y="619538"/>
                </a:cubicBezTo>
                <a:cubicBezTo>
                  <a:pt x="555737" y="761417"/>
                  <a:pt x="555737" y="761417"/>
                  <a:pt x="555737" y="761417"/>
                </a:cubicBezTo>
                <a:cubicBezTo>
                  <a:pt x="584236" y="761417"/>
                  <a:pt x="584236" y="761417"/>
                  <a:pt x="584236" y="761417"/>
                </a:cubicBezTo>
                <a:cubicBezTo>
                  <a:pt x="584236" y="756688"/>
                  <a:pt x="588986" y="756688"/>
                  <a:pt x="588986" y="756688"/>
                </a:cubicBezTo>
                <a:cubicBezTo>
                  <a:pt x="598486" y="756688"/>
                  <a:pt x="598486" y="756688"/>
                  <a:pt x="598486" y="756688"/>
                </a:cubicBezTo>
                <a:cubicBezTo>
                  <a:pt x="603235" y="756688"/>
                  <a:pt x="603235" y="756688"/>
                  <a:pt x="603235" y="761417"/>
                </a:cubicBezTo>
                <a:cubicBezTo>
                  <a:pt x="636485" y="761417"/>
                  <a:pt x="636485" y="761417"/>
                  <a:pt x="636485" y="761417"/>
                </a:cubicBezTo>
                <a:cubicBezTo>
                  <a:pt x="636485" y="841815"/>
                  <a:pt x="636485" y="841815"/>
                  <a:pt x="636485" y="841815"/>
                </a:cubicBezTo>
                <a:cubicBezTo>
                  <a:pt x="664984" y="841815"/>
                  <a:pt x="664984" y="841815"/>
                  <a:pt x="664984" y="841815"/>
                </a:cubicBezTo>
                <a:cubicBezTo>
                  <a:pt x="664984" y="704665"/>
                  <a:pt x="664984" y="704665"/>
                  <a:pt x="664984" y="704665"/>
                </a:cubicBezTo>
                <a:cubicBezTo>
                  <a:pt x="679234" y="704665"/>
                  <a:pt x="679234" y="704665"/>
                  <a:pt x="679234" y="704665"/>
                </a:cubicBezTo>
                <a:cubicBezTo>
                  <a:pt x="679234" y="690477"/>
                  <a:pt x="679234" y="690477"/>
                  <a:pt x="679234" y="690477"/>
                </a:cubicBezTo>
                <a:cubicBezTo>
                  <a:pt x="774231" y="690477"/>
                  <a:pt x="774231" y="690477"/>
                  <a:pt x="774231" y="690477"/>
                </a:cubicBezTo>
                <a:cubicBezTo>
                  <a:pt x="774231" y="695207"/>
                  <a:pt x="778981" y="695207"/>
                  <a:pt x="778981" y="699936"/>
                </a:cubicBezTo>
                <a:cubicBezTo>
                  <a:pt x="778981" y="770875"/>
                  <a:pt x="778981" y="841815"/>
                  <a:pt x="778981" y="912754"/>
                </a:cubicBezTo>
                <a:cubicBezTo>
                  <a:pt x="797981" y="912754"/>
                  <a:pt x="797981" y="912754"/>
                  <a:pt x="797981" y="912754"/>
                </a:cubicBezTo>
                <a:cubicBezTo>
                  <a:pt x="797981" y="926942"/>
                  <a:pt x="797981" y="926942"/>
                  <a:pt x="797981" y="926942"/>
                </a:cubicBezTo>
                <a:cubicBezTo>
                  <a:pt x="816981" y="926942"/>
                  <a:pt x="816981" y="926942"/>
                  <a:pt x="816981" y="926942"/>
                </a:cubicBezTo>
                <a:cubicBezTo>
                  <a:pt x="816981" y="874920"/>
                  <a:pt x="816981" y="874920"/>
                  <a:pt x="816981" y="874920"/>
                </a:cubicBezTo>
                <a:cubicBezTo>
                  <a:pt x="845480" y="874920"/>
                  <a:pt x="845480" y="874920"/>
                  <a:pt x="845480" y="874920"/>
                </a:cubicBezTo>
                <a:cubicBezTo>
                  <a:pt x="845480" y="865461"/>
                  <a:pt x="845480" y="865461"/>
                  <a:pt x="845480" y="865461"/>
                </a:cubicBezTo>
                <a:cubicBezTo>
                  <a:pt x="873979" y="865461"/>
                  <a:pt x="873979" y="865461"/>
                  <a:pt x="873979" y="865461"/>
                </a:cubicBezTo>
                <a:cubicBezTo>
                  <a:pt x="873979" y="874920"/>
                  <a:pt x="873979" y="874920"/>
                  <a:pt x="873979" y="874920"/>
                </a:cubicBezTo>
                <a:cubicBezTo>
                  <a:pt x="888229" y="874920"/>
                  <a:pt x="888229" y="874920"/>
                  <a:pt x="888229" y="874920"/>
                </a:cubicBezTo>
                <a:cubicBezTo>
                  <a:pt x="888229" y="870191"/>
                  <a:pt x="892979" y="865461"/>
                  <a:pt x="892979" y="865461"/>
                </a:cubicBezTo>
                <a:cubicBezTo>
                  <a:pt x="897729" y="865461"/>
                  <a:pt x="897729" y="865461"/>
                  <a:pt x="897729" y="865461"/>
                </a:cubicBezTo>
                <a:cubicBezTo>
                  <a:pt x="897729" y="865461"/>
                  <a:pt x="902478" y="870191"/>
                  <a:pt x="902478" y="874920"/>
                </a:cubicBezTo>
                <a:cubicBezTo>
                  <a:pt x="911978" y="874920"/>
                  <a:pt x="911978" y="874920"/>
                  <a:pt x="911978" y="874920"/>
                </a:cubicBezTo>
                <a:cubicBezTo>
                  <a:pt x="911978" y="785063"/>
                  <a:pt x="911978" y="785063"/>
                  <a:pt x="911978" y="785063"/>
                </a:cubicBezTo>
                <a:cubicBezTo>
                  <a:pt x="940478" y="785063"/>
                  <a:pt x="968977" y="785063"/>
                  <a:pt x="992726" y="785063"/>
                </a:cubicBezTo>
                <a:cubicBezTo>
                  <a:pt x="1006976" y="482388"/>
                  <a:pt x="1006976" y="482388"/>
                  <a:pt x="1006976" y="482388"/>
                </a:cubicBezTo>
                <a:cubicBezTo>
                  <a:pt x="992726" y="477659"/>
                  <a:pt x="964227" y="468201"/>
                  <a:pt x="987977" y="454013"/>
                </a:cubicBezTo>
                <a:cubicBezTo>
                  <a:pt x="987977" y="454013"/>
                  <a:pt x="983227" y="449283"/>
                  <a:pt x="983227" y="449283"/>
                </a:cubicBezTo>
                <a:cubicBezTo>
                  <a:pt x="983227" y="435095"/>
                  <a:pt x="983227" y="430366"/>
                  <a:pt x="992726" y="420908"/>
                </a:cubicBezTo>
                <a:cubicBezTo>
                  <a:pt x="992726" y="416178"/>
                  <a:pt x="992726" y="406720"/>
                  <a:pt x="992726" y="401990"/>
                </a:cubicBezTo>
                <a:cubicBezTo>
                  <a:pt x="1011726" y="401990"/>
                  <a:pt x="1011726" y="401990"/>
                  <a:pt x="1011726" y="401990"/>
                </a:cubicBezTo>
                <a:cubicBezTo>
                  <a:pt x="1011726" y="373615"/>
                  <a:pt x="1011726" y="373615"/>
                  <a:pt x="1011726" y="373615"/>
                </a:cubicBezTo>
                <a:cubicBezTo>
                  <a:pt x="1011726" y="373615"/>
                  <a:pt x="1011726" y="373615"/>
                  <a:pt x="1016476" y="368885"/>
                </a:cubicBezTo>
                <a:cubicBezTo>
                  <a:pt x="1016476" y="279029"/>
                  <a:pt x="1016476" y="279029"/>
                  <a:pt x="1016476" y="279029"/>
                </a:cubicBezTo>
                <a:cubicBezTo>
                  <a:pt x="1011726" y="274299"/>
                  <a:pt x="1011726" y="274299"/>
                  <a:pt x="1011726" y="269570"/>
                </a:cubicBezTo>
                <a:cubicBezTo>
                  <a:pt x="1011726" y="264841"/>
                  <a:pt x="1016476" y="264841"/>
                  <a:pt x="1016476" y="260112"/>
                </a:cubicBezTo>
                <a:cubicBezTo>
                  <a:pt x="1016476" y="193901"/>
                  <a:pt x="1016476" y="193901"/>
                  <a:pt x="1016476" y="193901"/>
                </a:cubicBezTo>
                <a:cubicBezTo>
                  <a:pt x="1021226" y="189172"/>
                  <a:pt x="1021226" y="189172"/>
                  <a:pt x="1021226" y="189172"/>
                </a:cubicBezTo>
                <a:cubicBezTo>
                  <a:pt x="1021226" y="122961"/>
                  <a:pt x="1021226" y="122961"/>
                  <a:pt x="1021226" y="122961"/>
                </a:cubicBezTo>
                <a:cubicBezTo>
                  <a:pt x="1021226" y="118232"/>
                  <a:pt x="1021226" y="118232"/>
                  <a:pt x="1021226" y="118232"/>
                </a:cubicBezTo>
                <a:cubicBezTo>
                  <a:pt x="1021226" y="94586"/>
                  <a:pt x="1021226" y="94586"/>
                  <a:pt x="1021226" y="94586"/>
                </a:cubicBezTo>
                <a:cubicBezTo>
                  <a:pt x="1025976" y="94586"/>
                  <a:pt x="1025976" y="94586"/>
                  <a:pt x="1025976" y="94586"/>
                </a:cubicBezTo>
                <a:cubicBezTo>
                  <a:pt x="1025976" y="94586"/>
                  <a:pt x="1030726" y="94586"/>
                  <a:pt x="1030726" y="94586"/>
                </a:cubicBezTo>
                <a:cubicBezTo>
                  <a:pt x="1030726" y="113503"/>
                  <a:pt x="1030726" y="113503"/>
                  <a:pt x="1030726" y="113503"/>
                </a:cubicBezTo>
                <a:cubicBezTo>
                  <a:pt x="1030726" y="118232"/>
                  <a:pt x="1030726" y="118232"/>
                  <a:pt x="1030726" y="122961"/>
                </a:cubicBezTo>
                <a:cubicBezTo>
                  <a:pt x="1030726" y="189172"/>
                  <a:pt x="1030726" y="189172"/>
                  <a:pt x="1030726" y="189172"/>
                </a:cubicBezTo>
                <a:cubicBezTo>
                  <a:pt x="1030726" y="189172"/>
                  <a:pt x="1035475" y="189172"/>
                  <a:pt x="1035475" y="193901"/>
                </a:cubicBezTo>
                <a:cubicBezTo>
                  <a:pt x="1035475" y="260112"/>
                  <a:pt x="1035475" y="260112"/>
                  <a:pt x="1035475" y="260112"/>
                </a:cubicBezTo>
                <a:cubicBezTo>
                  <a:pt x="1035475" y="264841"/>
                  <a:pt x="1040225" y="264841"/>
                  <a:pt x="1044975" y="269570"/>
                </a:cubicBezTo>
                <a:cubicBezTo>
                  <a:pt x="1040225" y="274299"/>
                  <a:pt x="1040225" y="274299"/>
                  <a:pt x="1040225" y="279029"/>
                </a:cubicBezTo>
                <a:cubicBezTo>
                  <a:pt x="1040225" y="368885"/>
                  <a:pt x="1040225" y="368885"/>
                  <a:pt x="1040225" y="368885"/>
                </a:cubicBezTo>
                <a:cubicBezTo>
                  <a:pt x="1040225" y="373615"/>
                  <a:pt x="1040225" y="373615"/>
                  <a:pt x="1044975" y="373615"/>
                </a:cubicBezTo>
                <a:cubicBezTo>
                  <a:pt x="1044975" y="401990"/>
                  <a:pt x="1044975" y="401990"/>
                  <a:pt x="1044975" y="401990"/>
                </a:cubicBezTo>
                <a:cubicBezTo>
                  <a:pt x="1059225" y="401990"/>
                  <a:pt x="1059225" y="401990"/>
                  <a:pt x="1059225" y="401990"/>
                </a:cubicBezTo>
                <a:cubicBezTo>
                  <a:pt x="1059225" y="420908"/>
                  <a:pt x="1059225" y="420908"/>
                  <a:pt x="1059225" y="420908"/>
                </a:cubicBezTo>
                <a:cubicBezTo>
                  <a:pt x="1073474" y="430366"/>
                  <a:pt x="1073474" y="435095"/>
                  <a:pt x="1073474" y="449283"/>
                </a:cubicBezTo>
                <a:cubicBezTo>
                  <a:pt x="1068725" y="449283"/>
                  <a:pt x="1063975" y="454013"/>
                  <a:pt x="1063975" y="454013"/>
                </a:cubicBezTo>
                <a:cubicBezTo>
                  <a:pt x="1092474" y="463471"/>
                  <a:pt x="1059225" y="477659"/>
                  <a:pt x="1044975" y="482388"/>
                </a:cubicBezTo>
                <a:cubicBezTo>
                  <a:pt x="1054475" y="652643"/>
                  <a:pt x="1059225" y="822898"/>
                  <a:pt x="1068725" y="997882"/>
                </a:cubicBezTo>
                <a:cubicBezTo>
                  <a:pt x="1078224" y="997882"/>
                  <a:pt x="1078224" y="997882"/>
                  <a:pt x="1078224" y="997882"/>
                </a:cubicBezTo>
                <a:cubicBezTo>
                  <a:pt x="1078224" y="983694"/>
                  <a:pt x="1078224" y="974235"/>
                  <a:pt x="1078224" y="964777"/>
                </a:cubicBezTo>
                <a:cubicBezTo>
                  <a:pt x="1097224" y="964777"/>
                  <a:pt x="1111474" y="964777"/>
                  <a:pt x="1130473" y="964777"/>
                </a:cubicBezTo>
                <a:cubicBezTo>
                  <a:pt x="1130473" y="1002611"/>
                  <a:pt x="1130473" y="1002611"/>
                  <a:pt x="1130473" y="1002611"/>
                </a:cubicBezTo>
                <a:cubicBezTo>
                  <a:pt x="1130473" y="1002611"/>
                  <a:pt x="1135223" y="1002611"/>
                  <a:pt x="1139973" y="1002611"/>
                </a:cubicBezTo>
                <a:cubicBezTo>
                  <a:pt x="1139973" y="950589"/>
                  <a:pt x="1139973" y="950589"/>
                  <a:pt x="1139973" y="950589"/>
                </a:cubicBezTo>
                <a:cubicBezTo>
                  <a:pt x="1144723" y="950589"/>
                  <a:pt x="1144723" y="950589"/>
                  <a:pt x="1144723" y="950589"/>
                </a:cubicBezTo>
                <a:cubicBezTo>
                  <a:pt x="1144723" y="969506"/>
                  <a:pt x="1144723" y="983694"/>
                  <a:pt x="1144723" y="997882"/>
                </a:cubicBezTo>
                <a:cubicBezTo>
                  <a:pt x="1154223" y="997882"/>
                  <a:pt x="1154223" y="997882"/>
                  <a:pt x="1154223" y="997882"/>
                </a:cubicBezTo>
                <a:cubicBezTo>
                  <a:pt x="1168472" y="997882"/>
                  <a:pt x="1177972" y="997882"/>
                  <a:pt x="1187472" y="997882"/>
                </a:cubicBezTo>
                <a:cubicBezTo>
                  <a:pt x="1187472" y="969506"/>
                  <a:pt x="1187472" y="969506"/>
                  <a:pt x="1187472" y="969506"/>
                </a:cubicBezTo>
                <a:cubicBezTo>
                  <a:pt x="1206471" y="969506"/>
                  <a:pt x="1206471" y="969506"/>
                  <a:pt x="1206471" y="969506"/>
                </a:cubicBezTo>
                <a:cubicBezTo>
                  <a:pt x="1206471" y="960047"/>
                  <a:pt x="1206471" y="960047"/>
                  <a:pt x="1206471" y="960047"/>
                </a:cubicBezTo>
                <a:cubicBezTo>
                  <a:pt x="1225471" y="960047"/>
                  <a:pt x="1225471" y="960047"/>
                  <a:pt x="1225471" y="960047"/>
                </a:cubicBezTo>
                <a:cubicBezTo>
                  <a:pt x="1225471" y="964777"/>
                  <a:pt x="1225471" y="964777"/>
                  <a:pt x="1225471" y="964777"/>
                </a:cubicBezTo>
                <a:cubicBezTo>
                  <a:pt x="1239721" y="964777"/>
                  <a:pt x="1239721" y="964777"/>
                  <a:pt x="1239721" y="964777"/>
                </a:cubicBezTo>
                <a:cubicBezTo>
                  <a:pt x="1239721" y="960047"/>
                  <a:pt x="1239721" y="960047"/>
                  <a:pt x="1239721" y="960047"/>
                </a:cubicBezTo>
                <a:cubicBezTo>
                  <a:pt x="1382217" y="960047"/>
                  <a:pt x="1382217" y="960047"/>
                  <a:pt x="1382217" y="960047"/>
                </a:cubicBezTo>
                <a:cubicBezTo>
                  <a:pt x="1382217" y="955318"/>
                  <a:pt x="1382217" y="955318"/>
                  <a:pt x="1382217" y="955318"/>
                </a:cubicBezTo>
                <a:cubicBezTo>
                  <a:pt x="1391717" y="955318"/>
                  <a:pt x="1391717" y="955318"/>
                  <a:pt x="1391717" y="955318"/>
                </a:cubicBezTo>
                <a:cubicBezTo>
                  <a:pt x="1391717" y="960047"/>
                  <a:pt x="1391717" y="960047"/>
                  <a:pt x="1391717" y="960047"/>
                </a:cubicBezTo>
                <a:cubicBezTo>
                  <a:pt x="1401217" y="960047"/>
                  <a:pt x="1401217" y="960047"/>
                  <a:pt x="1401217" y="960047"/>
                </a:cubicBezTo>
                <a:cubicBezTo>
                  <a:pt x="1401217" y="969506"/>
                  <a:pt x="1401217" y="969506"/>
                  <a:pt x="1401217" y="969506"/>
                </a:cubicBezTo>
                <a:cubicBezTo>
                  <a:pt x="1410717" y="969506"/>
                  <a:pt x="1410717" y="969506"/>
                  <a:pt x="1410717" y="969506"/>
                </a:cubicBezTo>
                <a:cubicBezTo>
                  <a:pt x="1410717" y="964777"/>
                  <a:pt x="1410717" y="964777"/>
                  <a:pt x="1410717" y="964777"/>
                </a:cubicBezTo>
                <a:cubicBezTo>
                  <a:pt x="1415467" y="964777"/>
                  <a:pt x="1415467" y="964777"/>
                  <a:pt x="1415467" y="964777"/>
                </a:cubicBezTo>
                <a:cubicBezTo>
                  <a:pt x="1415467" y="969506"/>
                  <a:pt x="1415467" y="969506"/>
                  <a:pt x="1415467" y="969506"/>
                </a:cubicBezTo>
                <a:cubicBezTo>
                  <a:pt x="1443966" y="969506"/>
                  <a:pt x="1443966" y="969506"/>
                  <a:pt x="1443966" y="969506"/>
                </a:cubicBezTo>
                <a:cubicBezTo>
                  <a:pt x="1443966" y="964777"/>
                  <a:pt x="1443966" y="964777"/>
                  <a:pt x="1443966" y="964777"/>
                </a:cubicBezTo>
                <a:cubicBezTo>
                  <a:pt x="1458216" y="964777"/>
                  <a:pt x="1458216" y="964777"/>
                  <a:pt x="1458216" y="964777"/>
                </a:cubicBezTo>
                <a:cubicBezTo>
                  <a:pt x="1458216" y="1002611"/>
                  <a:pt x="1458216" y="1002611"/>
                  <a:pt x="1458216" y="1002611"/>
                </a:cubicBezTo>
                <a:cubicBezTo>
                  <a:pt x="1462965" y="1002611"/>
                  <a:pt x="1462965" y="1002611"/>
                  <a:pt x="1462965" y="1002611"/>
                </a:cubicBezTo>
                <a:cubicBezTo>
                  <a:pt x="1462965" y="993152"/>
                  <a:pt x="1462965" y="993152"/>
                  <a:pt x="1462965" y="993152"/>
                </a:cubicBezTo>
                <a:cubicBezTo>
                  <a:pt x="1472465" y="993152"/>
                  <a:pt x="1472465" y="993152"/>
                  <a:pt x="1472465" y="993152"/>
                </a:cubicBezTo>
                <a:cubicBezTo>
                  <a:pt x="1472465" y="1002611"/>
                  <a:pt x="1472465" y="1002611"/>
                  <a:pt x="1472465" y="1002611"/>
                </a:cubicBezTo>
                <a:cubicBezTo>
                  <a:pt x="1496215" y="1002611"/>
                  <a:pt x="1496215" y="1002611"/>
                  <a:pt x="1496215" y="1002611"/>
                </a:cubicBezTo>
                <a:cubicBezTo>
                  <a:pt x="1496215" y="983694"/>
                  <a:pt x="1496215" y="983694"/>
                  <a:pt x="1496215" y="983694"/>
                </a:cubicBezTo>
                <a:cubicBezTo>
                  <a:pt x="1524714" y="978964"/>
                  <a:pt x="1524714" y="978964"/>
                  <a:pt x="1524714" y="978964"/>
                </a:cubicBezTo>
                <a:cubicBezTo>
                  <a:pt x="1524714" y="960047"/>
                  <a:pt x="1524714" y="945859"/>
                  <a:pt x="1524714" y="931672"/>
                </a:cubicBezTo>
                <a:cubicBezTo>
                  <a:pt x="1534214" y="931672"/>
                  <a:pt x="1534214" y="931672"/>
                  <a:pt x="1534214" y="931672"/>
                </a:cubicBezTo>
                <a:cubicBezTo>
                  <a:pt x="1534214" y="945859"/>
                  <a:pt x="1534214" y="960047"/>
                  <a:pt x="1534214" y="978964"/>
                </a:cubicBezTo>
                <a:cubicBezTo>
                  <a:pt x="1548463" y="978964"/>
                  <a:pt x="1548463" y="978964"/>
                  <a:pt x="1548463" y="978964"/>
                </a:cubicBezTo>
                <a:cubicBezTo>
                  <a:pt x="1548463" y="960047"/>
                  <a:pt x="1548463" y="945859"/>
                  <a:pt x="1548463" y="931672"/>
                </a:cubicBezTo>
                <a:cubicBezTo>
                  <a:pt x="1557963" y="931672"/>
                  <a:pt x="1557963" y="931672"/>
                  <a:pt x="1557963" y="931672"/>
                </a:cubicBezTo>
                <a:cubicBezTo>
                  <a:pt x="1557963" y="945859"/>
                  <a:pt x="1557963" y="960047"/>
                  <a:pt x="1557963" y="969506"/>
                </a:cubicBezTo>
                <a:cubicBezTo>
                  <a:pt x="1567463" y="969506"/>
                  <a:pt x="1567463" y="969506"/>
                  <a:pt x="1567463" y="969506"/>
                </a:cubicBezTo>
                <a:cubicBezTo>
                  <a:pt x="1567463" y="974235"/>
                  <a:pt x="1567463" y="974235"/>
                  <a:pt x="1567463" y="974235"/>
                </a:cubicBezTo>
                <a:cubicBezTo>
                  <a:pt x="1581713" y="974235"/>
                  <a:pt x="1581713" y="974235"/>
                  <a:pt x="1581713" y="974235"/>
                </a:cubicBezTo>
                <a:cubicBezTo>
                  <a:pt x="1581713" y="969506"/>
                  <a:pt x="1581713" y="969506"/>
                  <a:pt x="1581713" y="969506"/>
                </a:cubicBezTo>
                <a:cubicBezTo>
                  <a:pt x="1591213" y="969506"/>
                  <a:pt x="1591213" y="969506"/>
                  <a:pt x="1591213" y="969506"/>
                </a:cubicBezTo>
                <a:cubicBezTo>
                  <a:pt x="1591213" y="983694"/>
                  <a:pt x="1591213" y="983694"/>
                  <a:pt x="1591213" y="983694"/>
                </a:cubicBezTo>
                <a:cubicBezTo>
                  <a:pt x="1600712" y="983694"/>
                  <a:pt x="1600712" y="983694"/>
                  <a:pt x="1600712" y="983694"/>
                </a:cubicBezTo>
                <a:cubicBezTo>
                  <a:pt x="1600712" y="988423"/>
                  <a:pt x="1600712" y="988423"/>
                  <a:pt x="1600712" y="988423"/>
                </a:cubicBezTo>
                <a:cubicBezTo>
                  <a:pt x="1600712" y="988423"/>
                  <a:pt x="1600712" y="988423"/>
                  <a:pt x="1595962" y="988423"/>
                </a:cubicBezTo>
                <a:cubicBezTo>
                  <a:pt x="1595962" y="1007340"/>
                  <a:pt x="1595962" y="1007340"/>
                  <a:pt x="1595962" y="1007340"/>
                </a:cubicBezTo>
                <a:cubicBezTo>
                  <a:pt x="1605462" y="1007340"/>
                  <a:pt x="1614962" y="1007340"/>
                  <a:pt x="1624462" y="1007340"/>
                </a:cubicBezTo>
                <a:cubicBezTo>
                  <a:pt x="1624462" y="993152"/>
                  <a:pt x="1624462" y="978964"/>
                  <a:pt x="1624462" y="964777"/>
                </a:cubicBezTo>
                <a:cubicBezTo>
                  <a:pt x="1619712" y="964777"/>
                  <a:pt x="1619712" y="964777"/>
                  <a:pt x="1619712" y="964777"/>
                </a:cubicBezTo>
                <a:cubicBezTo>
                  <a:pt x="1619712" y="960047"/>
                  <a:pt x="1619712" y="960047"/>
                  <a:pt x="1619712" y="960047"/>
                </a:cubicBezTo>
                <a:cubicBezTo>
                  <a:pt x="1633961" y="960047"/>
                  <a:pt x="1633961" y="960047"/>
                  <a:pt x="1633961" y="960047"/>
                </a:cubicBezTo>
                <a:cubicBezTo>
                  <a:pt x="1633961" y="941130"/>
                  <a:pt x="1633961" y="941130"/>
                  <a:pt x="1633961" y="941130"/>
                </a:cubicBezTo>
                <a:cubicBezTo>
                  <a:pt x="1733709" y="941130"/>
                  <a:pt x="1733709" y="941130"/>
                  <a:pt x="1733709" y="941130"/>
                </a:cubicBezTo>
                <a:cubicBezTo>
                  <a:pt x="1733709" y="960047"/>
                  <a:pt x="1733709" y="960047"/>
                  <a:pt x="1733709" y="960047"/>
                </a:cubicBezTo>
                <a:cubicBezTo>
                  <a:pt x="1743209" y="960047"/>
                  <a:pt x="1752709" y="960047"/>
                  <a:pt x="1762208" y="960047"/>
                </a:cubicBezTo>
                <a:cubicBezTo>
                  <a:pt x="1762208" y="950589"/>
                  <a:pt x="1762208" y="945859"/>
                  <a:pt x="1762208" y="936401"/>
                </a:cubicBezTo>
                <a:cubicBezTo>
                  <a:pt x="1771708" y="936401"/>
                  <a:pt x="1771708" y="936401"/>
                  <a:pt x="1771708" y="936401"/>
                </a:cubicBezTo>
                <a:cubicBezTo>
                  <a:pt x="1771708" y="903296"/>
                  <a:pt x="1771708" y="903296"/>
                  <a:pt x="1771708" y="903296"/>
                </a:cubicBezTo>
                <a:cubicBezTo>
                  <a:pt x="1785958" y="903296"/>
                  <a:pt x="1785958" y="903296"/>
                  <a:pt x="1785958" y="903296"/>
                </a:cubicBezTo>
                <a:cubicBezTo>
                  <a:pt x="1785958" y="898566"/>
                  <a:pt x="1785958" y="898566"/>
                  <a:pt x="1785958" y="898566"/>
                </a:cubicBezTo>
                <a:cubicBezTo>
                  <a:pt x="1800208" y="898566"/>
                  <a:pt x="1800208" y="898566"/>
                  <a:pt x="1800208" y="898566"/>
                </a:cubicBezTo>
                <a:cubicBezTo>
                  <a:pt x="1800208" y="898566"/>
                  <a:pt x="1804957" y="898566"/>
                  <a:pt x="1804957" y="903296"/>
                </a:cubicBezTo>
                <a:cubicBezTo>
                  <a:pt x="1819207" y="903296"/>
                  <a:pt x="1819207" y="903296"/>
                  <a:pt x="1819207" y="903296"/>
                </a:cubicBezTo>
                <a:cubicBezTo>
                  <a:pt x="1819207" y="936401"/>
                  <a:pt x="1819207" y="936401"/>
                  <a:pt x="1819207" y="936401"/>
                </a:cubicBezTo>
                <a:cubicBezTo>
                  <a:pt x="1857206" y="936401"/>
                  <a:pt x="1857206" y="936401"/>
                  <a:pt x="1857206" y="936401"/>
                </a:cubicBezTo>
                <a:cubicBezTo>
                  <a:pt x="1857206" y="922213"/>
                  <a:pt x="1857206" y="922213"/>
                  <a:pt x="1857206" y="922213"/>
                </a:cubicBezTo>
                <a:cubicBezTo>
                  <a:pt x="1861956" y="922213"/>
                  <a:pt x="1861956" y="922213"/>
                  <a:pt x="1861956" y="922213"/>
                </a:cubicBezTo>
                <a:cubicBezTo>
                  <a:pt x="1861956" y="936401"/>
                  <a:pt x="1861956" y="936401"/>
                  <a:pt x="1861956" y="936401"/>
                </a:cubicBezTo>
                <a:cubicBezTo>
                  <a:pt x="1880956" y="936401"/>
                  <a:pt x="1880956" y="936401"/>
                  <a:pt x="1880956" y="936401"/>
                </a:cubicBezTo>
                <a:cubicBezTo>
                  <a:pt x="1880956" y="770875"/>
                  <a:pt x="1880956" y="770875"/>
                  <a:pt x="1880956" y="770875"/>
                </a:cubicBezTo>
                <a:cubicBezTo>
                  <a:pt x="1928455" y="770875"/>
                  <a:pt x="1928455" y="770875"/>
                  <a:pt x="1928455" y="770875"/>
                </a:cubicBezTo>
                <a:cubicBezTo>
                  <a:pt x="1928455" y="756688"/>
                  <a:pt x="1928455" y="756688"/>
                  <a:pt x="1928455" y="756688"/>
                </a:cubicBezTo>
                <a:cubicBezTo>
                  <a:pt x="1933205" y="756688"/>
                  <a:pt x="1933205" y="756688"/>
                  <a:pt x="1933205" y="756688"/>
                </a:cubicBezTo>
                <a:cubicBezTo>
                  <a:pt x="1933205" y="766146"/>
                  <a:pt x="1933205" y="766146"/>
                  <a:pt x="1933205" y="766146"/>
                </a:cubicBezTo>
                <a:cubicBezTo>
                  <a:pt x="1956954" y="766146"/>
                  <a:pt x="1956954" y="766146"/>
                  <a:pt x="1956954" y="766146"/>
                </a:cubicBezTo>
                <a:cubicBezTo>
                  <a:pt x="1956954" y="756688"/>
                  <a:pt x="1956954" y="756688"/>
                  <a:pt x="1956954" y="756688"/>
                </a:cubicBezTo>
                <a:cubicBezTo>
                  <a:pt x="1961704" y="756688"/>
                  <a:pt x="1961704" y="756688"/>
                  <a:pt x="1961704" y="756688"/>
                </a:cubicBezTo>
                <a:cubicBezTo>
                  <a:pt x="1961704" y="775605"/>
                  <a:pt x="1961704" y="775605"/>
                  <a:pt x="1961704" y="775605"/>
                </a:cubicBezTo>
                <a:cubicBezTo>
                  <a:pt x="1971204" y="775605"/>
                  <a:pt x="1971204" y="775605"/>
                  <a:pt x="1971204" y="775605"/>
                </a:cubicBezTo>
                <a:cubicBezTo>
                  <a:pt x="1971204" y="794522"/>
                  <a:pt x="1971204" y="794522"/>
                  <a:pt x="1971204" y="794522"/>
                </a:cubicBezTo>
                <a:cubicBezTo>
                  <a:pt x="1999703" y="794522"/>
                  <a:pt x="1999703" y="794522"/>
                  <a:pt x="1999703" y="794522"/>
                </a:cubicBezTo>
                <a:cubicBezTo>
                  <a:pt x="1999703" y="832356"/>
                  <a:pt x="1999703" y="832356"/>
                  <a:pt x="1999703" y="832356"/>
                </a:cubicBezTo>
                <a:cubicBezTo>
                  <a:pt x="2004453" y="832356"/>
                  <a:pt x="2004453" y="832356"/>
                  <a:pt x="2004453" y="832356"/>
                </a:cubicBezTo>
                <a:cubicBezTo>
                  <a:pt x="2004453" y="803981"/>
                  <a:pt x="2004453" y="803981"/>
                  <a:pt x="2004453" y="803981"/>
                </a:cubicBezTo>
                <a:cubicBezTo>
                  <a:pt x="2013953" y="803981"/>
                  <a:pt x="2013953" y="803981"/>
                  <a:pt x="2013953" y="803981"/>
                </a:cubicBezTo>
                <a:cubicBezTo>
                  <a:pt x="2013953" y="846544"/>
                  <a:pt x="2013953" y="846544"/>
                  <a:pt x="2013953" y="846544"/>
                </a:cubicBezTo>
                <a:cubicBezTo>
                  <a:pt x="2051952" y="846544"/>
                  <a:pt x="2051952" y="846544"/>
                  <a:pt x="2051952" y="846544"/>
                </a:cubicBezTo>
                <a:cubicBezTo>
                  <a:pt x="2051952" y="832356"/>
                  <a:pt x="2051952" y="832356"/>
                  <a:pt x="2051952" y="832356"/>
                </a:cubicBezTo>
                <a:cubicBezTo>
                  <a:pt x="2070951" y="832356"/>
                  <a:pt x="2070951" y="832356"/>
                  <a:pt x="2070951" y="832356"/>
                </a:cubicBezTo>
                <a:cubicBezTo>
                  <a:pt x="2070951" y="856003"/>
                  <a:pt x="2070951" y="856003"/>
                  <a:pt x="2070951" y="856003"/>
                </a:cubicBezTo>
                <a:cubicBezTo>
                  <a:pt x="2075701" y="856003"/>
                  <a:pt x="2075701" y="856003"/>
                  <a:pt x="2075701" y="856003"/>
                </a:cubicBezTo>
                <a:cubicBezTo>
                  <a:pt x="2075701" y="832356"/>
                  <a:pt x="2075701" y="832356"/>
                  <a:pt x="2075701" y="832356"/>
                </a:cubicBezTo>
                <a:cubicBezTo>
                  <a:pt x="2094701" y="832356"/>
                  <a:pt x="2094701" y="832356"/>
                  <a:pt x="2094701" y="832356"/>
                </a:cubicBezTo>
                <a:cubicBezTo>
                  <a:pt x="2094701" y="789793"/>
                  <a:pt x="2094701" y="789793"/>
                  <a:pt x="2094701" y="789793"/>
                </a:cubicBezTo>
                <a:cubicBezTo>
                  <a:pt x="2104200" y="789793"/>
                  <a:pt x="2104200" y="789793"/>
                  <a:pt x="2104200" y="789793"/>
                </a:cubicBezTo>
                <a:cubicBezTo>
                  <a:pt x="2118450" y="737770"/>
                  <a:pt x="2118450" y="737770"/>
                  <a:pt x="2118450" y="737770"/>
                </a:cubicBezTo>
                <a:cubicBezTo>
                  <a:pt x="2132700" y="737770"/>
                  <a:pt x="2132700" y="737770"/>
                  <a:pt x="2132700" y="737770"/>
                </a:cubicBezTo>
                <a:cubicBezTo>
                  <a:pt x="2146950" y="789793"/>
                  <a:pt x="2146950" y="789793"/>
                  <a:pt x="2146950" y="789793"/>
                </a:cubicBezTo>
                <a:cubicBezTo>
                  <a:pt x="2156449" y="789793"/>
                  <a:pt x="2156449" y="789793"/>
                  <a:pt x="2156449" y="789793"/>
                </a:cubicBezTo>
                <a:cubicBezTo>
                  <a:pt x="2156449" y="865461"/>
                  <a:pt x="2156449" y="865461"/>
                  <a:pt x="2156449" y="865461"/>
                </a:cubicBezTo>
                <a:cubicBezTo>
                  <a:pt x="2161199" y="865461"/>
                  <a:pt x="2161199" y="865461"/>
                  <a:pt x="2161199" y="865461"/>
                </a:cubicBezTo>
                <a:cubicBezTo>
                  <a:pt x="2161199" y="922213"/>
                  <a:pt x="2161199" y="922213"/>
                  <a:pt x="2161199" y="922213"/>
                </a:cubicBezTo>
                <a:cubicBezTo>
                  <a:pt x="2170699" y="917484"/>
                  <a:pt x="2170699" y="917484"/>
                  <a:pt x="2170699" y="917484"/>
                </a:cubicBezTo>
                <a:cubicBezTo>
                  <a:pt x="2170699" y="898566"/>
                  <a:pt x="2170699" y="898566"/>
                  <a:pt x="2170699" y="898566"/>
                </a:cubicBezTo>
                <a:cubicBezTo>
                  <a:pt x="2175449" y="912754"/>
                  <a:pt x="2175449" y="912754"/>
                  <a:pt x="2175449" y="912754"/>
                </a:cubicBezTo>
                <a:cubicBezTo>
                  <a:pt x="2184949" y="912754"/>
                  <a:pt x="2184949" y="912754"/>
                  <a:pt x="2184949" y="912754"/>
                </a:cubicBezTo>
                <a:cubicBezTo>
                  <a:pt x="2184949" y="813439"/>
                  <a:pt x="2184949" y="813439"/>
                  <a:pt x="2184949" y="813439"/>
                </a:cubicBezTo>
                <a:cubicBezTo>
                  <a:pt x="2222948" y="813439"/>
                  <a:pt x="2222948" y="813439"/>
                  <a:pt x="2222948" y="813439"/>
                </a:cubicBezTo>
                <a:cubicBezTo>
                  <a:pt x="2237198" y="827627"/>
                  <a:pt x="2237198" y="827627"/>
                  <a:pt x="2237198" y="827627"/>
                </a:cubicBezTo>
                <a:cubicBezTo>
                  <a:pt x="2237198" y="813439"/>
                  <a:pt x="2237198" y="813439"/>
                  <a:pt x="2237198" y="813439"/>
                </a:cubicBezTo>
                <a:cubicBezTo>
                  <a:pt x="2237198" y="808710"/>
                  <a:pt x="2237198" y="808710"/>
                  <a:pt x="2237198" y="808710"/>
                </a:cubicBezTo>
                <a:cubicBezTo>
                  <a:pt x="2251447" y="808710"/>
                  <a:pt x="2251447" y="808710"/>
                  <a:pt x="2251447" y="808710"/>
                </a:cubicBezTo>
                <a:cubicBezTo>
                  <a:pt x="2251447" y="780334"/>
                  <a:pt x="2251447" y="780334"/>
                  <a:pt x="2251447" y="780334"/>
                </a:cubicBezTo>
                <a:cubicBezTo>
                  <a:pt x="2260947" y="780334"/>
                  <a:pt x="2260947" y="780334"/>
                  <a:pt x="2260947" y="780334"/>
                </a:cubicBezTo>
                <a:cubicBezTo>
                  <a:pt x="2260947" y="766146"/>
                  <a:pt x="2260947" y="766146"/>
                  <a:pt x="2260947" y="766146"/>
                </a:cubicBezTo>
                <a:cubicBezTo>
                  <a:pt x="2260947" y="737770"/>
                  <a:pt x="2260947" y="737770"/>
                  <a:pt x="2260947" y="737770"/>
                </a:cubicBezTo>
                <a:cubicBezTo>
                  <a:pt x="2279946" y="737770"/>
                  <a:pt x="2279946" y="737770"/>
                  <a:pt x="2279946" y="737770"/>
                </a:cubicBezTo>
                <a:cubicBezTo>
                  <a:pt x="2279946" y="699936"/>
                  <a:pt x="2279946" y="699936"/>
                  <a:pt x="2279946" y="699936"/>
                </a:cubicBezTo>
                <a:cubicBezTo>
                  <a:pt x="2294196" y="699936"/>
                  <a:pt x="2294196" y="699936"/>
                  <a:pt x="2294196" y="699936"/>
                </a:cubicBezTo>
                <a:cubicBezTo>
                  <a:pt x="2294196" y="690477"/>
                  <a:pt x="2294196" y="690477"/>
                  <a:pt x="2294196" y="690477"/>
                </a:cubicBezTo>
                <a:cubicBezTo>
                  <a:pt x="2298946" y="690477"/>
                  <a:pt x="2298946" y="690477"/>
                  <a:pt x="2298946" y="690477"/>
                </a:cubicBezTo>
                <a:cubicBezTo>
                  <a:pt x="2298946" y="657372"/>
                  <a:pt x="2298946" y="657372"/>
                  <a:pt x="2298946" y="657372"/>
                </a:cubicBezTo>
                <a:cubicBezTo>
                  <a:pt x="2303696" y="657372"/>
                  <a:pt x="2303696" y="657372"/>
                  <a:pt x="2303696" y="657372"/>
                </a:cubicBezTo>
                <a:cubicBezTo>
                  <a:pt x="2303696" y="647914"/>
                  <a:pt x="2303696" y="647914"/>
                  <a:pt x="2303696" y="647914"/>
                </a:cubicBezTo>
                <a:cubicBezTo>
                  <a:pt x="2313196" y="647914"/>
                  <a:pt x="2313196" y="647914"/>
                  <a:pt x="2313196" y="647914"/>
                </a:cubicBezTo>
                <a:cubicBezTo>
                  <a:pt x="2313196" y="610079"/>
                  <a:pt x="2313196" y="610079"/>
                  <a:pt x="2313196" y="610079"/>
                </a:cubicBezTo>
                <a:cubicBezTo>
                  <a:pt x="2346445" y="610079"/>
                  <a:pt x="2346445" y="610079"/>
                  <a:pt x="2346445" y="610079"/>
                </a:cubicBezTo>
                <a:cubicBezTo>
                  <a:pt x="2346445" y="595892"/>
                  <a:pt x="2346445" y="595892"/>
                  <a:pt x="2346445" y="595892"/>
                </a:cubicBezTo>
                <a:cubicBezTo>
                  <a:pt x="2384444" y="595892"/>
                  <a:pt x="2384444" y="595892"/>
                  <a:pt x="2384444" y="595892"/>
                </a:cubicBezTo>
                <a:cubicBezTo>
                  <a:pt x="2384444" y="581704"/>
                  <a:pt x="2384444" y="581704"/>
                  <a:pt x="2384444" y="581704"/>
                </a:cubicBezTo>
                <a:cubicBezTo>
                  <a:pt x="2408194" y="581704"/>
                  <a:pt x="2408194" y="581704"/>
                  <a:pt x="2408194" y="581704"/>
                </a:cubicBezTo>
                <a:cubicBezTo>
                  <a:pt x="2408194" y="595892"/>
                  <a:pt x="2408194" y="595892"/>
                  <a:pt x="2408194" y="595892"/>
                </a:cubicBezTo>
                <a:cubicBezTo>
                  <a:pt x="2417693" y="595892"/>
                  <a:pt x="2417693" y="595892"/>
                  <a:pt x="2417693" y="595892"/>
                </a:cubicBezTo>
                <a:cubicBezTo>
                  <a:pt x="2417693" y="591162"/>
                  <a:pt x="2417693" y="591162"/>
                  <a:pt x="2417693" y="591162"/>
                </a:cubicBezTo>
                <a:cubicBezTo>
                  <a:pt x="2427193" y="591162"/>
                  <a:pt x="2427193" y="591162"/>
                  <a:pt x="2427193" y="591162"/>
                </a:cubicBezTo>
                <a:cubicBezTo>
                  <a:pt x="2427193" y="595892"/>
                  <a:pt x="2427193" y="595892"/>
                  <a:pt x="2427193" y="595892"/>
                </a:cubicBezTo>
                <a:cubicBezTo>
                  <a:pt x="2436693" y="595892"/>
                  <a:pt x="2436693" y="595892"/>
                  <a:pt x="2436693" y="595892"/>
                </a:cubicBezTo>
                <a:cubicBezTo>
                  <a:pt x="2436693" y="581704"/>
                  <a:pt x="2436693" y="581704"/>
                  <a:pt x="2436693" y="581704"/>
                </a:cubicBezTo>
                <a:cubicBezTo>
                  <a:pt x="2455692" y="581704"/>
                  <a:pt x="2455692" y="581704"/>
                  <a:pt x="2455692" y="581704"/>
                </a:cubicBezTo>
                <a:cubicBezTo>
                  <a:pt x="2455692" y="595892"/>
                  <a:pt x="2455692" y="595892"/>
                  <a:pt x="2455692" y="595892"/>
                </a:cubicBezTo>
                <a:cubicBezTo>
                  <a:pt x="2484192" y="595892"/>
                  <a:pt x="2484192" y="595892"/>
                  <a:pt x="2484192" y="595892"/>
                </a:cubicBezTo>
                <a:cubicBezTo>
                  <a:pt x="2484192" y="610079"/>
                  <a:pt x="2484192" y="610079"/>
                  <a:pt x="2484192" y="610079"/>
                </a:cubicBezTo>
                <a:cubicBezTo>
                  <a:pt x="2498441" y="610079"/>
                  <a:pt x="2498441" y="610079"/>
                  <a:pt x="2498441" y="610079"/>
                </a:cubicBezTo>
                <a:cubicBezTo>
                  <a:pt x="2498441" y="709395"/>
                  <a:pt x="2498441" y="709395"/>
                  <a:pt x="2498441" y="709395"/>
                </a:cubicBezTo>
                <a:cubicBezTo>
                  <a:pt x="2507941" y="709395"/>
                  <a:pt x="2507941" y="709395"/>
                  <a:pt x="2507941" y="709395"/>
                </a:cubicBezTo>
                <a:cubicBezTo>
                  <a:pt x="2507941" y="671560"/>
                  <a:pt x="2507941" y="671560"/>
                  <a:pt x="2507941" y="671560"/>
                </a:cubicBezTo>
                <a:cubicBezTo>
                  <a:pt x="2555440" y="671560"/>
                  <a:pt x="2555440" y="671560"/>
                  <a:pt x="2555440" y="671560"/>
                </a:cubicBezTo>
                <a:cubicBezTo>
                  <a:pt x="2555440" y="709395"/>
                  <a:pt x="2555440" y="709395"/>
                  <a:pt x="2555440" y="709395"/>
                </a:cubicBezTo>
                <a:cubicBezTo>
                  <a:pt x="2564940" y="709395"/>
                  <a:pt x="2564940" y="709395"/>
                  <a:pt x="2564940" y="709395"/>
                </a:cubicBezTo>
                <a:cubicBezTo>
                  <a:pt x="2564940" y="813439"/>
                  <a:pt x="2564940" y="813439"/>
                  <a:pt x="2564940" y="813439"/>
                </a:cubicBezTo>
                <a:cubicBezTo>
                  <a:pt x="2569690" y="813439"/>
                  <a:pt x="2569690" y="813439"/>
                  <a:pt x="2569690" y="813439"/>
                </a:cubicBezTo>
                <a:cubicBezTo>
                  <a:pt x="2574439" y="728312"/>
                  <a:pt x="2574439" y="728312"/>
                  <a:pt x="2574439" y="728312"/>
                </a:cubicBezTo>
                <a:cubicBezTo>
                  <a:pt x="2574439" y="813439"/>
                  <a:pt x="2574439" y="813439"/>
                  <a:pt x="2574439" y="813439"/>
                </a:cubicBezTo>
                <a:cubicBezTo>
                  <a:pt x="2583939" y="813439"/>
                  <a:pt x="2583939" y="813439"/>
                  <a:pt x="2583939" y="813439"/>
                </a:cubicBezTo>
                <a:cubicBezTo>
                  <a:pt x="2588689" y="860732"/>
                  <a:pt x="2588689" y="860732"/>
                  <a:pt x="2588689" y="860732"/>
                </a:cubicBezTo>
                <a:cubicBezTo>
                  <a:pt x="2612439" y="874920"/>
                  <a:pt x="2612439" y="874920"/>
                  <a:pt x="2612439" y="874920"/>
                </a:cubicBezTo>
                <a:cubicBezTo>
                  <a:pt x="2612439" y="856003"/>
                  <a:pt x="2612439" y="856003"/>
                  <a:pt x="2612439" y="856003"/>
                </a:cubicBezTo>
                <a:cubicBezTo>
                  <a:pt x="2617188" y="856003"/>
                  <a:pt x="2617188" y="856003"/>
                  <a:pt x="2617188" y="856003"/>
                </a:cubicBezTo>
                <a:cubicBezTo>
                  <a:pt x="2617188" y="841815"/>
                  <a:pt x="2617188" y="841815"/>
                  <a:pt x="2617188" y="841815"/>
                </a:cubicBezTo>
                <a:cubicBezTo>
                  <a:pt x="2683687" y="841815"/>
                  <a:pt x="2683687" y="841815"/>
                  <a:pt x="2683687" y="841815"/>
                </a:cubicBezTo>
                <a:cubicBezTo>
                  <a:pt x="2683687" y="846544"/>
                  <a:pt x="2683687" y="846544"/>
                  <a:pt x="2683687" y="846544"/>
                </a:cubicBezTo>
                <a:cubicBezTo>
                  <a:pt x="2688437" y="846544"/>
                  <a:pt x="2688437" y="846544"/>
                  <a:pt x="2688437" y="846544"/>
                </a:cubicBezTo>
                <a:cubicBezTo>
                  <a:pt x="2688437" y="832356"/>
                  <a:pt x="2688437" y="832356"/>
                  <a:pt x="2688437" y="832356"/>
                </a:cubicBezTo>
                <a:cubicBezTo>
                  <a:pt x="2697937" y="832356"/>
                  <a:pt x="2697937" y="832356"/>
                  <a:pt x="2697937" y="832356"/>
                </a:cubicBezTo>
                <a:cubicBezTo>
                  <a:pt x="2697937" y="846544"/>
                  <a:pt x="2697937" y="846544"/>
                  <a:pt x="2697937" y="846544"/>
                </a:cubicBezTo>
                <a:cubicBezTo>
                  <a:pt x="2707437" y="846544"/>
                  <a:pt x="2707437" y="846544"/>
                  <a:pt x="2707437" y="846544"/>
                </a:cubicBezTo>
                <a:cubicBezTo>
                  <a:pt x="2707437" y="827627"/>
                  <a:pt x="2707437" y="827627"/>
                  <a:pt x="2707437" y="827627"/>
                </a:cubicBezTo>
                <a:cubicBezTo>
                  <a:pt x="2716936" y="827627"/>
                  <a:pt x="2716936" y="827627"/>
                  <a:pt x="2716936" y="827627"/>
                </a:cubicBezTo>
                <a:cubicBezTo>
                  <a:pt x="2716936" y="818168"/>
                  <a:pt x="2716936" y="818168"/>
                  <a:pt x="2716936" y="818168"/>
                </a:cubicBezTo>
                <a:cubicBezTo>
                  <a:pt x="2740686" y="818168"/>
                  <a:pt x="2740686" y="818168"/>
                  <a:pt x="2740686" y="818168"/>
                </a:cubicBezTo>
                <a:cubicBezTo>
                  <a:pt x="2740686" y="794522"/>
                  <a:pt x="2740686" y="794522"/>
                  <a:pt x="2740686" y="794522"/>
                </a:cubicBezTo>
                <a:cubicBezTo>
                  <a:pt x="2750186" y="789793"/>
                  <a:pt x="2750186" y="789793"/>
                  <a:pt x="2750186" y="789793"/>
                </a:cubicBezTo>
                <a:cubicBezTo>
                  <a:pt x="2750186" y="785063"/>
                  <a:pt x="2750186" y="785063"/>
                  <a:pt x="2750186" y="785063"/>
                </a:cubicBezTo>
                <a:cubicBezTo>
                  <a:pt x="2769185" y="785063"/>
                  <a:pt x="2769185" y="785063"/>
                  <a:pt x="2769185" y="785063"/>
                </a:cubicBezTo>
                <a:cubicBezTo>
                  <a:pt x="2769185" y="766146"/>
                  <a:pt x="2769185" y="766146"/>
                  <a:pt x="2769185" y="766146"/>
                </a:cubicBezTo>
                <a:cubicBezTo>
                  <a:pt x="2778685" y="766146"/>
                  <a:pt x="2778685" y="766146"/>
                  <a:pt x="2778685" y="766146"/>
                </a:cubicBezTo>
                <a:cubicBezTo>
                  <a:pt x="2778685" y="723583"/>
                  <a:pt x="2778685" y="723583"/>
                  <a:pt x="2778685" y="723583"/>
                </a:cubicBezTo>
                <a:cubicBezTo>
                  <a:pt x="2797684" y="723583"/>
                  <a:pt x="2797684" y="723583"/>
                  <a:pt x="2797684" y="723583"/>
                </a:cubicBezTo>
                <a:cubicBezTo>
                  <a:pt x="2797684" y="718853"/>
                  <a:pt x="2797684" y="718853"/>
                  <a:pt x="2797684" y="718853"/>
                </a:cubicBezTo>
                <a:cubicBezTo>
                  <a:pt x="2807184" y="718853"/>
                  <a:pt x="2807184" y="718853"/>
                  <a:pt x="2807184" y="718853"/>
                </a:cubicBezTo>
                <a:cubicBezTo>
                  <a:pt x="2807184" y="662102"/>
                  <a:pt x="2807184" y="662102"/>
                  <a:pt x="2807184" y="662102"/>
                </a:cubicBezTo>
                <a:cubicBezTo>
                  <a:pt x="2830934" y="662102"/>
                  <a:pt x="2830934" y="662102"/>
                  <a:pt x="2830934" y="662102"/>
                </a:cubicBezTo>
                <a:cubicBezTo>
                  <a:pt x="2830934" y="638455"/>
                  <a:pt x="2830934" y="638455"/>
                  <a:pt x="2830934" y="638455"/>
                </a:cubicBezTo>
                <a:cubicBezTo>
                  <a:pt x="2878433" y="638455"/>
                  <a:pt x="2878433" y="638455"/>
                  <a:pt x="2878433" y="638455"/>
                </a:cubicBezTo>
                <a:cubicBezTo>
                  <a:pt x="2878433" y="662102"/>
                  <a:pt x="2878433" y="662102"/>
                  <a:pt x="2878433" y="662102"/>
                </a:cubicBezTo>
                <a:cubicBezTo>
                  <a:pt x="2906932" y="662102"/>
                  <a:pt x="2906932" y="662102"/>
                  <a:pt x="2906932" y="662102"/>
                </a:cubicBezTo>
                <a:cubicBezTo>
                  <a:pt x="2906932" y="718853"/>
                  <a:pt x="2906932" y="718853"/>
                  <a:pt x="2906932" y="718853"/>
                </a:cubicBezTo>
                <a:cubicBezTo>
                  <a:pt x="2925931" y="718853"/>
                  <a:pt x="2925931" y="718853"/>
                  <a:pt x="2925931" y="718853"/>
                </a:cubicBezTo>
                <a:cubicBezTo>
                  <a:pt x="2925931" y="846544"/>
                  <a:pt x="2925931" y="846544"/>
                  <a:pt x="2925931" y="846544"/>
                </a:cubicBezTo>
                <a:cubicBezTo>
                  <a:pt x="2930681" y="846544"/>
                  <a:pt x="2930681" y="846544"/>
                  <a:pt x="2930681" y="846544"/>
                </a:cubicBezTo>
                <a:cubicBezTo>
                  <a:pt x="2944931" y="813439"/>
                  <a:pt x="2944931" y="813439"/>
                  <a:pt x="2944931" y="813439"/>
                </a:cubicBezTo>
                <a:cubicBezTo>
                  <a:pt x="2954431" y="827627"/>
                  <a:pt x="2954431" y="827627"/>
                  <a:pt x="2954431" y="827627"/>
                </a:cubicBezTo>
                <a:cubicBezTo>
                  <a:pt x="2949680" y="827627"/>
                  <a:pt x="2949680" y="827627"/>
                  <a:pt x="2949680" y="827627"/>
                </a:cubicBezTo>
                <a:cubicBezTo>
                  <a:pt x="2949680" y="846544"/>
                  <a:pt x="2949680" y="846544"/>
                  <a:pt x="2949680" y="846544"/>
                </a:cubicBezTo>
                <a:cubicBezTo>
                  <a:pt x="2959181" y="846544"/>
                  <a:pt x="2959181" y="846544"/>
                  <a:pt x="2959181" y="846544"/>
                </a:cubicBezTo>
                <a:cubicBezTo>
                  <a:pt x="2959181" y="884379"/>
                  <a:pt x="2959181" y="884379"/>
                  <a:pt x="2959181" y="884379"/>
                </a:cubicBezTo>
                <a:cubicBezTo>
                  <a:pt x="2968680" y="884379"/>
                  <a:pt x="2968680" y="884379"/>
                  <a:pt x="2968680" y="884379"/>
                </a:cubicBezTo>
                <a:cubicBezTo>
                  <a:pt x="2968680" y="912754"/>
                  <a:pt x="2968680" y="912754"/>
                  <a:pt x="2968680" y="912754"/>
                </a:cubicBezTo>
                <a:cubicBezTo>
                  <a:pt x="2987680" y="912754"/>
                  <a:pt x="2987680" y="912754"/>
                  <a:pt x="2987680" y="912754"/>
                </a:cubicBezTo>
                <a:cubicBezTo>
                  <a:pt x="2987680" y="903296"/>
                  <a:pt x="2987680" y="903296"/>
                  <a:pt x="2987680" y="903296"/>
                </a:cubicBezTo>
                <a:cubicBezTo>
                  <a:pt x="3006680" y="903296"/>
                  <a:pt x="3006680" y="903296"/>
                  <a:pt x="3006680" y="903296"/>
                </a:cubicBezTo>
                <a:cubicBezTo>
                  <a:pt x="3006680" y="874920"/>
                  <a:pt x="3006680" y="874920"/>
                  <a:pt x="3006680" y="874920"/>
                </a:cubicBezTo>
                <a:cubicBezTo>
                  <a:pt x="3054179" y="874920"/>
                  <a:pt x="3054179" y="874920"/>
                  <a:pt x="3054179" y="874920"/>
                </a:cubicBezTo>
                <a:cubicBezTo>
                  <a:pt x="3054179" y="884379"/>
                  <a:pt x="3054179" y="884379"/>
                  <a:pt x="3054179" y="884379"/>
                </a:cubicBezTo>
                <a:cubicBezTo>
                  <a:pt x="3063678" y="884379"/>
                  <a:pt x="3063678" y="884379"/>
                  <a:pt x="3063678" y="884379"/>
                </a:cubicBezTo>
                <a:cubicBezTo>
                  <a:pt x="3063678" y="874920"/>
                  <a:pt x="3063678" y="874920"/>
                  <a:pt x="3063678" y="874920"/>
                </a:cubicBezTo>
                <a:cubicBezTo>
                  <a:pt x="3073178" y="874920"/>
                  <a:pt x="3073178" y="874920"/>
                  <a:pt x="3073178" y="874920"/>
                </a:cubicBezTo>
                <a:cubicBezTo>
                  <a:pt x="3073178" y="893837"/>
                  <a:pt x="3073178" y="893837"/>
                  <a:pt x="3073178" y="893837"/>
                </a:cubicBezTo>
                <a:cubicBezTo>
                  <a:pt x="3082678" y="893837"/>
                  <a:pt x="3082678" y="893837"/>
                  <a:pt x="3082678" y="893837"/>
                </a:cubicBezTo>
                <a:cubicBezTo>
                  <a:pt x="3082678" y="884379"/>
                  <a:pt x="3082678" y="884379"/>
                  <a:pt x="3082678" y="884379"/>
                </a:cubicBezTo>
                <a:cubicBezTo>
                  <a:pt x="3092177" y="884379"/>
                  <a:pt x="3092177" y="884379"/>
                  <a:pt x="3092177" y="884379"/>
                </a:cubicBezTo>
                <a:cubicBezTo>
                  <a:pt x="3092177" y="856003"/>
                  <a:pt x="3092177" y="856003"/>
                  <a:pt x="3092177" y="856003"/>
                </a:cubicBezTo>
                <a:cubicBezTo>
                  <a:pt x="3130177" y="856003"/>
                  <a:pt x="3130177" y="856003"/>
                  <a:pt x="3130177" y="856003"/>
                </a:cubicBezTo>
                <a:cubicBezTo>
                  <a:pt x="3130177" y="865461"/>
                  <a:pt x="3130177" y="865461"/>
                  <a:pt x="3130177" y="865461"/>
                </a:cubicBezTo>
                <a:cubicBezTo>
                  <a:pt x="3139677" y="865461"/>
                  <a:pt x="3139677" y="865461"/>
                  <a:pt x="3139677" y="865461"/>
                </a:cubicBezTo>
                <a:cubicBezTo>
                  <a:pt x="3139677" y="846544"/>
                  <a:pt x="3139677" y="846544"/>
                  <a:pt x="3139677" y="846544"/>
                </a:cubicBezTo>
                <a:cubicBezTo>
                  <a:pt x="3158676" y="846544"/>
                  <a:pt x="3158676" y="846544"/>
                  <a:pt x="3158676" y="846544"/>
                </a:cubicBezTo>
                <a:cubicBezTo>
                  <a:pt x="3158676" y="818168"/>
                  <a:pt x="3158676" y="818168"/>
                  <a:pt x="3158676" y="818168"/>
                </a:cubicBezTo>
                <a:cubicBezTo>
                  <a:pt x="3177676" y="818168"/>
                  <a:pt x="3177676" y="818168"/>
                  <a:pt x="3177676" y="818168"/>
                </a:cubicBezTo>
                <a:cubicBezTo>
                  <a:pt x="3177676" y="827627"/>
                  <a:pt x="3177676" y="827627"/>
                  <a:pt x="3177676" y="827627"/>
                </a:cubicBezTo>
                <a:cubicBezTo>
                  <a:pt x="3187175" y="827627"/>
                  <a:pt x="3187175" y="827627"/>
                  <a:pt x="3187175" y="827627"/>
                </a:cubicBezTo>
                <a:cubicBezTo>
                  <a:pt x="3187175" y="799251"/>
                  <a:pt x="3187175" y="799251"/>
                  <a:pt x="3187175" y="799251"/>
                </a:cubicBezTo>
                <a:cubicBezTo>
                  <a:pt x="3206175" y="799251"/>
                  <a:pt x="3206175" y="799251"/>
                  <a:pt x="3206175" y="799251"/>
                </a:cubicBezTo>
                <a:cubicBezTo>
                  <a:pt x="3206175" y="818168"/>
                  <a:pt x="3206175" y="818168"/>
                  <a:pt x="3206175" y="818168"/>
                </a:cubicBezTo>
                <a:cubicBezTo>
                  <a:pt x="3234674" y="818168"/>
                  <a:pt x="3234674" y="818168"/>
                  <a:pt x="3234674" y="818168"/>
                </a:cubicBezTo>
                <a:cubicBezTo>
                  <a:pt x="3234674" y="808710"/>
                  <a:pt x="3234674" y="808710"/>
                  <a:pt x="3234674" y="808710"/>
                </a:cubicBezTo>
                <a:cubicBezTo>
                  <a:pt x="3258423" y="808710"/>
                  <a:pt x="3258423" y="808710"/>
                  <a:pt x="3258423" y="808710"/>
                </a:cubicBezTo>
                <a:cubicBezTo>
                  <a:pt x="3258423" y="818168"/>
                  <a:pt x="3258423" y="818168"/>
                  <a:pt x="3258423" y="818168"/>
                </a:cubicBezTo>
                <a:cubicBezTo>
                  <a:pt x="3263173" y="818168"/>
                  <a:pt x="3263173" y="818168"/>
                  <a:pt x="3263173" y="818168"/>
                </a:cubicBezTo>
                <a:cubicBezTo>
                  <a:pt x="3263173" y="837086"/>
                  <a:pt x="3263173" y="837086"/>
                  <a:pt x="3263173" y="837086"/>
                </a:cubicBezTo>
                <a:cubicBezTo>
                  <a:pt x="3272673" y="837086"/>
                  <a:pt x="3272673" y="837086"/>
                  <a:pt x="3272673" y="837086"/>
                </a:cubicBezTo>
                <a:cubicBezTo>
                  <a:pt x="3272673" y="846544"/>
                  <a:pt x="3272673" y="846544"/>
                  <a:pt x="3272673" y="846544"/>
                </a:cubicBezTo>
                <a:cubicBezTo>
                  <a:pt x="3329672" y="846544"/>
                  <a:pt x="3329672" y="846544"/>
                  <a:pt x="3329672" y="846544"/>
                </a:cubicBezTo>
                <a:cubicBezTo>
                  <a:pt x="3329672" y="884379"/>
                  <a:pt x="3329672" y="884379"/>
                  <a:pt x="3329672" y="884379"/>
                </a:cubicBezTo>
                <a:cubicBezTo>
                  <a:pt x="3353422" y="884379"/>
                  <a:pt x="3353422" y="884379"/>
                  <a:pt x="3353422" y="884379"/>
                </a:cubicBezTo>
                <a:cubicBezTo>
                  <a:pt x="3353422" y="874920"/>
                  <a:pt x="3353422" y="874920"/>
                  <a:pt x="3353422" y="874920"/>
                </a:cubicBezTo>
                <a:cubicBezTo>
                  <a:pt x="3410420" y="874920"/>
                  <a:pt x="3410420" y="874920"/>
                  <a:pt x="3410420" y="874920"/>
                </a:cubicBezTo>
                <a:cubicBezTo>
                  <a:pt x="3410420" y="865461"/>
                  <a:pt x="3410420" y="865461"/>
                  <a:pt x="3410420" y="865461"/>
                </a:cubicBezTo>
                <a:cubicBezTo>
                  <a:pt x="3419920" y="856003"/>
                  <a:pt x="3419920" y="856003"/>
                  <a:pt x="3419920" y="856003"/>
                </a:cubicBezTo>
                <a:cubicBezTo>
                  <a:pt x="3419920" y="818168"/>
                  <a:pt x="3419920" y="818168"/>
                  <a:pt x="3419920" y="818168"/>
                </a:cubicBezTo>
                <a:cubicBezTo>
                  <a:pt x="3438919" y="818168"/>
                  <a:pt x="3438919" y="818168"/>
                  <a:pt x="3438919" y="818168"/>
                </a:cubicBezTo>
                <a:cubicBezTo>
                  <a:pt x="3443669" y="841815"/>
                  <a:pt x="3443669" y="841815"/>
                  <a:pt x="3443669" y="841815"/>
                </a:cubicBezTo>
                <a:cubicBezTo>
                  <a:pt x="3448419" y="832356"/>
                  <a:pt x="3448419" y="832356"/>
                  <a:pt x="3448419" y="832356"/>
                </a:cubicBezTo>
                <a:cubicBezTo>
                  <a:pt x="3462669" y="832356"/>
                  <a:pt x="3462669" y="832356"/>
                  <a:pt x="3462669" y="832356"/>
                </a:cubicBezTo>
                <a:cubicBezTo>
                  <a:pt x="3462669" y="728312"/>
                  <a:pt x="3462669" y="728312"/>
                  <a:pt x="3462669" y="728312"/>
                </a:cubicBezTo>
                <a:cubicBezTo>
                  <a:pt x="3476919" y="728312"/>
                  <a:pt x="3476919" y="728312"/>
                  <a:pt x="3476919" y="728312"/>
                </a:cubicBezTo>
                <a:cubicBezTo>
                  <a:pt x="3476919" y="562786"/>
                  <a:pt x="3476919" y="562786"/>
                  <a:pt x="3476919" y="562786"/>
                </a:cubicBezTo>
                <a:cubicBezTo>
                  <a:pt x="3500668" y="562786"/>
                  <a:pt x="3500668" y="562786"/>
                  <a:pt x="3500668" y="562786"/>
                </a:cubicBezTo>
                <a:cubicBezTo>
                  <a:pt x="3500668" y="420908"/>
                  <a:pt x="3500668" y="420908"/>
                  <a:pt x="3500668" y="420908"/>
                </a:cubicBezTo>
                <a:cubicBezTo>
                  <a:pt x="3505418" y="416178"/>
                  <a:pt x="3505418" y="416178"/>
                  <a:pt x="3505418" y="416178"/>
                </a:cubicBezTo>
                <a:cubicBezTo>
                  <a:pt x="3505418" y="387803"/>
                  <a:pt x="3505418" y="387803"/>
                  <a:pt x="3505418" y="387803"/>
                </a:cubicBezTo>
                <a:cubicBezTo>
                  <a:pt x="3524417" y="387803"/>
                  <a:pt x="3524417" y="387803"/>
                  <a:pt x="3524417" y="387803"/>
                </a:cubicBezTo>
                <a:cubicBezTo>
                  <a:pt x="3576666" y="293217"/>
                  <a:pt x="3576666" y="293217"/>
                  <a:pt x="3576666" y="293217"/>
                </a:cubicBezTo>
                <a:cubicBezTo>
                  <a:pt x="3576666" y="0"/>
                  <a:pt x="3576666" y="0"/>
                  <a:pt x="3576666" y="0"/>
                </a:cubicBezTo>
                <a:close/>
              </a:path>
            </a:pathLst>
          </a:custGeom>
          <a:noFill/>
          <a:ln>
            <a:solidFill>
              <a:srgbClr val="FFC000">
                <a:alpha val="3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FFC000"/>
              </a:solidFill>
            </a:endParaRPr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0" hasCustomPrompt="1"/>
          </p:nvPr>
        </p:nvSpPr>
        <p:spPr>
          <a:xfrm>
            <a:off x="2016244" y="2134286"/>
            <a:ext cx="3151734" cy="2646878"/>
          </a:xfrm>
        </p:spPr>
        <p:txBody>
          <a:bodyPr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buFontTx/>
              <a:buNone/>
              <a:defRPr lang="en-US" altLang="zh-CN" sz="16600" b="1" kern="1200" spc="600" smtClean="0">
                <a:solidFill>
                  <a:schemeClr val="accent2"/>
                </a:solidFill>
                <a:latin typeface="微软雅黑" panose="020B0503020204020204" charset="-122"/>
                <a:ea typeface="微软雅黑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 altLang="zh-CN"/>
              <a:t>01</a:t>
            </a:r>
          </a:p>
        </p:txBody>
      </p:sp>
      <p:sp>
        <p:nvSpPr>
          <p:cNvPr id="24" name="文本占位符 22"/>
          <p:cNvSpPr>
            <a:spLocks noGrp="1"/>
          </p:cNvSpPr>
          <p:nvPr>
            <p:ph type="body" sz="quarter" idx="11" hasCustomPrompt="1"/>
          </p:nvPr>
        </p:nvSpPr>
        <p:spPr>
          <a:xfrm>
            <a:off x="5483211" y="2621157"/>
            <a:ext cx="6232539" cy="1015664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6000" b="1" kern="1200" noProof="0">
                <a:solidFill>
                  <a:srgbClr val="2F4379"/>
                </a:solidFill>
                <a:latin typeface="+mn-ea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solidFill>
                  <a:srgbClr val="2F4379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工作业绩</a:t>
            </a:r>
          </a:p>
        </p:txBody>
      </p:sp>
      <p:sp>
        <p:nvSpPr>
          <p:cNvPr id="25" name="文本占位符 22"/>
          <p:cNvSpPr>
            <a:spLocks noGrp="1"/>
          </p:cNvSpPr>
          <p:nvPr>
            <p:ph type="body" sz="quarter" idx="12" hasCustomPrompt="1"/>
          </p:nvPr>
        </p:nvSpPr>
        <p:spPr>
          <a:xfrm>
            <a:off x="5493356" y="3658676"/>
            <a:ext cx="2112130" cy="461665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400" kern="1200" noProof="0">
                <a:solidFill>
                  <a:srgbClr val="2F43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2F4379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Performance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三项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0" y="0"/>
            <a:ext cx="12192000" cy="6858000"/>
            <a:chOff x="-47549" y="364836"/>
            <a:chExt cx="12192000" cy="685800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7549" y="364836"/>
              <a:ext cx="12192000" cy="68580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-47549" y="364836"/>
              <a:ext cx="12192000" cy="6858000"/>
            </a:xfrm>
            <a:prstGeom prst="rect">
              <a:avLst/>
            </a:prstGeom>
            <a:gradFill>
              <a:gsLst>
                <a:gs pos="100000">
                  <a:schemeClr val="accent1">
                    <a:alpha val="82000"/>
                  </a:schemeClr>
                </a:gs>
                <a:gs pos="0">
                  <a:schemeClr val="accent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4546600" y="0"/>
            <a:ext cx="76454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6096000" y="1850215"/>
            <a:ext cx="4837042" cy="577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2" name="矩形: 圆角 11"/>
          <p:cNvSpPr/>
          <p:nvPr userDrawn="1"/>
        </p:nvSpPr>
        <p:spPr>
          <a:xfrm>
            <a:off x="5534218" y="1793470"/>
            <a:ext cx="691322" cy="69132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3" name="文本框 12"/>
          <p:cNvSpPr txBox="1"/>
          <p:nvPr userDrawn="1"/>
        </p:nvSpPr>
        <p:spPr>
          <a:xfrm>
            <a:off x="5560445" y="1827484"/>
            <a:ext cx="83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2D3A5C"/>
                </a:solidFill>
                <a:latin typeface="+mn-ea"/>
              </a:defRPr>
            </a:lvl1pPr>
          </a:lstStyle>
          <a:p>
            <a:r>
              <a:rPr lang="en-US" altLang="zh-CN">
                <a:solidFill>
                  <a:schemeClr val="bg1"/>
                </a:solidFill>
              </a:rPr>
              <a:t>01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6096000" y="3165914"/>
            <a:ext cx="4837042" cy="577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5" name="矩形: 圆角 14"/>
          <p:cNvSpPr/>
          <p:nvPr userDrawn="1"/>
        </p:nvSpPr>
        <p:spPr>
          <a:xfrm>
            <a:off x="5534218" y="3109169"/>
            <a:ext cx="691322" cy="69132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6096000" y="4481613"/>
            <a:ext cx="4837042" cy="577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7" name="矩形: 圆角 16"/>
          <p:cNvSpPr/>
          <p:nvPr userDrawn="1"/>
        </p:nvSpPr>
        <p:spPr>
          <a:xfrm>
            <a:off x="5534218" y="4424868"/>
            <a:ext cx="691322" cy="69132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1" name="文本框 20"/>
          <p:cNvSpPr txBox="1"/>
          <p:nvPr userDrawn="1"/>
        </p:nvSpPr>
        <p:spPr>
          <a:xfrm>
            <a:off x="5515165" y="4471874"/>
            <a:ext cx="83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2D3A5C"/>
                </a:solidFill>
                <a:latin typeface="+mn-ea"/>
              </a:defRPr>
            </a:lvl1pPr>
          </a:lstStyle>
          <a:p>
            <a:r>
              <a:rPr lang="en-US" altLang="zh-CN">
                <a:solidFill>
                  <a:schemeClr val="bg1"/>
                </a:solidFill>
              </a:rPr>
              <a:t>03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 userDrawn="1"/>
        </p:nvSpPr>
        <p:spPr>
          <a:xfrm>
            <a:off x="5534218" y="3149679"/>
            <a:ext cx="83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2D3A5C"/>
                </a:solidFill>
                <a:latin typeface="+mn-ea"/>
              </a:defRPr>
            </a:lvl1pPr>
          </a:lstStyle>
          <a:p>
            <a:r>
              <a:rPr lang="en-US" altLang="zh-CN">
                <a:solidFill>
                  <a:schemeClr val="bg1"/>
                </a:solidFill>
              </a:rPr>
              <a:t>02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1" name="任意多边形: 形状 30"/>
          <p:cNvSpPr/>
          <p:nvPr userDrawn="1"/>
        </p:nvSpPr>
        <p:spPr>
          <a:xfrm>
            <a:off x="1111493" y="1793470"/>
            <a:ext cx="1270596" cy="2631398"/>
          </a:xfrm>
          <a:custGeom>
            <a:avLst/>
            <a:gdLst>
              <a:gd name="connsiteX0" fmla="*/ 0 w 1270596"/>
              <a:gd name="connsiteY0" fmla="*/ 0 h 2631398"/>
              <a:gd name="connsiteX1" fmla="*/ 1270596 w 1270596"/>
              <a:gd name="connsiteY1" fmla="*/ 0 h 2631398"/>
              <a:gd name="connsiteX2" fmla="*/ 1270596 w 1270596"/>
              <a:gd name="connsiteY2" fmla="*/ 923749 h 2631398"/>
              <a:gd name="connsiteX3" fmla="*/ 1213851 w 1270596"/>
              <a:gd name="connsiteY3" fmla="*/ 923749 h 2631398"/>
              <a:gd name="connsiteX4" fmla="*/ 1213851 w 1270596"/>
              <a:gd name="connsiteY4" fmla="*/ 56745 h 2631398"/>
              <a:gd name="connsiteX5" fmla="*/ 56745 w 1270596"/>
              <a:gd name="connsiteY5" fmla="*/ 56745 h 2631398"/>
              <a:gd name="connsiteX6" fmla="*/ 56745 w 1270596"/>
              <a:gd name="connsiteY6" fmla="*/ 2574653 h 2631398"/>
              <a:gd name="connsiteX7" fmla="*/ 1213851 w 1270596"/>
              <a:gd name="connsiteY7" fmla="*/ 2574653 h 2631398"/>
              <a:gd name="connsiteX8" fmla="*/ 1213851 w 1270596"/>
              <a:gd name="connsiteY8" fmla="*/ 2407055 h 2631398"/>
              <a:gd name="connsiteX9" fmla="*/ 1270596 w 1270596"/>
              <a:gd name="connsiteY9" fmla="*/ 2407055 h 2631398"/>
              <a:gd name="connsiteX10" fmla="*/ 1270596 w 1270596"/>
              <a:gd name="connsiteY10" fmla="*/ 2631398 h 2631398"/>
              <a:gd name="connsiteX11" fmla="*/ 0 w 1270596"/>
              <a:gd name="connsiteY11" fmla="*/ 2631398 h 2631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70596" h="2631398">
                <a:moveTo>
                  <a:pt x="0" y="0"/>
                </a:moveTo>
                <a:lnTo>
                  <a:pt x="1270596" y="0"/>
                </a:lnTo>
                <a:lnTo>
                  <a:pt x="1270596" y="923749"/>
                </a:lnTo>
                <a:lnTo>
                  <a:pt x="1213851" y="923749"/>
                </a:lnTo>
                <a:lnTo>
                  <a:pt x="1213851" y="56745"/>
                </a:lnTo>
                <a:lnTo>
                  <a:pt x="56745" y="56745"/>
                </a:lnTo>
                <a:lnTo>
                  <a:pt x="56745" y="2574653"/>
                </a:lnTo>
                <a:lnTo>
                  <a:pt x="1213851" y="2574653"/>
                </a:lnTo>
                <a:lnTo>
                  <a:pt x="1213851" y="2407055"/>
                </a:lnTo>
                <a:lnTo>
                  <a:pt x="1270596" y="2407055"/>
                </a:lnTo>
                <a:lnTo>
                  <a:pt x="1270596" y="2631398"/>
                </a:lnTo>
                <a:lnTo>
                  <a:pt x="0" y="26313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2" name="文本框 31"/>
          <p:cNvSpPr txBox="1"/>
          <p:nvPr userDrawn="1"/>
        </p:nvSpPr>
        <p:spPr>
          <a:xfrm>
            <a:off x="1467278" y="2717219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>
                <a:solidFill>
                  <a:schemeClr val="bg1"/>
                </a:solidFill>
                <a:latin typeface="+mj-ea"/>
                <a:ea typeface="+mj-ea"/>
              </a:rPr>
              <a:t>目录</a:t>
            </a:r>
            <a:endParaRPr lang="en-US" altLang="zh-CN" sz="6000" b="1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1537705" y="3668630"/>
            <a:ext cx="20041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2000">
                <a:solidFill>
                  <a:schemeClr val="bg1"/>
                </a:solidFill>
                <a:latin typeface="+mj-ea"/>
              </a:rPr>
              <a:t>CONTENT</a:t>
            </a:r>
            <a:endParaRPr lang="zh-CN" altLang="en-US" sz="200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4" name="斜纹 33"/>
          <p:cNvSpPr/>
          <p:nvPr userDrawn="1"/>
        </p:nvSpPr>
        <p:spPr>
          <a:xfrm rot="8100000">
            <a:off x="2111606" y="1000054"/>
            <a:ext cx="4857891" cy="4857891"/>
          </a:xfrm>
          <a:prstGeom prst="diagStripe">
            <a:avLst>
              <a:gd name="adj" fmla="val 9207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 hasCustomPrompt="1"/>
          </p:nvPr>
        </p:nvSpPr>
        <p:spPr>
          <a:xfrm>
            <a:off x="6452886" y="1892516"/>
            <a:ext cx="3832828" cy="535531"/>
          </a:xfrm>
        </p:spPr>
        <p:txBody>
          <a:bodyPr wrap="square">
            <a:sp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/>
              <a:t>工作业绩</a:t>
            </a:r>
          </a:p>
        </p:txBody>
      </p:sp>
      <p:sp>
        <p:nvSpPr>
          <p:cNvPr id="24" name="文本占位符 2"/>
          <p:cNvSpPr>
            <a:spLocks noGrp="1"/>
          </p:cNvSpPr>
          <p:nvPr>
            <p:ph type="body" sz="quarter" idx="14" hasCustomPrompt="1"/>
          </p:nvPr>
        </p:nvSpPr>
        <p:spPr>
          <a:xfrm>
            <a:off x="6452886" y="3207601"/>
            <a:ext cx="3832828" cy="535531"/>
          </a:xfrm>
        </p:spPr>
        <p:txBody>
          <a:bodyPr wrap="square">
            <a:sp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/>
              <a:t>亮点经验</a:t>
            </a:r>
          </a:p>
        </p:txBody>
      </p:sp>
      <p:sp>
        <p:nvSpPr>
          <p:cNvPr id="25" name="文本占位符 2"/>
          <p:cNvSpPr>
            <a:spLocks noGrp="1"/>
          </p:cNvSpPr>
          <p:nvPr>
            <p:ph type="body" sz="quarter" idx="15" hasCustomPrompt="1"/>
          </p:nvPr>
        </p:nvSpPr>
        <p:spPr>
          <a:xfrm>
            <a:off x="6452886" y="4502763"/>
            <a:ext cx="3832828" cy="535531"/>
          </a:xfrm>
        </p:spPr>
        <p:txBody>
          <a:bodyPr wrap="square">
            <a:sp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/>
              <a:t>问题分析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项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0" y="-6350"/>
            <a:ext cx="12192000" cy="6870065"/>
            <a:chOff x="-47549" y="352771"/>
            <a:chExt cx="12192000" cy="6870065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7549" y="364836"/>
              <a:ext cx="12192000" cy="68580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-47549" y="352771"/>
              <a:ext cx="12192000" cy="6858000"/>
            </a:xfrm>
            <a:prstGeom prst="rect">
              <a:avLst/>
            </a:prstGeom>
            <a:gradFill>
              <a:gsLst>
                <a:gs pos="100000">
                  <a:schemeClr val="accent1">
                    <a:alpha val="82000"/>
                  </a:schemeClr>
                </a:gs>
                <a:gs pos="0">
                  <a:schemeClr val="accent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4546600" y="0"/>
            <a:ext cx="76454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6103665" y="1113810"/>
            <a:ext cx="4837042" cy="577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2" name="矩形: 圆角 11"/>
          <p:cNvSpPr/>
          <p:nvPr userDrawn="1"/>
        </p:nvSpPr>
        <p:spPr>
          <a:xfrm>
            <a:off x="5541883" y="1057065"/>
            <a:ext cx="691322" cy="69132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3" name="文本框 12"/>
          <p:cNvSpPr txBox="1"/>
          <p:nvPr userDrawn="1"/>
        </p:nvSpPr>
        <p:spPr>
          <a:xfrm>
            <a:off x="5568110" y="1091079"/>
            <a:ext cx="83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2D3A5C"/>
                </a:solidFill>
                <a:latin typeface="+mn-ea"/>
              </a:defRPr>
            </a:lvl1pPr>
          </a:lstStyle>
          <a:p>
            <a:r>
              <a:rPr lang="en-US" altLang="zh-CN">
                <a:solidFill>
                  <a:schemeClr val="bg1"/>
                </a:solidFill>
              </a:rPr>
              <a:t>01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6103665" y="2429509"/>
            <a:ext cx="4837042" cy="577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5" name="矩形: 圆角 14"/>
          <p:cNvSpPr/>
          <p:nvPr userDrawn="1"/>
        </p:nvSpPr>
        <p:spPr>
          <a:xfrm>
            <a:off x="5541883" y="2372764"/>
            <a:ext cx="691322" cy="69132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6103665" y="3745208"/>
            <a:ext cx="4837042" cy="577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7" name="矩形: 圆角 16"/>
          <p:cNvSpPr/>
          <p:nvPr userDrawn="1"/>
        </p:nvSpPr>
        <p:spPr>
          <a:xfrm>
            <a:off x="5541883" y="3688463"/>
            <a:ext cx="691322" cy="69132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1" name="文本框 20"/>
          <p:cNvSpPr txBox="1"/>
          <p:nvPr userDrawn="1"/>
        </p:nvSpPr>
        <p:spPr>
          <a:xfrm>
            <a:off x="5522830" y="3735469"/>
            <a:ext cx="83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2D3A5C"/>
                </a:solidFill>
                <a:latin typeface="+mn-ea"/>
              </a:defRPr>
            </a:lvl1pPr>
          </a:lstStyle>
          <a:p>
            <a:r>
              <a:rPr lang="en-US" altLang="zh-CN">
                <a:solidFill>
                  <a:schemeClr val="bg1"/>
                </a:solidFill>
              </a:rPr>
              <a:t>03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 userDrawn="1"/>
        </p:nvSpPr>
        <p:spPr>
          <a:xfrm>
            <a:off x="5541883" y="2413274"/>
            <a:ext cx="83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2D3A5C"/>
                </a:solidFill>
                <a:latin typeface="+mn-ea"/>
              </a:defRPr>
            </a:lvl1pPr>
          </a:lstStyle>
          <a:p>
            <a:r>
              <a:rPr lang="en-US" altLang="zh-CN">
                <a:solidFill>
                  <a:schemeClr val="bg1"/>
                </a:solidFill>
              </a:rPr>
              <a:t>02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1" name="任意多边形: 形状 30"/>
          <p:cNvSpPr/>
          <p:nvPr userDrawn="1"/>
        </p:nvSpPr>
        <p:spPr>
          <a:xfrm>
            <a:off x="1111493" y="1793470"/>
            <a:ext cx="1270596" cy="2631398"/>
          </a:xfrm>
          <a:custGeom>
            <a:avLst/>
            <a:gdLst>
              <a:gd name="connsiteX0" fmla="*/ 0 w 1270596"/>
              <a:gd name="connsiteY0" fmla="*/ 0 h 2631398"/>
              <a:gd name="connsiteX1" fmla="*/ 1270596 w 1270596"/>
              <a:gd name="connsiteY1" fmla="*/ 0 h 2631398"/>
              <a:gd name="connsiteX2" fmla="*/ 1270596 w 1270596"/>
              <a:gd name="connsiteY2" fmla="*/ 923749 h 2631398"/>
              <a:gd name="connsiteX3" fmla="*/ 1213851 w 1270596"/>
              <a:gd name="connsiteY3" fmla="*/ 923749 h 2631398"/>
              <a:gd name="connsiteX4" fmla="*/ 1213851 w 1270596"/>
              <a:gd name="connsiteY4" fmla="*/ 56745 h 2631398"/>
              <a:gd name="connsiteX5" fmla="*/ 56745 w 1270596"/>
              <a:gd name="connsiteY5" fmla="*/ 56745 h 2631398"/>
              <a:gd name="connsiteX6" fmla="*/ 56745 w 1270596"/>
              <a:gd name="connsiteY6" fmla="*/ 2574653 h 2631398"/>
              <a:gd name="connsiteX7" fmla="*/ 1213851 w 1270596"/>
              <a:gd name="connsiteY7" fmla="*/ 2574653 h 2631398"/>
              <a:gd name="connsiteX8" fmla="*/ 1213851 w 1270596"/>
              <a:gd name="connsiteY8" fmla="*/ 2407055 h 2631398"/>
              <a:gd name="connsiteX9" fmla="*/ 1270596 w 1270596"/>
              <a:gd name="connsiteY9" fmla="*/ 2407055 h 2631398"/>
              <a:gd name="connsiteX10" fmla="*/ 1270596 w 1270596"/>
              <a:gd name="connsiteY10" fmla="*/ 2631398 h 2631398"/>
              <a:gd name="connsiteX11" fmla="*/ 0 w 1270596"/>
              <a:gd name="connsiteY11" fmla="*/ 2631398 h 2631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70596" h="2631398">
                <a:moveTo>
                  <a:pt x="0" y="0"/>
                </a:moveTo>
                <a:lnTo>
                  <a:pt x="1270596" y="0"/>
                </a:lnTo>
                <a:lnTo>
                  <a:pt x="1270596" y="923749"/>
                </a:lnTo>
                <a:lnTo>
                  <a:pt x="1213851" y="923749"/>
                </a:lnTo>
                <a:lnTo>
                  <a:pt x="1213851" y="56745"/>
                </a:lnTo>
                <a:lnTo>
                  <a:pt x="56745" y="56745"/>
                </a:lnTo>
                <a:lnTo>
                  <a:pt x="56745" y="2574653"/>
                </a:lnTo>
                <a:lnTo>
                  <a:pt x="1213851" y="2574653"/>
                </a:lnTo>
                <a:lnTo>
                  <a:pt x="1213851" y="2407055"/>
                </a:lnTo>
                <a:lnTo>
                  <a:pt x="1270596" y="2407055"/>
                </a:lnTo>
                <a:lnTo>
                  <a:pt x="1270596" y="2631398"/>
                </a:lnTo>
                <a:lnTo>
                  <a:pt x="0" y="26313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2" name="文本框 31"/>
          <p:cNvSpPr txBox="1"/>
          <p:nvPr userDrawn="1"/>
        </p:nvSpPr>
        <p:spPr>
          <a:xfrm>
            <a:off x="1467278" y="2717219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>
                <a:solidFill>
                  <a:schemeClr val="bg1"/>
                </a:solidFill>
                <a:latin typeface="+mj-ea"/>
                <a:ea typeface="+mj-ea"/>
              </a:rPr>
              <a:t>目录</a:t>
            </a:r>
            <a:endParaRPr lang="en-US" altLang="zh-CN" sz="6000" b="1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1537705" y="3668630"/>
            <a:ext cx="20041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2000">
                <a:solidFill>
                  <a:schemeClr val="bg1"/>
                </a:solidFill>
                <a:latin typeface="+mj-ea"/>
              </a:rPr>
              <a:t>CONTENT</a:t>
            </a:r>
            <a:endParaRPr lang="zh-CN" altLang="en-US" sz="200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4" name="斜纹 33"/>
          <p:cNvSpPr/>
          <p:nvPr userDrawn="1"/>
        </p:nvSpPr>
        <p:spPr>
          <a:xfrm rot="8100000">
            <a:off x="2111606" y="1000054"/>
            <a:ext cx="4857891" cy="4857891"/>
          </a:xfrm>
          <a:prstGeom prst="diagStripe">
            <a:avLst>
              <a:gd name="adj" fmla="val 9207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6103665" y="5002948"/>
            <a:ext cx="4837042" cy="577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36" name="矩形: 圆角 35"/>
          <p:cNvSpPr/>
          <p:nvPr userDrawn="1"/>
        </p:nvSpPr>
        <p:spPr>
          <a:xfrm>
            <a:off x="5541883" y="4946203"/>
            <a:ext cx="691322" cy="69132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37" name="文本框 36"/>
          <p:cNvSpPr txBox="1"/>
          <p:nvPr userDrawn="1"/>
        </p:nvSpPr>
        <p:spPr>
          <a:xfrm>
            <a:off x="5522830" y="4993209"/>
            <a:ext cx="83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rgbClr val="2D3A5C"/>
                </a:solidFill>
                <a:latin typeface="+mn-ea"/>
              </a:defRPr>
            </a:lvl1pPr>
          </a:lstStyle>
          <a:p>
            <a:r>
              <a:rPr lang="en-US" altLang="zh-CN">
                <a:solidFill>
                  <a:schemeClr val="bg1"/>
                </a:solidFill>
              </a:rPr>
              <a:t>04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7" name="文本占位符 2"/>
          <p:cNvSpPr>
            <a:spLocks noGrp="1"/>
          </p:cNvSpPr>
          <p:nvPr>
            <p:ph type="body" sz="quarter" idx="13" hasCustomPrompt="1"/>
          </p:nvPr>
        </p:nvSpPr>
        <p:spPr>
          <a:xfrm>
            <a:off x="6395736" y="1146478"/>
            <a:ext cx="3832828" cy="535531"/>
          </a:xfrm>
        </p:spPr>
        <p:txBody>
          <a:bodyPr wrap="square">
            <a:sp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/>
              <a:t>工作业绩</a:t>
            </a:r>
          </a:p>
        </p:txBody>
      </p:sp>
      <p:sp>
        <p:nvSpPr>
          <p:cNvPr id="28" name="文本占位符 2"/>
          <p:cNvSpPr>
            <a:spLocks noGrp="1"/>
          </p:cNvSpPr>
          <p:nvPr>
            <p:ph type="body" sz="quarter" idx="14" hasCustomPrompt="1"/>
          </p:nvPr>
        </p:nvSpPr>
        <p:spPr>
          <a:xfrm>
            <a:off x="6395736" y="2449453"/>
            <a:ext cx="3832828" cy="535531"/>
          </a:xfrm>
        </p:spPr>
        <p:txBody>
          <a:bodyPr wrap="square">
            <a:sp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/>
              <a:t>亮点经验</a:t>
            </a:r>
          </a:p>
        </p:txBody>
      </p:sp>
      <p:sp>
        <p:nvSpPr>
          <p:cNvPr id="29" name="文本占位符 2"/>
          <p:cNvSpPr>
            <a:spLocks noGrp="1"/>
          </p:cNvSpPr>
          <p:nvPr>
            <p:ph type="body" sz="quarter" idx="15" hasCustomPrompt="1"/>
          </p:nvPr>
        </p:nvSpPr>
        <p:spPr>
          <a:xfrm>
            <a:off x="6395736" y="3766358"/>
            <a:ext cx="3832828" cy="535531"/>
          </a:xfrm>
        </p:spPr>
        <p:txBody>
          <a:bodyPr wrap="square">
            <a:sp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/>
              <a:t>问题分析</a:t>
            </a:r>
          </a:p>
        </p:txBody>
      </p:sp>
      <p:sp>
        <p:nvSpPr>
          <p:cNvPr id="30" name="文本占位符 2"/>
          <p:cNvSpPr>
            <a:spLocks noGrp="1"/>
          </p:cNvSpPr>
          <p:nvPr>
            <p:ph type="body" sz="quarter" idx="16" hasCustomPrompt="1"/>
          </p:nvPr>
        </p:nvSpPr>
        <p:spPr>
          <a:xfrm>
            <a:off x="6395736" y="5024098"/>
            <a:ext cx="3832828" cy="535531"/>
          </a:xfrm>
        </p:spPr>
        <p:txBody>
          <a:bodyPr wrap="square">
            <a:sp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r>
              <a:rPr lang="zh-CN" altLang="en-US">
                <a:solidFill>
                  <a:schemeClr val="accent1"/>
                </a:solidFill>
                <a:latin typeface="Arial" panose="020B0604020202020204" pitchFamily="34" charset="0"/>
                <a:ea typeface="微软雅黑"/>
                <a:sym typeface="Arial" panose="020B0604020202020204" pitchFamily="34" charset="0"/>
              </a:rPr>
              <a:t>展望未来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9400"/>
            <a:ext cx="871538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0" y="9652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548043" y="279399"/>
            <a:ext cx="48585" cy="6857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2" name="矩形 11"/>
          <p:cNvSpPr/>
          <p:nvPr userDrawn="1"/>
        </p:nvSpPr>
        <p:spPr>
          <a:xfrm>
            <a:off x="248840" y="279399"/>
            <a:ext cx="48585" cy="6857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1120378" y="368382"/>
            <a:ext cx="6076950" cy="507831"/>
          </a:xfrm>
        </p:spPr>
        <p:txBody>
          <a:bodyPr wrap="square">
            <a:spAutoFit/>
          </a:bodyPr>
          <a:lstStyle>
            <a:lvl1pPr marL="0" indent="0">
              <a:buNone/>
              <a:defRPr sz="3000" b="1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endParaRPr 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>
          <a:xfrm>
            <a:off x="838200" y="1578610"/>
            <a:ext cx="10515600" cy="4598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正文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9400"/>
            <a:ext cx="871538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0" y="9652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548043" y="279399"/>
            <a:ext cx="48585" cy="6857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2" name="矩形 11"/>
          <p:cNvSpPr/>
          <p:nvPr userDrawn="1"/>
        </p:nvSpPr>
        <p:spPr>
          <a:xfrm>
            <a:off x="248840" y="279399"/>
            <a:ext cx="48585" cy="6857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1120378" y="368382"/>
            <a:ext cx="6076950" cy="534035"/>
          </a:xfrm>
        </p:spPr>
        <p:txBody>
          <a:bodyPr wrap="square">
            <a:sp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</a:defRPr>
            </a:lvl1pPr>
          </a:lstStyle>
          <a:p>
            <a:pPr lvl="0"/>
            <a:endParaRPr 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>
          <a:xfrm>
            <a:off x="838200" y="1578610"/>
            <a:ext cx="10515600" cy="4598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</a:defRPr>
            </a:lvl1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marL="0" lvl="0" algn="l">
              <a:buClrTx/>
              <a:buSzTx/>
              <a:buNone/>
            </a:pPr>
            <a:r>
              <a:rPr lang="zh-CN" altLang="en-US"/>
              <a:t>单击此处编辑母版文本样式</a:t>
            </a:r>
          </a:p>
          <a:p>
            <a:pPr marL="0" lvl="0" algn="l">
              <a:buClrTx/>
              <a:buSzTx/>
              <a:buNone/>
            </a:pPr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封面页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 userDrawn="1"/>
        </p:nvSpPr>
        <p:spPr>
          <a:xfrm>
            <a:off x="2" y="5816067"/>
            <a:ext cx="12191999" cy="1054633"/>
          </a:xfrm>
          <a:custGeom>
            <a:avLst/>
            <a:gdLst>
              <a:gd name="connsiteX0" fmla="*/ 7317278 w 12191999"/>
              <a:gd name="connsiteY0" fmla="*/ 36111 h 1054633"/>
              <a:gd name="connsiteX1" fmla="*/ 7321994 w 12191999"/>
              <a:gd name="connsiteY1" fmla="*/ 329328 h 1054633"/>
              <a:gd name="connsiteX2" fmla="*/ 7369151 w 12191999"/>
              <a:gd name="connsiteY2" fmla="*/ 428643 h 1054633"/>
              <a:gd name="connsiteX3" fmla="*/ 7392729 w 12191999"/>
              <a:gd name="connsiteY3" fmla="*/ 428643 h 1054633"/>
              <a:gd name="connsiteX4" fmla="*/ 7392729 w 12191999"/>
              <a:gd name="connsiteY4" fmla="*/ 457019 h 1054633"/>
              <a:gd name="connsiteX5" fmla="*/ 7397445 w 12191999"/>
              <a:gd name="connsiteY5" fmla="*/ 457019 h 1054633"/>
              <a:gd name="connsiteX6" fmla="*/ 7397445 w 12191999"/>
              <a:gd name="connsiteY6" fmla="*/ 598897 h 1054633"/>
              <a:gd name="connsiteX7" fmla="*/ 7411592 w 12191999"/>
              <a:gd name="connsiteY7" fmla="*/ 598897 h 1054633"/>
              <a:gd name="connsiteX8" fmla="*/ 7411592 w 12191999"/>
              <a:gd name="connsiteY8" fmla="*/ 759694 h 1054633"/>
              <a:gd name="connsiteX9" fmla="*/ 7435170 w 12191999"/>
              <a:gd name="connsiteY9" fmla="*/ 759694 h 1054633"/>
              <a:gd name="connsiteX10" fmla="*/ 7435170 w 12191999"/>
              <a:gd name="connsiteY10" fmla="*/ 906302 h 1054633"/>
              <a:gd name="connsiteX11" fmla="*/ 7468180 w 12191999"/>
              <a:gd name="connsiteY11" fmla="*/ 906302 h 1054633"/>
              <a:gd name="connsiteX12" fmla="*/ 7472895 w 12191999"/>
              <a:gd name="connsiteY12" fmla="*/ 892114 h 1054633"/>
              <a:gd name="connsiteX13" fmla="*/ 7491758 w 12191999"/>
              <a:gd name="connsiteY13" fmla="*/ 887384 h 1054633"/>
              <a:gd name="connsiteX14" fmla="*/ 7496474 w 12191999"/>
              <a:gd name="connsiteY14" fmla="*/ 901572 h 1054633"/>
              <a:gd name="connsiteX15" fmla="*/ 7520052 w 12191999"/>
              <a:gd name="connsiteY15" fmla="*/ 901572 h 1054633"/>
              <a:gd name="connsiteX16" fmla="*/ 7520052 w 12191999"/>
              <a:gd name="connsiteY16" fmla="*/ 898741 h 1054633"/>
              <a:gd name="connsiteX17" fmla="*/ 7520052 w 12191999"/>
              <a:gd name="connsiteY17" fmla="*/ 895120 h 1054633"/>
              <a:gd name="connsiteX18" fmla="*/ 7581356 w 12191999"/>
              <a:gd name="connsiteY18" fmla="*/ 895120 h 1054633"/>
              <a:gd name="connsiteX19" fmla="*/ 7581356 w 12191999"/>
              <a:gd name="connsiteY19" fmla="*/ 937683 h 1054633"/>
              <a:gd name="connsiteX20" fmla="*/ 7633228 w 12191999"/>
              <a:gd name="connsiteY20" fmla="*/ 937683 h 1054633"/>
              <a:gd name="connsiteX21" fmla="*/ 7633228 w 12191999"/>
              <a:gd name="connsiteY21" fmla="*/ 966059 h 1054633"/>
              <a:gd name="connsiteX22" fmla="*/ 7670954 w 12191999"/>
              <a:gd name="connsiteY22" fmla="*/ 966059 h 1054633"/>
              <a:gd name="connsiteX23" fmla="*/ 7670954 w 12191999"/>
              <a:gd name="connsiteY23" fmla="*/ 904578 h 1054633"/>
              <a:gd name="connsiteX24" fmla="*/ 7689817 w 12191999"/>
              <a:gd name="connsiteY24" fmla="*/ 904578 h 1054633"/>
              <a:gd name="connsiteX25" fmla="*/ 7689817 w 12191999"/>
              <a:gd name="connsiteY25" fmla="*/ 899849 h 1054633"/>
              <a:gd name="connsiteX26" fmla="*/ 7708679 w 12191999"/>
              <a:gd name="connsiteY26" fmla="*/ 899849 h 1054633"/>
              <a:gd name="connsiteX27" fmla="*/ 7708679 w 12191999"/>
              <a:gd name="connsiteY27" fmla="*/ 904578 h 1054633"/>
              <a:gd name="connsiteX28" fmla="*/ 7732258 w 12191999"/>
              <a:gd name="connsiteY28" fmla="*/ 904578 h 1054633"/>
              <a:gd name="connsiteX29" fmla="*/ 7732258 w 12191999"/>
              <a:gd name="connsiteY29" fmla="*/ 942413 h 1054633"/>
              <a:gd name="connsiteX30" fmla="*/ 7802993 w 12191999"/>
              <a:gd name="connsiteY30" fmla="*/ 942413 h 1054633"/>
              <a:gd name="connsiteX31" fmla="*/ 7802993 w 12191999"/>
              <a:gd name="connsiteY31" fmla="*/ 956601 h 1054633"/>
              <a:gd name="connsiteX32" fmla="*/ 7812424 w 12191999"/>
              <a:gd name="connsiteY32" fmla="*/ 956601 h 1054633"/>
              <a:gd name="connsiteX33" fmla="*/ 7812424 w 12191999"/>
              <a:gd name="connsiteY33" fmla="*/ 975518 h 1054633"/>
              <a:gd name="connsiteX34" fmla="*/ 7840718 w 12191999"/>
              <a:gd name="connsiteY34" fmla="*/ 975518 h 1054633"/>
              <a:gd name="connsiteX35" fmla="*/ 7840718 w 12191999"/>
              <a:gd name="connsiteY35" fmla="*/ 970788 h 1054633"/>
              <a:gd name="connsiteX36" fmla="*/ 7854865 w 12191999"/>
              <a:gd name="connsiteY36" fmla="*/ 970788 h 1054633"/>
              <a:gd name="connsiteX37" fmla="*/ 7854865 w 12191999"/>
              <a:gd name="connsiteY37" fmla="*/ 975518 h 1054633"/>
              <a:gd name="connsiteX38" fmla="*/ 7892591 w 12191999"/>
              <a:gd name="connsiteY38" fmla="*/ 975518 h 1054633"/>
              <a:gd name="connsiteX39" fmla="*/ 7892591 w 12191999"/>
              <a:gd name="connsiteY39" fmla="*/ 994435 h 1054633"/>
              <a:gd name="connsiteX40" fmla="*/ 7920885 w 12191999"/>
              <a:gd name="connsiteY40" fmla="*/ 994435 h 1054633"/>
              <a:gd name="connsiteX41" fmla="*/ 7920885 w 12191999"/>
              <a:gd name="connsiteY41" fmla="*/ 989706 h 1054633"/>
              <a:gd name="connsiteX42" fmla="*/ 7939747 w 12191999"/>
              <a:gd name="connsiteY42" fmla="*/ 989706 h 1054633"/>
              <a:gd name="connsiteX43" fmla="*/ 7939747 w 12191999"/>
              <a:gd name="connsiteY43" fmla="*/ 994435 h 1054633"/>
              <a:gd name="connsiteX44" fmla="*/ 7968041 w 12191999"/>
              <a:gd name="connsiteY44" fmla="*/ 994435 h 1054633"/>
              <a:gd name="connsiteX45" fmla="*/ 7968041 w 12191999"/>
              <a:gd name="connsiteY45" fmla="*/ 691760 h 1054633"/>
              <a:gd name="connsiteX46" fmla="*/ 7996335 w 12191999"/>
              <a:gd name="connsiteY46" fmla="*/ 691760 h 1054633"/>
              <a:gd name="connsiteX47" fmla="*/ 7996335 w 12191999"/>
              <a:gd name="connsiteY47" fmla="*/ 677572 h 1054633"/>
              <a:gd name="connsiteX48" fmla="*/ 8071786 w 12191999"/>
              <a:gd name="connsiteY48" fmla="*/ 691760 h 1054633"/>
              <a:gd name="connsiteX49" fmla="*/ 8071786 w 12191999"/>
              <a:gd name="connsiteY49" fmla="*/ 833639 h 1054633"/>
              <a:gd name="connsiteX50" fmla="*/ 8100080 w 12191999"/>
              <a:gd name="connsiteY50" fmla="*/ 833639 h 1054633"/>
              <a:gd name="connsiteX51" fmla="*/ 8104796 w 12191999"/>
              <a:gd name="connsiteY51" fmla="*/ 828910 h 1054633"/>
              <a:gd name="connsiteX52" fmla="*/ 8114227 w 12191999"/>
              <a:gd name="connsiteY52" fmla="*/ 828910 h 1054633"/>
              <a:gd name="connsiteX53" fmla="*/ 8118943 w 12191999"/>
              <a:gd name="connsiteY53" fmla="*/ 833639 h 1054633"/>
              <a:gd name="connsiteX54" fmla="*/ 8151953 w 12191999"/>
              <a:gd name="connsiteY54" fmla="*/ 833639 h 1054633"/>
              <a:gd name="connsiteX55" fmla="*/ 8151953 w 12191999"/>
              <a:gd name="connsiteY55" fmla="*/ 914037 h 1054633"/>
              <a:gd name="connsiteX56" fmla="*/ 8180247 w 12191999"/>
              <a:gd name="connsiteY56" fmla="*/ 914037 h 1054633"/>
              <a:gd name="connsiteX57" fmla="*/ 8180247 w 12191999"/>
              <a:gd name="connsiteY57" fmla="*/ 776887 h 1054633"/>
              <a:gd name="connsiteX58" fmla="*/ 8194394 w 12191999"/>
              <a:gd name="connsiteY58" fmla="*/ 776887 h 1054633"/>
              <a:gd name="connsiteX59" fmla="*/ 8194394 w 12191999"/>
              <a:gd name="connsiteY59" fmla="*/ 762699 h 1054633"/>
              <a:gd name="connsiteX60" fmla="*/ 8288707 w 12191999"/>
              <a:gd name="connsiteY60" fmla="*/ 762699 h 1054633"/>
              <a:gd name="connsiteX61" fmla="*/ 8293423 w 12191999"/>
              <a:gd name="connsiteY61" fmla="*/ 772158 h 1054633"/>
              <a:gd name="connsiteX62" fmla="*/ 8293423 w 12191999"/>
              <a:gd name="connsiteY62" fmla="*/ 984976 h 1054633"/>
              <a:gd name="connsiteX63" fmla="*/ 8312286 w 12191999"/>
              <a:gd name="connsiteY63" fmla="*/ 984976 h 1054633"/>
              <a:gd name="connsiteX64" fmla="*/ 8312286 w 12191999"/>
              <a:gd name="connsiteY64" fmla="*/ 999164 h 1054633"/>
              <a:gd name="connsiteX65" fmla="*/ 8331148 w 12191999"/>
              <a:gd name="connsiteY65" fmla="*/ 999164 h 1054633"/>
              <a:gd name="connsiteX66" fmla="*/ 8331148 w 12191999"/>
              <a:gd name="connsiteY66" fmla="*/ 947142 h 1054633"/>
              <a:gd name="connsiteX67" fmla="*/ 8359442 w 12191999"/>
              <a:gd name="connsiteY67" fmla="*/ 947142 h 1054633"/>
              <a:gd name="connsiteX68" fmla="*/ 8359442 w 12191999"/>
              <a:gd name="connsiteY68" fmla="*/ 937683 h 1054633"/>
              <a:gd name="connsiteX69" fmla="*/ 8387736 w 12191999"/>
              <a:gd name="connsiteY69" fmla="*/ 937683 h 1054633"/>
              <a:gd name="connsiteX70" fmla="*/ 8387736 w 12191999"/>
              <a:gd name="connsiteY70" fmla="*/ 947142 h 1054633"/>
              <a:gd name="connsiteX71" fmla="*/ 8401883 w 12191999"/>
              <a:gd name="connsiteY71" fmla="*/ 947142 h 1054633"/>
              <a:gd name="connsiteX72" fmla="*/ 8406599 w 12191999"/>
              <a:gd name="connsiteY72" fmla="*/ 937683 h 1054633"/>
              <a:gd name="connsiteX73" fmla="*/ 8411314 w 12191999"/>
              <a:gd name="connsiteY73" fmla="*/ 937683 h 1054633"/>
              <a:gd name="connsiteX74" fmla="*/ 8416030 w 12191999"/>
              <a:gd name="connsiteY74" fmla="*/ 947142 h 1054633"/>
              <a:gd name="connsiteX75" fmla="*/ 8425462 w 12191999"/>
              <a:gd name="connsiteY75" fmla="*/ 947142 h 1054633"/>
              <a:gd name="connsiteX76" fmla="*/ 8425462 w 12191999"/>
              <a:gd name="connsiteY76" fmla="*/ 857285 h 1054633"/>
              <a:gd name="connsiteX77" fmla="*/ 8505628 w 12191999"/>
              <a:gd name="connsiteY77" fmla="*/ 857285 h 1054633"/>
              <a:gd name="connsiteX78" fmla="*/ 8519775 w 12191999"/>
              <a:gd name="connsiteY78" fmla="*/ 554610 h 1054633"/>
              <a:gd name="connsiteX79" fmla="*/ 8500912 w 12191999"/>
              <a:gd name="connsiteY79" fmla="*/ 526235 h 1054633"/>
              <a:gd name="connsiteX80" fmla="*/ 8496197 w 12191999"/>
              <a:gd name="connsiteY80" fmla="*/ 521505 h 1054633"/>
              <a:gd name="connsiteX81" fmla="*/ 8505628 w 12191999"/>
              <a:gd name="connsiteY81" fmla="*/ 493130 h 1054633"/>
              <a:gd name="connsiteX82" fmla="*/ 8505628 w 12191999"/>
              <a:gd name="connsiteY82" fmla="*/ 474212 h 1054633"/>
              <a:gd name="connsiteX83" fmla="*/ 8524491 w 12191999"/>
              <a:gd name="connsiteY83" fmla="*/ 474212 h 1054633"/>
              <a:gd name="connsiteX84" fmla="*/ 8524491 w 12191999"/>
              <a:gd name="connsiteY84" fmla="*/ 445837 h 1054633"/>
              <a:gd name="connsiteX85" fmla="*/ 8529206 w 12191999"/>
              <a:gd name="connsiteY85" fmla="*/ 441107 h 1054633"/>
              <a:gd name="connsiteX86" fmla="*/ 8529206 w 12191999"/>
              <a:gd name="connsiteY86" fmla="*/ 351251 h 1054633"/>
              <a:gd name="connsiteX87" fmla="*/ 8524491 w 12191999"/>
              <a:gd name="connsiteY87" fmla="*/ 341792 h 1054633"/>
              <a:gd name="connsiteX88" fmla="*/ 8529206 w 12191999"/>
              <a:gd name="connsiteY88" fmla="*/ 332334 h 1054633"/>
              <a:gd name="connsiteX89" fmla="*/ 8529206 w 12191999"/>
              <a:gd name="connsiteY89" fmla="*/ 266123 h 1054633"/>
              <a:gd name="connsiteX90" fmla="*/ 8533922 w 12191999"/>
              <a:gd name="connsiteY90" fmla="*/ 261394 h 1054633"/>
              <a:gd name="connsiteX91" fmla="*/ 8533922 w 12191999"/>
              <a:gd name="connsiteY91" fmla="*/ 195184 h 1054633"/>
              <a:gd name="connsiteX92" fmla="*/ 8533922 w 12191999"/>
              <a:gd name="connsiteY92" fmla="*/ 190455 h 1054633"/>
              <a:gd name="connsiteX93" fmla="*/ 8533922 w 12191999"/>
              <a:gd name="connsiteY93" fmla="*/ 166808 h 1054633"/>
              <a:gd name="connsiteX94" fmla="*/ 8538638 w 12191999"/>
              <a:gd name="connsiteY94" fmla="*/ 166808 h 1054633"/>
              <a:gd name="connsiteX95" fmla="*/ 8543353 w 12191999"/>
              <a:gd name="connsiteY95" fmla="*/ 166808 h 1054633"/>
              <a:gd name="connsiteX96" fmla="*/ 8543353 w 12191999"/>
              <a:gd name="connsiteY96" fmla="*/ 185725 h 1054633"/>
              <a:gd name="connsiteX97" fmla="*/ 8543353 w 12191999"/>
              <a:gd name="connsiteY97" fmla="*/ 195184 h 1054633"/>
              <a:gd name="connsiteX98" fmla="*/ 8543353 w 12191999"/>
              <a:gd name="connsiteY98" fmla="*/ 261394 h 1054633"/>
              <a:gd name="connsiteX99" fmla="*/ 8548069 w 12191999"/>
              <a:gd name="connsiteY99" fmla="*/ 266123 h 1054633"/>
              <a:gd name="connsiteX100" fmla="*/ 8548069 w 12191999"/>
              <a:gd name="connsiteY100" fmla="*/ 332334 h 1054633"/>
              <a:gd name="connsiteX101" fmla="*/ 8557500 w 12191999"/>
              <a:gd name="connsiteY101" fmla="*/ 341792 h 1054633"/>
              <a:gd name="connsiteX102" fmla="*/ 8552785 w 12191999"/>
              <a:gd name="connsiteY102" fmla="*/ 351251 h 1054633"/>
              <a:gd name="connsiteX103" fmla="*/ 8552785 w 12191999"/>
              <a:gd name="connsiteY103" fmla="*/ 441107 h 1054633"/>
              <a:gd name="connsiteX104" fmla="*/ 8557500 w 12191999"/>
              <a:gd name="connsiteY104" fmla="*/ 445837 h 1054633"/>
              <a:gd name="connsiteX105" fmla="*/ 8557500 w 12191999"/>
              <a:gd name="connsiteY105" fmla="*/ 474212 h 1054633"/>
              <a:gd name="connsiteX106" fmla="*/ 8571648 w 12191999"/>
              <a:gd name="connsiteY106" fmla="*/ 474212 h 1054633"/>
              <a:gd name="connsiteX107" fmla="*/ 8571648 w 12191999"/>
              <a:gd name="connsiteY107" fmla="*/ 493130 h 1054633"/>
              <a:gd name="connsiteX108" fmla="*/ 8585794 w 12191999"/>
              <a:gd name="connsiteY108" fmla="*/ 521505 h 1054633"/>
              <a:gd name="connsiteX109" fmla="*/ 8576363 w 12191999"/>
              <a:gd name="connsiteY109" fmla="*/ 526235 h 1054633"/>
              <a:gd name="connsiteX110" fmla="*/ 8557500 w 12191999"/>
              <a:gd name="connsiteY110" fmla="*/ 554610 h 1054633"/>
              <a:gd name="connsiteX111" fmla="*/ 8578483 w 12191999"/>
              <a:gd name="connsiteY111" fmla="*/ 1013352 h 1054633"/>
              <a:gd name="connsiteX112" fmla="*/ 8662237 w 12191999"/>
              <a:gd name="connsiteY112" fmla="*/ 1013352 h 1054633"/>
              <a:gd name="connsiteX113" fmla="*/ 8674616 w 12191999"/>
              <a:gd name="connsiteY113" fmla="*/ 1013352 h 1054633"/>
              <a:gd name="connsiteX114" fmla="*/ 8674616 w 12191999"/>
              <a:gd name="connsiteY114" fmla="*/ 1032269 h 1054633"/>
              <a:gd name="connsiteX115" fmla="*/ 8702910 w 12191999"/>
              <a:gd name="connsiteY115" fmla="*/ 1032269 h 1054633"/>
              <a:gd name="connsiteX116" fmla="*/ 8702910 w 12191999"/>
              <a:gd name="connsiteY116" fmla="*/ 1008623 h 1054633"/>
              <a:gd name="connsiteX117" fmla="*/ 8712342 w 12191999"/>
              <a:gd name="connsiteY117" fmla="*/ 1008623 h 1054633"/>
              <a:gd name="connsiteX118" fmla="*/ 8712342 w 12191999"/>
              <a:gd name="connsiteY118" fmla="*/ 975518 h 1054633"/>
              <a:gd name="connsiteX119" fmla="*/ 8726489 w 12191999"/>
              <a:gd name="connsiteY119" fmla="*/ 975518 h 1054633"/>
              <a:gd name="connsiteX120" fmla="*/ 8726489 w 12191999"/>
              <a:gd name="connsiteY120" fmla="*/ 970788 h 1054633"/>
              <a:gd name="connsiteX121" fmla="*/ 8740636 w 12191999"/>
              <a:gd name="connsiteY121" fmla="*/ 970788 h 1054633"/>
              <a:gd name="connsiteX122" fmla="*/ 8745351 w 12191999"/>
              <a:gd name="connsiteY122" fmla="*/ 975518 h 1054633"/>
              <a:gd name="connsiteX123" fmla="*/ 8759498 w 12191999"/>
              <a:gd name="connsiteY123" fmla="*/ 975518 h 1054633"/>
              <a:gd name="connsiteX124" fmla="*/ 8759498 w 12191999"/>
              <a:gd name="connsiteY124" fmla="*/ 1008623 h 1054633"/>
              <a:gd name="connsiteX125" fmla="*/ 8797224 w 12191999"/>
              <a:gd name="connsiteY125" fmla="*/ 1008623 h 1054633"/>
              <a:gd name="connsiteX126" fmla="*/ 8797224 w 12191999"/>
              <a:gd name="connsiteY126" fmla="*/ 994435 h 1054633"/>
              <a:gd name="connsiteX127" fmla="*/ 8801939 w 12191999"/>
              <a:gd name="connsiteY127" fmla="*/ 994435 h 1054633"/>
              <a:gd name="connsiteX128" fmla="*/ 8801939 w 12191999"/>
              <a:gd name="connsiteY128" fmla="*/ 1008623 h 1054633"/>
              <a:gd name="connsiteX129" fmla="*/ 8820802 w 12191999"/>
              <a:gd name="connsiteY129" fmla="*/ 1008623 h 1054633"/>
              <a:gd name="connsiteX130" fmla="*/ 8820802 w 12191999"/>
              <a:gd name="connsiteY130" fmla="*/ 843097 h 1054633"/>
              <a:gd name="connsiteX131" fmla="*/ 8867959 w 12191999"/>
              <a:gd name="connsiteY131" fmla="*/ 843097 h 1054633"/>
              <a:gd name="connsiteX132" fmla="*/ 8867959 w 12191999"/>
              <a:gd name="connsiteY132" fmla="*/ 828910 h 1054633"/>
              <a:gd name="connsiteX133" fmla="*/ 8872675 w 12191999"/>
              <a:gd name="connsiteY133" fmla="*/ 828910 h 1054633"/>
              <a:gd name="connsiteX134" fmla="*/ 8872675 w 12191999"/>
              <a:gd name="connsiteY134" fmla="*/ 838368 h 1054633"/>
              <a:gd name="connsiteX135" fmla="*/ 8896253 w 12191999"/>
              <a:gd name="connsiteY135" fmla="*/ 838368 h 1054633"/>
              <a:gd name="connsiteX136" fmla="*/ 8896253 w 12191999"/>
              <a:gd name="connsiteY136" fmla="*/ 828910 h 1054633"/>
              <a:gd name="connsiteX137" fmla="*/ 8900969 w 12191999"/>
              <a:gd name="connsiteY137" fmla="*/ 828910 h 1054633"/>
              <a:gd name="connsiteX138" fmla="*/ 8900969 w 12191999"/>
              <a:gd name="connsiteY138" fmla="*/ 847827 h 1054633"/>
              <a:gd name="connsiteX139" fmla="*/ 8910400 w 12191999"/>
              <a:gd name="connsiteY139" fmla="*/ 847827 h 1054633"/>
              <a:gd name="connsiteX140" fmla="*/ 8910400 w 12191999"/>
              <a:gd name="connsiteY140" fmla="*/ 866744 h 1054633"/>
              <a:gd name="connsiteX141" fmla="*/ 8938694 w 12191999"/>
              <a:gd name="connsiteY141" fmla="*/ 866744 h 1054633"/>
              <a:gd name="connsiteX142" fmla="*/ 8938694 w 12191999"/>
              <a:gd name="connsiteY142" fmla="*/ 904578 h 1054633"/>
              <a:gd name="connsiteX143" fmla="*/ 8943410 w 12191999"/>
              <a:gd name="connsiteY143" fmla="*/ 904578 h 1054633"/>
              <a:gd name="connsiteX144" fmla="*/ 8943410 w 12191999"/>
              <a:gd name="connsiteY144" fmla="*/ 876203 h 1054633"/>
              <a:gd name="connsiteX145" fmla="*/ 8952841 w 12191999"/>
              <a:gd name="connsiteY145" fmla="*/ 876203 h 1054633"/>
              <a:gd name="connsiteX146" fmla="*/ 8952841 w 12191999"/>
              <a:gd name="connsiteY146" fmla="*/ 918766 h 1054633"/>
              <a:gd name="connsiteX147" fmla="*/ 8990566 w 12191999"/>
              <a:gd name="connsiteY147" fmla="*/ 918766 h 1054633"/>
              <a:gd name="connsiteX148" fmla="*/ 8990566 w 12191999"/>
              <a:gd name="connsiteY148" fmla="*/ 904578 h 1054633"/>
              <a:gd name="connsiteX149" fmla="*/ 9009429 w 12191999"/>
              <a:gd name="connsiteY149" fmla="*/ 904578 h 1054633"/>
              <a:gd name="connsiteX150" fmla="*/ 9009429 w 12191999"/>
              <a:gd name="connsiteY150" fmla="*/ 928225 h 1054633"/>
              <a:gd name="connsiteX151" fmla="*/ 9014145 w 12191999"/>
              <a:gd name="connsiteY151" fmla="*/ 928225 h 1054633"/>
              <a:gd name="connsiteX152" fmla="*/ 9014145 w 12191999"/>
              <a:gd name="connsiteY152" fmla="*/ 904578 h 1054633"/>
              <a:gd name="connsiteX153" fmla="*/ 9033007 w 12191999"/>
              <a:gd name="connsiteY153" fmla="*/ 904578 h 1054633"/>
              <a:gd name="connsiteX154" fmla="*/ 9033007 w 12191999"/>
              <a:gd name="connsiteY154" fmla="*/ 862015 h 1054633"/>
              <a:gd name="connsiteX155" fmla="*/ 9042439 w 12191999"/>
              <a:gd name="connsiteY155" fmla="*/ 862015 h 1054633"/>
              <a:gd name="connsiteX156" fmla="*/ 9056586 w 12191999"/>
              <a:gd name="connsiteY156" fmla="*/ 809992 h 1054633"/>
              <a:gd name="connsiteX157" fmla="*/ 9070733 w 12191999"/>
              <a:gd name="connsiteY157" fmla="*/ 809992 h 1054633"/>
              <a:gd name="connsiteX158" fmla="*/ 9084880 w 12191999"/>
              <a:gd name="connsiteY158" fmla="*/ 862015 h 1054633"/>
              <a:gd name="connsiteX159" fmla="*/ 9094311 w 12191999"/>
              <a:gd name="connsiteY159" fmla="*/ 862015 h 1054633"/>
              <a:gd name="connsiteX160" fmla="*/ 9094311 w 12191999"/>
              <a:gd name="connsiteY160" fmla="*/ 937683 h 1054633"/>
              <a:gd name="connsiteX161" fmla="*/ 9099027 w 12191999"/>
              <a:gd name="connsiteY161" fmla="*/ 937683 h 1054633"/>
              <a:gd name="connsiteX162" fmla="*/ 9099027 w 12191999"/>
              <a:gd name="connsiteY162" fmla="*/ 994435 h 1054633"/>
              <a:gd name="connsiteX163" fmla="*/ 9108458 w 12191999"/>
              <a:gd name="connsiteY163" fmla="*/ 989706 h 1054633"/>
              <a:gd name="connsiteX164" fmla="*/ 9108458 w 12191999"/>
              <a:gd name="connsiteY164" fmla="*/ 970788 h 1054633"/>
              <a:gd name="connsiteX165" fmla="*/ 9113174 w 12191999"/>
              <a:gd name="connsiteY165" fmla="*/ 984976 h 1054633"/>
              <a:gd name="connsiteX166" fmla="*/ 9122605 w 12191999"/>
              <a:gd name="connsiteY166" fmla="*/ 984976 h 1054633"/>
              <a:gd name="connsiteX167" fmla="*/ 9122605 w 12191999"/>
              <a:gd name="connsiteY167" fmla="*/ 885661 h 1054633"/>
              <a:gd name="connsiteX168" fmla="*/ 9160331 w 12191999"/>
              <a:gd name="connsiteY168" fmla="*/ 885661 h 1054633"/>
              <a:gd name="connsiteX169" fmla="*/ 9174478 w 12191999"/>
              <a:gd name="connsiteY169" fmla="*/ 899849 h 1054633"/>
              <a:gd name="connsiteX170" fmla="*/ 9174478 w 12191999"/>
              <a:gd name="connsiteY170" fmla="*/ 885661 h 1054633"/>
              <a:gd name="connsiteX171" fmla="*/ 9174478 w 12191999"/>
              <a:gd name="connsiteY171" fmla="*/ 880932 h 1054633"/>
              <a:gd name="connsiteX172" fmla="*/ 9188625 w 12191999"/>
              <a:gd name="connsiteY172" fmla="*/ 880932 h 1054633"/>
              <a:gd name="connsiteX173" fmla="*/ 9188625 w 12191999"/>
              <a:gd name="connsiteY173" fmla="*/ 852556 h 1054633"/>
              <a:gd name="connsiteX174" fmla="*/ 9198056 w 12191999"/>
              <a:gd name="connsiteY174" fmla="*/ 852556 h 1054633"/>
              <a:gd name="connsiteX175" fmla="*/ 9198056 w 12191999"/>
              <a:gd name="connsiteY175" fmla="*/ 838368 h 1054633"/>
              <a:gd name="connsiteX176" fmla="*/ 9198056 w 12191999"/>
              <a:gd name="connsiteY176" fmla="*/ 809992 h 1054633"/>
              <a:gd name="connsiteX177" fmla="*/ 9216919 w 12191999"/>
              <a:gd name="connsiteY177" fmla="*/ 809992 h 1054633"/>
              <a:gd name="connsiteX178" fmla="*/ 9216919 w 12191999"/>
              <a:gd name="connsiteY178" fmla="*/ 772158 h 1054633"/>
              <a:gd name="connsiteX179" fmla="*/ 9231066 w 12191999"/>
              <a:gd name="connsiteY179" fmla="*/ 772158 h 1054633"/>
              <a:gd name="connsiteX180" fmla="*/ 9231066 w 12191999"/>
              <a:gd name="connsiteY180" fmla="*/ 762699 h 1054633"/>
              <a:gd name="connsiteX181" fmla="*/ 9235781 w 12191999"/>
              <a:gd name="connsiteY181" fmla="*/ 762699 h 1054633"/>
              <a:gd name="connsiteX182" fmla="*/ 9235781 w 12191999"/>
              <a:gd name="connsiteY182" fmla="*/ 729594 h 1054633"/>
              <a:gd name="connsiteX183" fmla="*/ 9240497 w 12191999"/>
              <a:gd name="connsiteY183" fmla="*/ 729594 h 1054633"/>
              <a:gd name="connsiteX184" fmla="*/ 9240497 w 12191999"/>
              <a:gd name="connsiteY184" fmla="*/ 720136 h 1054633"/>
              <a:gd name="connsiteX185" fmla="*/ 9249929 w 12191999"/>
              <a:gd name="connsiteY185" fmla="*/ 720136 h 1054633"/>
              <a:gd name="connsiteX186" fmla="*/ 9249929 w 12191999"/>
              <a:gd name="connsiteY186" fmla="*/ 682301 h 1054633"/>
              <a:gd name="connsiteX187" fmla="*/ 9282938 w 12191999"/>
              <a:gd name="connsiteY187" fmla="*/ 682301 h 1054633"/>
              <a:gd name="connsiteX188" fmla="*/ 9282938 w 12191999"/>
              <a:gd name="connsiteY188" fmla="*/ 668114 h 1054633"/>
              <a:gd name="connsiteX189" fmla="*/ 9320664 w 12191999"/>
              <a:gd name="connsiteY189" fmla="*/ 668114 h 1054633"/>
              <a:gd name="connsiteX190" fmla="*/ 9320664 w 12191999"/>
              <a:gd name="connsiteY190" fmla="*/ 653926 h 1054633"/>
              <a:gd name="connsiteX191" fmla="*/ 9344242 w 12191999"/>
              <a:gd name="connsiteY191" fmla="*/ 653926 h 1054633"/>
              <a:gd name="connsiteX192" fmla="*/ 9344242 w 12191999"/>
              <a:gd name="connsiteY192" fmla="*/ 668114 h 1054633"/>
              <a:gd name="connsiteX193" fmla="*/ 9353673 w 12191999"/>
              <a:gd name="connsiteY193" fmla="*/ 668114 h 1054633"/>
              <a:gd name="connsiteX194" fmla="*/ 9353673 w 12191999"/>
              <a:gd name="connsiteY194" fmla="*/ 663384 h 1054633"/>
              <a:gd name="connsiteX195" fmla="*/ 9363105 w 12191999"/>
              <a:gd name="connsiteY195" fmla="*/ 663384 h 1054633"/>
              <a:gd name="connsiteX196" fmla="*/ 9363105 w 12191999"/>
              <a:gd name="connsiteY196" fmla="*/ 668114 h 1054633"/>
              <a:gd name="connsiteX197" fmla="*/ 9372536 w 12191999"/>
              <a:gd name="connsiteY197" fmla="*/ 668114 h 1054633"/>
              <a:gd name="connsiteX198" fmla="*/ 9372536 w 12191999"/>
              <a:gd name="connsiteY198" fmla="*/ 653926 h 1054633"/>
              <a:gd name="connsiteX199" fmla="*/ 9391399 w 12191999"/>
              <a:gd name="connsiteY199" fmla="*/ 653926 h 1054633"/>
              <a:gd name="connsiteX200" fmla="*/ 9391399 w 12191999"/>
              <a:gd name="connsiteY200" fmla="*/ 668114 h 1054633"/>
              <a:gd name="connsiteX201" fmla="*/ 9419693 w 12191999"/>
              <a:gd name="connsiteY201" fmla="*/ 668114 h 1054633"/>
              <a:gd name="connsiteX202" fmla="*/ 9419693 w 12191999"/>
              <a:gd name="connsiteY202" fmla="*/ 682301 h 1054633"/>
              <a:gd name="connsiteX203" fmla="*/ 9433840 w 12191999"/>
              <a:gd name="connsiteY203" fmla="*/ 682301 h 1054633"/>
              <a:gd name="connsiteX204" fmla="*/ 9433840 w 12191999"/>
              <a:gd name="connsiteY204" fmla="*/ 781617 h 1054633"/>
              <a:gd name="connsiteX205" fmla="*/ 9443271 w 12191999"/>
              <a:gd name="connsiteY205" fmla="*/ 781617 h 1054633"/>
              <a:gd name="connsiteX206" fmla="*/ 9443271 w 12191999"/>
              <a:gd name="connsiteY206" fmla="*/ 743782 h 1054633"/>
              <a:gd name="connsiteX207" fmla="*/ 9490428 w 12191999"/>
              <a:gd name="connsiteY207" fmla="*/ 743782 h 1054633"/>
              <a:gd name="connsiteX208" fmla="*/ 9490428 w 12191999"/>
              <a:gd name="connsiteY208" fmla="*/ 781617 h 1054633"/>
              <a:gd name="connsiteX209" fmla="*/ 9499859 w 12191999"/>
              <a:gd name="connsiteY209" fmla="*/ 781617 h 1054633"/>
              <a:gd name="connsiteX210" fmla="*/ 9499859 w 12191999"/>
              <a:gd name="connsiteY210" fmla="*/ 885661 h 1054633"/>
              <a:gd name="connsiteX211" fmla="*/ 9504575 w 12191999"/>
              <a:gd name="connsiteY211" fmla="*/ 885661 h 1054633"/>
              <a:gd name="connsiteX212" fmla="*/ 9509291 w 12191999"/>
              <a:gd name="connsiteY212" fmla="*/ 800534 h 1054633"/>
              <a:gd name="connsiteX213" fmla="*/ 9509291 w 12191999"/>
              <a:gd name="connsiteY213" fmla="*/ 885661 h 1054633"/>
              <a:gd name="connsiteX214" fmla="*/ 9518722 w 12191999"/>
              <a:gd name="connsiteY214" fmla="*/ 885661 h 1054633"/>
              <a:gd name="connsiteX215" fmla="*/ 9523438 w 12191999"/>
              <a:gd name="connsiteY215" fmla="*/ 932954 h 1054633"/>
              <a:gd name="connsiteX216" fmla="*/ 9547016 w 12191999"/>
              <a:gd name="connsiteY216" fmla="*/ 947142 h 1054633"/>
              <a:gd name="connsiteX217" fmla="*/ 9547016 w 12191999"/>
              <a:gd name="connsiteY217" fmla="*/ 928225 h 1054633"/>
              <a:gd name="connsiteX218" fmla="*/ 9551732 w 12191999"/>
              <a:gd name="connsiteY218" fmla="*/ 928225 h 1054633"/>
              <a:gd name="connsiteX219" fmla="*/ 9551732 w 12191999"/>
              <a:gd name="connsiteY219" fmla="*/ 914037 h 1054633"/>
              <a:gd name="connsiteX220" fmla="*/ 9617751 w 12191999"/>
              <a:gd name="connsiteY220" fmla="*/ 914037 h 1054633"/>
              <a:gd name="connsiteX221" fmla="*/ 9617751 w 12191999"/>
              <a:gd name="connsiteY221" fmla="*/ 918766 h 1054633"/>
              <a:gd name="connsiteX222" fmla="*/ 9622467 w 12191999"/>
              <a:gd name="connsiteY222" fmla="*/ 918766 h 1054633"/>
              <a:gd name="connsiteX223" fmla="*/ 9622467 w 12191999"/>
              <a:gd name="connsiteY223" fmla="*/ 904578 h 1054633"/>
              <a:gd name="connsiteX224" fmla="*/ 9631898 w 12191999"/>
              <a:gd name="connsiteY224" fmla="*/ 904578 h 1054633"/>
              <a:gd name="connsiteX225" fmla="*/ 9631898 w 12191999"/>
              <a:gd name="connsiteY225" fmla="*/ 918766 h 1054633"/>
              <a:gd name="connsiteX226" fmla="*/ 9641329 w 12191999"/>
              <a:gd name="connsiteY226" fmla="*/ 918766 h 1054633"/>
              <a:gd name="connsiteX227" fmla="*/ 9641329 w 12191999"/>
              <a:gd name="connsiteY227" fmla="*/ 899849 h 1054633"/>
              <a:gd name="connsiteX228" fmla="*/ 9650761 w 12191999"/>
              <a:gd name="connsiteY228" fmla="*/ 899849 h 1054633"/>
              <a:gd name="connsiteX229" fmla="*/ 9650761 w 12191999"/>
              <a:gd name="connsiteY229" fmla="*/ 890390 h 1054633"/>
              <a:gd name="connsiteX230" fmla="*/ 9674339 w 12191999"/>
              <a:gd name="connsiteY230" fmla="*/ 890390 h 1054633"/>
              <a:gd name="connsiteX231" fmla="*/ 9674339 w 12191999"/>
              <a:gd name="connsiteY231" fmla="*/ 866744 h 1054633"/>
              <a:gd name="connsiteX232" fmla="*/ 9683771 w 12191999"/>
              <a:gd name="connsiteY232" fmla="*/ 862015 h 1054633"/>
              <a:gd name="connsiteX233" fmla="*/ 9683771 w 12191999"/>
              <a:gd name="connsiteY233" fmla="*/ 857285 h 1054633"/>
              <a:gd name="connsiteX234" fmla="*/ 9702633 w 12191999"/>
              <a:gd name="connsiteY234" fmla="*/ 857285 h 1054633"/>
              <a:gd name="connsiteX235" fmla="*/ 9702633 w 12191999"/>
              <a:gd name="connsiteY235" fmla="*/ 838368 h 1054633"/>
              <a:gd name="connsiteX236" fmla="*/ 9712065 w 12191999"/>
              <a:gd name="connsiteY236" fmla="*/ 838368 h 1054633"/>
              <a:gd name="connsiteX237" fmla="*/ 9712065 w 12191999"/>
              <a:gd name="connsiteY237" fmla="*/ 795805 h 1054633"/>
              <a:gd name="connsiteX238" fmla="*/ 9730927 w 12191999"/>
              <a:gd name="connsiteY238" fmla="*/ 795805 h 1054633"/>
              <a:gd name="connsiteX239" fmla="*/ 9730927 w 12191999"/>
              <a:gd name="connsiteY239" fmla="*/ 791075 h 1054633"/>
              <a:gd name="connsiteX240" fmla="*/ 9740359 w 12191999"/>
              <a:gd name="connsiteY240" fmla="*/ 791075 h 1054633"/>
              <a:gd name="connsiteX241" fmla="*/ 9740359 w 12191999"/>
              <a:gd name="connsiteY241" fmla="*/ 734324 h 1054633"/>
              <a:gd name="connsiteX242" fmla="*/ 9763937 w 12191999"/>
              <a:gd name="connsiteY242" fmla="*/ 734324 h 1054633"/>
              <a:gd name="connsiteX243" fmla="*/ 9763937 w 12191999"/>
              <a:gd name="connsiteY243" fmla="*/ 710677 h 1054633"/>
              <a:gd name="connsiteX244" fmla="*/ 9811094 w 12191999"/>
              <a:gd name="connsiteY244" fmla="*/ 710677 h 1054633"/>
              <a:gd name="connsiteX245" fmla="*/ 9811094 w 12191999"/>
              <a:gd name="connsiteY245" fmla="*/ 734324 h 1054633"/>
              <a:gd name="connsiteX246" fmla="*/ 9839388 w 12191999"/>
              <a:gd name="connsiteY246" fmla="*/ 734324 h 1054633"/>
              <a:gd name="connsiteX247" fmla="*/ 9839388 w 12191999"/>
              <a:gd name="connsiteY247" fmla="*/ 791075 h 1054633"/>
              <a:gd name="connsiteX248" fmla="*/ 9858251 w 12191999"/>
              <a:gd name="connsiteY248" fmla="*/ 791075 h 1054633"/>
              <a:gd name="connsiteX249" fmla="*/ 9858251 w 12191999"/>
              <a:gd name="connsiteY249" fmla="*/ 918766 h 1054633"/>
              <a:gd name="connsiteX250" fmla="*/ 9862966 w 12191999"/>
              <a:gd name="connsiteY250" fmla="*/ 918766 h 1054633"/>
              <a:gd name="connsiteX251" fmla="*/ 9877113 w 12191999"/>
              <a:gd name="connsiteY251" fmla="*/ 885661 h 1054633"/>
              <a:gd name="connsiteX252" fmla="*/ 9886545 w 12191999"/>
              <a:gd name="connsiteY252" fmla="*/ 899849 h 1054633"/>
              <a:gd name="connsiteX253" fmla="*/ 9881829 w 12191999"/>
              <a:gd name="connsiteY253" fmla="*/ 899849 h 1054633"/>
              <a:gd name="connsiteX254" fmla="*/ 9881829 w 12191999"/>
              <a:gd name="connsiteY254" fmla="*/ 918766 h 1054633"/>
              <a:gd name="connsiteX255" fmla="*/ 9891260 w 12191999"/>
              <a:gd name="connsiteY255" fmla="*/ 918766 h 1054633"/>
              <a:gd name="connsiteX256" fmla="*/ 9891260 w 12191999"/>
              <a:gd name="connsiteY256" fmla="*/ 956601 h 1054633"/>
              <a:gd name="connsiteX257" fmla="*/ 9900692 w 12191999"/>
              <a:gd name="connsiteY257" fmla="*/ 956601 h 1054633"/>
              <a:gd name="connsiteX258" fmla="*/ 9900692 w 12191999"/>
              <a:gd name="connsiteY258" fmla="*/ 984976 h 1054633"/>
              <a:gd name="connsiteX259" fmla="*/ 9919554 w 12191999"/>
              <a:gd name="connsiteY259" fmla="*/ 984976 h 1054633"/>
              <a:gd name="connsiteX260" fmla="*/ 9919554 w 12191999"/>
              <a:gd name="connsiteY260" fmla="*/ 975518 h 1054633"/>
              <a:gd name="connsiteX261" fmla="*/ 9938417 w 12191999"/>
              <a:gd name="connsiteY261" fmla="*/ 975518 h 1054633"/>
              <a:gd name="connsiteX262" fmla="*/ 9938417 w 12191999"/>
              <a:gd name="connsiteY262" fmla="*/ 947142 h 1054633"/>
              <a:gd name="connsiteX263" fmla="*/ 9985574 w 12191999"/>
              <a:gd name="connsiteY263" fmla="*/ 947142 h 1054633"/>
              <a:gd name="connsiteX264" fmla="*/ 9985574 w 12191999"/>
              <a:gd name="connsiteY264" fmla="*/ 956601 h 1054633"/>
              <a:gd name="connsiteX265" fmla="*/ 9995005 w 12191999"/>
              <a:gd name="connsiteY265" fmla="*/ 956601 h 1054633"/>
              <a:gd name="connsiteX266" fmla="*/ 9995005 w 12191999"/>
              <a:gd name="connsiteY266" fmla="*/ 947142 h 1054633"/>
              <a:gd name="connsiteX267" fmla="*/ 10004437 w 12191999"/>
              <a:gd name="connsiteY267" fmla="*/ 947142 h 1054633"/>
              <a:gd name="connsiteX268" fmla="*/ 10004437 w 12191999"/>
              <a:gd name="connsiteY268" fmla="*/ 966059 h 1054633"/>
              <a:gd name="connsiteX269" fmla="*/ 10013868 w 12191999"/>
              <a:gd name="connsiteY269" fmla="*/ 966059 h 1054633"/>
              <a:gd name="connsiteX270" fmla="*/ 10013868 w 12191999"/>
              <a:gd name="connsiteY270" fmla="*/ 956601 h 1054633"/>
              <a:gd name="connsiteX271" fmla="*/ 10023299 w 12191999"/>
              <a:gd name="connsiteY271" fmla="*/ 956601 h 1054633"/>
              <a:gd name="connsiteX272" fmla="*/ 10023299 w 12191999"/>
              <a:gd name="connsiteY272" fmla="*/ 928225 h 1054633"/>
              <a:gd name="connsiteX273" fmla="*/ 10061025 w 12191999"/>
              <a:gd name="connsiteY273" fmla="*/ 928225 h 1054633"/>
              <a:gd name="connsiteX274" fmla="*/ 10061025 w 12191999"/>
              <a:gd name="connsiteY274" fmla="*/ 937683 h 1054633"/>
              <a:gd name="connsiteX275" fmla="*/ 10070456 w 12191999"/>
              <a:gd name="connsiteY275" fmla="*/ 937683 h 1054633"/>
              <a:gd name="connsiteX276" fmla="*/ 10070456 w 12191999"/>
              <a:gd name="connsiteY276" fmla="*/ 918766 h 1054633"/>
              <a:gd name="connsiteX277" fmla="*/ 10089319 w 12191999"/>
              <a:gd name="connsiteY277" fmla="*/ 918766 h 1054633"/>
              <a:gd name="connsiteX278" fmla="*/ 10089319 w 12191999"/>
              <a:gd name="connsiteY278" fmla="*/ 890390 h 1054633"/>
              <a:gd name="connsiteX279" fmla="*/ 10108181 w 12191999"/>
              <a:gd name="connsiteY279" fmla="*/ 890390 h 1054633"/>
              <a:gd name="connsiteX280" fmla="*/ 10108181 w 12191999"/>
              <a:gd name="connsiteY280" fmla="*/ 899849 h 1054633"/>
              <a:gd name="connsiteX281" fmla="*/ 10117613 w 12191999"/>
              <a:gd name="connsiteY281" fmla="*/ 899849 h 1054633"/>
              <a:gd name="connsiteX282" fmla="*/ 10117613 w 12191999"/>
              <a:gd name="connsiteY282" fmla="*/ 871473 h 1054633"/>
              <a:gd name="connsiteX283" fmla="*/ 10136475 w 12191999"/>
              <a:gd name="connsiteY283" fmla="*/ 871473 h 1054633"/>
              <a:gd name="connsiteX284" fmla="*/ 10136475 w 12191999"/>
              <a:gd name="connsiteY284" fmla="*/ 890390 h 1054633"/>
              <a:gd name="connsiteX285" fmla="*/ 10164769 w 12191999"/>
              <a:gd name="connsiteY285" fmla="*/ 890390 h 1054633"/>
              <a:gd name="connsiteX286" fmla="*/ 10164769 w 12191999"/>
              <a:gd name="connsiteY286" fmla="*/ 880932 h 1054633"/>
              <a:gd name="connsiteX287" fmla="*/ 10188348 w 12191999"/>
              <a:gd name="connsiteY287" fmla="*/ 880932 h 1054633"/>
              <a:gd name="connsiteX288" fmla="*/ 10188348 w 12191999"/>
              <a:gd name="connsiteY288" fmla="*/ 890390 h 1054633"/>
              <a:gd name="connsiteX289" fmla="*/ 10193063 w 12191999"/>
              <a:gd name="connsiteY289" fmla="*/ 890390 h 1054633"/>
              <a:gd name="connsiteX290" fmla="*/ 10193063 w 12191999"/>
              <a:gd name="connsiteY290" fmla="*/ 909308 h 1054633"/>
              <a:gd name="connsiteX291" fmla="*/ 10202495 w 12191999"/>
              <a:gd name="connsiteY291" fmla="*/ 909308 h 1054633"/>
              <a:gd name="connsiteX292" fmla="*/ 10202495 w 12191999"/>
              <a:gd name="connsiteY292" fmla="*/ 918766 h 1054633"/>
              <a:gd name="connsiteX293" fmla="*/ 10259083 w 12191999"/>
              <a:gd name="connsiteY293" fmla="*/ 918766 h 1054633"/>
              <a:gd name="connsiteX294" fmla="*/ 10259083 w 12191999"/>
              <a:gd name="connsiteY294" fmla="*/ 956601 h 1054633"/>
              <a:gd name="connsiteX295" fmla="*/ 10282661 w 12191999"/>
              <a:gd name="connsiteY295" fmla="*/ 956601 h 1054633"/>
              <a:gd name="connsiteX296" fmla="*/ 10282661 w 12191999"/>
              <a:gd name="connsiteY296" fmla="*/ 947142 h 1054633"/>
              <a:gd name="connsiteX297" fmla="*/ 10339249 w 12191999"/>
              <a:gd name="connsiteY297" fmla="*/ 947142 h 1054633"/>
              <a:gd name="connsiteX298" fmla="*/ 10339249 w 12191999"/>
              <a:gd name="connsiteY298" fmla="*/ 937683 h 1054633"/>
              <a:gd name="connsiteX299" fmla="*/ 10348681 w 12191999"/>
              <a:gd name="connsiteY299" fmla="*/ 928225 h 1054633"/>
              <a:gd name="connsiteX300" fmla="*/ 10348681 w 12191999"/>
              <a:gd name="connsiteY300" fmla="*/ 890390 h 1054633"/>
              <a:gd name="connsiteX301" fmla="*/ 10367543 w 12191999"/>
              <a:gd name="connsiteY301" fmla="*/ 890390 h 1054633"/>
              <a:gd name="connsiteX302" fmla="*/ 10372259 w 12191999"/>
              <a:gd name="connsiteY302" fmla="*/ 914037 h 1054633"/>
              <a:gd name="connsiteX303" fmla="*/ 10376975 w 12191999"/>
              <a:gd name="connsiteY303" fmla="*/ 904578 h 1054633"/>
              <a:gd name="connsiteX304" fmla="*/ 10391122 w 12191999"/>
              <a:gd name="connsiteY304" fmla="*/ 904578 h 1054633"/>
              <a:gd name="connsiteX305" fmla="*/ 10391122 w 12191999"/>
              <a:gd name="connsiteY305" fmla="*/ 800534 h 1054633"/>
              <a:gd name="connsiteX306" fmla="*/ 10405269 w 12191999"/>
              <a:gd name="connsiteY306" fmla="*/ 800534 h 1054633"/>
              <a:gd name="connsiteX307" fmla="*/ 10405269 w 12191999"/>
              <a:gd name="connsiteY307" fmla="*/ 635008 h 1054633"/>
              <a:gd name="connsiteX308" fmla="*/ 10428847 w 12191999"/>
              <a:gd name="connsiteY308" fmla="*/ 635008 h 1054633"/>
              <a:gd name="connsiteX309" fmla="*/ 10428847 w 12191999"/>
              <a:gd name="connsiteY309" fmla="*/ 493130 h 1054633"/>
              <a:gd name="connsiteX310" fmla="*/ 10433563 w 12191999"/>
              <a:gd name="connsiteY310" fmla="*/ 488400 h 1054633"/>
              <a:gd name="connsiteX311" fmla="*/ 10433563 w 12191999"/>
              <a:gd name="connsiteY311" fmla="*/ 460025 h 1054633"/>
              <a:gd name="connsiteX312" fmla="*/ 10452425 w 12191999"/>
              <a:gd name="connsiteY312" fmla="*/ 460025 h 1054633"/>
              <a:gd name="connsiteX313" fmla="*/ 10504298 w 12191999"/>
              <a:gd name="connsiteY313" fmla="*/ 365439 h 1054633"/>
              <a:gd name="connsiteX314" fmla="*/ 10504298 w 12191999"/>
              <a:gd name="connsiteY314" fmla="*/ 72222 h 1054633"/>
              <a:gd name="connsiteX315" fmla="*/ 10509014 w 12191999"/>
              <a:gd name="connsiteY315" fmla="*/ 365439 h 1054633"/>
              <a:gd name="connsiteX316" fmla="*/ 10556171 w 12191999"/>
              <a:gd name="connsiteY316" fmla="*/ 464754 h 1054633"/>
              <a:gd name="connsiteX317" fmla="*/ 10579749 w 12191999"/>
              <a:gd name="connsiteY317" fmla="*/ 464754 h 1054633"/>
              <a:gd name="connsiteX318" fmla="*/ 10579749 w 12191999"/>
              <a:gd name="connsiteY318" fmla="*/ 493130 h 1054633"/>
              <a:gd name="connsiteX319" fmla="*/ 10584465 w 12191999"/>
              <a:gd name="connsiteY319" fmla="*/ 493130 h 1054633"/>
              <a:gd name="connsiteX320" fmla="*/ 10584465 w 12191999"/>
              <a:gd name="connsiteY320" fmla="*/ 635008 h 1054633"/>
              <a:gd name="connsiteX321" fmla="*/ 10598611 w 12191999"/>
              <a:gd name="connsiteY321" fmla="*/ 635008 h 1054633"/>
              <a:gd name="connsiteX322" fmla="*/ 10598611 w 12191999"/>
              <a:gd name="connsiteY322" fmla="*/ 795805 h 1054633"/>
              <a:gd name="connsiteX323" fmla="*/ 10622190 w 12191999"/>
              <a:gd name="connsiteY323" fmla="*/ 795805 h 1054633"/>
              <a:gd name="connsiteX324" fmla="*/ 10622190 w 12191999"/>
              <a:gd name="connsiteY324" fmla="*/ 942413 h 1054633"/>
              <a:gd name="connsiteX325" fmla="*/ 10655199 w 12191999"/>
              <a:gd name="connsiteY325" fmla="*/ 942413 h 1054633"/>
              <a:gd name="connsiteX326" fmla="*/ 10659915 w 12191999"/>
              <a:gd name="connsiteY326" fmla="*/ 928225 h 1054633"/>
              <a:gd name="connsiteX327" fmla="*/ 10678778 w 12191999"/>
              <a:gd name="connsiteY327" fmla="*/ 923495 h 1054633"/>
              <a:gd name="connsiteX328" fmla="*/ 10683494 w 12191999"/>
              <a:gd name="connsiteY328" fmla="*/ 937683 h 1054633"/>
              <a:gd name="connsiteX329" fmla="*/ 10694372 w 12191999"/>
              <a:gd name="connsiteY329" fmla="*/ 937683 h 1054633"/>
              <a:gd name="connsiteX330" fmla="*/ 10694372 w 12191999"/>
              <a:gd name="connsiteY330" fmla="*/ 939439 h 1054633"/>
              <a:gd name="connsiteX331" fmla="*/ 10695596 w 12191999"/>
              <a:gd name="connsiteY331" fmla="*/ 939439 h 1054633"/>
              <a:gd name="connsiteX332" fmla="*/ 10700311 w 12191999"/>
              <a:gd name="connsiteY332" fmla="*/ 944169 h 1054633"/>
              <a:gd name="connsiteX333" fmla="*/ 10714458 w 12191999"/>
              <a:gd name="connsiteY333" fmla="*/ 944169 h 1054633"/>
              <a:gd name="connsiteX334" fmla="*/ 10714458 w 12191999"/>
              <a:gd name="connsiteY334" fmla="*/ 977274 h 1054633"/>
              <a:gd name="connsiteX335" fmla="*/ 10752184 w 12191999"/>
              <a:gd name="connsiteY335" fmla="*/ 977274 h 1054633"/>
              <a:gd name="connsiteX336" fmla="*/ 10752184 w 12191999"/>
              <a:gd name="connsiteY336" fmla="*/ 963086 h 1054633"/>
              <a:gd name="connsiteX337" fmla="*/ 10756900 w 12191999"/>
              <a:gd name="connsiteY337" fmla="*/ 963086 h 1054633"/>
              <a:gd name="connsiteX338" fmla="*/ 10756900 w 12191999"/>
              <a:gd name="connsiteY338" fmla="*/ 977274 h 1054633"/>
              <a:gd name="connsiteX339" fmla="*/ 10775762 w 12191999"/>
              <a:gd name="connsiteY339" fmla="*/ 977274 h 1054633"/>
              <a:gd name="connsiteX340" fmla="*/ 10775762 w 12191999"/>
              <a:gd name="connsiteY340" fmla="*/ 811748 h 1054633"/>
              <a:gd name="connsiteX341" fmla="*/ 10822919 w 12191999"/>
              <a:gd name="connsiteY341" fmla="*/ 811748 h 1054633"/>
              <a:gd name="connsiteX342" fmla="*/ 10822919 w 12191999"/>
              <a:gd name="connsiteY342" fmla="*/ 797561 h 1054633"/>
              <a:gd name="connsiteX343" fmla="*/ 10827635 w 12191999"/>
              <a:gd name="connsiteY343" fmla="*/ 797561 h 1054633"/>
              <a:gd name="connsiteX344" fmla="*/ 10827635 w 12191999"/>
              <a:gd name="connsiteY344" fmla="*/ 807019 h 1054633"/>
              <a:gd name="connsiteX345" fmla="*/ 10851213 w 12191999"/>
              <a:gd name="connsiteY345" fmla="*/ 807019 h 1054633"/>
              <a:gd name="connsiteX346" fmla="*/ 10851213 w 12191999"/>
              <a:gd name="connsiteY346" fmla="*/ 797561 h 1054633"/>
              <a:gd name="connsiteX347" fmla="*/ 10855929 w 12191999"/>
              <a:gd name="connsiteY347" fmla="*/ 797561 h 1054633"/>
              <a:gd name="connsiteX348" fmla="*/ 10855929 w 12191999"/>
              <a:gd name="connsiteY348" fmla="*/ 816478 h 1054633"/>
              <a:gd name="connsiteX349" fmla="*/ 10865360 w 12191999"/>
              <a:gd name="connsiteY349" fmla="*/ 816478 h 1054633"/>
              <a:gd name="connsiteX350" fmla="*/ 10865360 w 12191999"/>
              <a:gd name="connsiteY350" fmla="*/ 835395 h 1054633"/>
              <a:gd name="connsiteX351" fmla="*/ 10893654 w 12191999"/>
              <a:gd name="connsiteY351" fmla="*/ 835395 h 1054633"/>
              <a:gd name="connsiteX352" fmla="*/ 10893654 w 12191999"/>
              <a:gd name="connsiteY352" fmla="*/ 873229 h 1054633"/>
              <a:gd name="connsiteX353" fmla="*/ 10898370 w 12191999"/>
              <a:gd name="connsiteY353" fmla="*/ 873229 h 1054633"/>
              <a:gd name="connsiteX354" fmla="*/ 10898370 w 12191999"/>
              <a:gd name="connsiteY354" fmla="*/ 844854 h 1054633"/>
              <a:gd name="connsiteX355" fmla="*/ 10907801 w 12191999"/>
              <a:gd name="connsiteY355" fmla="*/ 844854 h 1054633"/>
              <a:gd name="connsiteX356" fmla="*/ 10907801 w 12191999"/>
              <a:gd name="connsiteY356" fmla="*/ 887417 h 1054633"/>
              <a:gd name="connsiteX357" fmla="*/ 10945526 w 12191999"/>
              <a:gd name="connsiteY357" fmla="*/ 887417 h 1054633"/>
              <a:gd name="connsiteX358" fmla="*/ 10945526 w 12191999"/>
              <a:gd name="connsiteY358" fmla="*/ 873229 h 1054633"/>
              <a:gd name="connsiteX359" fmla="*/ 10964389 w 12191999"/>
              <a:gd name="connsiteY359" fmla="*/ 873229 h 1054633"/>
              <a:gd name="connsiteX360" fmla="*/ 10964389 w 12191999"/>
              <a:gd name="connsiteY360" fmla="*/ 896876 h 1054633"/>
              <a:gd name="connsiteX361" fmla="*/ 10969105 w 12191999"/>
              <a:gd name="connsiteY361" fmla="*/ 896876 h 1054633"/>
              <a:gd name="connsiteX362" fmla="*/ 10969105 w 12191999"/>
              <a:gd name="connsiteY362" fmla="*/ 873229 h 1054633"/>
              <a:gd name="connsiteX363" fmla="*/ 10987968 w 12191999"/>
              <a:gd name="connsiteY363" fmla="*/ 873229 h 1054633"/>
              <a:gd name="connsiteX364" fmla="*/ 10987968 w 12191999"/>
              <a:gd name="connsiteY364" fmla="*/ 830666 h 1054633"/>
              <a:gd name="connsiteX365" fmla="*/ 10997399 w 12191999"/>
              <a:gd name="connsiteY365" fmla="*/ 830666 h 1054633"/>
              <a:gd name="connsiteX366" fmla="*/ 11011546 w 12191999"/>
              <a:gd name="connsiteY366" fmla="*/ 778643 h 1054633"/>
              <a:gd name="connsiteX367" fmla="*/ 11025693 w 12191999"/>
              <a:gd name="connsiteY367" fmla="*/ 778643 h 1054633"/>
              <a:gd name="connsiteX368" fmla="*/ 11039840 w 12191999"/>
              <a:gd name="connsiteY368" fmla="*/ 830666 h 1054633"/>
              <a:gd name="connsiteX369" fmla="*/ 11049271 w 12191999"/>
              <a:gd name="connsiteY369" fmla="*/ 830666 h 1054633"/>
              <a:gd name="connsiteX370" fmla="*/ 11049271 w 12191999"/>
              <a:gd name="connsiteY370" fmla="*/ 906334 h 1054633"/>
              <a:gd name="connsiteX371" fmla="*/ 11053987 w 12191999"/>
              <a:gd name="connsiteY371" fmla="*/ 906334 h 1054633"/>
              <a:gd name="connsiteX372" fmla="*/ 11053987 w 12191999"/>
              <a:gd name="connsiteY372" fmla="*/ 963086 h 1054633"/>
              <a:gd name="connsiteX373" fmla="*/ 11063418 w 12191999"/>
              <a:gd name="connsiteY373" fmla="*/ 958357 h 1054633"/>
              <a:gd name="connsiteX374" fmla="*/ 11063418 w 12191999"/>
              <a:gd name="connsiteY374" fmla="*/ 939439 h 1054633"/>
              <a:gd name="connsiteX375" fmla="*/ 11068134 w 12191999"/>
              <a:gd name="connsiteY375" fmla="*/ 953627 h 1054633"/>
              <a:gd name="connsiteX376" fmla="*/ 11077565 w 12191999"/>
              <a:gd name="connsiteY376" fmla="*/ 953627 h 1054633"/>
              <a:gd name="connsiteX377" fmla="*/ 11077565 w 12191999"/>
              <a:gd name="connsiteY377" fmla="*/ 854312 h 1054633"/>
              <a:gd name="connsiteX378" fmla="*/ 11115291 w 12191999"/>
              <a:gd name="connsiteY378" fmla="*/ 854312 h 1054633"/>
              <a:gd name="connsiteX379" fmla="*/ 11129438 w 12191999"/>
              <a:gd name="connsiteY379" fmla="*/ 868500 h 1054633"/>
              <a:gd name="connsiteX380" fmla="*/ 11129438 w 12191999"/>
              <a:gd name="connsiteY380" fmla="*/ 854312 h 1054633"/>
              <a:gd name="connsiteX381" fmla="*/ 11129438 w 12191999"/>
              <a:gd name="connsiteY381" fmla="*/ 849583 h 1054633"/>
              <a:gd name="connsiteX382" fmla="*/ 11143585 w 12191999"/>
              <a:gd name="connsiteY382" fmla="*/ 849583 h 1054633"/>
              <a:gd name="connsiteX383" fmla="*/ 11143585 w 12191999"/>
              <a:gd name="connsiteY383" fmla="*/ 821207 h 1054633"/>
              <a:gd name="connsiteX384" fmla="*/ 11153016 w 12191999"/>
              <a:gd name="connsiteY384" fmla="*/ 821207 h 1054633"/>
              <a:gd name="connsiteX385" fmla="*/ 11153016 w 12191999"/>
              <a:gd name="connsiteY385" fmla="*/ 807019 h 1054633"/>
              <a:gd name="connsiteX386" fmla="*/ 11153016 w 12191999"/>
              <a:gd name="connsiteY386" fmla="*/ 778643 h 1054633"/>
              <a:gd name="connsiteX387" fmla="*/ 11171879 w 12191999"/>
              <a:gd name="connsiteY387" fmla="*/ 778643 h 1054633"/>
              <a:gd name="connsiteX388" fmla="*/ 11171879 w 12191999"/>
              <a:gd name="connsiteY388" fmla="*/ 740809 h 1054633"/>
              <a:gd name="connsiteX389" fmla="*/ 11186026 w 12191999"/>
              <a:gd name="connsiteY389" fmla="*/ 740809 h 1054633"/>
              <a:gd name="connsiteX390" fmla="*/ 11186026 w 12191999"/>
              <a:gd name="connsiteY390" fmla="*/ 731350 h 1054633"/>
              <a:gd name="connsiteX391" fmla="*/ 11190742 w 12191999"/>
              <a:gd name="connsiteY391" fmla="*/ 731350 h 1054633"/>
              <a:gd name="connsiteX392" fmla="*/ 11190742 w 12191999"/>
              <a:gd name="connsiteY392" fmla="*/ 698245 h 1054633"/>
              <a:gd name="connsiteX393" fmla="*/ 11195457 w 12191999"/>
              <a:gd name="connsiteY393" fmla="*/ 698245 h 1054633"/>
              <a:gd name="connsiteX394" fmla="*/ 11195457 w 12191999"/>
              <a:gd name="connsiteY394" fmla="*/ 688787 h 1054633"/>
              <a:gd name="connsiteX395" fmla="*/ 11204888 w 12191999"/>
              <a:gd name="connsiteY395" fmla="*/ 688787 h 1054633"/>
              <a:gd name="connsiteX396" fmla="*/ 11204888 w 12191999"/>
              <a:gd name="connsiteY396" fmla="*/ 650952 h 1054633"/>
              <a:gd name="connsiteX397" fmla="*/ 11237898 w 12191999"/>
              <a:gd name="connsiteY397" fmla="*/ 650952 h 1054633"/>
              <a:gd name="connsiteX398" fmla="*/ 11237898 w 12191999"/>
              <a:gd name="connsiteY398" fmla="*/ 636765 h 1054633"/>
              <a:gd name="connsiteX399" fmla="*/ 11275624 w 12191999"/>
              <a:gd name="connsiteY399" fmla="*/ 636765 h 1054633"/>
              <a:gd name="connsiteX400" fmla="*/ 11275624 w 12191999"/>
              <a:gd name="connsiteY400" fmla="*/ 622577 h 1054633"/>
              <a:gd name="connsiteX401" fmla="*/ 11299202 w 12191999"/>
              <a:gd name="connsiteY401" fmla="*/ 622577 h 1054633"/>
              <a:gd name="connsiteX402" fmla="*/ 11299202 w 12191999"/>
              <a:gd name="connsiteY402" fmla="*/ 636765 h 1054633"/>
              <a:gd name="connsiteX403" fmla="*/ 11308634 w 12191999"/>
              <a:gd name="connsiteY403" fmla="*/ 636765 h 1054633"/>
              <a:gd name="connsiteX404" fmla="*/ 11308634 w 12191999"/>
              <a:gd name="connsiteY404" fmla="*/ 632035 h 1054633"/>
              <a:gd name="connsiteX405" fmla="*/ 11318065 w 12191999"/>
              <a:gd name="connsiteY405" fmla="*/ 632035 h 1054633"/>
              <a:gd name="connsiteX406" fmla="*/ 11318065 w 12191999"/>
              <a:gd name="connsiteY406" fmla="*/ 636765 h 1054633"/>
              <a:gd name="connsiteX407" fmla="*/ 11327496 w 12191999"/>
              <a:gd name="connsiteY407" fmla="*/ 636765 h 1054633"/>
              <a:gd name="connsiteX408" fmla="*/ 11327496 w 12191999"/>
              <a:gd name="connsiteY408" fmla="*/ 622577 h 1054633"/>
              <a:gd name="connsiteX409" fmla="*/ 11346359 w 12191999"/>
              <a:gd name="connsiteY409" fmla="*/ 622577 h 1054633"/>
              <a:gd name="connsiteX410" fmla="*/ 11346359 w 12191999"/>
              <a:gd name="connsiteY410" fmla="*/ 636765 h 1054633"/>
              <a:gd name="connsiteX411" fmla="*/ 11374653 w 12191999"/>
              <a:gd name="connsiteY411" fmla="*/ 636765 h 1054633"/>
              <a:gd name="connsiteX412" fmla="*/ 11374653 w 12191999"/>
              <a:gd name="connsiteY412" fmla="*/ 650952 h 1054633"/>
              <a:gd name="connsiteX413" fmla="*/ 11388800 w 12191999"/>
              <a:gd name="connsiteY413" fmla="*/ 650952 h 1054633"/>
              <a:gd name="connsiteX414" fmla="*/ 11388800 w 12191999"/>
              <a:gd name="connsiteY414" fmla="*/ 750268 h 1054633"/>
              <a:gd name="connsiteX415" fmla="*/ 11398231 w 12191999"/>
              <a:gd name="connsiteY415" fmla="*/ 750268 h 1054633"/>
              <a:gd name="connsiteX416" fmla="*/ 11398231 w 12191999"/>
              <a:gd name="connsiteY416" fmla="*/ 712433 h 1054633"/>
              <a:gd name="connsiteX417" fmla="*/ 11445388 w 12191999"/>
              <a:gd name="connsiteY417" fmla="*/ 712433 h 1054633"/>
              <a:gd name="connsiteX418" fmla="*/ 11445388 w 12191999"/>
              <a:gd name="connsiteY418" fmla="*/ 750268 h 1054633"/>
              <a:gd name="connsiteX419" fmla="*/ 11454819 w 12191999"/>
              <a:gd name="connsiteY419" fmla="*/ 750268 h 1054633"/>
              <a:gd name="connsiteX420" fmla="*/ 11454819 w 12191999"/>
              <a:gd name="connsiteY420" fmla="*/ 854312 h 1054633"/>
              <a:gd name="connsiteX421" fmla="*/ 11459535 w 12191999"/>
              <a:gd name="connsiteY421" fmla="*/ 854312 h 1054633"/>
              <a:gd name="connsiteX422" fmla="*/ 11464251 w 12191999"/>
              <a:gd name="connsiteY422" fmla="*/ 769185 h 1054633"/>
              <a:gd name="connsiteX423" fmla="*/ 11464251 w 12191999"/>
              <a:gd name="connsiteY423" fmla="*/ 854312 h 1054633"/>
              <a:gd name="connsiteX424" fmla="*/ 11473682 w 12191999"/>
              <a:gd name="connsiteY424" fmla="*/ 854312 h 1054633"/>
              <a:gd name="connsiteX425" fmla="*/ 11478398 w 12191999"/>
              <a:gd name="connsiteY425" fmla="*/ 901605 h 1054633"/>
              <a:gd name="connsiteX426" fmla="*/ 11501976 w 12191999"/>
              <a:gd name="connsiteY426" fmla="*/ 915793 h 1054633"/>
              <a:gd name="connsiteX427" fmla="*/ 11501976 w 12191999"/>
              <a:gd name="connsiteY427" fmla="*/ 896876 h 1054633"/>
              <a:gd name="connsiteX428" fmla="*/ 11506692 w 12191999"/>
              <a:gd name="connsiteY428" fmla="*/ 896876 h 1054633"/>
              <a:gd name="connsiteX429" fmla="*/ 11506692 w 12191999"/>
              <a:gd name="connsiteY429" fmla="*/ 882688 h 1054633"/>
              <a:gd name="connsiteX430" fmla="*/ 11572711 w 12191999"/>
              <a:gd name="connsiteY430" fmla="*/ 882688 h 1054633"/>
              <a:gd name="connsiteX431" fmla="*/ 11572711 w 12191999"/>
              <a:gd name="connsiteY431" fmla="*/ 887417 h 1054633"/>
              <a:gd name="connsiteX432" fmla="*/ 11577427 w 12191999"/>
              <a:gd name="connsiteY432" fmla="*/ 887417 h 1054633"/>
              <a:gd name="connsiteX433" fmla="*/ 11577427 w 12191999"/>
              <a:gd name="connsiteY433" fmla="*/ 873229 h 1054633"/>
              <a:gd name="connsiteX434" fmla="*/ 11586858 w 12191999"/>
              <a:gd name="connsiteY434" fmla="*/ 873229 h 1054633"/>
              <a:gd name="connsiteX435" fmla="*/ 11586858 w 12191999"/>
              <a:gd name="connsiteY435" fmla="*/ 887417 h 1054633"/>
              <a:gd name="connsiteX436" fmla="*/ 11596290 w 12191999"/>
              <a:gd name="connsiteY436" fmla="*/ 887417 h 1054633"/>
              <a:gd name="connsiteX437" fmla="*/ 11596290 w 12191999"/>
              <a:gd name="connsiteY437" fmla="*/ 868500 h 1054633"/>
              <a:gd name="connsiteX438" fmla="*/ 11605721 w 12191999"/>
              <a:gd name="connsiteY438" fmla="*/ 868500 h 1054633"/>
              <a:gd name="connsiteX439" fmla="*/ 11605721 w 12191999"/>
              <a:gd name="connsiteY439" fmla="*/ 859041 h 1054633"/>
              <a:gd name="connsiteX440" fmla="*/ 11629299 w 12191999"/>
              <a:gd name="connsiteY440" fmla="*/ 859041 h 1054633"/>
              <a:gd name="connsiteX441" fmla="*/ 11629299 w 12191999"/>
              <a:gd name="connsiteY441" fmla="*/ 835395 h 1054633"/>
              <a:gd name="connsiteX442" fmla="*/ 11638730 w 12191999"/>
              <a:gd name="connsiteY442" fmla="*/ 830666 h 1054633"/>
              <a:gd name="connsiteX443" fmla="*/ 11638730 w 12191999"/>
              <a:gd name="connsiteY443" fmla="*/ 825936 h 1054633"/>
              <a:gd name="connsiteX444" fmla="*/ 11657593 w 12191999"/>
              <a:gd name="connsiteY444" fmla="*/ 825936 h 1054633"/>
              <a:gd name="connsiteX445" fmla="*/ 11657593 w 12191999"/>
              <a:gd name="connsiteY445" fmla="*/ 807019 h 1054633"/>
              <a:gd name="connsiteX446" fmla="*/ 11667025 w 12191999"/>
              <a:gd name="connsiteY446" fmla="*/ 807019 h 1054633"/>
              <a:gd name="connsiteX447" fmla="*/ 11667025 w 12191999"/>
              <a:gd name="connsiteY447" fmla="*/ 764456 h 1054633"/>
              <a:gd name="connsiteX448" fmla="*/ 11685887 w 12191999"/>
              <a:gd name="connsiteY448" fmla="*/ 764456 h 1054633"/>
              <a:gd name="connsiteX449" fmla="*/ 11685887 w 12191999"/>
              <a:gd name="connsiteY449" fmla="*/ 759726 h 1054633"/>
              <a:gd name="connsiteX450" fmla="*/ 11695319 w 12191999"/>
              <a:gd name="connsiteY450" fmla="*/ 759726 h 1054633"/>
              <a:gd name="connsiteX451" fmla="*/ 11695319 w 12191999"/>
              <a:gd name="connsiteY451" fmla="*/ 702975 h 1054633"/>
              <a:gd name="connsiteX452" fmla="*/ 11718897 w 12191999"/>
              <a:gd name="connsiteY452" fmla="*/ 702975 h 1054633"/>
              <a:gd name="connsiteX453" fmla="*/ 11718897 w 12191999"/>
              <a:gd name="connsiteY453" fmla="*/ 679328 h 1054633"/>
              <a:gd name="connsiteX454" fmla="*/ 11766054 w 12191999"/>
              <a:gd name="connsiteY454" fmla="*/ 679328 h 1054633"/>
              <a:gd name="connsiteX455" fmla="*/ 11766054 w 12191999"/>
              <a:gd name="connsiteY455" fmla="*/ 702975 h 1054633"/>
              <a:gd name="connsiteX456" fmla="*/ 11794348 w 12191999"/>
              <a:gd name="connsiteY456" fmla="*/ 702975 h 1054633"/>
              <a:gd name="connsiteX457" fmla="*/ 11794348 w 12191999"/>
              <a:gd name="connsiteY457" fmla="*/ 759726 h 1054633"/>
              <a:gd name="connsiteX458" fmla="*/ 11813210 w 12191999"/>
              <a:gd name="connsiteY458" fmla="*/ 759726 h 1054633"/>
              <a:gd name="connsiteX459" fmla="*/ 11813210 w 12191999"/>
              <a:gd name="connsiteY459" fmla="*/ 887417 h 1054633"/>
              <a:gd name="connsiteX460" fmla="*/ 11817926 w 12191999"/>
              <a:gd name="connsiteY460" fmla="*/ 887417 h 1054633"/>
              <a:gd name="connsiteX461" fmla="*/ 11832073 w 12191999"/>
              <a:gd name="connsiteY461" fmla="*/ 854312 h 1054633"/>
              <a:gd name="connsiteX462" fmla="*/ 11841504 w 12191999"/>
              <a:gd name="connsiteY462" fmla="*/ 868500 h 1054633"/>
              <a:gd name="connsiteX463" fmla="*/ 11836789 w 12191999"/>
              <a:gd name="connsiteY463" fmla="*/ 868500 h 1054633"/>
              <a:gd name="connsiteX464" fmla="*/ 11836789 w 12191999"/>
              <a:gd name="connsiteY464" fmla="*/ 887417 h 1054633"/>
              <a:gd name="connsiteX465" fmla="*/ 11846220 w 12191999"/>
              <a:gd name="connsiteY465" fmla="*/ 887417 h 1054633"/>
              <a:gd name="connsiteX466" fmla="*/ 11846220 w 12191999"/>
              <a:gd name="connsiteY466" fmla="*/ 925252 h 1054633"/>
              <a:gd name="connsiteX467" fmla="*/ 11855652 w 12191999"/>
              <a:gd name="connsiteY467" fmla="*/ 925252 h 1054633"/>
              <a:gd name="connsiteX468" fmla="*/ 11855652 w 12191999"/>
              <a:gd name="connsiteY468" fmla="*/ 953627 h 1054633"/>
              <a:gd name="connsiteX469" fmla="*/ 11874514 w 12191999"/>
              <a:gd name="connsiteY469" fmla="*/ 953627 h 1054633"/>
              <a:gd name="connsiteX470" fmla="*/ 11874514 w 12191999"/>
              <a:gd name="connsiteY470" fmla="*/ 944169 h 1054633"/>
              <a:gd name="connsiteX471" fmla="*/ 11893377 w 12191999"/>
              <a:gd name="connsiteY471" fmla="*/ 944169 h 1054633"/>
              <a:gd name="connsiteX472" fmla="*/ 11893377 w 12191999"/>
              <a:gd name="connsiteY472" fmla="*/ 915793 h 1054633"/>
              <a:gd name="connsiteX473" fmla="*/ 11940534 w 12191999"/>
              <a:gd name="connsiteY473" fmla="*/ 915793 h 1054633"/>
              <a:gd name="connsiteX474" fmla="*/ 11940534 w 12191999"/>
              <a:gd name="connsiteY474" fmla="*/ 925252 h 1054633"/>
              <a:gd name="connsiteX475" fmla="*/ 11949965 w 12191999"/>
              <a:gd name="connsiteY475" fmla="*/ 925252 h 1054633"/>
              <a:gd name="connsiteX476" fmla="*/ 11949965 w 12191999"/>
              <a:gd name="connsiteY476" fmla="*/ 915793 h 1054633"/>
              <a:gd name="connsiteX477" fmla="*/ 11959396 w 12191999"/>
              <a:gd name="connsiteY477" fmla="*/ 915793 h 1054633"/>
              <a:gd name="connsiteX478" fmla="*/ 11959396 w 12191999"/>
              <a:gd name="connsiteY478" fmla="*/ 934710 h 1054633"/>
              <a:gd name="connsiteX479" fmla="*/ 11968828 w 12191999"/>
              <a:gd name="connsiteY479" fmla="*/ 934710 h 1054633"/>
              <a:gd name="connsiteX480" fmla="*/ 11968828 w 12191999"/>
              <a:gd name="connsiteY480" fmla="*/ 925252 h 1054633"/>
              <a:gd name="connsiteX481" fmla="*/ 11978259 w 12191999"/>
              <a:gd name="connsiteY481" fmla="*/ 925252 h 1054633"/>
              <a:gd name="connsiteX482" fmla="*/ 11978259 w 12191999"/>
              <a:gd name="connsiteY482" fmla="*/ 896876 h 1054633"/>
              <a:gd name="connsiteX483" fmla="*/ 12015984 w 12191999"/>
              <a:gd name="connsiteY483" fmla="*/ 896876 h 1054633"/>
              <a:gd name="connsiteX484" fmla="*/ 12015984 w 12191999"/>
              <a:gd name="connsiteY484" fmla="*/ 906334 h 1054633"/>
              <a:gd name="connsiteX485" fmla="*/ 12025416 w 12191999"/>
              <a:gd name="connsiteY485" fmla="*/ 906334 h 1054633"/>
              <a:gd name="connsiteX486" fmla="*/ 12025416 w 12191999"/>
              <a:gd name="connsiteY486" fmla="*/ 887417 h 1054633"/>
              <a:gd name="connsiteX487" fmla="*/ 12044278 w 12191999"/>
              <a:gd name="connsiteY487" fmla="*/ 887417 h 1054633"/>
              <a:gd name="connsiteX488" fmla="*/ 12044278 w 12191999"/>
              <a:gd name="connsiteY488" fmla="*/ 859041 h 1054633"/>
              <a:gd name="connsiteX489" fmla="*/ 12063141 w 12191999"/>
              <a:gd name="connsiteY489" fmla="*/ 859041 h 1054633"/>
              <a:gd name="connsiteX490" fmla="*/ 12063141 w 12191999"/>
              <a:gd name="connsiteY490" fmla="*/ 868500 h 1054633"/>
              <a:gd name="connsiteX491" fmla="*/ 12072573 w 12191999"/>
              <a:gd name="connsiteY491" fmla="*/ 868500 h 1054633"/>
              <a:gd name="connsiteX492" fmla="*/ 12072573 w 12191999"/>
              <a:gd name="connsiteY492" fmla="*/ 840124 h 1054633"/>
              <a:gd name="connsiteX493" fmla="*/ 12091435 w 12191999"/>
              <a:gd name="connsiteY493" fmla="*/ 840124 h 1054633"/>
              <a:gd name="connsiteX494" fmla="*/ 12091435 w 12191999"/>
              <a:gd name="connsiteY494" fmla="*/ 859041 h 1054633"/>
              <a:gd name="connsiteX495" fmla="*/ 12119730 w 12191999"/>
              <a:gd name="connsiteY495" fmla="*/ 859041 h 1054633"/>
              <a:gd name="connsiteX496" fmla="*/ 12119730 w 12191999"/>
              <a:gd name="connsiteY496" fmla="*/ 849583 h 1054633"/>
              <a:gd name="connsiteX497" fmla="*/ 12143308 w 12191999"/>
              <a:gd name="connsiteY497" fmla="*/ 849583 h 1054633"/>
              <a:gd name="connsiteX498" fmla="*/ 12143308 w 12191999"/>
              <a:gd name="connsiteY498" fmla="*/ 859041 h 1054633"/>
              <a:gd name="connsiteX499" fmla="*/ 12148024 w 12191999"/>
              <a:gd name="connsiteY499" fmla="*/ 859041 h 1054633"/>
              <a:gd name="connsiteX500" fmla="*/ 12148024 w 12191999"/>
              <a:gd name="connsiteY500" fmla="*/ 877959 h 1054633"/>
              <a:gd name="connsiteX501" fmla="*/ 12157455 w 12191999"/>
              <a:gd name="connsiteY501" fmla="*/ 877959 h 1054633"/>
              <a:gd name="connsiteX502" fmla="*/ 12157455 w 12191999"/>
              <a:gd name="connsiteY502" fmla="*/ 887417 h 1054633"/>
              <a:gd name="connsiteX503" fmla="*/ 12190170 w 12191999"/>
              <a:gd name="connsiteY503" fmla="*/ 887417 h 1054633"/>
              <a:gd name="connsiteX504" fmla="*/ 12191999 w 12191999"/>
              <a:gd name="connsiteY504" fmla="*/ 887417 h 1054633"/>
              <a:gd name="connsiteX505" fmla="*/ 12191999 w 12191999"/>
              <a:gd name="connsiteY505" fmla="*/ 1044323 h 1054633"/>
              <a:gd name="connsiteX506" fmla="*/ 10521116 w 12191999"/>
              <a:gd name="connsiteY506" fmla="*/ 1044323 h 1054633"/>
              <a:gd name="connsiteX507" fmla="*/ 10521116 w 12191999"/>
              <a:gd name="connsiteY507" fmla="*/ 1041933 h 1054633"/>
              <a:gd name="connsiteX508" fmla="*/ 8579790 w 12191999"/>
              <a:gd name="connsiteY508" fmla="*/ 1041933 h 1054633"/>
              <a:gd name="connsiteX509" fmla="*/ 8566156 w 12191999"/>
              <a:gd name="connsiteY509" fmla="*/ 1041933 h 1054633"/>
              <a:gd name="connsiteX510" fmla="*/ 7520052 w 12191999"/>
              <a:gd name="connsiteY510" fmla="*/ 1041933 h 1054633"/>
              <a:gd name="connsiteX511" fmla="*/ 5379136 w 12191999"/>
              <a:gd name="connsiteY511" fmla="*/ 1041933 h 1054633"/>
              <a:gd name="connsiteX512" fmla="*/ 5379136 w 12191999"/>
              <a:gd name="connsiteY512" fmla="*/ 1000888 h 1054633"/>
              <a:gd name="connsiteX513" fmla="*/ 5374420 w 12191999"/>
              <a:gd name="connsiteY513" fmla="*/ 1000888 h 1054633"/>
              <a:gd name="connsiteX514" fmla="*/ 5374420 w 12191999"/>
              <a:gd name="connsiteY514" fmla="*/ 996158 h 1054633"/>
              <a:gd name="connsiteX515" fmla="*/ 5388567 w 12191999"/>
              <a:gd name="connsiteY515" fmla="*/ 996158 h 1054633"/>
              <a:gd name="connsiteX516" fmla="*/ 5388567 w 12191999"/>
              <a:gd name="connsiteY516" fmla="*/ 977241 h 1054633"/>
              <a:gd name="connsiteX517" fmla="*/ 5487596 w 12191999"/>
              <a:gd name="connsiteY517" fmla="*/ 977241 h 1054633"/>
              <a:gd name="connsiteX518" fmla="*/ 5487596 w 12191999"/>
              <a:gd name="connsiteY518" fmla="*/ 996158 h 1054633"/>
              <a:gd name="connsiteX519" fmla="*/ 5515890 w 12191999"/>
              <a:gd name="connsiteY519" fmla="*/ 996158 h 1054633"/>
              <a:gd name="connsiteX520" fmla="*/ 5515890 w 12191999"/>
              <a:gd name="connsiteY520" fmla="*/ 972512 h 1054633"/>
              <a:gd name="connsiteX521" fmla="*/ 5525322 w 12191999"/>
              <a:gd name="connsiteY521" fmla="*/ 972512 h 1054633"/>
              <a:gd name="connsiteX522" fmla="*/ 5525322 w 12191999"/>
              <a:gd name="connsiteY522" fmla="*/ 939407 h 1054633"/>
              <a:gd name="connsiteX523" fmla="*/ 5539470 w 12191999"/>
              <a:gd name="connsiteY523" fmla="*/ 939407 h 1054633"/>
              <a:gd name="connsiteX524" fmla="*/ 5539470 w 12191999"/>
              <a:gd name="connsiteY524" fmla="*/ 934677 h 1054633"/>
              <a:gd name="connsiteX525" fmla="*/ 5553616 w 12191999"/>
              <a:gd name="connsiteY525" fmla="*/ 934677 h 1054633"/>
              <a:gd name="connsiteX526" fmla="*/ 5558332 w 12191999"/>
              <a:gd name="connsiteY526" fmla="*/ 939407 h 1054633"/>
              <a:gd name="connsiteX527" fmla="*/ 5572479 w 12191999"/>
              <a:gd name="connsiteY527" fmla="*/ 939407 h 1054633"/>
              <a:gd name="connsiteX528" fmla="*/ 5572479 w 12191999"/>
              <a:gd name="connsiteY528" fmla="*/ 972512 h 1054633"/>
              <a:gd name="connsiteX529" fmla="*/ 5610204 w 12191999"/>
              <a:gd name="connsiteY529" fmla="*/ 972512 h 1054633"/>
              <a:gd name="connsiteX530" fmla="*/ 5610204 w 12191999"/>
              <a:gd name="connsiteY530" fmla="*/ 958324 h 1054633"/>
              <a:gd name="connsiteX531" fmla="*/ 5614920 w 12191999"/>
              <a:gd name="connsiteY531" fmla="*/ 958324 h 1054633"/>
              <a:gd name="connsiteX532" fmla="*/ 5614920 w 12191999"/>
              <a:gd name="connsiteY532" fmla="*/ 972512 h 1054633"/>
              <a:gd name="connsiteX533" fmla="*/ 5633783 w 12191999"/>
              <a:gd name="connsiteY533" fmla="*/ 972512 h 1054633"/>
              <a:gd name="connsiteX534" fmla="*/ 5633783 w 12191999"/>
              <a:gd name="connsiteY534" fmla="*/ 806986 h 1054633"/>
              <a:gd name="connsiteX535" fmla="*/ 5680940 w 12191999"/>
              <a:gd name="connsiteY535" fmla="*/ 806986 h 1054633"/>
              <a:gd name="connsiteX536" fmla="*/ 5680940 w 12191999"/>
              <a:gd name="connsiteY536" fmla="*/ 792799 h 1054633"/>
              <a:gd name="connsiteX537" fmla="*/ 5685655 w 12191999"/>
              <a:gd name="connsiteY537" fmla="*/ 792799 h 1054633"/>
              <a:gd name="connsiteX538" fmla="*/ 5685655 w 12191999"/>
              <a:gd name="connsiteY538" fmla="*/ 802257 h 1054633"/>
              <a:gd name="connsiteX539" fmla="*/ 5709233 w 12191999"/>
              <a:gd name="connsiteY539" fmla="*/ 802257 h 1054633"/>
              <a:gd name="connsiteX540" fmla="*/ 5709233 w 12191999"/>
              <a:gd name="connsiteY540" fmla="*/ 792799 h 1054633"/>
              <a:gd name="connsiteX541" fmla="*/ 5713949 w 12191999"/>
              <a:gd name="connsiteY541" fmla="*/ 792799 h 1054633"/>
              <a:gd name="connsiteX542" fmla="*/ 5713949 w 12191999"/>
              <a:gd name="connsiteY542" fmla="*/ 811716 h 1054633"/>
              <a:gd name="connsiteX543" fmla="*/ 5723381 w 12191999"/>
              <a:gd name="connsiteY543" fmla="*/ 811716 h 1054633"/>
              <a:gd name="connsiteX544" fmla="*/ 5723381 w 12191999"/>
              <a:gd name="connsiteY544" fmla="*/ 830633 h 1054633"/>
              <a:gd name="connsiteX545" fmla="*/ 5751674 w 12191999"/>
              <a:gd name="connsiteY545" fmla="*/ 830633 h 1054633"/>
              <a:gd name="connsiteX546" fmla="*/ 5751674 w 12191999"/>
              <a:gd name="connsiteY546" fmla="*/ 868467 h 1054633"/>
              <a:gd name="connsiteX547" fmla="*/ 5756390 w 12191999"/>
              <a:gd name="connsiteY547" fmla="*/ 868467 h 1054633"/>
              <a:gd name="connsiteX548" fmla="*/ 5756390 w 12191999"/>
              <a:gd name="connsiteY548" fmla="*/ 840092 h 1054633"/>
              <a:gd name="connsiteX549" fmla="*/ 5765822 w 12191999"/>
              <a:gd name="connsiteY549" fmla="*/ 840092 h 1054633"/>
              <a:gd name="connsiteX550" fmla="*/ 5765822 w 12191999"/>
              <a:gd name="connsiteY550" fmla="*/ 882655 h 1054633"/>
              <a:gd name="connsiteX551" fmla="*/ 5803547 w 12191999"/>
              <a:gd name="connsiteY551" fmla="*/ 882655 h 1054633"/>
              <a:gd name="connsiteX552" fmla="*/ 5803547 w 12191999"/>
              <a:gd name="connsiteY552" fmla="*/ 868467 h 1054633"/>
              <a:gd name="connsiteX553" fmla="*/ 5822409 w 12191999"/>
              <a:gd name="connsiteY553" fmla="*/ 868467 h 1054633"/>
              <a:gd name="connsiteX554" fmla="*/ 5822409 w 12191999"/>
              <a:gd name="connsiteY554" fmla="*/ 892114 h 1054633"/>
              <a:gd name="connsiteX555" fmla="*/ 5827125 w 12191999"/>
              <a:gd name="connsiteY555" fmla="*/ 892114 h 1054633"/>
              <a:gd name="connsiteX556" fmla="*/ 5827125 w 12191999"/>
              <a:gd name="connsiteY556" fmla="*/ 868467 h 1054633"/>
              <a:gd name="connsiteX557" fmla="*/ 5845988 w 12191999"/>
              <a:gd name="connsiteY557" fmla="*/ 868467 h 1054633"/>
              <a:gd name="connsiteX558" fmla="*/ 5845988 w 12191999"/>
              <a:gd name="connsiteY558" fmla="*/ 825904 h 1054633"/>
              <a:gd name="connsiteX559" fmla="*/ 5855420 w 12191999"/>
              <a:gd name="connsiteY559" fmla="*/ 825904 h 1054633"/>
              <a:gd name="connsiteX560" fmla="*/ 5869566 w 12191999"/>
              <a:gd name="connsiteY560" fmla="*/ 773881 h 1054633"/>
              <a:gd name="connsiteX561" fmla="*/ 5883713 w 12191999"/>
              <a:gd name="connsiteY561" fmla="*/ 773881 h 1054633"/>
              <a:gd name="connsiteX562" fmla="*/ 5897860 w 12191999"/>
              <a:gd name="connsiteY562" fmla="*/ 825904 h 1054633"/>
              <a:gd name="connsiteX563" fmla="*/ 5907291 w 12191999"/>
              <a:gd name="connsiteY563" fmla="*/ 825904 h 1054633"/>
              <a:gd name="connsiteX564" fmla="*/ 5907291 w 12191999"/>
              <a:gd name="connsiteY564" fmla="*/ 901572 h 1054633"/>
              <a:gd name="connsiteX565" fmla="*/ 5912007 w 12191999"/>
              <a:gd name="connsiteY565" fmla="*/ 901572 h 1054633"/>
              <a:gd name="connsiteX566" fmla="*/ 5912007 w 12191999"/>
              <a:gd name="connsiteY566" fmla="*/ 958324 h 1054633"/>
              <a:gd name="connsiteX567" fmla="*/ 5921438 w 12191999"/>
              <a:gd name="connsiteY567" fmla="*/ 953595 h 1054633"/>
              <a:gd name="connsiteX568" fmla="*/ 5921438 w 12191999"/>
              <a:gd name="connsiteY568" fmla="*/ 934677 h 1054633"/>
              <a:gd name="connsiteX569" fmla="*/ 5926154 w 12191999"/>
              <a:gd name="connsiteY569" fmla="*/ 948865 h 1054633"/>
              <a:gd name="connsiteX570" fmla="*/ 5935585 w 12191999"/>
              <a:gd name="connsiteY570" fmla="*/ 948865 h 1054633"/>
              <a:gd name="connsiteX571" fmla="*/ 5935585 w 12191999"/>
              <a:gd name="connsiteY571" fmla="*/ 849550 h 1054633"/>
              <a:gd name="connsiteX572" fmla="*/ 5973311 w 12191999"/>
              <a:gd name="connsiteY572" fmla="*/ 849550 h 1054633"/>
              <a:gd name="connsiteX573" fmla="*/ 5987459 w 12191999"/>
              <a:gd name="connsiteY573" fmla="*/ 863738 h 1054633"/>
              <a:gd name="connsiteX574" fmla="*/ 5987459 w 12191999"/>
              <a:gd name="connsiteY574" fmla="*/ 849550 h 1054633"/>
              <a:gd name="connsiteX575" fmla="*/ 5987459 w 12191999"/>
              <a:gd name="connsiteY575" fmla="*/ 844821 h 1054633"/>
              <a:gd name="connsiteX576" fmla="*/ 6001605 w 12191999"/>
              <a:gd name="connsiteY576" fmla="*/ 844821 h 1054633"/>
              <a:gd name="connsiteX577" fmla="*/ 6001605 w 12191999"/>
              <a:gd name="connsiteY577" fmla="*/ 816445 h 1054633"/>
              <a:gd name="connsiteX578" fmla="*/ 6011036 w 12191999"/>
              <a:gd name="connsiteY578" fmla="*/ 816445 h 1054633"/>
              <a:gd name="connsiteX579" fmla="*/ 6011036 w 12191999"/>
              <a:gd name="connsiteY579" fmla="*/ 802257 h 1054633"/>
              <a:gd name="connsiteX580" fmla="*/ 6011036 w 12191999"/>
              <a:gd name="connsiteY580" fmla="*/ 773881 h 1054633"/>
              <a:gd name="connsiteX581" fmla="*/ 6029899 w 12191999"/>
              <a:gd name="connsiteY581" fmla="*/ 773881 h 1054633"/>
              <a:gd name="connsiteX582" fmla="*/ 6029899 w 12191999"/>
              <a:gd name="connsiteY582" fmla="*/ 736047 h 1054633"/>
              <a:gd name="connsiteX583" fmla="*/ 6044047 w 12191999"/>
              <a:gd name="connsiteY583" fmla="*/ 736047 h 1054633"/>
              <a:gd name="connsiteX584" fmla="*/ 6044047 w 12191999"/>
              <a:gd name="connsiteY584" fmla="*/ 726588 h 1054633"/>
              <a:gd name="connsiteX585" fmla="*/ 6048762 w 12191999"/>
              <a:gd name="connsiteY585" fmla="*/ 726588 h 1054633"/>
              <a:gd name="connsiteX586" fmla="*/ 6048762 w 12191999"/>
              <a:gd name="connsiteY586" fmla="*/ 693483 h 1054633"/>
              <a:gd name="connsiteX587" fmla="*/ 6053477 w 12191999"/>
              <a:gd name="connsiteY587" fmla="*/ 693483 h 1054633"/>
              <a:gd name="connsiteX588" fmla="*/ 6053477 w 12191999"/>
              <a:gd name="connsiteY588" fmla="*/ 684025 h 1054633"/>
              <a:gd name="connsiteX589" fmla="*/ 6062909 w 12191999"/>
              <a:gd name="connsiteY589" fmla="*/ 684025 h 1054633"/>
              <a:gd name="connsiteX590" fmla="*/ 6062909 w 12191999"/>
              <a:gd name="connsiteY590" fmla="*/ 646190 h 1054633"/>
              <a:gd name="connsiteX591" fmla="*/ 6095918 w 12191999"/>
              <a:gd name="connsiteY591" fmla="*/ 646190 h 1054633"/>
              <a:gd name="connsiteX592" fmla="*/ 6095918 w 12191999"/>
              <a:gd name="connsiteY592" fmla="*/ 632003 h 1054633"/>
              <a:gd name="connsiteX593" fmla="*/ 6133644 w 12191999"/>
              <a:gd name="connsiteY593" fmla="*/ 632003 h 1054633"/>
              <a:gd name="connsiteX594" fmla="*/ 6133644 w 12191999"/>
              <a:gd name="connsiteY594" fmla="*/ 617815 h 1054633"/>
              <a:gd name="connsiteX595" fmla="*/ 6157222 w 12191999"/>
              <a:gd name="connsiteY595" fmla="*/ 617815 h 1054633"/>
              <a:gd name="connsiteX596" fmla="*/ 6157222 w 12191999"/>
              <a:gd name="connsiteY596" fmla="*/ 632003 h 1054633"/>
              <a:gd name="connsiteX597" fmla="*/ 6166654 w 12191999"/>
              <a:gd name="connsiteY597" fmla="*/ 632003 h 1054633"/>
              <a:gd name="connsiteX598" fmla="*/ 6166654 w 12191999"/>
              <a:gd name="connsiteY598" fmla="*/ 627273 h 1054633"/>
              <a:gd name="connsiteX599" fmla="*/ 6176085 w 12191999"/>
              <a:gd name="connsiteY599" fmla="*/ 627273 h 1054633"/>
              <a:gd name="connsiteX600" fmla="*/ 6176085 w 12191999"/>
              <a:gd name="connsiteY600" fmla="*/ 632003 h 1054633"/>
              <a:gd name="connsiteX601" fmla="*/ 6185516 w 12191999"/>
              <a:gd name="connsiteY601" fmla="*/ 632003 h 1054633"/>
              <a:gd name="connsiteX602" fmla="*/ 6185516 w 12191999"/>
              <a:gd name="connsiteY602" fmla="*/ 617815 h 1054633"/>
              <a:gd name="connsiteX603" fmla="*/ 6204379 w 12191999"/>
              <a:gd name="connsiteY603" fmla="*/ 617815 h 1054633"/>
              <a:gd name="connsiteX604" fmla="*/ 6204379 w 12191999"/>
              <a:gd name="connsiteY604" fmla="*/ 632003 h 1054633"/>
              <a:gd name="connsiteX605" fmla="*/ 6232673 w 12191999"/>
              <a:gd name="connsiteY605" fmla="*/ 632003 h 1054633"/>
              <a:gd name="connsiteX606" fmla="*/ 6232673 w 12191999"/>
              <a:gd name="connsiteY606" fmla="*/ 646190 h 1054633"/>
              <a:gd name="connsiteX607" fmla="*/ 6246820 w 12191999"/>
              <a:gd name="connsiteY607" fmla="*/ 646190 h 1054633"/>
              <a:gd name="connsiteX608" fmla="*/ 6246820 w 12191999"/>
              <a:gd name="connsiteY608" fmla="*/ 745506 h 1054633"/>
              <a:gd name="connsiteX609" fmla="*/ 6256251 w 12191999"/>
              <a:gd name="connsiteY609" fmla="*/ 745506 h 1054633"/>
              <a:gd name="connsiteX610" fmla="*/ 6256251 w 12191999"/>
              <a:gd name="connsiteY610" fmla="*/ 707671 h 1054633"/>
              <a:gd name="connsiteX611" fmla="*/ 6303408 w 12191999"/>
              <a:gd name="connsiteY611" fmla="*/ 707671 h 1054633"/>
              <a:gd name="connsiteX612" fmla="*/ 6303408 w 12191999"/>
              <a:gd name="connsiteY612" fmla="*/ 745506 h 1054633"/>
              <a:gd name="connsiteX613" fmla="*/ 6312839 w 12191999"/>
              <a:gd name="connsiteY613" fmla="*/ 745506 h 1054633"/>
              <a:gd name="connsiteX614" fmla="*/ 6312839 w 12191999"/>
              <a:gd name="connsiteY614" fmla="*/ 849550 h 1054633"/>
              <a:gd name="connsiteX615" fmla="*/ 6317555 w 12191999"/>
              <a:gd name="connsiteY615" fmla="*/ 849550 h 1054633"/>
              <a:gd name="connsiteX616" fmla="*/ 6322271 w 12191999"/>
              <a:gd name="connsiteY616" fmla="*/ 764423 h 1054633"/>
              <a:gd name="connsiteX617" fmla="*/ 6322271 w 12191999"/>
              <a:gd name="connsiteY617" fmla="*/ 849550 h 1054633"/>
              <a:gd name="connsiteX618" fmla="*/ 6331702 w 12191999"/>
              <a:gd name="connsiteY618" fmla="*/ 849550 h 1054633"/>
              <a:gd name="connsiteX619" fmla="*/ 6336418 w 12191999"/>
              <a:gd name="connsiteY619" fmla="*/ 896843 h 1054633"/>
              <a:gd name="connsiteX620" fmla="*/ 6359996 w 12191999"/>
              <a:gd name="connsiteY620" fmla="*/ 911031 h 1054633"/>
              <a:gd name="connsiteX621" fmla="*/ 6359996 w 12191999"/>
              <a:gd name="connsiteY621" fmla="*/ 892114 h 1054633"/>
              <a:gd name="connsiteX622" fmla="*/ 6364712 w 12191999"/>
              <a:gd name="connsiteY622" fmla="*/ 892114 h 1054633"/>
              <a:gd name="connsiteX623" fmla="*/ 6364712 w 12191999"/>
              <a:gd name="connsiteY623" fmla="*/ 877926 h 1054633"/>
              <a:gd name="connsiteX624" fmla="*/ 6430731 w 12191999"/>
              <a:gd name="connsiteY624" fmla="*/ 877926 h 1054633"/>
              <a:gd name="connsiteX625" fmla="*/ 6430731 w 12191999"/>
              <a:gd name="connsiteY625" fmla="*/ 882655 h 1054633"/>
              <a:gd name="connsiteX626" fmla="*/ 6435447 w 12191999"/>
              <a:gd name="connsiteY626" fmla="*/ 882655 h 1054633"/>
              <a:gd name="connsiteX627" fmla="*/ 6435447 w 12191999"/>
              <a:gd name="connsiteY627" fmla="*/ 868467 h 1054633"/>
              <a:gd name="connsiteX628" fmla="*/ 6444878 w 12191999"/>
              <a:gd name="connsiteY628" fmla="*/ 868467 h 1054633"/>
              <a:gd name="connsiteX629" fmla="*/ 6444878 w 12191999"/>
              <a:gd name="connsiteY629" fmla="*/ 882655 h 1054633"/>
              <a:gd name="connsiteX630" fmla="*/ 6454310 w 12191999"/>
              <a:gd name="connsiteY630" fmla="*/ 882655 h 1054633"/>
              <a:gd name="connsiteX631" fmla="*/ 6454310 w 12191999"/>
              <a:gd name="connsiteY631" fmla="*/ 863738 h 1054633"/>
              <a:gd name="connsiteX632" fmla="*/ 6463741 w 12191999"/>
              <a:gd name="connsiteY632" fmla="*/ 863738 h 1054633"/>
              <a:gd name="connsiteX633" fmla="*/ 6463741 w 12191999"/>
              <a:gd name="connsiteY633" fmla="*/ 854279 h 1054633"/>
              <a:gd name="connsiteX634" fmla="*/ 6487319 w 12191999"/>
              <a:gd name="connsiteY634" fmla="*/ 854279 h 1054633"/>
              <a:gd name="connsiteX635" fmla="*/ 6487319 w 12191999"/>
              <a:gd name="connsiteY635" fmla="*/ 830633 h 1054633"/>
              <a:gd name="connsiteX636" fmla="*/ 6496751 w 12191999"/>
              <a:gd name="connsiteY636" fmla="*/ 825904 h 1054633"/>
              <a:gd name="connsiteX637" fmla="*/ 6496751 w 12191999"/>
              <a:gd name="connsiteY637" fmla="*/ 821174 h 1054633"/>
              <a:gd name="connsiteX638" fmla="*/ 6515613 w 12191999"/>
              <a:gd name="connsiteY638" fmla="*/ 821174 h 1054633"/>
              <a:gd name="connsiteX639" fmla="*/ 6515613 w 12191999"/>
              <a:gd name="connsiteY639" fmla="*/ 802257 h 1054633"/>
              <a:gd name="connsiteX640" fmla="*/ 6525045 w 12191999"/>
              <a:gd name="connsiteY640" fmla="*/ 802257 h 1054633"/>
              <a:gd name="connsiteX641" fmla="*/ 6525045 w 12191999"/>
              <a:gd name="connsiteY641" fmla="*/ 759694 h 1054633"/>
              <a:gd name="connsiteX642" fmla="*/ 6543907 w 12191999"/>
              <a:gd name="connsiteY642" fmla="*/ 759694 h 1054633"/>
              <a:gd name="connsiteX643" fmla="*/ 6543907 w 12191999"/>
              <a:gd name="connsiteY643" fmla="*/ 754964 h 1054633"/>
              <a:gd name="connsiteX644" fmla="*/ 6553339 w 12191999"/>
              <a:gd name="connsiteY644" fmla="*/ 754964 h 1054633"/>
              <a:gd name="connsiteX645" fmla="*/ 6553339 w 12191999"/>
              <a:gd name="connsiteY645" fmla="*/ 698213 h 1054633"/>
              <a:gd name="connsiteX646" fmla="*/ 6576917 w 12191999"/>
              <a:gd name="connsiteY646" fmla="*/ 698213 h 1054633"/>
              <a:gd name="connsiteX647" fmla="*/ 6576917 w 12191999"/>
              <a:gd name="connsiteY647" fmla="*/ 674566 h 1054633"/>
              <a:gd name="connsiteX648" fmla="*/ 6624074 w 12191999"/>
              <a:gd name="connsiteY648" fmla="*/ 674566 h 1054633"/>
              <a:gd name="connsiteX649" fmla="*/ 6624074 w 12191999"/>
              <a:gd name="connsiteY649" fmla="*/ 698213 h 1054633"/>
              <a:gd name="connsiteX650" fmla="*/ 6652368 w 12191999"/>
              <a:gd name="connsiteY650" fmla="*/ 698213 h 1054633"/>
              <a:gd name="connsiteX651" fmla="*/ 6652368 w 12191999"/>
              <a:gd name="connsiteY651" fmla="*/ 754964 h 1054633"/>
              <a:gd name="connsiteX652" fmla="*/ 6671231 w 12191999"/>
              <a:gd name="connsiteY652" fmla="*/ 754964 h 1054633"/>
              <a:gd name="connsiteX653" fmla="*/ 6671231 w 12191999"/>
              <a:gd name="connsiteY653" fmla="*/ 882655 h 1054633"/>
              <a:gd name="connsiteX654" fmla="*/ 6675946 w 12191999"/>
              <a:gd name="connsiteY654" fmla="*/ 882655 h 1054633"/>
              <a:gd name="connsiteX655" fmla="*/ 6690093 w 12191999"/>
              <a:gd name="connsiteY655" fmla="*/ 849550 h 1054633"/>
              <a:gd name="connsiteX656" fmla="*/ 6699525 w 12191999"/>
              <a:gd name="connsiteY656" fmla="*/ 863738 h 1054633"/>
              <a:gd name="connsiteX657" fmla="*/ 6694809 w 12191999"/>
              <a:gd name="connsiteY657" fmla="*/ 863738 h 1054633"/>
              <a:gd name="connsiteX658" fmla="*/ 6694809 w 12191999"/>
              <a:gd name="connsiteY658" fmla="*/ 882655 h 1054633"/>
              <a:gd name="connsiteX659" fmla="*/ 6704240 w 12191999"/>
              <a:gd name="connsiteY659" fmla="*/ 882655 h 1054633"/>
              <a:gd name="connsiteX660" fmla="*/ 6704240 w 12191999"/>
              <a:gd name="connsiteY660" fmla="*/ 920490 h 1054633"/>
              <a:gd name="connsiteX661" fmla="*/ 6713672 w 12191999"/>
              <a:gd name="connsiteY661" fmla="*/ 920490 h 1054633"/>
              <a:gd name="connsiteX662" fmla="*/ 6713672 w 12191999"/>
              <a:gd name="connsiteY662" fmla="*/ 948865 h 1054633"/>
              <a:gd name="connsiteX663" fmla="*/ 6732534 w 12191999"/>
              <a:gd name="connsiteY663" fmla="*/ 948865 h 1054633"/>
              <a:gd name="connsiteX664" fmla="*/ 6732534 w 12191999"/>
              <a:gd name="connsiteY664" fmla="*/ 939407 h 1054633"/>
              <a:gd name="connsiteX665" fmla="*/ 6751397 w 12191999"/>
              <a:gd name="connsiteY665" fmla="*/ 939407 h 1054633"/>
              <a:gd name="connsiteX666" fmla="*/ 6751397 w 12191999"/>
              <a:gd name="connsiteY666" fmla="*/ 911031 h 1054633"/>
              <a:gd name="connsiteX667" fmla="*/ 6798554 w 12191999"/>
              <a:gd name="connsiteY667" fmla="*/ 911031 h 1054633"/>
              <a:gd name="connsiteX668" fmla="*/ 6798554 w 12191999"/>
              <a:gd name="connsiteY668" fmla="*/ 920490 h 1054633"/>
              <a:gd name="connsiteX669" fmla="*/ 6807985 w 12191999"/>
              <a:gd name="connsiteY669" fmla="*/ 920490 h 1054633"/>
              <a:gd name="connsiteX670" fmla="*/ 6807985 w 12191999"/>
              <a:gd name="connsiteY670" fmla="*/ 911031 h 1054633"/>
              <a:gd name="connsiteX671" fmla="*/ 6817417 w 12191999"/>
              <a:gd name="connsiteY671" fmla="*/ 911031 h 1054633"/>
              <a:gd name="connsiteX672" fmla="*/ 6817417 w 12191999"/>
              <a:gd name="connsiteY672" fmla="*/ 929948 h 1054633"/>
              <a:gd name="connsiteX673" fmla="*/ 6826848 w 12191999"/>
              <a:gd name="connsiteY673" fmla="*/ 929948 h 1054633"/>
              <a:gd name="connsiteX674" fmla="*/ 6826848 w 12191999"/>
              <a:gd name="connsiteY674" fmla="*/ 920490 h 1054633"/>
              <a:gd name="connsiteX675" fmla="*/ 6836279 w 12191999"/>
              <a:gd name="connsiteY675" fmla="*/ 920490 h 1054633"/>
              <a:gd name="connsiteX676" fmla="*/ 6836279 w 12191999"/>
              <a:gd name="connsiteY676" fmla="*/ 892114 h 1054633"/>
              <a:gd name="connsiteX677" fmla="*/ 6874005 w 12191999"/>
              <a:gd name="connsiteY677" fmla="*/ 892114 h 1054633"/>
              <a:gd name="connsiteX678" fmla="*/ 6874005 w 12191999"/>
              <a:gd name="connsiteY678" fmla="*/ 901572 h 1054633"/>
              <a:gd name="connsiteX679" fmla="*/ 6883436 w 12191999"/>
              <a:gd name="connsiteY679" fmla="*/ 901572 h 1054633"/>
              <a:gd name="connsiteX680" fmla="*/ 6883436 w 12191999"/>
              <a:gd name="connsiteY680" fmla="*/ 882655 h 1054633"/>
              <a:gd name="connsiteX681" fmla="*/ 6902299 w 12191999"/>
              <a:gd name="connsiteY681" fmla="*/ 882655 h 1054633"/>
              <a:gd name="connsiteX682" fmla="*/ 6902299 w 12191999"/>
              <a:gd name="connsiteY682" fmla="*/ 854279 h 1054633"/>
              <a:gd name="connsiteX683" fmla="*/ 6921161 w 12191999"/>
              <a:gd name="connsiteY683" fmla="*/ 854279 h 1054633"/>
              <a:gd name="connsiteX684" fmla="*/ 6921161 w 12191999"/>
              <a:gd name="connsiteY684" fmla="*/ 863738 h 1054633"/>
              <a:gd name="connsiteX685" fmla="*/ 6930593 w 12191999"/>
              <a:gd name="connsiteY685" fmla="*/ 863738 h 1054633"/>
              <a:gd name="connsiteX686" fmla="*/ 6930593 w 12191999"/>
              <a:gd name="connsiteY686" fmla="*/ 835362 h 1054633"/>
              <a:gd name="connsiteX687" fmla="*/ 6949455 w 12191999"/>
              <a:gd name="connsiteY687" fmla="*/ 835362 h 1054633"/>
              <a:gd name="connsiteX688" fmla="*/ 6949455 w 12191999"/>
              <a:gd name="connsiteY688" fmla="*/ 854279 h 1054633"/>
              <a:gd name="connsiteX689" fmla="*/ 6977750 w 12191999"/>
              <a:gd name="connsiteY689" fmla="*/ 854279 h 1054633"/>
              <a:gd name="connsiteX690" fmla="*/ 6977750 w 12191999"/>
              <a:gd name="connsiteY690" fmla="*/ 844821 h 1054633"/>
              <a:gd name="connsiteX691" fmla="*/ 7001328 w 12191999"/>
              <a:gd name="connsiteY691" fmla="*/ 844821 h 1054633"/>
              <a:gd name="connsiteX692" fmla="*/ 7001328 w 12191999"/>
              <a:gd name="connsiteY692" fmla="*/ 854279 h 1054633"/>
              <a:gd name="connsiteX693" fmla="*/ 7006044 w 12191999"/>
              <a:gd name="connsiteY693" fmla="*/ 854279 h 1054633"/>
              <a:gd name="connsiteX694" fmla="*/ 7006044 w 12191999"/>
              <a:gd name="connsiteY694" fmla="*/ 873197 h 1054633"/>
              <a:gd name="connsiteX695" fmla="*/ 7015475 w 12191999"/>
              <a:gd name="connsiteY695" fmla="*/ 873197 h 1054633"/>
              <a:gd name="connsiteX696" fmla="*/ 7015475 w 12191999"/>
              <a:gd name="connsiteY696" fmla="*/ 882655 h 1054633"/>
              <a:gd name="connsiteX697" fmla="*/ 7072063 w 12191999"/>
              <a:gd name="connsiteY697" fmla="*/ 882655 h 1054633"/>
              <a:gd name="connsiteX698" fmla="*/ 7072063 w 12191999"/>
              <a:gd name="connsiteY698" fmla="*/ 920490 h 1054633"/>
              <a:gd name="connsiteX699" fmla="*/ 7095641 w 12191999"/>
              <a:gd name="connsiteY699" fmla="*/ 920490 h 1054633"/>
              <a:gd name="connsiteX700" fmla="*/ 7095641 w 12191999"/>
              <a:gd name="connsiteY700" fmla="*/ 911031 h 1054633"/>
              <a:gd name="connsiteX701" fmla="*/ 7152230 w 12191999"/>
              <a:gd name="connsiteY701" fmla="*/ 911031 h 1054633"/>
              <a:gd name="connsiteX702" fmla="*/ 7152230 w 12191999"/>
              <a:gd name="connsiteY702" fmla="*/ 901572 h 1054633"/>
              <a:gd name="connsiteX703" fmla="*/ 7161661 w 12191999"/>
              <a:gd name="connsiteY703" fmla="*/ 892114 h 1054633"/>
              <a:gd name="connsiteX704" fmla="*/ 7161661 w 12191999"/>
              <a:gd name="connsiteY704" fmla="*/ 854279 h 1054633"/>
              <a:gd name="connsiteX705" fmla="*/ 7180524 w 12191999"/>
              <a:gd name="connsiteY705" fmla="*/ 854279 h 1054633"/>
              <a:gd name="connsiteX706" fmla="*/ 7185239 w 12191999"/>
              <a:gd name="connsiteY706" fmla="*/ 877926 h 1054633"/>
              <a:gd name="connsiteX707" fmla="*/ 7189955 w 12191999"/>
              <a:gd name="connsiteY707" fmla="*/ 868467 h 1054633"/>
              <a:gd name="connsiteX708" fmla="*/ 7204102 w 12191999"/>
              <a:gd name="connsiteY708" fmla="*/ 868467 h 1054633"/>
              <a:gd name="connsiteX709" fmla="*/ 7204102 w 12191999"/>
              <a:gd name="connsiteY709" fmla="*/ 764423 h 1054633"/>
              <a:gd name="connsiteX710" fmla="*/ 7218249 w 12191999"/>
              <a:gd name="connsiteY710" fmla="*/ 764423 h 1054633"/>
              <a:gd name="connsiteX711" fmla="*/ 7218249 w 12191999"/>
              <a:gd name="connsiteY711" fmla="*/ 598897 h 1054633"/>
              <a:gd name="connsiteX712" fmla="*/ 7241827 w 12191999"/>
              <a:gd name="connsiteY712" fmla="*/ 598897 h 1054633"/>
              <a:gd name="connsiteX713" fmla="*/ 7241827 w 12191999"/>
              <a:gd name="connsiteY713" fmla="*/ 457019 h 1054633"/>
              <a:gd name="connsiteX714" fmla="*/ 7246543 w 12191999"/>
              <a:gd name="connsiteY714" fmla="*/ 452289 h 1054633"/>
              <a:gd name="connsiteX715" fmla="*/ 7246543 w 12191999"/>
              <a:gd name="connsiteY715" fmla="*/ 423914 h 1054633"/>
              <a:gd name="connsiteX716" fmla="*/ 7265406 w 12191999"/>
              <a:gd name="connsiteY716" fmla="*/ 423914 h 1054633"/>
              <a:gd name="connsiteX717" fmla="*/ 7317278 w 12191999"/>
              <a:gd name="connsiteY717" fmla="*/ 329328 h 1054633"/>
              <a:gd name="connsiteX718" fmla="*/ 7317278 w 12191999"/>
              <a:gd name="connsiteY718" fmla="*/ 36111 h 1054633"/>
              <a:gd name="connsiteX719" fmla="*/ 3576666 w 12191999"/>
              <a:gd name="connsiteY719" fmla="*/ 0 h 1054633"/>
              <a:gd name="connsiteX720" fmla="*/ 3581416 w 12191999"/>
              <a:gd name="connsiteY720" fmla="*/ 293217 h 1054633"/>
              <a:gd name="connsiteX721" fmla="*/ 3628915 w 12191999"/>
              <a:gd name="connsiteY721" fmla="*/ 392532 h 1054633"/>
              <a:gd name="connsiteX722" fmla="*/ 3652665 w 12191999"/>
              <a:gd name="connsiteY722" fmla="*/ 392532 h 1054633"/>
              <a:gd name="connsiteX723" fmla="*/ 3652665 w 12191999"/>
              <a:gd name="connsiteY723" fmla="*/ 420908 h 1054633"/>
              <a:gd name="connsiteX724" fmla="*/ 3657414 w 12191999"/>
              <a:gd name="connsiteY724" fmla="*/ 420908 h 1054633"/>
              <a:gd name="connsiteX725" fmla="*/ 3657414 w 12191999"/>
              <a:gd name="connsiteY725" fmla="*/ 562786 h 1054633"/>
              <a:gd name="connsiteX726" fmla="*/ 3671664 w 12191999"/>
              <a:gd name="connsiteY726" fmla="*/ 562786 h 1054633"/>
              <a:gd name="connsiteX727" fmla="*/ 3671664 w 12191999"/>
              <a:gd name="connsiteY727" fmla="*/ 723583 h 1054633"/>
              <a:gd name="connsiteX728" fmla="*/ 3695413 w 12191999"/>
              <a:gd name="connsiteY728" fmla="*/ 723583 h 1054633"/>
              <a:gd name="connsiteX729" fmla="*/ 3695413 w 12191999"/>
              <a:gd name="connsiteY729" fmla="*/ 870191 h 1054633"/>
              <a:gd name="connsiteX730" fmla="*/ 3728663 w 12191999"/>
              <a:gd name="connsiteY730" fmla="*/ 870191 h 1054633"/>
              <a:gd name="connsiteX731" fmla="*/ 3733412 w 12191999"/>
              <a:gd name="connsiteY731" fmla="*/ 856003 h 1054633"/>
              <a:gd name="connsiteX732" fmla="*/ 3752412 w 12191999"/>
              <a:gd name="connsiteY732" fmla="*/ 851273 h 1054633"/>
              <a:gd name="connsiteX733" fmla="*/ 3757162 w 12191999"/>
              <a:gd name="connsiteY733" fmla="*/ 865461 h 1054633"/>
              <a:gd name="connsiteX734" fmla="*/ 3766377 w 12191999"/>
              <a:gd name="connsiteY734" fmla="*/ 865461 h 1054633"/>
              <a:gd name="connsiteX735" fmla="*/ 3766377 w 12191999"/>
              <a:gd name="connsiteY735" fmla="*/ 861435 h 1054633"/>
              <a:gd name="connsiteX736" fmla="*/ 3766377 w 12191999"/>
              <a:gd name="connsiteY736" fmla="*/ 859009 h 1054633"/>
              <a:gd name="connsiteX737" fmla="*/ 3827681 w 12191999"/>
              <a:gd name="connsiteY737" fmla="*/ 859009 h 1054633"/>
              <a:gd name="connsiteX738" fmla="*/ 3827681 w 12191999"/>
              <a:gd name="connsiteY738" fmla="*/ 901572 h 1054633"/>
              <a:gd name="connsiteX739" fmla="*/ 3879553 w 12191999"/>
              <a:gd name="connsiteY739" fmla="*/ 901572 h 1054633"/>
              <a:gd name="connsiteX740" fmla="*/ 3879553 w 12191999"/>
              <a:gd name="connsiteY740" fmla="*/ 929948 h 1054633"/>
              <a:gd name="connsiteX741" fmla="*/ 3917278 w 12191999"/>
              <a:gd name="connsiteY741" fmla="*/ 929948 h 1054633"/>
              <a:gd name="connsiteX742" fmla="*/ 3917278 w 12191999"/>
              <a:gd name="connsiteY742" fmla="*/ 868467 h 1054633"/>
              <a:gd name="connsiteX743" fmla="*/ 3936141 w 12191999"/>
              <a:gd name="connsiteY743" fmla="*/ 868467 h 1054633"/>
              <a:gd name="connsiteX744" fmla="*/ 3936141 w 12191999"/>
              <a:gd name="connsiteY744" fmla="*/ 863738 h 1054633"/>
              <a:gd name="connsiteX745" fmla="*/ 3955003 w 12191999"/>
              <a:gd name="connsiteY745" fmla="*/ 863738 h 1054633"/>
              <a:gd name="connsiteX746" fmla="*/ 3955003 w 12191999"/>
              <a:gd name="connsiteY746" fmla="*/ 868467 h 1054633"/>
              <a:gd name="connsiteX747" fmla="*/ 3978582 w 12191999"/>
              <a:gd name="connsiteY747" fmla="*/ 868467 h 1054633"/>
              <a:gd name="connsiteX748" fmla="*/ 3978582 w 12191999"/>
              <a:gd name="connsiteY748" fmla="*/ 906302 h 1054633"/>
              <a:gd name="connsiteX749" fmla="*/ 4049318 w 12191999"/>
              <a:gd name="connsiteY749" fmla="*/ 906302 h 1054633"/>
              <a:gd name="connsiteX750" fmla="*/ 4049318 w 12191999"/>
              <a:gd name="connsiteY750" fmla="*/ 920490 h 1054633"/>
              <a:gd name="connsiteX751" fmla="*/ 4058749 w 12191999"/>
              <a:gd name="connsiteY751" fmla="*/ 920490 h 1054633"/>
              <a:gd name="connsiteX752" fmla="*/ 4058749 w 12191999"/>
              <a:gd name="connsiteY752" fmla="*/ 939407 h 1054633"/>
              <a:gd name="connsiteX753" fmla="*/ 4087043 w 12191999"/>
              <a:gd name="connsiteY753" fmla="*/ 939407 h 1054633"/>
              <a:gd name="connsiteX754" fmla="*/ 4087043 w 12191999"/>
              <a:gd name="connsiteY754" fmla="*/ 934677 h 1054633"/>
              <a:gd name="connsiteX755" fmla="*/ 4101190 w 12191999"/>
              <a:gd name="connsiteY755" fmla="*/ 934677 h 1054633"/>
              <a:gd name="connsiteX756" fmla="*/ 4101190 w 12191999"/>
              <a:gd name="connsiteY756" fmla="*/ 939407 h 1054633"/>
              <a:gd name="connsiteX757" fmla="*/ 4138915 w 12191999"/>
              <a:gd name="connsiteY757" fmla="*/ 939407 h 1054633"/>
              <a:gd name="connsiteX758" fmla="*/ 4138915 w 12191999"/>
              <a:gd name="connsiteY758" fmla="*/ 958324 h 1054633"/>
              <a:gd name="connsiteX759" fmla="*/ 4167208 w 12191999"/>
              <a:gd name="connsiteY759" fmla="*/ 958324 h 1054633"/>
              <a:gd name="connsiteX760" fmla="*/ 4167208 w 12191999"/>
              <a:gd name="connsiteY760" fmla="*/ 953595 h 1054633"/>
              <a:gd name="connsiteX761" fmla="*/ 4186072 w 12191999"/>
              <a:gd name="connsiteY761" fmla="*/ 953595 h 1054633"/>
              <a:gd name="connsiteX762" fmla="*/ 4186072 w 12191999"/>
              <a:gd name="connsiteY762" fmla="*/ 958324 h 1054633"/>
              <a:gd name="connsiteX763" fmla="*/ 4214365 w 12191999"/>
              <a:gd name="connsiteY763" fmla="*/ 958324 h 1054633"/>
              <a:gd name="connsiteX764" fmla="*/ 4214365 w 12191999"/>
              <a:gd name="connsiteY764" fmla="*/ 655649 h 1054633"/>
              <a:gd name="connsiteX765" fmla="*/ 4242659 w 12191999"/>
              <a:gd name="connsiteY765" fmla="*/ 655649 h 1054633"/>
              <a:gd name="connsiteX766" fmla="*/ 4242659 w 12191999"/>
              <a:gd name="connsiteY766" fmla="*/ 641461 h 1054633"/>
              <a:gd name="connsiteX767" fmla="*/ 4318110 w 12191999"/>
              <a:gd name="connsiteY767" fmla="*/ 655649 h 1054633"/>
              <a:gd name="connsiteX768" fmla="*/ 4318110 w 12191999"/>
              <a:gd name="connsiteY768" fmla="*/ 797528 h 1054633"/>
              <a:gd name="connsiteX769" fmla="*/ 4346404 w 12191999"/>
              <a:gd name="connsiteY769" fmla="*/ 797528 h 1054633"/>
              <a:gd name="connsiteX770" fmla="*/ 4351120 w 12191999"/>
              <a:gd name="connsiteY770" fmla="*/ 792799 h 1054633"/>
              <a:gd name="connsiteX771" fmla="*/ 4360552 w 12191999"/>
              <a:gd name="connsiteY771" fmla="*/ 792799 h 1054633"/>
              <a:gd name="connsiteX772" fmla="*/ 4365267 w 12191999"/>
              <a:gd name="connsiteY772" fmla="*/ 797528 h 1054633"/>
              <a:gd name="connsiteX773" fmla="*/ 4398277 w 12191999"/>
              <a:gd name="connsiteY773" fmla="*/ 797528 h 1054633"/>
              <a:gd name="connsiteX774" fmla="*/ 4398277 w 12191999"/>
              <a:gd name="connsiteY774" fmla="*/ 877926 h 1054633"/>
              <a:gd name="connsiteX775" fmla="*/ 4426571 w 12191999"/>
              <a:gd name="connsiteY775" fmla="*/ 877926 h 1054633"/>
              <a:gd name="connsiteX776" fmla="*/ 4426571 w 12191999"/>
              <a:gd name="connsiteY776" fmla="*/ 740776 h 1054633"/>
              <a:gd name="connsiteX777" fmla="*/ 4440718 w 12191999"/>
              <a:gd name="connsiteY777" fmla="*/ 740776 h 1054633"/>
              <a:gd name="connsiteX778" fmla="*/ 4440718 w 12191999"/>
              <a:gd name="connsiteY778" fmla="*/ 726588 h 1054633"/>
              <a:gd name="connsiteX779" fmla="*/ 4535031 w 12191999"/>
              <a:gd name="connsiteY779" fmla="*/ 726588 h 1054633"/>
              <a:gd name="connsiteX780" fmla="*/ 4539748 w 12191999"/>
              <a:gd name="connsiteY780" fmla="*/ 736047 h 1054633"/>
              <a:gd name="connsiteX781" fmla="*/ 4539748 w 12191999"/>
              <a:gd name="connsiteY781" fmla="*/ 948865 h 1054633"/>
              <a:gd name="connsiteX782" fmla="*/ 4558611 w 12191999"/>
              <a:gd name="connsiteY782" fmla="*/ 948865 h 1054633"/>
              <a:gd name="connsiteX783" fmla="*/ 4558611 w 12191999"/>
              <a:gd name="connsiteY783" fmla="*/ 963053 h 1054633"/>
              <a:gd name="connsiteX784" fmla="*/ 4577472 w 12191999"/>
              <a:gd name="connsiteY784" fmla="*/ 963053 h 1054633"/>
              <a:gd name="connsiteX785" fmla="*/ 4577472 w 12191999"/>
              <a:gd name="connsiteY785" fmla="*/ 911031 h 1054633"/>
              <a:gd name="connsiteX786" fmla="*/ 4605766 w 12191999"/>
              <a:gd name="connsiteY786" fmla="*/ 911031 h 1054633"/>
              <a:gd name="connsiteX787" fmla="*/ 4605766 w 12191999"/>
              <a:gd name="connsiteY787" fmla="*/ 901572 h 1054633"/>
              <a:gd name="connsiteX788" fmla="*/ 4634060 w 12191999"/>
              <a:gd name="connsiteY788" fmla="*/ 901572 h 1054633"/>
              <a:gd name="connsiteX789" fmla="*/ 4634060 w 12191999"/>
              <a:gd name="connsiteY789" fmla="*/ 911031 h 1054633"/>
              <a:gd name="connsiteX790" fmla="*/ 4648208 w 12191999"/>
              <a:gd name="connsiteY790" fmla="*/ 911031 h 1054633"/>
              <a:gd name="connsiteX791" fmla="*/ 4652923 w 12191999"/>
              <a:gd name="connsiteY791" fmla="*/ 901572 h 1054633"/>
              <a:gd name="connsiteX792" fmla="*/ 4657639 w 12191999"/>
              <a:gd name="connsiteY792" fmla="*/ 901572 h 1054633"/>
              <a:gd name="connsiteX793" fmla="*/ 4662354 w 12191999"/>
              <a:gd name="connsiteY793" fmla="*/ 911031 h 1054633"/>
              <a:gd name="connsiteX794" fmla="*/ 4671786 w 12191999"/>
              <a:gd name="connsiteY794" fmla="*/ 911031 h 1054633"/>
              <a:gd name="connsiteX795" fmla="*/ 4671786 w 12191999"/>
              <a:gd name="connsiteY795" fmla="*/ 821174 h 1054633"/>
              <a:gd name="connsiteX796" fmla="*/ 4751952 w 12191999"/>
              <a:gd name="connsiteY796" fmla="*/ 821174 h 1054633"/>
              <a:gd name="connsiteX797" fmla="*/ 4766099 w 12191999"/>
              <a:gd name="connsiteY797" fmla="*/ 518499 h 1054633"/>
              <a:gd name="connsiteX798" fmla="*/ 4747237 w 12191999"/>
              <a:gd name="connsiteY798" fmla="*/ 490124 h 1054633"/>
              <a:gd name="connsiteX799" fmla="*/ 4742521 w 12191999"/>
              <a:gd name="connsiteY799" fmla="*/ 485394 h 1054633"/>
              <a:gd name="connsiteX800" fmla="*/ 4751952 w 12191999"/>
              <a:gd name="connsiteY800" fmla="*/ 457019 h 1054633"/>
              <a:gd name="connsiteX801" fmla="*/ 4751952 w 12191999"/>
              <a:gd name="connsiteY801" fmla="*/ 438101 h 1054633"/>
              <a:gd name="connsiteX802" fmla="*/ 4770816 w 12191999"/>
              <a:gd name="connsiteY802" fmla="*/ 438101 h 1054633"/>
              <a:gd name="connsiteX803" fmla="*/ 4770816 w 12191999"/>
              <a:gd name="connsiteY803" fmla="*/ 409726 h 1054633"/>
              <a:gd name="connsiteX804" fmla="*/ 4775532 w 12191999"/>
              <a:gd name="connsiteY804" fmla="*/ 404996 h 1054633"/>
              <a:gd name="connsiteX805" fmla="*/ 4775532 w 12191999"/>
              <a:gd name="connsiteY805" fmla="*/ 315140 h 1054633"/>
              <a:gd name="connsiteX806" fmla="*/ 4770816 w 12191999"/>
              <a:gd name="connsiteY806" fmla="*/ 305681 h 1054633"/>
              <a:gd name="connsiteX807" fmla="*/ 4775532 w 12191999"/>
              <a:gd name="connsiteY807" fmla="*/ 296223 h 1054633"/>
              <a:gd name="connsiteX808" fmla="*/ 4775532 w 12191999"/>
              <a:gd name="connsiteY808" fmla="*/ 230012 h 1054633"/>
              <a:gd name="connsiteX809" fmla="*/ 4780247 w 12191999"/>
              <a:gd name="connsiteY809" fmla="*/ 225283 h 1054633"/>
              <a:gd name="connsiteX810" fmla="*/ 4780247 w 12191999"/>
              <a:gd name="connsiteY810" fmla="*/ 159073 h 1054633"/>
              <a:gd name="connsiteX811" fmla="*/ 4780247 w 12191999"/>
              <a:gd name="connsiteY811" fmla="*/ 154344 h 1054633"/>
              <a:gd name="connsiteX812" fmla="*/ 4780247 w 12191999"/>
              <a:gd name="connsiteY812" fmla="*/ 130697 h 1054633"/>
              <a:gd name="connsiteX813" fmla="*/ 4784962 w 12191999"/>
              <a:gd name="connsiteY813" fmla="*/ 130697 h 1054633"/>
              <a:gd name="connsiteX814" fmla="*/ 4789678 w 12191999"/>
              <a:gd name="connsiteY814" fmla="*/ 130697 h 1054633"/>
              <a:gd name="connsiteX815" fmla="*/ 4789678 w 12191999"/>
              <a:gd name="connsiteY815" fmla="*/ 149614 h 1054633"/>
              <a:gd name="connsiteX816" fmla="*/ 4789678 w 12191999"/>
              <a:gd name="connsiteY816" fmla="*/ 159073 h 1054633"/>
              <a:gd name="connsiteX817" fmla="*/ 4789678 w 12191999"/>
              <a:gd name="connsiteY817" fmla="*/ 225283 h 1054633"/>
              <a:gd name="connsiteX818" fmla="*/ 4794393 w 12191999"/>
              <a:gd name="connsiteY818" fmla="*/ 230012 h 1054633"/>
              <a:gd name="connsiteX819" fmla="*/ 4794393 w 12191999"/>
              <a:gd name="connsiteY819" fmla="*/ 296223 h 1054633"/>
              <a:gd name="connsiteX820" fmla="*/ 4803825 w 12191999"/>
              <a:gd name="connsiteY820" fmla="*/ 305681 h 1054633"/>
              <a:gd name="connsiteX821" fmla="*/ 4799109 w 12191999"/>
              <a:gd name="connsiteY821" fmla="*/ 315140 h 1054633"/>
              <a:gd name="connsiteX822" fmla="*/ 4799109 w 12191999"/>
              <a:gd name="connsiteY822" fmla="*/ 404996 h 1054633"/>
              <a:gd name="connsiteX823" fmla="*/ 4803825 w 12191999"/>
              <a:gd name="connsiteY823" fmla="*/ 409726 h 1054633"/>
              <a:gd name="connsiteX824" fmla="*/ 4803825 w 12191999"/>
              <a:gd name="connsiteY824" fmla="*/ 438101 h 1054633"/>
              <a:gd name="connsiteX825" fmla="*/ 4817973 w 12191999"/>
              <a:gd name="connsiteY825" fmla="*/ 438101 h 1054633"/>
              <a:gd name="connsiteX826" fmla="*/ 4817973 w 12191999"/>
              <a:gd name="connsiteY826" fmla="*/ 457019 h 1054633"/>
              <a:gd name="connsiteX827" fmla="*/ 4832119 w 12191999"/>
              <a:gd name="connsiteY827" fmla="*/ 485394 h 1054633"/>
              <a:gd name="connsiteX828" fmla="*/ 4822687 w 12191999"/>
              <a:gd name="connsiteY828" fmla="*/ 490124 h 1054633"/>
              <a:gd name="connsiteX829" fmla="*/ 4803825 w 12191999"/>
              <a:gd name="connsiteY829" fmla="*/ 518499 h 1054633"/>
              <a:gd name="connsiteX830" fmla="*/ 4827404 w 12191999"/>
              <a:gd name="connsiteY830" fmla="*/ 1033993 h 1054633"/>
              <a:gd name="connsiteX831" fmla="*/ 4836834 w 12191999"/>
              <a:gd name="connsiteY831" fmla="*/ 1033993 h 1054633"/>
              <a:gd name="connsiteX832" fmla="*/ 4836834 w 12191999"/>
              <a:gd name="connsiteY832" fmla="*/ 1000888 h 1054633"/>
              <a:gd name="connsiteX833" fmla="*/ 4888707 w 12191999"/>
              <a:gd name="connsiteY833" fmla="*/ 1000888 h 1054633"/>
              <a:gd name="connsiteX834" fmla="*/ 4888707 w 12191999"/>
              <a:gd name="connsiteY834" fmla="*/ 1038722 h 1054633"/>
              <a:gd name="connsiteX835" fmla="*/ 4898138 w 12191999"/>
              <a:gd name="connsiteY835" fmla="*/ 1038722 h 1054633"/>
              <a:gd name="connsiteX836" fmla="*/ 4898138 w 12191999"/>
              <a:gd name="connsiteY836" fmla="*/ 986700 h 1054633"/>
              <a:gd name="connsiteX837" fmla="*/ 4902855 w 12191999"/>
              <a:gd name="connsiteY837" fmla="*/ 986700 h 1054633"/>
              <a:gd name="connsiteX838" fmla="*/ 4902855 w 12191999"/>
              <a:gd name="connsiteY838" fmla="*/ 1033993 h 1054633"/>
              <a:gd name="connsiteX839" fmla="*/ 4912286 w 12191999"/>
              <a:gd name="connsiteY839" fmla="*/ 1033993 h 1054633"/>
              <a:gd name="connsiteX840" fmla="*/ 4945295 w 12191999"/>
              <a:gd name="connsiteY840" fmla="*/ 1033993 h 1054633"/>
              <a:gd name="connsiteX841" fmla="*/ 4945295 w 12191999"/>
              <a:gd name="connsiteY841" fmla="*/ 1005617 h 1054633"/>
              <a:gd name="connsiteX842" fmla="*/ 4964158 w 12191999"/>
              <a:gd name="connsiteY842" fmla="*/ 1005617 h 1054633"/>
              <a:gd name="connsiteX843" fmla="*/ 4964158 w 12191999"/>
              <a:gd name="connsiteY843" fmla="*/ 996158 h 1054633"/>
              <a:gd name="connsiteX844" fmla="*/ 4983020 w 12191999"/>
              <a:gd name="connsiteY844" fmla="*/ 996158 h 1054633"/>
              <a:gd name="connsiteX845" fmla="*/ 4983020 w 12191999"/>
              <a:gd name="connsiteY845" fmla="*/ 1000888 h 1054633"/>
              <a:gd name="connsiteX846" fmla="*/ 4997167 w 12191999"/>
              <a:gd name="connsiteY846" fmla="*/ 1000888 h 1054633"/>
              <a:gd name="connsiteX847" fmla="*/ 4997167 w 12191999"/>
              <a:gd name="connsiteY847" fmla="*/ 996158 h 1054633"/>
              <a:gd name="connsiteX848" fmla="*/ 5138639 w 12191999"/>
              <a:gd name="connsiteY848" fmla="*/ 996158 h 1054633"/>
              <a:gd name="connsiteX849" fmla="*/ 5138639 w 12191999"/>
              <a:gd name="connsiteY849" fmla="*/ 991429 h 1054633"/>
              <a:gd name="connsiteX850" fmla="*/ 5148069 w 12191999"/>
              <a:gd name="connsiteY850" fmla="*/ 991429 h 1054633"/>
              <a:gd name="connsiteX851" fmla="*/ 5148069 w 12191999"/>
              <a:gd name="connsiteY851" fmla="*/ 996158 h 1054633"/>
              <a:gd name="connsiteX852" fmla="*/ 5157500 w 12191999"/>
              <a:gd name="connsiteY852" fmla="*/ 996158 h 1054633"/>
              <a:gd name="connsiteX853" fmla="*/ 5157500 w 12191999"/>
              <a:gd name="connsiteY853" fmla="*/ 1005617 h 1054633"/>
              <a:gd name="connsiteX854" fmla="*/ 5166932 w 12191999"/>
              <a:gd name="connsiteY854" fmla="*/ 1005617 h 1054633"/>
              <a:gd name="connsiteX855" fmla="*/ 5166932 w 12191999"/>
              <a:gd name="connsiteY855" fmla="*/ 1000888 h 1054633"/>
              <a:gd name="connsiteX856" fmla="*/ 5171648 w 12191999"/>
              <a:gd name="connsiteY856" fmla="*/ 1000888 h 1054633"/>
              <a:gd name="connsiteX857" fmla="*/ 5171648 w 12191999"/>
              <a:gd name="connsiteY857" fmla="*/ 1005617 h 1054633"/>
              <a:gd name="connsiteX858" fmla="*/ 5199941 w 12191999"/>
              <a:gd name="connsiteY858" fmla="*/ 1005617 h 1054633"/>
              <a:gd name="connsiteX859" fmla="*/ 5199941 w 12191999"/>
              <a:gd name="connsiteY859" fmla="*/ 1000888 h 1054633"/>
              <a:gd name="connsiteX860" fmla="*/ 5214088 w 12191999"/>
              <a:gd name="connsiteY860" fmla="*/ 1000888 h 1054633"/>
              <a:gd name="connsiteX861" fmla="*/ 5214088 w 12191999"/>
              <a:gd name="connsiteY861" fmla="*/ 1038722 h 1054633"/>
              <a:gd name="connsiteX862" fmla="*/ 5218805 w 12191999"/>
              <a:gd name="connsiteY862" fmla="*/ 1038722 h 1054633"/>
              <a:gd name="connsiteX863" fmla="*/ 5218805 w 12191999"/>
              <a:gd name="connsiteY863" fmla="*/ 1029263 h 1054633"/>
              <a:gd name="connsiteX864" fmla="*/ 5228236 w 12191999"/>
              <a:gd name="connsiteY864" fmla="*/ 1029263 h 1054633"/>
              <a:gd name="connsiteX865" fmla="*/ 5228236 w 12191999"/>
              <a:gd name="connsiteY865" fmla="*/ 1038722 h 1054633"/>
              <a:gd name="connsiteX866" fmla="*/ 5251814 w 12191999"/>
              <a:gd name="connsiteY866" fmla="*/ 1038722 h 1054633"/>
              <a:gd name="connsiteX867" fmla="*/ 5251814 w 12191999"/>
              <a:gd name="connsiteY867" fmla="*/ 1019805 h 1054633"/>
              <a:gd name="connsiteX868" fmla="*/ 5280108 w 12191999"/>
              <a:gd name="connsiteY868" fmla="*/ 1015075 h 1054633"/>
              <a:gd name="connsiteX869" fmla="*/ 5280108 w 12191999"/>
              <a:gd name="connsiteY869" fmla="*/ 967783 h 1054633"/>
              <a:gd name="connsiteX870" fmla="*/ 5289539 w 12191999"/>
              <a:gd name="connsiteY870" fmla="*/ 967783 h 1054633"/>
              <a:gd name="connsiteX871" fmla="*/ 5289539 w 12191999"/>
              <a:gd name="connsiteY871" fmla="*/ 1015075 h 1054633"/>
              <a:gd name="connsiteX872" fmla="*/ 5303686 w 12191999"/>
              <a:gd name="connsiteY872" fmla="*/ 1015075 h 1054633"/>
              <a:gd name="connsiteX873" fmla="*/ 5303686 w 12191999"/>
              <a:gd name="connsiteY873" fmla="*/ 967783 h 1054633"/>
              <a:gd name="connsiteX874" fmla="*/ 5313117 w 12191999"/>
              <a:gd name="connsiteY874" fmla="*/ 967783 h 1054633"/>
              <a:gd name="connsiteX875" fmla="*/ 5313117 w 12191999"/>
              <a:gd name="connsiteY875" fmla="*/ 1005617 h 1054633"/>
              <a:gd name="connsiteX876" fmla="*/ 5322550 w 12191999"/>
              <a:gd name="connsiteY876" fmla="*/ 1005617 h 1054633"/>
              <a:gd name="connsiteX877" fmla="*/ 5322550 w 12191999"/>
              <a:gd name="connsiteY877" fmla="*/ 1010346 h 1054633"/>
              <a:gd name="connsiteX878" fmla="*/ 5336696 w 12191999"/>
              <a:gd name="connsiteY878" fmla="*/ 1010346 h 1054633"/>
              <a:gd name="connsiteX879" fmla="*/ 5336696 w 12191999"/>
              <a:gd name="connsiteY879" fmla="*/ 1005617 h 1054633"/>
              <a:gd name="connsiteX880" fmla="*/ 5346127 w 12191999"/>
              <a:gd name="connsiteY880" fmla="*/ 1005617 h 1054633"/>
              <a:gd name="connsiteX881" fmla="*/ 5346127 w 12191999"/>
              <a:gd name="connsiteY881" fmla="*/ 1019805 h 1054633"/>
              <a:gd name="connsiteX882" fmla="*/ 5355559 w 12191999"/>
              <a:gd name="connsiteY882" fmla="*/ 1019805 h 1054633"/>
              <a:gd name="connsiteX883" fmla="*/ 5355559 w 12191999"/>
              <a:gd name="connsiteY883" fmla="*/ 1024534 h 1054633"/>
              <a:gd name="connsiteX884" fmla="*/ 5350843 w 12191999"/>
              <a:gd name="connsiteY884" fmla="*/ 1024534 h 1054633"/>
              <a:gd name="connsiteX885" fmla="*/ 5350843 w 12191999"/>
              <a:gd name="connsiteY885" fmla="*/ 1041086 h 1054633"/>
              <a:gd name="connsiteX886" fmla="*/ 5350843 w 12191999"/>
              <a:gd name="connsiteY886" fmla="*/ 1041933 h 1054633"/>
              <a:gd name="connsiteX887" fmla="*/ 3780912 w 12191999"/>
              <a:gd name="connsiteY887" fmla="*/ 1041933 h 1054633"/>
              <a:gd name="connsiteX888" fmla="*/ 3780912 w 12191999"/>
              <a:gd name="connsiteY888" fmla="*/ 1044657 h 1054633"/>
              <a:gd name="connsiteX889" fmla="*/ 3780912 w 12191999"/>
              <a:gd name="connsiteY889" fmla="*/ 1054633 h 1054633"/>
              <a:gd name="connsiteX890" fmla="*/ 0 w 12191999"/>
              <a:gd name="connsiteY890" fmla="*/ 1054633 h 1054633"/>
              <a:gd name="connsiteX891" fmla="*/ 0 w 12191999"/>
              <a:gd name="connsiteY891" fmla="*/ 822898 h 1054633"/>
              <a:gd name="connsiteX892" fmla="*/ 61748 w 12191999"/>
              <a:gd name="connsiteY892" fmla="*/ 822898 h 1054633"/>
              <a:gd name="connsiteX893" fmla="*/ 61748 w 12191999"/>
              <a:gd name="connsiteY893" fmla="*/ 865461 h 1054633"/>
              <a:gd name="connsiteX894" fmla="*/ 113997 w 12191999"/>
              <a:gd name="connsiteY894" fmla="*/ 865461 h 1054633"/>
              <a:gd name="connsiteX895" fmla="*/ 113997 w 12191999"/>
              <a:gd name="connsiteY895" fmla="*/ 893837 h 1054633"/>
              <a:gd name="connsiteX896" fmla="*/ 151996 w 12191999"/>
              <a:gd name="connsiteY896" fmla="*/ 893837 h 1054633"/>
              <a:gd name="connsiteX897" fmla="*/ 151996 w 12191999"/>
              <a:gd name="connsiteY897" fmla="*/ 832356 h 1054633"/>
              <a:gd name="connsiteX898" fmla="*/ 170996 w 12191999"/>
              <a:gd name="connsiteY898" fmla="*/ 832356 h 1054633"/>
              <a:gd name="connsiteX899" fmla="*/ 170996 w 12191999"/>
              <a:gd name="connsiteY899" fmla="*/ 827627 h 1054633"/>
              <a:gd name="connsiteX900" fmla="*/ 189995 w 12191999"/>
              <a:gd name="connsiteY900" fmla="*/ 827627 h 1054633"/>
              <a:gd name="connsiteX901" fmla="*/ 189995 w 12191999"/>
              <a:gd name="connsiteY901" fmla="*/ 832356 h 1054633"/>
              <a:gd name="connsiteX902" fmla="*/ 213745 w 12191999"/>
              <a:gd name="connsiteY902" fmla="*/ 832356 h 1054633"/>
              <a:gd name="connsiteX903" fmla="*/ 213745 w 12191999"/>
              <a:gd name="connsiteY903" fmla="*/ 870191 h 1054633"/>
              <a:gd name="connsiteX904" fmla="*/ 284993 w 12191999"/>
              <a:gd name="connsiteY904" fmla="*/ 870191 h 1054633"/>
              <a:gd name="connsiteX905" fmla="*/ 284993 w 12191999"/>
              <a:gd name="connsiteY905" fmla="*/ 884379 h 1054633"/>
              <a:gd name="connsiteX906" fmla="*/ 294493 w 12191999"/>
              <a:gd name="connsiteY906" fmla="*/ 884379 h 1054633"/>
              <a:gd name="connsiteX907" fmla="*/ 294493 w 12191999"/>
              <a:gd name="connsiteY907" fmla="*/ 903296 h 1054633"/>
              <a:gd name="connsiteX908" fmla="*/ 322992 w 12191999"/>
              <a:gd name="connsiteY908" fmla="*/ 903296 h 1054633"/>
              <a:gd name="connsiteX909" fmla="*/ 322992 w 12191999"/>
              <a:gd name="connsiteY909" fmla="*/ 898566 h 1054633"/>
              <a:gd name="connsiteX910" fmla="*/ 337242 w 12191999"/>
              <a:gd name="connsiteY910" fmla="*/ 898566 h 1054633"/>
              <a:gd name="connsiteX911" fmla="*/ 337242 w 12191999"/>
              <a:gd name="connsiteY911" fmla="*/ 903296 h 1054633"/>
              <a:gd name="connsiteX912" fmla="*/ 375241 w 12191999"/>
              <a:gd name="connsiteY912" fmla="*/ 903296 h 1054633"/>
              <a:gd name="connsiteX913" fmla="*/ 375241 w 12191999"/>
              <a:gd name="connsiteY913" fmla="*/ 922213 h 1054633"/>
              <a:gd name="connsiteX914" fmla="*/ 403740 w 12191999"/>
              <a:gd name="connsiteY914" fmla="*/ 922213 h 1054633"/>
              <a:gd name="connsiteX915" fmla="*/ 403740 w 12191999"/>
              <a:gd name="connsiteY915" fmla="*/ 917484 h 1054633"/>
              <a:gd name="connsiteX916" fmla="*/ 422740 w 12191999"/>
              <a:gd name="connsiteY916" fmla="*/ 917484 h 1054633"/>
              <a:gd name="connsiteX917" fmla="*/ 422740 w 12191999"/>
              <a:gd name="connsiteY917" fmla="*/ 922213 h 1054633"/>
              <a:gd name="connsiteX918" fmla="*/ 451239 w 12191999"/>
              <a:gd name="connsiteY918" fmla="*/ 922213 h 1054633"/>
              <a:gd name="connsiteX919" fmla="*/ 451239 w 12191999"/>
              <a:gd name="connsiteY919" fmla="*/ 619538 h 1054633"/>
              <a:gd name="connsiteX920" fmla="*/ 479738 w 12191999"/>
              <a:gd name="connsiteY920" fmla="*/ 619538 h 1054633"/>
              <a:gd name="connsiteX921" fmla="*/ 479738 w 12191999"/>
              <a:gd name="connsiteY921" fmla="*/ 605350 h 1054633"/>
              <a:gd name="connsiteX922" fmla="*/ 555737 w 12191999"/>
              <a:gd name="connsiteY922" fmla="*/ 619538 h 1054633"/>
              <a:gd name="connsiteX923" fmla="*/ 555737 w 12191999"/>
              <a:gd name="connsiteY923" fmla="*/ 761417 h 1054633"/>
              <a:gd name="connsiteX924" fmla="*/ 584236 w 12191999"/>
              <a:gd name="connsiteY924" fmla="*/ 761417 h 1054633"/>
              <a:gd name="connsiteX925" fmla="*/ 588986 w 12191999"/>
              <a:gd name="connsiteY925" fmla="*/ 756688 h 1054633"/>
              <a:gd name="connsiteX926" fmla="*/ 598486 w 12191999"/>
              <a:gd name="connsiteY926" fmla="*/ 756688 h 1054633"/>
              <a:gd name="connsiteX927" fmla="*/ 603235 w 12191999"/>
              <a:gd name="connsiteY927" fmla="*/ 761417 h 1054633"/>
              <a:gd name="connsiteX928" fmla="*/ 636485 w 12191999"/>
              <a:gd name="connsiteY928" fmla="*/ 761417 h 1054633"/>
              <a:gd name="connsiteX929" fmla="*/ 636485 w 12191999"/>
              <a:gd name="connsiteY929" fmla="*/ 841815 h 1054633"/>
              <a:gd name="connsiteX930" fmla="*/ 664984 w 12191999"/>
              <a:gd name="connsiteY930" fmla="*/ 841815 h 1054633"/>
              <a:gd name="connsiteX931" fmla="*/ 664984 w 12191999"/>
              <a:gd name="connsiteY931" fmla="*/ 704665 h 1054633"/>
              <a:gd name="connsiteX932" fmla="*/ 679234 w 12191999"/>
              <a:gd name="connsiteY932" fmla="*/ 704665 h 1054633"/>
              <a:gd name="connsiteX933" fmla="*/ 679234 w 12191999"/>
              <a:gd name="connsiteY933" fmla="*/ 690477 h 1054633"/>
              <a:gd name="connsiteX934" fmla="*/ 774231 w 12191999"/>
              <a:gd name="connsiteY934" fmla="*/ 690477 h 1054633"/>
              <a:gd name="connsiteX935" fmla="*/ 778981 w 12191999"/>
              <a:gd name="connsiteY935" fmla="*/ 699936 h 1054633"/>
              <a:gd name="connsiteX936" fmla="*/ 778981 w 12191999"/>
              <a:gd name="connsiteY936" fmla="*/ 912754 h 1054633"/>
              <a:gd name="connsiteX937" fmla="*/ 797981 w 12191999"/>
              <a:gd name="connsiteY937" fmla="*/ 912754 h 1054633"/>
              <a:gd name="connsiteX938" fmla="*/ 797981 w 12191999"/>
              <a:gd name="connsiteY938" fmla="*/ 926942 h 1054633"/>
              <a:gd name="connsiteX939" fmla="*/ 816981 w 12191999"/>
              <a:gd name="connsiteY939" fmla="*/ 926942 h 1054633"/>
              <a:gd name="connsiteX940" fmla="*/ 816981 w 12191999"/>
              <a:gd name="connsiteY940" fmla="*/ 874920 h 1054633"/>
              <a:gd name="connsiteX941" fmla="*/ 845480 w 12191999"/>
              <a:gd name="connsiteY941" fmla="*/ 874920 h 1054633"/>
              <a:gd name="connsiteX942" fmla="*/ 845480 w 12191999"/>
              <a:gd name="connsiteY942" fmla="*/ 865461 h 1054633"/>
              <a:gd name="connsiteX943" fmla="*/ 873979 w 12191999"/>
              <a:gd name="connsiteY943" fmla="*/ 865461 h 1054633"/>
              <a:gd name="connsiteX944" fmla="*/ 873979 w 12191999"/>
              <a:gd name="connsiteY944" fmla="*/ 874920 h 1054633"/>
              <a:gd name="connsiteX945" fmla="*/ 888229 w 12191999"/>
              <a:gd name="connsiteY945" fmla="*/ 874920 h 1054633"/>
              <a:gd name="connsiteX946" fmla="*/ 892979 w 12191999"/>
              <a:gd name="connsiteY946" fmla="*/ 865461 h 1054633"/>
              <a:gd name="connsiteX947" fmla="*/ 897729 w 12191999"/>
              <a:gd name="connsiteY947" fmla="*/ 865461 h 1054633"/>
              <a:gd name="connsiteX948" fmla="*/ 902478 w 12191999"/>
              <a:gd name="connsiteY948" fmla="*/ 874920 h 1054633"/>
              <a:gd name="connsiteX949" fmla="*/ 911978 w 12191999"/>
              <a:gd name="connsiteY949" fmla="*/ 874920 h 1054633"/>
              <a:gd name="connsiteX950" fmla="*/ 911978 w 12191999"/>
              <a:gd name="connsiteY950" fmla="*/ 785063 h 1054633"/>
              <a:gd name="connsiteX951" fmla="*/ 992726 w 12191999"/>
              <a:gd name="connsiteY951" fmla="*/ 785063 h 1054633"/>
              <a:gd name="connsiteX952" fmla="*/ 1006976 w 12191999"/>
              <a:gd name="connsiteY952" fmla="*/ 482388 h 1054633"/>
              <a:gd name="connsiteX953" fmla="*/ 987977 w 12191999"/>
              <a:gd name="connsiteY953" fmla="*/ 454013 h 1054633"/>
              <a:gd name="connsiteX954" fmla="*/ 983227 w 12191999"/>
              <a:gd name="connsiteY954" fmla="*/ 449283 h 1054633"/>
              <a:gd name="connsiteX955" fmla="*/ 992726 w 12191999"/>
              <a:gd name="connsiteY955" fmla="*/ 420908 h 1054633"/>
              <a:gd name="connsiteX956" fmla="*/ 992726 w 12191999"/>
              <a:gd name="connsiteY956" fmla="*/ 401990 h 1054633"/>
              <a:gd name="connsiteX957" fmla="*/ 1011726 w 12191999"/>
              <a:gd name="connsiteY957" fmla="*/ 401990 h 1054633"/>
              <a:gd name="connsiteX958" fmla="*/ 1011726 w 12191999"/>
              <a:gd name="connsiteY958" fmla="*/ 373615 h 1054633"/>
              <a:gd name="connsiteX959" fmla="*/ 1016476 w 12191999"/>
              <a:gd name="connsiteY959" fmla="*/ 368885 h 1054633"/>
              <a:gd name="connsiteX960" fmla="*/ 1016476 w 12191999"/>
              <a:gd name="connsiteY960" fmla="*/ 279029 h 1054633"/>
              <a:gd name="connsiteX961" fmla="*/ 1011726 w 12191999"/>
              <a:gd name="connsiteY961" fmla="*/ 269570 h 1054633"/>
              <a:gd name="connsiteX962" fmla="*/ 1016476 w 12191999"/>
              <a:gd name="connsiteY962" fmla="*/ 260112 h 1054633"/>
              <a:gd name="connsiteX963" fmla="*/ 1016476 w 12191999"/>
              <a:gd name="connsiteY963" fmla="*/ 193901 h 1054633"/>
              <a:gd name="connsiteX964" fmla="*/ 1021226 w 12191999"/>
              <a:gd name="connsiteY964" fmla="*/ 189172 h 1054633"/>
              <a:gd name="connsiteX965" fmla="*/ 1021226 w 12191999"/>
              <a:gd name="connsiteY965" fmla="*/ 122961 h 1054633"/>
              <a:gd name="connsiteX966" fmla="*/ 1021226 w 12191999"/>
              <a:gd name="connsiteY966" fmla="*/ 118232 h 1054633"/>
              <a:gd name="connsiteX967" fmla="*/ 1021226 w 12191999"/>
              <a:gd name="connsiteY967" fmla="*/ 94586 h 1054633"/>
              <a:gd name="connsiteX968" fmla="*/ 1025976 w 12191999"/>
              <a:gd name="connsiteY968" fmla="*/ 94586 h 1054633"/>
              <a:gd name="connsiteX969" fmla="*/ 1030726 w 12191999"/>
              <a:gd name="connsiteY969" fmla="*/ 94586 h 1054633"/>
              <a:gd name="connsiteX970" fmla="*/ 1030726 w 12191999"/>
              <a:gd name="connsiteY970" fmla="*/ 113503 h 1054633"/>
              <a:gd name="connsiteX971" fmla="*/ 1030726 w 12191999"/>
              <a:gd name="connsiteY971" fmla="*/ 122961 h 1054633"/>
              <a:gd name="connsiteX972" fmla="*/ 1030726 w 12191999"/>
              <a:gd name="connsiteY972" fmla="*/ 189172 h 1054633"/>
              <a:gd name="connsiteX973" fmla="*/ 1035475 w 12191999"/>
              <a:gd name="connsiteY973" fmla="*/ 193901 h 1054633"/>
              <a:gd name="connsiteX974" fmla="*/ 1035475 w 12191999"/>
              <a:gd name="connsiteY974" fmla="*/ 260112 h 1054633"/>
              <a:gd name="connsiteX975" fmla="*/ 1044975 w 12191999"/>
              <a:gd name="connsiteY975" fmla="*/ 269570 h 1054633"/>
              <a:gd name="connsiteX976" fmla="*/ 1040225 w 12191999"/>
              <a:gd name="connsiteY976" fmla="*/ 279029 h 1054633"/>
              <a:gd name="connsiteX977" fmla="*/ 1040225 w 12191999"/>
              <a:gd name="connsiteY977" fmla="*/ 368885 h 1054633"/>
              <a:gd name="connsiteX978" fmla="*/ 1044975 w 12191999"/>
              <a:gd name="connsiteY978" fmla="*/ 373615 h 1054633"/>
              <a:gd name="connsiteX979" fmla="*/ 1044975 w 12191999"/>
              <a:gd name="connsiteY979" fmla="*/ 401990 h 1054633"/>
              <a:gd name="connsiteX980" fmla="*/ 1059225 w 12191999"/>
              <a:gd name="connsiteY980" fmla="*/ 401990 h 1054633"/>
              <a:gd name="connsiteX981" fmla="*/ 1059225 w 12191999"/>
              <a:gd name="connsiteY981" fmla="*/ 420908 h 1054633"/>
              <a:gd name="connsiteX982" fmla="*/ 1073474 w 12191999"/>
              <a:gd name="connsiteY982" fmla="*/ 449283 h 1054633"/>
              <a:gd name="connsiteX983" fmla="*/ 1063975 w 12191999"/>
              <a:gd name="connsiteY983" fmla="*/ 454013 h 1054633"/>
              <a:gd name="connsiteX984" fmla="*/ 1044975 w 12191999"/>
              <a:gd name="connsiteY984" fmla="*/ 482388 h 1054633"/>
              <a:gd name="connsiteX985" fmla="*/ 1068725 w 12191999"/>
              <a:gd name="connsiteY985" fmla="*/ 997882 h 1054633"/>
              <a:gd name="connsiteX986" fmla="*/ 1078224 w 12191999"/>
              <a:gd name="connsiteY986" fmla="*/ 997882 h 1054633"/>
              <a:gd name="connsiteX987" fmla="*/ 1078224 w 12191999"/>
              <a:gd name="connsiteY987" fmla="*/ 964777 h 1054633"/>
              <a:gd name="connsiteX988" fmla="*/ 1130473 w 12191999"/>
              <a:gd name="connsiteY988" fmla="*/ 964777 h 1054633"/>
              <a:gd name="connsiteX989" fmla="*/ 1130473 w 12191999"/>
              <a:gd name="connsiteY989" fmla="*/ 1002611 h 1054633"/>
              <a:gd name="connsiteX990" fmla="*/ 1139973 w 12191999"/>
              <a:gd name="connsiteY990" fmla="*/ 1002611 h 1054633"/>
              <a:gd name="connsiteX991" fmla="*/ 1139973 w 12191999"/>
              <a:gd name="connsiteY991" fmla="*/ 950589 h 1054633"/>
              <a:gd name="connsiteX992" fmla="*/ 1144723 w 12191999"/>
              <a:gd name="connsiteY992" fmla="*/ 950589 h 1054633"/>
              <a:gd name="connsiteX993" fmla="*/ 1144723 w 12191999"/>
              <a:gd name="connsiteY993" fmla="*/ 997882 h 1054633"/>
              <a:gd name="connsiteX994" fmla="*/ 1154223 w 12191999"/>
              <a:gd name="connsiteY994" fmla="*/ 997882 h 1054633"/>
              <a:gd name="connsiteX995" fmla="*/ 1187472 w 12191999"/>
              <a:gd name="connsiteY995" fmla="*/ 997882 h 1054633"/>
              <a:gd name="connsiteX996" fmla="*/ 1187472 w 12191999"/>
              <a:gd name="connsiteY996" fmla="*/ 969506 h 1054633"/>
              <a:gd name="connsiteX997" fmla="*/ 1206471 w 12191999"/>
              <a:gd name="connsiteY997" fmla="*/ 969506 h 1054633"/>
              <a:gd name="connsiteX998" fmla="*/ 1206471 w 12191999"/>
              <a:gd name="connsiteY998" fmla="*/ 960047 h 1054633"/>
              <a:gd name="connsiteX999" fmla="*/ 1225471 w 12191999"/>
              <a:gd name="connsiteY999" fmla="*/ 960047 h 1054633"/>
              <a:gd name="connsiteX1000" fmla="*/ 1225471 w 12191999"/>
              <a:gd name="connsiteY1000" fmla="*/ 964777 h 1054633"/>
              <a:gd name="connsiteX1001" fmla="*/ 1239721 w 12191999"/>
              <a:gd name="connsiteY1001" fmla="*/ 964777 h 1054633"/>
              <a:gd name="connsiteX1002" fmla="*/ 1239721 w 12191999"/>
              <a:gd name="connsiteY1002" fmla="*/ 960047 h 1054633"/>
              <a:gd name="connsiteX1003" fmla="*/ 1382217 w 12191999"/>
              <a:gd name="connsiteY1003" fmla="*/ 960047 h 1054633"/>
              <a:gd name="connsiteX1004" fmla="*/ 1382217 w 12191999"/>
              <a:gd name="connsiteY1004" fmla="*/ 955318 h 1054633"/>
              <a:gd name="connsiteX1005" fmla="*/ 1391717 w 12191999"/>
              <a:gd name="connsiteY1005" fmla="*/ 955318 h 1054633"/>
              <a:gd name="connsiteX1006" fmla="*/ 1391717 w 12191999"/>
              <a:gd name="connsiteY1006" fmla="*/ 960047 h 1054633"/>
              <a:gd name="connsiteX1007" fmla="*/ 1401217 w 12191999"/>
              <a:gd name="connsiteY1007" fmla="*/ 960047 h 1054633"/>
              <a:gd name="connsiteX1008" fmla="*/ 1401217 w 12191999"/>
              <a:gd name="connsiteY1008" fmla="*/ 969506 h 1054633"/>
              <a:gd name="connsiteX1009" fmla="*/ 1410717 w 12191999"/>
              <a:gd name="connsiteY1009" fmla="*/ 969506 h 1054633"/>
              <a:gd name="connsiteX1010" fmla="*/ 1410717 w 12191999"/>
              <a:gd name="connsiteY1010" fmla="*/ 964777 h 1054633"/>
              <a:gd name="connsiteX1011" fmla="*/ 1415467 w 12191999"/>
              <a:gd name="connsiteY1011" fmla="*/ 964777 h 1054633"/>
              <a:gd name="connsiteX1012" fmla="*/ 1415467 w 12191999"/>
              <a:gd name="connsiteY1012" fmla="*/ 969506 h 1054633"/>
              <a:gd name="connsiteX1013" fmla="*/ 1443966 w 12191999"/>
              <a:gd name="connsiteY1013" fmla="*/ 969506 h 1054633"/>
              <a:gd name="connsiteX1014" fmla="*/ 1443966 w 12191999"/>
              <a:gd name="connsiteY1014" fmla="*/ 964777 h 1054633"/>
              <a:gd name="connsiteX1015" fmla="*/ 1458216 w 12191999"/>
              <a:gd name="connsiteY1015" fmla="*/ 964777 h 1054633"/>
              <a:gd name="connsiteX1016" fmla="*/ 1458216 w 12191999"/>
              <a:gd name="connsiteY1016" fmla="*/ 1002611 h 1054633"/>
              <a:gd name="connsiteX1017" fmla="*/ 1462965 w 12191999"/>
              <a:gd name="connsiteY1017" fmla="*/ 1002611 h 1054633"/>
              <a:gd name="connsiteX1018" fmla="*/ 1462965 w 12191999"/>
              <a:gd name="connsiteY1018" fmla="*/ 993152 h 1054633"/>
              <a:gd name="connsiteX1019" fmla="*/ 1472465 w 12191999"/>
              <a:gd name="connsiteY1019" fmla="*/ 993152 h 1054633"/>
              <a:gd name="connsiteX1020" fmla="*/ 1472465 w 12191999"/>
              <a:gd name="connsiteY1020" fmla="*/ 1002611 h 1054633"/>
              <a:gd name="connsiteX1021" fmla="*/ 1496215 w 12191999"/>
              <a:gd name="connsiteY1021" fmla="*/ 1002611 h 1054633"/>
              <a:gd name="connsiteX1022" fmla="*/ 1496215 w 12191999"/>
              <a:gd name="connsiteY1022" fmla="*/ 983694 h 1054633"/>
              <a:gd name="connsiteX1023" fmla="*/ 1524714 w 12191999"/>
              <a:gd name="connsiteY1023" fmla="*/ 978964 h 1054633"/>
              <a:gd name="connsiteX1024" fmla="*/ 1524714 w 12191999"/>
              <a:gd name="connsiteY1024" fmla="*/ 931672 h 1054633"/>
              <a:gd name="connsiteX1025" fmla="*/ 1534214 w 12191999"/>
              <a:gd name="connsiteY1025" fmla="*/ 931672 h 1054633"/>
              <a:gd name="connsiteX1026" fmla="*/ 1534214 w 12191999"/>
              <a:gd name="connsiteY1026" fmla="*/ 978964 h 1054633"/>
              <a:gd name="connsiteX1027" fmla="*/ 1548463 w 12191999"/>
              <a:gd name="connsiteY1027" fmla="*/ 978964 h 1054633"/>
              <a:gd name="connsiteX1028" fmla="*/ 1548463 w 12191999"/>
              <a:gd name="connsiteY1028" fmla="*/ 931672 h 1054633"/>
              <a:gd name="connsiteX1029" fmla="*/ 1557963 w 12191999"/>
              <a:gd name="connsiteY1029" fmla="*/ 931672 h 1054633"/>
              <a:gd name="connsiteX1030" fmla="*/ 1557963 w 12191999"/>
              <a:gd name="connsiteY1030" fmla="*/ 969506 h 1054633"/>
              <a:gd name="connsiteX1031" fmla="*/ 1567463 w 12191999"/>
              <a:gd name="connsiteY1031" fmla="*/ 969506 h 1054633"/>
              <a:gd name="connsiteX1032" fmla="*/ 1567463 w 12191999"/>
              <a:gd name="connsiteY1032" fmla="*/ 974235 h 1054633"/>
              <a:gd name="connsiteX1033" fmla="*/ 1581713 w 12191999"/>
              <a:gd name="connsiteY1033" fmla="*/ 974235 h 1054633"/>
              <a:gd name="connsiteX1034" fmla="*/ 1581713 w 12191999"/>
              <a:gd name="connsiteY1034" fmla="*/ 969506 h 1054633"/>
              <a:gd name="connsiteX1035" fmla="*/ 1591213 w 12191999"/>
              <a:gd name="connsiteY1035" fmla="*/ 969506 h 1054633"/>
              <a:gd name="connsiteX1036" fmla="*/ 1591213 w 12191999"/>
              <a:gd name="connsiteY1036" fmla="*/ 983694 h 1054633"/>
              <a:gd name="connsiteX1037" fmla="*/ 1600712 w 12191999"/>
              <a:gd name="connsiteY1037" fmla="*/ 983694 h 1054633"/>
              <a:gd name="connsiteX1038" fmla="*/ 1600712 w 12191999"/>
              <a:gd name="connsiteY1038" fmla="*/ 988423 h 1054633"/>
              <a:gd name="connsiteX1039" fmla="*/ 1595962 w 12191999"/>
              <a:gd name="connsiteY1039" fmla="*/ 988423 h 1054633"/>
              <a:gd name="connsiteX1040" fmla="*/ 1595962 w 12191999"/>
              <a:gd name="connsiteY1040" fmla="*/ 1007340 h 1054633"/>
              <a:gd name="connsiteX1041" fmla="*/ 1624462 w 12191999"/>
              <a:gd name="connsiteY1041" fmla="*/ 1007340 h 1054633"/>
              <a:gd name="connsiteX1042" fmla="*/ 1624462 w 12191999"/>
              <a:gd name="connsiteY1042" fmla="*/ 964777 h 1054633"/>
              <a:gd name="connsiteX1043" fmla="*/ 1619712 w 12191999"/>
              <a:gd name="connsiteY1043" fmla="*/ 964777 h 1054633"/>
              <a:gd name="connsiteX1044" fmla="*/ 1619712 w 12191999"/>
              <a:gd name="connsiteY1044" fmla="*/ 960047 h 1054633"/>
              <a:gd name="connsiteX1045" fmla="*/ 1633961 w 12191999"/>
              <a:gd name="connsiteY1045" fmla="*/ 960047 h 1054633"/>
              <a:gd name="connsiteX1046" fmla="*/ 1633961 w 12191999"/>
              <a:gd name="connsiteY1046" fmla="*/ 941130 h 1054633"/>
              <a:gd name="connsiteX1047" fmla="*/ 1733709 w 12191999"/>
              <a:gd name="connsiteY1047" fmla="*/ 941130 h 1054633"/>
              <a:gd name="connsiteX1048" fmla="*/ 1733709 w 12191999"/>
              <a:gd name="connsiteY1048" fmla="*/ 960047 h 1054633"/>
              <a:gd name="connsiteX1049" fmla="*/ 1762208 w 12191999"/>
              <a:gd name="connsiteY1049" fmla="*/ 960047 h 1054633"/>
              <a:gd name="connsiteX1050" fmla="*/ 1762208 w 12191999"/>
              <a:gd name="connsiteY1050" fmla="*/ 936401 h 1054633"/>
              <a:gd name="connsiteX1051" fmla="*/ 1771708 w 12191999"/>
              <a:gd name="connsiteY1051" fmla="*/ 936401 h 1054633"/>
              <a:gd name="connsiteX1052" fmla="*/ 1771708 w 12191999"/>
              <a:gd name="connsiteY1052" fmla="*/ 903296 h 1054633"/>
              <a:gd name="connsiteX1053" fmla="*/ 1785958 w 12191999"/>
              <a:gd name="connsiteY1053" fmla="*/ 903296 h 1054633"/>
              <a:gd name="connsiteX1054" fmla="*/ 1785958 w 12191999"/>
              <a:gd name="connsiteY1054" fmla="*/ 898566 h 1054633"/>
              <a:gd name="connsiteX1055" fmla="*/ 1800208 w 12191999"/>
              <a:gd name="connsiteY1055" fmla="*/ 898566 h 1054633"/>
              <a:gd name="connsiteX1056" fmla="*/ 1804957 w 12191999"/>
              <a:gd name="connsiteY1056" fmla="*/ 903296 h 1054633"/>
              <a:gd name="connsiteX1057" fmla="*/ 1819207 w 12191999"/>
              <a:gd name="connsiteY1057" fmla="*/ 903296 h 1054633"/>
              <a:gd name="connsiteX1058" fmla="*/ 1819207 w 12191999"/>
              <a:gd name="connsiteY1058" fmla="*/ 936401 h 1054633"/>
              <a:gd name="connsiteX1059" fmla="*/ 1857206 w 12191999"/>
              <a:gd name="connsiteY1059" fmla="*/ 936401 h 1054633"/>
              <a:gd name="connsiteX1060" fmla="*/ 1857206 w 12191999"/>
              <a:gd name="connsiteY1060" fmla="*/ 922213 h 1054633"/>
              <a:gd name="connsiteX1061" fmla="*/ 1861956 w 12191999"/>
              <a:gd name="connsiteY1061" fmla="*/ 922213 h 1054633"/>
              <a:gd name="connsiteX1062" fmla="*/ 1861956 w 12191999"/>
              <a:gd name="connsiteY1062" fmla="*/ 936401 h 1054633"/>
              <a:gd name="connsiteX1063" fmla="*/ 1880956 w 12191999"/>
              <a:gd name="connsiteY1063" fmla="*/ 936401 h 1054633"/>
              <a:gd name="connsiteX1064" fmla="*/ 1880956 w 12191999"/>
              <a:gd name="connsiteY1064" fmla="*/ 770875 h 1054633"/>
              <a:gd name="connsiteX1065" fmla="*/ 1928455 w 12191999"/>
              <a:gd name="connsiteY1065" fmla="*/ 770875 h 1054633"/>
              <a:gd name="connsiteX1066" fmla="*/ 1928455 w 12191999"/>
              <a:gd name="connsiteY1066" fmla="*/ 756688 h 1054633"/>
              <a:gd name="connsiteX1067" fmla="*/ 1933205 w 12191999"/>
              <a:gd name="connsiteY1067" fmla="*/ 756688 h 1054633"/>
              <a:gd name="connsiteX1068" fmla="*/ 1933205 w 12191999"/>
              <a:gd name="connsiteY1068" fmla="*/ 766146 h 1054633"/>
              <a:gd name="connsiteX1069" fmla="*/ 1956954 w 12191999"/>
              <a:gd name="connsiteY1069" fmla="*/ 766146 h 1054633"/>
              <a:gd name="connsiteX1070" fmla="*/ 1956954 w 12191999"/>
              <a:gd name="connsiteY1070" fmla="*/ 756688 h 1054633"/>
              <a:gd name="connsiteX1071" fmla="*/ 1961704 w 12191999"/>
              <a:gd name="connsiteY1071" fmla="*/ 756688 h 1054633"/>
              <a:gd name="connsiteX1072" fmla="*/ 1961704 w 12191999"/>
              <a:gd name="connsiteY1072" fmla="*/ 775605 h 1054633"/>
              <a:gd name="connsiteX1073" fmla="*/ 1971204 w 12191999"/>
              <a:gd name="connsiteY1073" fmla="*/ 775605 h 1054633"/>
              <a:gd name="connsiteX1074" fmla="*/ 1971204 w 12191999"/>
              <a:gd name="connsiteY1074" fmla="*/ 794522 h 1054633"/>
              <a:gd name="connsiteX1075" fmla="*/ 1999703 w 12191999"/>
              <a:gd name="connsiteY1075" fmla="*/ 794522 h 1054633"/>
              <a:gd name="connsiteX1076" fmla="*/ 1999703 w 12191999"/>
              <a:gd name="connsiteY1076" fmla="*/ 832356 h 1054633"/>
              <a:gd name="connsiteX1077" fmla="*/ 2004453 w 12191999"/>
              <a:gd name="connsiteY1077" fmla="*/ 832356 h 1054633"/>
              <a:gd name="connsiteX1078" fmla="*/ 2004453 w 12191999"/>
              <a:gd name="connsiteY1078" fmla="*/ 803981 h 1054633"/>
              <a:gd name="connsiteX1079" fmla="*/ 2013953 w 12191999"/>
              <a:gd name="connsiteY1079" fmla="*/ 803981 h 1054633"/>
              <a:gd name="connsiteX1080" fmla="*/ 2013953 w 12191999"/>
              <a:gd name="connsiteY1080" fmla="*/ 846544 h 1054633"/>
              <a:gd name="connsiteX1081" fmla="*/ 2051952 w 12191999"/>
              <a:gd name="connsiteY1081" fmla="*/ 846544 h 1054633"/>
              <a:gd name="connsiteX1082" fmla="*/ 2051952 w 12191999"/>
              <a:gd name="connsiteY1082" fmla="*/ 832356 h 1054633"/>
              <a:gd name="connsiteX1083" fmla="*/ 2070951 w 12191999"/>
              <a:gd name="connsiteY1083" fmla="*/ 832356 h 1054633"/>
              <a:gd name="connsiteX1084" fmla="*/ 2070951 w 12191999"/>
              <a:gd name="connsiteY1084" fmla="*/ 856003 h 1054633"/>
              <a:gd name="connsiteX1085" fmla="*/ 2075701 w 12191999"/>
              <a:gd name="connsiteY1085" fmla="*/ 856003 h 1054633"/>
              <a:gd name="connsiteX1086" fmla="*/ 2075701 w 12191999"/>
              <a:gd name="connsiteY1086" fmla="*/ 832356 h 1054633"/>
              <a:gd name="connsiteX1087" fmla="*/ 2094701 w 12191999"/>
              <a:gd name="connsiteY1087" fmla="*/ 832356 h 1054633"/>
              <a:gd name="connsiteX1088" fmla="*/ 2094701 w 12191999"/>
              <a:gd name="connsiteY1088" fmla="*/ 789793 h 1054633"/>
              <a:gd name="connsiteX1089" fmla="*/ 2104200 w 12191999"/>
              <a:gd name="connsiteY1089" fmla="*/ 789793 h 1054633"/>
              <a:gd name="connsiteX1090" fmla="*/ 2118450 w 12191999"/>
              <a:gd name="connsiteY1090" fmla="*/ 737770 h 1054633"/>
              <a:gd name="connsiteX1091" fmla="*/ 2132700 w 12191999"/>
              <a:gd name="connsiteY1091" fmla="*/ 737770 h 1054633"/>
              <a:gd name="connsiteX1092" fmla="*/ 2146950 w 12191999"/>
              <a:gd name="connsiteY1092" fmla="*/ 789793 h 1054633"/>
              <a:gd name="connsiteX1093" fmla="*/ 2156449 w 12191999"/>
              <a:gd name="connsiteY1093" fmla="*/ 789793 h 1054633"/>
              <a:gd name="connsiteX1094" fmla="*/ 2156449 w 12191999"/>
              <a:gd name="connsiteY1094" fmla="*/ 865461 h 1054633"/>
              <a:gd name="connsiteX1095" fmla="*/ 2161199 w 12191999"/>
              <a:gd name="connsiteY1095" fmla="*/ 865461 h 1054633"/>
              <a:gd name="connsiteX1096" fmla="*/ 2161199 w 12191999"/>
              <a:gd name="connsiteY1096" fmla="*/ 922213 h 1054633"/>
              <a:gd name="connsiteX1097" fmla="*/ 2170699 w 12191999"/>
              <a:gd name="connsiteY1097" fmla="*/ 917484 h 1054633"/>
              <a:gd name="connsiteX1098" fmla="*/ 2170699 w 12191999"/>
              <a:gd name="connsiteY1098" fmla="*/ 898566 h 1054633"/>
              <a:gd name="connsiteX1099" fmla="*/ 2175449 w 12191999"/>
              <a:gd name="connsiteY1099" fmla="*/ 912754 h 1054633"/>
              <a:gd name="connsiteX1100" fmla="*/ 2184949 w 12191999"/>
              <a:gd name="connsiteY1100" fmla="*/ 912754 h 1054633"/>
              <a:gd name="connsiteX1101" fmla="*/ 2184949 w 12191999"/>
              <a:gd name="connsiteY1101" fmla="*/ 813439 h 1054633"/>
              <a:gd name="connsiteX1102" fmla="*/ 2222948 w 12191999"/>
              <a:gd name="connsiteY1102" fmla="*/ 813439 h 1054633"/>
              <a:gd name="connsiteX1103" fmla="*/ 2237198 w 12191999"/>
              <a:gd name="connsiteY1103" fmla="*/ 827627 h 1054633"/>
              <a:gd name="connsiteX1104" fmla="*/ 2237198 w 12191999"/>
              <a:gd name="connsiteY1104" fmla="*/ 813439 h 1054633"/>
              <a:gd name="connsiteX1105" fmla="*/ 2237198 w 12191999"/>
              <a:gd name="connsiteY1105" fmla="*/ 808710 h 1054633"/>
              <a:gd name="connsiteX1106" fmla="*/ 2251447 w 12191999"/>
              <a:gd name="connsiteY1106" fmla="*/ 808710 h 1054633"/>
              <a:gd name="connsiteX1107" fmla="*/ 2251447 w 12191999"/>
              <a:gd name="connsiteY1107" fmla="*/ 780334 h 1054633"/>
              <a:gd name="connsiteX1108" fmla="*/ 2260947 w 12191999"/>
              <a:gd name="connsiteY1108" fmla="*/ 780334 h 1054633"/>
              <a:gd name="connsiteX1109" fmla="*/ 2260947 w 12191999"/>
              <a:gd name="connsiteY1109" fmla="*/ 766146 h 1054633"/>
              <a:gd name="connsiteX1110" fmla="*/ 2260947 w 12191999"/>
              <a:gd name="connsiteY1110" fmla="*/ 737770 h 1054633"/>
              <a:gd name="connsiteX1111" fmla="*/ 2279946 w 12191999"/>
              <a:gd name="connsiteY1111" fmla="*/ 737770 h 1054633"/>
              <a:gd name="connsiteX1112" fmla="*/ 2279946 w 12191999"/>
              <a:gd name="connsiteY1112" fmla="*/ 699936 h 1054633"/>
              <a:gd name="connsiteX1113" fmla="*/ 2294196 w 12191999"/>
              <a:gd name="connsiteY1113" fmla="*/ 699936 h 1054633"/>
              <a:gd name="connsiteX1114" fmla="*/ 2294196 w 12191999"/>
              <a:gd name="connsiteY1114" fmla="*/ 690477 h 1054633"/>
              <a:gd name="connsiteX1115" fmla="*/ 2298946 w 12191999"/>
              <a:gd name="connsiteY1115" fmla="*/ 690477 h 1054633"/>
              <a:gd name="connsiteX1116" fmla="*/ 2298946 w 12191999"/>
              <a:gd name="connsiteY1116" fmla="*/ 657372 h 1054633"/>
              <a:gd name="connsiteX1117" fmla="*/ 2303696 w 12191999"/>
              <a:gd name="connsiteY1117" fmla="*/ 657372 h 1054633"/>
              <a:gd name="connsiteX1118" fmla="*/ 2303696 w 12191999"/>
              <a:gd name="connsiteY1118" fmla="*/ 647914 h 1054633"/>
              <a:gd name="connsiteX1119" fmla="*/ 2313196 w 12191999"/>
              <a:gd name="connsiteY1119" fmla="*/ 647914 h 1054633"/>
              <a:gd name="connsiteX1120" fmla="*/ 2313196 w 12191999"/>
              <a:gd name="connsiteY1120" fmla="*/ 610079 h 1054633"/>
              <a:gd name="connsiteX1121" fmla="*/ 2346445 w 12191999"/>
              <a:gd name="connsiteY1121" fmla="*/ 610079 h 1054633"/>
              <a:gd name="connsiteX1122" fmla="*/ 2346445 w 12191999"/>
              <a:gd name="connsiteY1122" fmla="*/ 595892 h 1054633"/>
              <a:gd name="connsiteX1123" fmla="*/ 2384444 w 12191999"/>
              <a:gd name="connsiteY1123" fmla="*/ 595892 h 1054633"/>
              <a:gd name="connsiteX1124" fmla="*/ 2384444 w 12191999"/>
              <a:gd name="connsiteY1124" fmla="*/ 581704 h 1054633"/>
              <a:gd name="connsiteX1125" fmla="*/ 2408194 w 12191999"/>
              <a:gd name="connsiteY1125" fmla="*/ 581704 h 1054633"/>
              <a:gd name="connsiteX1126" fmla="*/ 2408194 w 12191999"/>
              <a:gd name="connsiteY1126" fmla="*/ 595892 h 1054633"/>
              <a:gd name="connsiteX1127" fmla="*/ 2417693 w 12191999"/>
              <a:gd name="connsiteY1127" fmla="*/ 595892 h 1054633"/>
              <a:gd name="connsiteX1128" fmla="*/ 2417693 w 12191999"/>
              <a:gd name="connsiteY1128" fmla="*/ 591162 h 1054633"/>
              <a:gd name="connsiteX1129" fmla="*/ 2427193 w 12191999"/>
              <a:gd name="connsiteY1129" fmla="*/ 591162 h 1054633"/>
              <a:gd name="connsiteX1130" fmla="*/ 2427193 w 12191999"/>
              <a:gd name="connsiteY1130" fmla="*/ 595892 h 1054633"/>
              <a:gd name="connsiteX1131" fmla="*/ 2436693 w 12191999"/>
              <a:gd name="connsiteY1131" fmla="*/ 595892 h 1054633"/>
              <a:gd name="connsiteX1132" fmla="*/ 2436693 w 12191999"/>
              <a:gd name="connsiteY1132" fmla="*/ 581704 h 1054633"/>
              <a:gd name="connsiteX1133" fmla="*/ 2455692 w 12191999"/>
              <a:gd name="connsiteY1133" fmla="*/ 581704 h 1054633"/>
              <a:gd name="connsiteX1134" fmla="*/ 2455692 w 12191999"/>
              <a:gd name="connsiteY1134" fmla="*/ 595892 h 1054633"/>
              <a:gd name="connsiteX1135" fmla="*/ 2484192 w 12191999"/>
              <a:gd name="connsiteY1135" fmla="*/ 595892 h 1054633"/>
              <a:gd name="connsiteX1136" fmla="*/ 2484192 w 12191999"/>
              <a:gd name="connsiteY1136" fmla="*/ 610079 h 1054633"/>
              <a:gd name="connsiteX1137" fmla="*/ 2498441 w 12191999"/>
              <a:gd name="connsiteY1137" fmla="*/ 610079 h 1054633"/>
              <a:gd name="connsiteX1138" fmla="*/ 2498441 w 12191999"/>
              <a:gd name="connsiteY1138" fmla="*/ 709395 h 1054633"/>
              <a:gd name="connsiteX1139" fmla="*/ 2507941 w 12191999"/>
              <a:gd name="connsiteY1139" fmla="*/ 709395 h 1054633"/>
              <a:gd name="connsiteX1140" fmla="*/ 2507941 w 12191999"/>
              <a:gd name="connsiteY1140" fmla="*/ 671560 h 1054633"/>
              <a:gd name="connsiteX1141" fmla="*/ 2555440 w 12191999"/>
              <a:gd name="connsiteY1141" fmla="*/ 671560 h 1054633"/>
              <a:gd name="connsiteX1142" fmla="*/ 2555440 w 12191999"/>
              <a:gd name="connsiteY1142" fmla="*/ 709395 h 1054633"/>
              <a:gd name="connsiteX1143" fmla="*/ 2564940 w 12191999"/>
              <a:gd name="connsiteY1143" fmla="*/ 709395 h 1054633"/>
              <a:gd name="connsiteX1144" fmla="*/ 2564940 w 12191999"/>
              <a:gd name="connsiteY1144" fmla="*/ 813439 h 1054633"/>
              <a:gd name="connsiteX1145" fmla="*/ 2569690 w 12191999"/>
              <a:gd name="connsiteY1145" fmla="*/ 813439 h 1054633"/>
              <a:gd name="connsiteX1146" fmla="*/ 2574439 w 12191999"/>
              <a:gd name="connsiteY1146" fmla="*/ 728312 h 1054633"/>
              <a:gd name="connsiteX1147" fmla="*/ 2574439 w 12191999"/>
              <a:gd name="connsiteY1147" fmla="*/ 813439 h 1054633"/>
              <a:gd name="connsiteX1148" fmla="*/ 2583939 w 12191999"/>
              <a:gd name="connsiteY1148" fmla="*/ 813439 h 1054633"/>
              <a:gd name="connsiteX1149" fmla="*/ 2588689 w 12191999"/>
              <a:gd name="connsiteY1149" fmla="*/ 860732 h 1054633"/>
              <a:gd name="connsiteX1150" fmla="*/ 2612439 w 12191999"/>
              <a:gd name="connsiteY1150" fmla="*/ 874920 h 1054633"/>
              <a:gd name="connsiteX1151" fmla="*/ 2612439 w 12191999"/>
              <a:gd name="connsiteY1151" fmla="*/ 856003 h 1054633"/>
              <a:gd name="connsiteX1152" fmla="*/ 2617188 w 12191999"/>
              <a:gd name="connsiteY1152" fmla="*/ 856003 h 1054633"/>
              <a:gd name="connsiteX1153" fmla="*/ 2617188 w 12191999"/>
              <a:gd name="connsiteY1153" fmla="*/ 841815 h 1054633"/>
              <a:gd name="connsiteX1154" fmla="*/ 2683687 w 12191999"/>
              <a:gd name="connsiteY1154" fmla="*/ 841815 h 1054633"/>
              <a:gd name="connsiteX1155" fmla="*/ 2683687 w 12191999"/>
              <a:gd name="connsiteY1155" fmla="*/ 846544 h 1054633"/>
              <a:gd name="connsiteX1156" fmla="*/ 2688437 w 12191999"/>
              <a:gd name="connsiteY1156" fmla="*/ 846544 h 1054633"/>
              <a:gd name="connsiteX1157" fmla="*/ 2688437 w 12191999"/>
              <a:gd name="connsiteY1157" fmla="*/ 832356 h 1054633"/>
              <a:gd name="connsiteX1158" fmla="*/ 2697937 w 12191999"/>
              <a:gd name="connsiteY1158" fmla="*/ 832356 h 1054633"/>
              <a:gd name="connsiteX1159" fmla="*/ 2697937 w 12191999"/>
              <a:gd name="connsiteY1159" fmla="*/ 846544 h 1054633"/>
              <a:gd name="connsiteX1160" fmla="*/ 2707437 w 12191999"/>
              <a:gd name="connsiteY1160" fmla="*/ 846544 h 1054633"/>
              <a:gd name="connsiteX1161" fmla="*/ 2707437 w 12191999"/>
              <a:gd name="connsiteY1161" fmla="*/ 827627 h 1054633"/>
              <a:gd name="connsiteX1162" fmla="*/ 2716936 w 12191999"/>
              <a:gd name="connsiteY1162" fmla="*/ 827627 h 1054633"/>
              <a:gd name="connsiteX1163" fmla="*/ 2716936 w 12191999"/>
              <a:gd name="connsiteY1163" fmla="*/ 818168 h 1054633"/>
              <a:gd name="connsiteX1164" fmla="*/ 2740686 w 12191999"/>
              <a:gd name="connsiteY1164" fmla="*/ 818168 h 1054633"/>
              <a:gd name="connsiteX1165" fmla="*/ 2740686 w 12191999"/>
              <a:gd name="connsiteY1165" fmla="*/ 794522 h 1054633"/>
              <a:gd name="connsiteX1166" fmla="*/ 2750186 w 12191999"/>
              <a:gd name="connsiteY1166" fmla="*/ 789793 h 1054633"/>
              <a:gd name="connsiteX1167" fmla="*/ 2750186 w 12191999"/>
              <a:gd name="connsiteY1167" fmla="*/ 785063 h 1054633"/>
              <a:gd name="connsiteX1168" fmla="*/ 2769185 w 12191999"/>
              <a:gd name="connsiteY1168" fmla="*/ 785063 h 1054633"/>
              <a:gd name="connsiteX1169" fmla="*/ 2769185 w 12191999"/>
              <a:gd name="connsiteY1169" fmla="*/ 766146 h 1054633"/>
              <a:gd name="connsiteX1170" fmla="*/ 2778685 w 12191999"/>
              <a:gd name="connsiteY1170" fmla="*/ 766146 h 1054633"/>
              <a:gd name="connsiteX1171" fmla="*/ 2778685 w 12191999"/>
              <a:gd name="connsiteY1171" fmla="*/ 723583 h 1054633"/>
              <a:gd name="connsiteX1172" fmla="*/ 2797684 w 12191999"/>
              <a:gd name="connsiteY1172" fmla="*/ 723583 h 1054633"/>
              <a:gd name="connsiteX1173" fmla="*/ 2797684 w 12191999"/>
              <a:gd name="connsiteY1173" fmla="*/ 718853 h 1054633"/>
              <a:gd name="connsiteX1174" fmla="*/ 2807184 w 12191999"/>
              <a:gd name="connsiteY1174" fmla="*/ 718853 h 1054633"/>
              <a:gd name="connsiteX1175" fmla="*/ 2807184 w 12191999"/>
              <a:gd name="connsiteY1175" fmla="*/ 662102 h 1054633"/>
              <a:gd name="connsiteX1176" fmla="*/ 2830934 w 12191999"/>
              <a:gd name="connsiteY1176" fmla="*/ 662102 h 1054633"/>
              <a:gd name="connsiteX1177" fmla="*/ 2830934 w 12191999"/>
              <a:gd name="connsiteY1177" fmla="*/ 638455 h 1054633"/>
              <a:gd name="connsiteX1178" fmla="*/ 2878433 w 12191999"/>
              <a:gd name="connsiteY1178" fmla="*/ 638455 h 1054633"/>
              <a:gd name="connsiteX1179" fmla="*/ 2878433 w 12191999"/>
              <a:gd name="connsiteY1179" fmla="*/ 662102 h 1054633"/>
              <a:gd name="connsiteX1180" fmla="*/ 2906932 w 12191999"/>
              <a:gd name="connsiteY1180" fmla="*/ 662102 h 1054633"/>
              <a:gd name="connsiteX1181" fmla="*/ 2906932 w 12191999"/>
              <a:gd name="connsiteY1181" fmla="*/ 718853 h 1054633"/>
              <a:gd name="connsiteX1182" fmla="*/ 2925931 w 12191999"/>
              <a:gd name="connsiteY1182" fmla="*/ 718853 h 1054633"/>
              <a:gd name="connsiteX1183" fmla="*/ 2925931 w 12191999"/>
              <a:gd name="connsiteY1183" fmla="*/ 846544 h 1054633"/>
              <a:gd name="connsiteX1184" fmla="*/ 2930681 w 12191999"/>
              <a:gd name="connsiteY1184" fmla="*/ 846544 h 1054633"/>
              <a:gd name="connsiteX1185" fmla="*/ 2944931 w 12191999"/>
              <a:gd name="connsiteY1185" fmla="*/ 813439 h 1054633"/>
              <a:gd name="connsiteX1186" fmla="*/ 2954431 w 12191999"/>
              <a:gd name="connsiteY1186" fmla="*/ 827627 h 1054633"/>
              <a:gd name="connsiteX1187" fmla="*/ 2949680 w 12191999"/>
              <a:gd name="connsiteY1187" fmla="*/ 827627 h 1054633"/>
              <a:gd name="connsiteX1188" fmla="*/ 2949680 w 12191999"/>
              <a:gd name="connsiteY1188" fmla="*/ 846544 h 1054633"/>
              <a:gd name="connsiteX1189" fmla="*/ 2959181 w 12191999"/>
              <a:gd name="connsiteY1189" fmla="*/ 846544 h 1054633"/>
              <a:gd name="connsiteX1190" fmla="*/ 2959181 w 12191999"/>
              <a:gd name="connsiteY1190" fmla="*/ 884379 h 1054633"/>
              <a:gd name="connsiteX1191" fmla="*/ 2968680 w 12191999"/>
              <a:gd name="connsiteY1191" fmla="*/ 884379 h 1054633"/>
              <a:gd name="connsiteX1192" fmla="*/ 2968680 w 12191999"/>
              <a:gd name="connsiteY1192" fmla="*/ 912754 h 1054633"/>
              <a:gd name="connsiteX1193" fmla="*/ 2987680 w 12191999"/>
              <a:gd name="connsiteY1193" fmla="*/ 912754 h 1054633"/>
              <a:gd name="connsiteX1194" fmla="*/ 2987680 w 12191999"/>
              <a:gd name="connsiteY1194" fmla="*/ 903296 h 1054633"/>
              <a:gd name="connsiteX1195" fmla="*/ 3006680 w 12191999"/>
              <a:gd name="connsiteY1195" fmla="*/ 903296 h 1054633"/>
              <a:gd name="connsiteX1196" fmla="*/ 3006680 w 12191999"/>
              <a:gd name="connsiteY1196" fmla="*/ 874920 h 1054633"/>
              <a:gd name="connsiteX1197" fmla="*/ 3054179 w 12191999"/>
              <a:gd name="connsiteY1197" fmla="*/ 874920 h 1054633"/>
              <a:gd name="connsiteX1198" fmla="*/ 3054179 w 12191999"/>
              <a:gd name="connsiteY1198" fmla="*/ 884379 h 1054633"/>
              <a:gd name="connsiteX1199" fmla="*/ 3063678 w 12191999"/>
              <a:gd name="connsiteY1199" fmla="*/ 884379 h 1054633"/>
              <a:gd name="connsiteX1200" fmla="*/ 3063678 w 12191999"/>
              <a:gd name="connsiteY1200" fmla="*/ 874920 h 1054633"/>
              <a:gd name="connsiteX1201" fmla="*/ 3073178 w 12191999"/>
              <a:gd name="connsiteY1201" fmla="*/ 874920 h 1054633"/>
              <a:gd name="connsiteX1202" fmla="*/ 3073178 w 12191999"/>
              <a:gd name="connsiteY1202" fmla="*/ 893837 h 1054633"/>
              <a:gd name="connsiteX1203" fmla="*/ 3082678 w 12191999"/>
              <a:gd name="connsiteY1203" fmla="*/ 893837 h 1054633"/>
              <a:gd name="connsiteX1204" fmla="*/ 3082678 w 12191999"/>
              <a:gd name="connsiteY1204" fmla="*/ 884379 h 1054633"/>
              <a:gd name="connsiteX1205" fmla="*/ 3092177 w 12191999"/>
              <a:gd name="connsiteY1205" fmla="*/ 884379 h 1054633"/>
              <a:gd name="connsiteX1206" fmla="*/ 3092177 w 12191999"/>
              <a:gd name="connsiteY1206" fmla="*/ 856003 h 1054633"/>
              <a:gd name="connsiteX1207" fmla="*/ 3130177 w 12191999"/>
              <a:gd name="connsiteY1207" fmla="*/ 856003 h 1054633"/>
              <a:gd name="connsiteX1208" fmla="*/ 3130177 w 12191999"/>
              <a:gd name="connsiteY1208" fmla="*/ 865461 h 1054633"/>
              <a:gd name="connsiteX1209" fmla="*/ 3139677 w 12191999"/>
              <a:gd name="connsiteY1209" fmla="*/ 865461 h 1054633"/>
              <a:gd name="connsiteX1210" fmla="*/ 3139677 w 12191999"/>
              <a:gd name="connsiteY1210" fmla="*/ 846544 h 1054633"/>
              <a:gd name="connsiteX1211" fmla="*/ 3158676 w 12191999"/>
              <a:gd name="connsiteY1211" fmla="*/ 846544 h 1054633"/>
              <a:gd name="connsiteX1212" fmla="*/ 3158676 w 12191999"/>
              <a:gd name="connsiteY1212" fmla="*/ 818168 h 1054633"/>
              <a:gd name="connsiteX1213" fmla="*/ 3177676 w 12191999"/>
              <a:gd name="connsiteY1213" fmla="*/ 818168 h 1054633"/>
              <a:gd name="connsiteX1214" fmla="*/ 3177676 w 12191999"/>
              <a:gd name="connsiteY1214" fmla="*/ 827627 h 1054633"/>
              <a:gd name="connsiteX1215" fmla="*/ 3187175 w 12191999"/>
              <a:gd name="connsiteY1215" fmla="*/ 827627 h 1054633"/>
              <a:gd name="connsiteX1216" fmla="*/ 3187175 w 12191999"/>
              <a:gd name="connsiteY1216" fmla="*/ 799251 h 1054633"/>
              <a:gd name="connsiteX1217" fmla="*/ 3206175 w 12191999"/>
              <a:gd name="connsiteY1217" fmla="*/ 799251 h 1054633"/>
              <a:gd name="connsiteX1218" fmla="*/ 3206175 w 12191999"/>
              <a:gd name="connsiteY1218" fmla="*/ 818168 h 1054633"/>
              <a:gd name="connsiteX1219" fmla="*/ 3234674 w 12191999"/>
              <a:gd name="connsiteY1219" fmla="*/ 818168 h 1054633"/>
              <a:gd name="connsiteX1220" fmla="*/ 3234674 w 12191999"/>
              <a:gd name="connsiteY1220" fmla="*/ 808710 h 1054633"/>
              <a:gd name="connsiteX1221" fmla="*/ 3258423 w 12191999"/>
              <a:gd name="connsiteY1221" fmla="*/ 808710 h 1054633"/>
              <a:gd name="connsiteX1222" fmla="*/ 3258423 w 12191999"/>
              <a:gd name="connsiteY1222" fmla="*/ 818168 h 1054633"/>
              <a:gd name="connsiteX1223" fmla="*/ 3263173 w 12191999"/>
              <a:gd name="connsiteY1223" fmla="*/ 818168 h 1054633"/>
              <a:gd name="connsiteX1224" fmla="*/ 3263173 w 12191999"/>
              <a:gd name="connsiteY1224" fmla="*/ 837086 h 1054633"/>
              <a:gd name="connsiteX1225" fmla="*/ 3272673 w 12191999"/>
              <a:gd name="connsiteY1225" fmla="*/ 837086 h 1054633"/>
              <a:gd name="connsiteX1226" fmla="*/ 3272673 w 12191999"/>
              <a:gd name="connsiteY1226" fmla="*/ 846544 h 1054633"/>
              <a:gd name="connsiteX1227" fmla="*/ 3329672 w 12191999"/>
              <a:gd name="connsiteY1227" fmla="*/ 846544 h 1054633"/>
              <a:gd name="connsiteX1228" fmla="*/ 3329672 w 12191999"/>
              <a:gd name="connsiteY1228" fmla="*/ 884379 h 1054633"/>
              <a:gd name="connsiteX1229" fmla="*/ 3353422 w 12191999"/>
              <a:gd name="connsiteY1229" fmla="*/ 884379 h 1054633"/>
              <a:gd name="connsiteX1230" fmla="*/ 3353422 w 12191999"/>
              <a:gd name="connsiteY1230" fmla="*/ 874920 h 1054633"/>
              <a:gd name="connsiteX1231" fmla="*/ 3410420 w 12191999"/>
              <a:gd name="connsiteY1231" fmla="*/ 874920 h 1054633"/>
              <a:gd name="connsiteX1232" fmla="*/ 3410420 w 12191999"/>
              <a:gd name="connsiteY1232" fmla="*/ 865461 h 1054633"/>
              <a:gd name="connsiteX1233" fmla="*/ 3419920 w 12191999"/>
              <a:gd name="connsiteY1233" fmla="*/ 856003 h 1054633"/>
              <a:gd name="connsiteX1234" fmla="*/ 3419920 w 12191999"/>
              <a:gd name="connsiteY1234" fmla="*/ 818168 h 1054633"/>
              <a:gd name="connsiteX1235" fmla="*/ 3438919 w 12191999"/>
              <a:gd name="connsiteY1235" fmla="*/ 818168 h 1054633"/>
              <a:gd name="connsiteX1236" fmla="*/ 3443669 w 12191999"/>
              <a:gd name="connsiteY1236" fmla="*/ 841815 h 1054633"/>
              <a:gd name="connsiteX1237" fmla="*/ 3448419 w 12191999"/>
              <a:gd name="connsiteY1237" fmla="*/ 832356 h 1054633"/>
              <a:gd name="connsiteX1238" fmla="*/ 3462669 w 12191999"/>
              <a:gd name="connsiteY1238" fmla="*/ 832356 h 1054633"/>
              <a:gd name="connsiteX1239" fmla="*/ 3462669 w 12191999"/>
              <a:gd name="connsiteY1239" fmla="*/ 728312 h 1054633"/>
              <a:gd name="connsiteX1240" fmla="*/ 3476919 w 12191999"/>
              <a:gd name="connsiteY1240" fmla="*/ 728312 h 1054633"/>
              <a:gd name="connsiteX1241" fmla="*/ 3476919 w 12191999"/>
              <a:gd name="connsiteY1241" fmla="*/ 562786 h 1054633"/>
              <a:gd name="connsiteX1242" fmla="*/ 3500668 w 12191999"/>
              <a:gd name="connsiteY1242" fmla="*/ 562786 h 1054633"/>
              <a:gd name="connsiteX1243" fmla="*/ 3500668 w 12191999"/>
              <a:gd name="connsiteY1243" fmla="*/ 420908 h 1054633"/>
              <a:gd name="connsiteX1244" fmla="*/ 3505418 w 12191999"/>
              <a:gd name="connsiteY1244" fmla="*/ 416178 h 1054633"/>
              <a:gd name="connsiteX1245" fmla="*/ 3505418 w 12191999"/>
              <a:gd name="connsiteY1245" fmla="*/ 387803 h 1054633"/>
              <a:gd name="connsiteX1246" fmla="*/ 3524417 w 12191999"/>
              <a:gd name="connsiteY1246" fmla="*/ 387803 h 1054633"/>
              <a:gd name="connsiteX1247" fmla="*/ 3576666 w 12191999"/>
              <a:gd name="connsiteY1247" fmla="*/ 293217 h 1054633"/>
              <a:gd name="connsiteX1248" fmla="*/ 3576666 w 12191999"/>
              <a:gd name="connsiteY1248" fmla="*/ 0 h 1054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</a:cxnLst>
            <a:rect l="l" t="t" r="r" b="b"/>
            <a:pathLst>
              <a:path w="12191999" h="1054633">
                <a:moveTo>
                  <a:pt x="7317278" y="36111"/>
                </a:moveTo>
                <a:cubicBezTo>
                  <a:pt x="7321994" y="329328"/>
                  <a:pt x="7321994" y="329328"/>
                  <a:pt x="7321994" y="329328"/>
                </a:cubicBezTo>
                <a:cubicBezTo>
                  <a:pt x="7369151" y="428643"/>
                  <a:pt x="7369151" y="428643"/>
                  <a:pt x="7369151" y="428643"/>
                </a:cubicBezTo>
                <a:cubicBezTo>
                  <a:pt x="7392729" y="428643"/>
                  <a:pt x="7392729" y="428643"/>
                  <a:pt x="7392729" y="428643"/>
                </a:cubicBezTo>
                <a:cubicBezTo>
                  <a:pt x="7392729" y="457019"/>
                  <a:pt x="7392729" y="457019"/>
                  <a:pt x="7392729" y="457019"/>
                </a:cubicBezTo>
                <a:cubicBezTo>
                  <a:pt x="7397445" y="457019"/>
                  <a:pt x="7397445" y="457019"/>
                  <a:pt x="7397445" y="457019"/>
                </a:cubicBezTo>
                <a:cubicBezTo>
                  <a:pt x="7397445" y="598897"/>
                  <a:pt x="7397445" y="598897"/>
                  <a:pt x="7397445" y="598897"/>
                </a:cubicBezTo>
                <a:cubicBezTo>
                  <a:pt x="7411592" y="598897"/>
                  <a:pt x="7411592" y="598897"/>
                  <a:pt x="7411592" y="598897"/>
                </a:cubicBezTo>
                <a:cubicBezTo>
                  <a:pt x="7411592" y="759694"/>
                  <a:pt x="7411592" y="759694"/>
                  <a:pt x="7411592" y="759694"/>
                </a:cubicBezTo>
                <a:cubicBezTo>
                  <a:pt x="7435170" y="759694"/>
                  <a:pt x="7435170" y="759694"/>
                  <a:pt x="7435170" y="759694"/>
                </a:cubicBezTo>
                <a:cubicBezTo>
                  <a:pt x="7435170" y="906302"/>
                  <a:pt x="7435170" y="906302"/>
                  <a:pt x="7435170" y="906302"/>
                </a:cubicBezTo>
                <a:cubicBezTo>
                  <a:pt x="7468180" y="906302"/>
                  <a:pt x="7468180" y="906302"/>
                  <a:pt x="7468180" y="906302"/>
                </a:cubicBezTo>
                <a:cubicBezTo>
                  <a:pt x="7472895" y="892114"/>
                  <a:pt x="7472895" y="892114"/>
                  <a:pt x="7472895" y="892114"/>
                </a:cubicBezTo>
                <a:cubicBezTo>
                  <a:pt x="7491758" y="887384"/>
                  <a:pt x="7491758" y="887384"/>
                  <a:pt x="7491758" y="887384"/>
                </a:cubicBezTo>
                <a:cubicBezTo>
                  <a:pt x="7496474" y="901572"/>
                  <a:pt x="7496474" y="901572"/>
                  <a:pt x="7496474" y="901572"/>
                </a:cubicBezTo>
                <a:cubicBezTo>
                  <a:pt x="7520052" y="901572"/>
                  <a:pt x="7520052" y="901572"/>
                  <a:pt x="7520052" y="901572"/>
                </a:cubicBezTo>
                <a:lnTo>
                  <a:pt x="7520052" y="898741"/>
                </a:lnTo>
                <a:cubicBezTo>
                  <a:pt x="7520052" y="895120"/>
                  <a:pt x="7520052" y="895120"/>
                  <a:pt x="7520052" y="895120"/>
                </a:cubicBezTo>
                <a:cubicBezTo>
                  <a:pt x="7581356" y="895120"/>
                  <a:pt x="7581356" y="895120"/>
                  <a:pt x="7581356" y="895120"/>
                </a:cubicBezTo>
                <a:cubicBezTo>
                  <a:pt x="7581356" y="937683"/>
                  <a:pt x="7581356" y="937683"/>
                  <a:pt x="7581356" y="937683"/>
                </a:cubicBezTo>
                <a:cubicBezTo>
                  <a:pt x="7633228" y="937683"/>
                  <a:pt x="7633228" y="937683"/>
                  <a:pt x="7633228" y="937683"/>
                </a:cubicBezTo>
                <a:cubicBezTo>
                  <a:pt x="7633228" y="966059"/>
                  <a:pt x="7633228" y="966059"/>
                  <a:pt x="7633228" y="966059"/>
                </a:cubicBezTo>
                <a:cubicBezTo>
                  <a:pt x="7670954" y="966059"/>
                  <a:pt x="7670954" y="966059"/>
                  <a:pt x="7670954" y="966059"/>
                </a:cubicBezTo>
                <a:cubicBezTo>
                  <a:pt x="7670954" y="947142"/>
                  <a:pt x="7670954" y="923495"/>
                  <a:pt x="7670954" y="904578"/>
                </a:cubicBezTo>
                <a:cubicBezTo>
                  <a:pt x="7689817" y="904578"/>
                  <a:pt x="7689817" y="904578"/>
                  <a:pt x="7689817" y="904578"/>
                </a:cubicBezTo>
                <a:cubicBezTo>
                  <a:pt x="7689817" y="899849"/>
                  <a:pt x="7689817" y="899849"/>
                  <a:pt x="7689817" y="899849"/>
                </a:cubicBezTo>
                <a:cubicBezTo>
                  <a:pt x="7708679" y="899849"/>
                  <a:pt x="7708679" y="899849"/>
                  <a:pt x="7708679" y="899849"/>
                </a:cubicBezTo>
                <a:cubicBezTo>
                  <a:pt x="7708679" y="904578"/>
                  <a:pt x="7708679" y="904578"/>
                  <a:pt x="7708679" y="904578"/>
                </a:cubicBezTo>
                <a:cubicBezTo>
                  <a:pt x="7732258" y="904578"/>
                  <a:pt x="7732258" y="904578"/>
                  <a:pt x="7732258" y="904578"/>
                </a:cubicBezTo>
                <a:cubicBezTo>
                  <a:pt x="7732258" y="942413"/>
                  <a:pt x="7732258" y="942413"/>
                  <a:pt x="7732258" y="942413"/>
                </a:cubicBezTo>
                <a:cubicBezTo>
                  <a:pt x="7802993" y="942413"/>
                  <a:pt x="7802993" y="942413"/>
                  <a:pt x="7802993" y="942413"/>
                </a:cubicBezTo>
                <a:cubicBezTo>
                  <a:pt x="7802993" y="956601"/>
                  <a:pt x="7802993" y="956601"/>
                  <a:pt x="7802993" y="956601"/>
                </a:cubicBezTo>
                <a:cubicBezTo>
                  <a:pt x="7807708" y="956601"/>
                  <a:pt x="7812424" y="956601"/>
                  <a:pt x="7812424" y="956601"/>
                </a:cubicBezTo>
                <a:cubicBezTo>
                  <a:pt x="7812424" y="975518"/>
                  <a:pt x="7812424" y="975518"/>
                  <a:pt x="7812424" y="975518"/>
                </a:cubicBezTo>
                <a:cubicBezTo>
                  <a:pt x="7840718" y="975518"/>
                  <a:pt x="7840718" y="975518"/>
                  <a:pt x="7840718" y="975518"/>
                </a:cubicBezTo>
                <a:cubicBezTo>
                  <a:pt x="7840718" y="970788"/>
                  <a:pt x="7840718" y="970788"/>
                  <a:pt x="7840718" y="970788"/>
                </a:cubicBezTo>
                <a:cubicBezTo>
                  <a:pt x="7854865" y="970788"/>
                  <a:pt x="7854865" y="970788"/>
                  <a:pt x="7854865" y="970788"/>
                </a:cubicBezTo>
                <a:cubicBezTo>
                  <a:pt x="7854865" y="975518"/>
                  <a:pt x="7854865" y="975518"/>
                  <a:pt x="7854865" y="975518"/>
                </a:cubicBezTo>
                <a:cubicBezTo>
                  <a:pt x="7864296" y="975518"/>
                  <a:pt x="7878444" y="975518"/>
                  <a:pt x="7892591" y="975518"/>
                </a:cubicBezTo>
                <a:cubicBezTo>
                  <a:pt x="7892591" y="994435"/>
                  <a:pt x="7892591" y="994435"/>
                  <a:pt x="7892591" y="994435"/>
                </a:cubicBezTo>
                <a:cubicBezTo>
                  <a:pt x="7920885" y="994435"/>
                  <a:pt x="7920885" y="994435"/>
                  <a:pt x="7920885" y="994435"/>
                </a:cubicBezTo>
                <a:cubicBezTo>
                  <a:pt x="7920885" y="989706"/>
                  <a:pt x="7920885" y="989706"/>
                  <a:pt x="7920885" y="989706"/>
                </a:cubicBezTo>
                <a:cubicBezTo>
                  <a:pt x="7939747" y="989706"/>
                  <a:pt x="7939747" y="989706"/>
                  <a:pt x="7939747" y="989706"/>
                </a:cubicBezTo>
                <a:cubicBezTo>
                  <a:pt x="7939747" y="994435"/>
                  <a:pt x="7939747" y="994435"/>
                  <a:pt x="7939747" y="994435"/>
                </a:cubicBezTo>
                <a:cubicBezTo>
                  <a:pt x="7968041" y="994435"/>
                  <a:pt x="7968041" y="994435"/>
                  <a:pt x="7968041" y="994435"/>
                </a:cubicBezTo>
                <a:cubicBezTo>
                  <a:pt x="7968041" y="691760"/>
                  <a:pt x="7968041" y="691760"/>
                  <a:pt x="7968041" y="691760"/>
                </a:cubicBezTo>
                <a:cubicBezTo>
                  <a:pt x="7996335" y="691760"/>
                  <a:pt x="7996335" y="691760"/>
                  <a:pt x="7996335" y="691760"/>
                </a:cubicBezTo>
                <a:cubicBezTo>
                  <a:pt x="7996335" y="677572"/>
                  <a:pt x="7996335" y="677572"/>
                  <a:pt x="7996335" y="677572"/>
                </a:cubicBezTo>
                <a:cubicBezTo>
                  <a:pt x="8071786" y="691760"/>
                  <a:pt x="8071786" y="691760"/>
                  <a:pt x="8071786" y="691760"/>
                </a:cubicBezTo>
                <a:cubicBezTo>
                  <a:pt x="8071786" y="833639"/>
                  <a:pt x="8071786" y="833639"/>
                  <a:pt x="8071786" y="833639"/>
                </a:cubicBezTo>
                <a:cubicBezTo>
                  <a:pt x="8100080" y="833639"/>
                  <a:pt x="8100080" y="833639"/>
                  <a:pt x="8100080" y="833639"/>
                </a:cubicBezTo>
                <a:cubicBezTo>
                  <a:pt x="8100080" y="828910"/>
                  <a:pt x="8104796" y="828910"/>
                  <a:pt x="8104796" y="828910"/>
                </a:cubicBezTo>
                <a:cubicBezTo>
                  <a:pt x="8114227" y="828910"/>
                  <a:pt x="8114227" y="828910"/>
                  <a:pt x="8114227" y="828910"/>
                </a:cubicBezTo>
                <a:cubicBezTo>
                  <a:pt x="8118943" y="828910"/>
                  <a:pt x="8118943" y="828910"/>
                  <a:pt x="8118943" y="833639"/>
                </a:cubicBezTo>
                <a:cubicBezTo>
                  <a:pt x="8151953" y="833639"/>
                  <a:pt x="8151953" y="833639"/>
                  <a:pt x="8151953" y="833639"/>
                </a:cubicBezTo>
                <a:cubicBezTo>
                  <a:pt x="8151953" y="914037"/>
                  <a:pt x="8151953" y="914037"/>
                  <a:pt x="8151953" y="914037"/>
                </a:cubicBezTo>
                <a:cubicBezTo>
                  <a:pt x="8180247" y="914037"/>
                  <a:pt x="8180247" y="914037"/>
                  <a:pt x="8180247" y="914037"/>
                </a:cubicBezTo>
                <a:cubicBezTo>
                  <a:pt x="8180247" y="776887"/>
                  <a:pt x="8180247" y="776887"/>
                  <a:pt x="8180247" y="776887"/>
                </a:cubicBezTo>
                <a:cubicBezTo>
                  <a:pt x="8194394" y="776887"/>
                  <a:pt x="8194394" y="776887"/>
                  <a:pt x="8194394" y="776887"/>
                </a:cubicBezTo>
                <a:cubicBezTo>
                  <a:pt x="8194394" y="762699"/>
                  <a:pt x="8194394" y="762699"/>
                  <a:pt x="8194394" y="762699"/>
                </a:cubicBezTo>
                <a:cubicBezTo>
                  <a:pt x="8288707" y="762699"/>
                  <a:pt x="8288707" y="762699"/>
                  <a:pt x="8288707" y="762699"/>
                </a:cubicBezTo>
                <a:cubicBezTo>
                  <a:pt x="8288707" y="767429"/>
                  <a:pt x="8293423" y="767429"/>
                  <a:pt x="8293423" y="772158"/>
                </a:cubicBezTo>
                <a:cubicBezTo>
                  <a:pt x="8293423" y="843097"/>
                  <a:pt x="8293423" y="914037"/>
                  <a:pt x="8293423" y="984976"/>
                </a:cubicBezTo>
                <a:cubicBezTo>
                  <a:pt x="8312286" y="984976"/>
                  <a:pt x="8312286" y="984976"/>
                  <a:pt x="8312286" y="984976"/>
                </a:cubicBezTo>
                <a:cubicBezTo>
                  <a:pt x="8312286" y="999164"/>
                  <a:pt x="8312286" y="999164"/>
                  <a:pt x="8312286" y="999164"/>
                </a:cubicBezTo>
                <a:cubicBezTo>
                  <a:pt x="8331148" y="999164"/>
                  <a:pt x="8331148" y="999164"/>
                  <a:pt x="8331148" y="999164"/>
                </a:cubicBezTo>
                <a:cubicBezTo>
                  <a:pt x="8331148" y="947142"/>
                  <a:pt x="8331148" y="947142"/>
                  <a:pt x="8331148" y="947142"/>
                </a:cubicBezTo>
                <a:cubicBezTo>
                  <a:pt x="8359442" y="947142"/>
                  <a:pt x="8359442" y="947142"/>
                  <a:pt x="8359442" y="947142"/>
                </a:cubicBezTo>
                <a:cubicBezTo>
                  <a:pt x="8359442" y="937683"/>
                  <a:pt x="8359442" y="937683"/>
                  <a:pt x="8359442" y="937683"/>
                </a:cubicBezTo>
                <a:cubicBezTo>
                  <a:pt x="8387736" y="937683"/>
                  <a:pt x="8387736" y="937683"/>
                  <a:pt x="8387736" y="937683"/>
                </a:cubicBezTo>
                <a:cubicBezTo>
                  <a:pt x="8387736" y="947142"/>
                  <a:pt x="8387736" y="947142"/>
                  <a:pt x="8387736" y="947142"/>
                </a:cubicBezTo>
                <a:cubicBezTo>
                  <a:pt x="8401883" y="947142"/>
                  <a:pt x="8401883" y="947142"/>
                  <a:pt x="8401883" y="947142"/>
                </a:cubicBezTo>
                <a:cubicBezTo>
                  <a:pt x="8401883" y="942413"/>
                  <a:pt x="8406599" y="937683"/>
                  <a:pt x="8406599" y="937683"/>
                </a:cubicBezTo>
                <a:cubicBezTo>
                  <a:pt x="8411314" y="937683"/>
                  <a:pt x="8411314" y="937683"/>
                  <a:pt x="8411314" y="937683"/>
                </a:cubicBezTo>
                <a:cubicBezTo>
                  <a:pt x="8411314" y="937683"/>
                  <a:pt x="8416030" y="942413"/>
                  <a:pt x="8416030" y="947142"/>
                </a:cubicBezTo>
                <a:cubicBezTo>
                  <a:pt x="8425462" y="947142"/>
                  <a:pt x="8425462" y="947142"/>
                  <a:pt x="8425462" y="947142"/>
                </a:cubicBezTo>
                <a:cubicBezTo>
                  <a:pt x="8425462" y="857285"/>
                  <a:pt x="8425462" y="857285"/>
                  <a:pt x="8425462" y="857285"/>
                </a:cubicBezTo>
                <a:cubicBezTo>
                  <a:pt x="8453756" y="857285"/>
                  <a:pt x="8482050" y="857285"/>
                  <a:pt x="8505628" y="857285"/>
                </a:cubicBezTo>
                <a:cubicBezTo>
                  <a:pt x="8519775" y="554610"/>
                  <a:pt x="8519775" y="554610"/>
                  <a:pt x="8519775" y="554610"/>
                </a:cubicBezTo>
                <a:cubicBezTo>
                  <a:pt x="8505628" y="549881"/>
                  <a:pt x="8477334" y="540423"/>
                  <a:pt x="8500912" y="526235"/>
                </a:cubicBezTo>
                <a:cubicBezTo>
                  <a:pt x="8500912" y="526235"/>
                  <a:pt x="8496197" y="521505"/>
                  <a:pt x="8496197" y="521505"/>
                </a:cubicBezTo>
                <a:cubicBezTo>
                  <a:pt x="8496197" y="507317"/>
                  <a:pt x="8496197" y="502588"/>
                  <a:pt x="8505628" y="493130"/>
                </a:cubicBezTo>
                <a:cubicBezTo>
                  <a:pt x="8505628" y="488400"/>
                  <a:pt x="8505628" y="478942"/>
                  <a:pt x="8505628" y="474212"/>
                </a:cubicBezTo>
                <a:cubicBezTo>
                  <a:pt x="8524491" y="474212"/>
                  <a:pt x="8524491" y="474212"/>
                  <a:pt x="8524491" y="474212"/>
                </a:cubicBezTo>
                <a:cubicBezTo>
                  <a:pt x="8524491" y="445837"/>
                  <a:pt x="8524491" y="445837"/>
                  <a:pt x="8524491" y="445837"/>
                </a:cubicBezTo>
                <a:cubicBezTo>
                  <a:pt x="8524491" y="445837"/>
                  <a:pt x="8524491" y="445837"/>
                  <a:pt x="8529206" y="441107"/>
                </a:cubicBezTo>
                <a:cubicBezTo>
                  <a:pt x="8529206" y="351251"/>
                  <a:pt x="8529206" y="351251"/>
                  <a:pt x="8529206" y="351251"/>
                </a:cubicBezTo>
                <a:cubicBezTo>
                  <a:pt x="8524491" y="346521"/>
                  <a:pt x="8524491" y="346521"/>
                  <a:pt x="8524491" y="341792"/>
                </a:cubicBezTo>
                <a:cubicBezTo>
                  <a:pt x="8524491" y="337063"/>
                  <a:pt x="8529206" y="337063"/>
                  <a:pt x="8529206" y="332334"/>
                </a:cubicBezTo>
                <a:cubicBezTo>
                  <a:pt x="8529206" y="266123"/>
                  <a:pt x="8529206" y="266123"/>
                  <a:pt x="8529206" y="266123"/>
                </a:cubicBezTo>
                <a:cubicBezTo>
                  <a:pt x="8533922" y="261394"/>
                  <a:pt x="8533922" y="261394"/>
                  <a:pt x="8533922" y="261394"/>
                </a:cubicBezTo>
                <a:cubicBezTo>
                  <a:pt x="8533922" y="195184"/>
                  <a:pt x="8533922" y="195184"/>
                  <a:pt x="8533922" y="195184"/>
                </a:cubicBezTo>
                <a:cubicBezTo>
                  <a:pt x="8533922" y="190455"/>
                  <a:pt x="8533922" y="190455"/>
                  <a:pt x="8533922" y="190455"/>
                </a:cubicBezTo>
                <a:cubicBezTo>
                  <a:pt x="8533922" y="166808"/>
                  <a:pt x="8533922" y="166808"/>
                  <a:pt x="8533922" y="166808"/>
                </a:cubicBezTo>
                <a:cubicBezTo>
                  <a:pt x="8538638" y="166808"/>
                  <a:pt x="8538638" y="166808"/>
                  <a:pt x="8538638" y="166808"/>
                </a:cubicBezTo>
                <a:cubicBezTo>
                  <a:pt x="8538638" y="166808"/>
                  <a:pt x="8543353" y="166808"/>
                  <a:pt x="8543353" y="166808"/>
                </a:cubicBezTo>
                <a:cubicBezTo>
                  <a:pt x="8543353" y="185725"/>
                  <a:pt x="8543353" y="185725"/>
                  <a:pt x="8543353" y="185725"/>
                </a:cubicBezTo>
                <a:cubicBezTo>
                  <a:pt x="8543353" y="190455"/>
                  <a:pt x="8543353" y="190455"/>
                  <a:pt x="8543353" y="195184"/>
                </a:cubicBezTo>
                <a:cubicBezTo>
                  <a:pt x="8543353" y="261394"/>
                  <a:pt x="8543353" y="261394"/>
                  <a:pt x="8543353" y="261394"/>
                </a:cubicBezTo>
                <a:cubicBezTo>
                  <a:pt x="8543353" y="261394"/>
                  <a:pt x="8548069" y="261394"/>
                  <a:pt x="8548069" y="266123"/>
                </a:cubicBezTo>
                <a:cubicBezTo>
                  <a:pt x="8548069" y="332334"/>
                  <a:pt x="8548069" y="332334"/>
                  <a:pt x="8548069" y="332334"/>
                </a:cubicBezTo>
                <a:cubicBezTo>
                  <a:pt x="8548069" y="337063"/>
                  <a:pt x="8552785" y="337063"/>
                  <a:pt x="8557500" y="341792"/>
                </a:cubicBezTo>
                <a:cubicBezTo>
                  <a:pt x="8552785" y="346521"/>
                  <a:pt x="8552785" y="346521"/>
                  <a:pt x="8552785" y="351251"/>
                </a:cubicBezTo>
                <a:cubicBezTo>
                  <a:pt x="8552785" y="441107"/>
                  <a:pt x="8552785" y="441107"/>
                  <a:pt x="8552785" y="441107"/>
                </a:cubicBezTo>
                <a:cubicBezTo>
                  <a:pt x="8552785" y="445837"/>
                  <a:pt x="8552785" y="445837"/>
                  <a:pt x="8557500" y="445837"/>
                </a:cubicBezTo>
                <a:cubicBezTo>
                  <a:pt x="8557500" y="474212"/>
                  <a:pt x="8557500" y="474212"/>
                  <a:pt x="8557500" y="474212"/>
                </a:cubicBezTo>
                <a:cubicBezTo>
                  <a:pt x="8571648" y="474212"/>
                  <a:pt x="8571648" y="474212"/>
                  <a:pt x="8571648" y="474212"/>
                </a:cubicBezTo>
                <a:cubicBezTo>
                  <a:pt x="8571648" y="493130"/>
                  <a:pt x="8571648" y="493130"/>
                  <a:pt x="8571648" y="493130"/>
                </a:cubicBezTo>
                <a:cubicBezTo>
                  <a:pt x="8585794" y="502588"/>
                  <a:pt x="8585794" y="507317"/>
                  <a:pt x="8585794" y="521505"/>
                </a:cubicBezTo>
                <a:cubicBezTo>
                  <a:pt x="8581079" y="521505"/>
                  <a:pt x="8576363" y="526235"/>
                  <a:pt x="8576363" y="526235"/>
                </a:cubicBezTo>
                <a:cubicBezTo>
                  <a:pt x="8604657" y="535693"/>
                  <a:pt x="8571648" y="549881"/>
                  <a:pt x="8557500" y="554610"/>
                </a:cubicBezTo>
                <a:lnTo>
                  <a:pt x="8578483" y="1013352"/>
                </a:lnTo>
                <a:lnTo>
                  <a:pt x="8662237" y="1013352"/>
                </a:lnTo>
                <a:cubicBezTo>
                  <a:pt x="8674616" y="1013352"/>
                  <a:pt x="8674616" y="1013352"/>
                  <a:pt x="8674616" y="1013352"/>
                </a:cubicBezTo>
                <a:cubicBezTo>
                  <a:pt x="8674616" y="1032269"/>
                  <a:pt x="8674616" y="1032269"/>
                  <a:pt x="8674616" y="1032269"/>
                </a:cubicBezTo>
                <a:cubicBezTo>
                  <a:pt x="8684048" y="1032269"/>
                  <a:pt x="8693479" y="1032269"/>
                  <a:pt x="8702910" y="1032269"/>
                </a:cubicBezTo>
                <a:cubicBezTo>
                  <a:pt x="8702910" y="1022811"/>
                  <a:pt x="8702910" y="1018081"/>
                  <a:pt x="8702910" y="1008623"/>
                </a:cubicBezTo>
                <a:cubicBezTo>
                  <a:pt x="8712342" y="1008623"/>
                  <a:pt x="8712342" y="1008623"/>
                  <a:pt x="8712342" y="1008623"/>
                </a:cubicBezTo>
                <a:cubicBezTo>
                  <a:pt x="8712342" y="975518"/>
                  <a:pt x="8712342" y="975518"/>
                  <a:pt x="8712342" y="975518"/>
                </a:cubicBezTo>
                <a:cubicBezTo>
                  <a:pt x="8726489" y="975518"/>
                  <a:pt x="8726489" y="975518"/>
                  <a:pt x="8726489" y="975518"/>
                </a:cubicBezTo>
                <a:cubicBezTo>
                  <a:pt x="8726489" y="970788"/>
                  <a:pt x="8726489" y="970788"/>
                  <a:pt x="8726489" y="970788"/>
                </a:cubicBezTo>
                <a:cubicBezTo>
                  <a:pt x="8740636" y="970788"/>
                  <a:pt x="8740636" y="970788"/>
                  <a:pt x="8740636" y="970788"/>
                </a:cubicBezTo>
                <a:cubicBezTo>
                  <a:pt x="8740636" y="970788"/>
                  <a:pt x="8745351" y="970788"/>
                  <a:pt x="8745351" y="975518"/>
                </a:cubicBezTo>
                <a:cubicBezTo>
                  <a:pt x="8759498" y="975518"/>
                  <a:pt x="8759498" y="975518"/>
                  <a:pt x="8759498" y="975518"/>
                </a:cubicBezTo>
                <a:cubicBezTo>
                  <a:pt x="8759498" y="1008623"/>
                  <a:pt x="8759498" y="1008623"/>
                  <a:pt x="8759498" y="1008623"/>
                </a:cubicBezTo>
                <a:cubicBezTo>
                  <a:pt x="8797224" y="1008623"/>
                  <a:pt x="8797224" y="1008623"/>
                  <a:pt x="8797224" y="1008623"/>
                </a:cubicBezTo>
                <a:cubicBezTo>
                  <a:pt x="8797224" y="994435"/>
                  <a:pt x="8797224" y="994435"/>
                  <a:pt x="8797224" y="994435"/>
                </a:cubicBezTo>
                <a:cubicBezTo>
                  <a:pt x="8801939" y="994435"/>
                  <a:pt x="8801939" y="994435"/>
                  <a:pt x="8801939" y="994435"/>
                </a:cubicBezTo>
                <a:cubicBezTo>
                  <a:pt x="8801939" y="1008623"/>
                  <a:pt x="8801939" y="1008623"/>
                  <a:pt x="8801939" y="1008623"/>
                </a:cubicBezTo>
                <a:cubicBezTo>
                  <a:pt x="8820802" y="1008623"/>
                  <a:pt x="8820802" y="1008623"/>
                  <a:pt x="8820802" y="1008623"/>
                </a:cubicBezTo>
                <a:cubicBezTo>
                  <a:pt x="8820802" y="843097"/>
                  <a:pt x="8820802" y="843097"/>
                  <a:pt x="8820802" y="843097"/>
                </a:cubicBezTo>
                <a:cubicBezTo>
                  <a:pt x="8867959" y="843097"/>
                  <a:pt x="8867959" y="843097"/>
                  <a:pt x="8867959" y="843097"/>
                </a:cubicBezTo>
                <a:cubicBezTo>
                  <a:pt x="8867959" y="828910"/>
                  <a:pt x="8867959" y="828910"/>
                  <a:pt x="8867959" y="828910"/>
                </a:cubicBezTo>
                <a:cubicBezTo>
                  <a:pt x="8872675" y="828910"/>
                  <a:pt x="8872675" y="828910"/>
                  <a:pt x="8872675" y="828910"/>
                </a:cubicBezTo>
                <a:cubicBezTo>
                  <a:pt x="8872675" y="838368"/>
                  <a:pt x="8872675" y="838368"/>
                  <a:pt x="8872675" y="838368"/>
                </a:cubicBezTo>
                <a:cubicBezTo>
                  <a:pt x="8896253" y="838368"/>
                  <a:pt x="8896253" y="838368"/>
                  <a:pt x="8896253" y="838368"/>
                </a:cubicBezTo>
                <a:cubicBezTo>
                  <a:pt x="8896253" y="828910"/>
                  <a:pt x="8896253" y="828910"/>
                  <a:pt x="8896253" y="828910"/>
                </a:cubicBezTo>
                <a:cubicBezTo>
                  <a:pt x="8900969" y="828910"/>
                  <a:pt x="8900969" y="828910"/>
                  <a:pt x="8900969" y="828910"/>
                </a:cubicBezTo>
                <a:cubicBezTo>
                  <a:pt x="8900969" y="847827"/>
                  <a:pt x="8900969" y="847827"/>
                  <a:pt x="8900969" y="847827"/>
                </a:cubicBezTo>
                <a:cubicBezTo>
                  <a:pt x="8910400" y="847827"/>
                  <a:pt x="8910400" y="847827"/>
                  <a:pt x="8910400" y="847827"/>
                </a:cubicBezTo>
                <a:cubicBezTo>
                  <a:pt x="8910400" y="866744"/>
                  <a:pt x="8910400" y="866744"/>
                  <a:pt x="8910400" y="866744"/>
                </a:cubicBezTo>
                <a:cubicBezTo>
                  <a:pt x="8938694" y="866744"/>
                  <a:pt x="8938694" y="866744"/>
                  <a:pt x="8938694" y="866744"/>
                </a:cubicBezTo>
                <a:cubicBezTo>
                  <a:pt x="8938694" y="904578"/>
                  <a:pt x="8938694" y="904578"/>
                  <a:pt x="8938694" y="904578"/>
                </a:cubicBezTo>
                <a:cubicBezTo>
                  <a:pt x="8943410" y="904578"/>
                  <a:pt x="8943410" y="904578"/>
                  <a:pt x="8943410" y="904578"/>
                </a:cubicBezTo>
                <a:cubicBezTo>
                  <a:pt x="8943410" y="876203"/>
                  <a:pt x="8943410" y="876203"/>
                  <a:pt x="8943410" y="876203"/>
                </a:cubicBezTo>
                <a:cubicBezTo>
                  <a:pt x="8952841" y="876203"/>
                  <a:pt x="8952841" y="876203"/>
                  <a:pt x="8952841" y="876203"/>
                </a:cubicBezTo>
                <a:cubicBezTo>
                  <a:pt x="8952841" y="918766"/>
                  <a:pt x="8952841" y="918766"/>
                  <a:pt x="8952841" y="918766"/>
                </a:cubicBezTo>
                <a:cubicBezTo>
                  <a:pt x="8990566" y="918766"/>
                  <a:pt x="8990566" y="918766"/>
                  <a:pt x="8990566" y="918766"/>
                </a:cubicBezTo>
                <a:cubicBezTo>
                  <a:pt x="8990566" y="904578"/>
                  <a:pt x="8990566" y="904578"/>
                  <a:pt x="8990566" y="904578"/>
                </a:cubicBezTo>
                <a:cubicBezTo>
                  <a:pt x="9009429" y="904578"/>
                  <a:pt x="9009429" y="904578"/>
                  <a:pt x="9009429" y="904578"/>
                </a:cubicBezTo>
                <a:cubicBezTo>
                  <a:pt x="9009429" y="928225"/>
                  <a:pt x="9009429" y="928225"/>
                  <a:pt x="9009429" y="928225"/>
                </a:cubicBezTo>
                <a:cubicBezTo>
                  <a:pt x="9014145" y="928225"/>
                  <a:pt x="9014145" y="928225"/>
                  <a:pt x="9014145" y="928225"/>
                </a:cubicBezTo>
                <a:cubicBezTo>
                  <a:pt x="9014145" y="904578"/>
                  <a:pt x="9014145" y="904578"/>
                  <a:pt x="9014145" y="904578"/>
                </a:cubicBezTo>
                <a:cubicBezTo>
                  <a:pt x="9033007" y="904578"/>
                  <a:pt x="9033007" y="904578"/>
                  <a:pt x="9033007" y="904578"/>
                </a:cubicBezTo>
                <a:cubicBezTo>
                  <a:pt x="9033007" y="862015"/>
                  <a:pt x="9033007" y="862015"/>
                  <a:pt x="9033007" y="862015"/>
                </a:cubicBezTo>
                <a:cubicBezTo>
                  <a:pt x="9042439" y="862015"/>
                  <a:pt x="9042439" y="862015"/>
                  <a:pt x="9042439" y="862015"/>
                </a:cubicBezTo>
                <a:cubicBezTo>
                  <a:pt x="9056586" y="809992"/>
                  <a:pt x="9056586" y="809992"/>
                  <a:pt x="9056586" y="809992"/>
                </a:cubicBezTo>
                <a:cubicBezTo>
                  <a:pt x="9070733" y="809992"/>
                  <a:pt x="9070733" y="809992"/>
                  <a:pt x="9070733" y="809992"/>
                </a:cubicBezTo>
                <a:cubicBezTo>
                  <a:pt x="9084880" y="862015"/>
                  <a:pt x="9084880" y="862015"/>
                  <a:pt x="9084880" y="862015"/>
                </a:cubicBezTo>
                <a:cubicBezTo>
                  <a:pt x="9094311" y="862015"/>
                  <a:pt x="9094311" y="862015"/>
                  <a:pt x="9094311" y="862015"/>
                </a:cubicBezTo>
                <a:cubicBezTo>
                  <a:pt x="9094311" y="937683"/>
                  <a:pt x="9094311" y="937683"/>
                  <a:pt x="9094311" y="937683"/>
                </a:cubicBezTo>
                <a:cubicBezTo>
                  <a:pt x="9099027" y="937683"/>
                  <a:pt x="9099027" y="937683"/>
                  <a:pt x="9099027" y="937683"/>
                </a:cubicBezTo>
                <a:cubicBezTo>
                  <a:pt x="9099027" y="994435"/>
                  <a:pt x="9099027" y="994435"/>
                  <a:pt x="9099027" y="994435"/>
                </a:cubicBezTo>
                <a:cubicBezTo>
                  <a:pt x="9108458" y="989706"/>
                  <a:pt x="9108458" y="989706"/>
                  <a:pt x="9108458" y="989706"/>
                </a:cubicBezTo>
                <a:cubicBezTo>
                  <a:pt x="9108458" y="970788"/>
                  <a:pt x="9108458" y="970788"/>
                  <a:pt x="9108458" y="970788"/>
                </a:cubicBezTo>
                <a:cubicBezTo>
                  <a:pt x="9113174" y="984976"/>
                  <a:pt x="9113174" y="984976"/>
                  <a:pt x="9113174" y="984976"/>
                </a:cubicBezTo>
                <a:cubicBezTo>
                  <a:pt x="9122605" y="984976"/>
                  <a:pt x="9122605" y="984976"/>
                  <a:pt x="9122605" y="984976"/>
                </a:cubicBezTo>
                <a:cubicBezTo>
                  <a:pt x="9122605" y="885661"/>
                  <a:pt x="9122605" y="885661"/>
                  <a:pt x="9122605" y="885661"/>
                </a:cubicBezTo>
                <a:cubicBezTo>
                  <a:pt x="9160331" y="885661"/>
                  <a:pt x="9160331" y="885661"/>
                  <a:pt x="9160331" y="885661"/>
                </a:cubicBezTo>
                <a:cubicBezTo>
                  <a:pt x="9174478" y="899849"/>
                  <a:pt x="9174478" y="899849"/>
                  <a:pt x="9174478" y="899849"/>
                </a:cubicBezTo>
                <a:cubicBezTo>
                  <a:pt x="9174478" y="885661"/>
                  <a:pt x="9174478" y="885661"/>
                  <a:pt x="9174478" y="885661"/>
                </a:cubicBezTo>
                <a:cubicBezTo>
                  <a:pt x="9174478" y="880932"/>
                  <a:pt x="9174478" y="880932"/>
                  <a:pt x="9174478" y="880932"/>
                </a:cubicBezTo>
                <a:cubicBezTo>
                  <a:pt x="9188625" y="880932"/>
                  <a:pt x="9188625" y="880932"/>
                  <a:pt x="9188625" y="880932"/>
                </a:cubicBezTo>
                <a:cubicBezTo>
                  <a:pt x="9188625" y="852556"/>
                  <a:pt x="9188625" y="852556"/>
                  <a:pt x="9188625" y="852556"/>
                </a:cubicBezTo>
                <a:cubicBezTo>
                  <a:pt x="9198056" y="852556"/>
                  <a:pt x="9198056" y="852556"/>
                  <a:pt x="9198056" y="852556"/>
                </a:cubicBezTo>
                <a:cubicBezTo>
                  <a:pt x="9198056" y="838368"/>
                  <a:pt x="9198056" y="838368"/>
                  <a:pt x="9198056" y="838368"/>
                </a:cubicBezTo>
                <a:cubicBezTo>
                  <a:pt x="9198056" y="809992"/>
                  <a:pt x="9198056" y="809992"/>
                  <a:pt x="9198056" y="809992"/>
                </a:cubicBezTo>
                <a:cubicBezTo>
                  <a:pt x="9216919" y="809992"/>
                  <a:pt x="9216919" y="809992"/>
                  <a:pt x="9216919" y="809992"/>
                </a:cubicBezTo>
                <a:cubicBezTo>
                  <a:pt x="9216919" y="772158"/>
                  <a:pt x="9216919" y="772158"/>
                  <a:pt x="9216919" y="772158"/>
                </a:cubicBezTo>
                <a:cubicBezTo>
                  <a:pt x="9231066" y="772158"/>
                  <a:pt x="9231066" y="772158"/>
                  <a:pt x="9231066" y="772158"/>
                </a:cubicBezTo>
                <a:cubicBezTo>
                  <a:pt x="9231066" y="762699"/>
                  <a:pt x="9231066" y="762699"/>
                  <a:pt x="9231066" y="762699"/>
                </a:cubicBezTo>
                <a:cubicBezTo>
                  <a:pt x="9235781" y="762699"/>
                  <a:pt x="9235781" y="762699"/>
                  <a:pt x="9235781" y="762699"/>
                </a:cubicBezTo>
                <a:cubicBezTo>
                  <a:pt x="9235781" y="729594"/>
                  <a:pt x="9235781" y="729594"/>
                  <a:pt x="9235781" y="729594"/>
                </a:cubicBezTo>
                <a:cubicBezTo>
                  <a:pt x="9240497" y="729594"/>
                  <a:pt x="9240497" y="729594"/>
                  <a:pt x="9240497" y="729594"/>
                </a:cubicBezTo>
                <a:cubicBezTo>
                  <a:pt x="9240497" y="720136"/>
                  <a:pt x="9240497" y="720136"/>
                  <a:pt x="9240497" y="720136"/>
                </a:cubicBezTo>
                <a:cubicBezTo>
                  <a:pt x="9249929" y="720136"/>
                  <a:pt x="9249929" y="720136"/>
                  <a:pt x="9249929" y="720136"/>
                </a:cubicBezTo>
                <a:cubicBezTo>
                  <a:pt x="9249929" y="682301"/>
                  <a:pt x="9249929" y="682301"/>
                  <a:pt x="9249929" y="682301"/>
                </a:cubicBezTo>
                <a:cubicBezTo>
                  <a:pt x="9282938" y="682301"/>
                  <a:pt x="9282938" y="682301"/>
                  <a:pt x="9282938" y="682301"/>
                </a:cubicBezTo>
                <a:cubicBezTo>
                  <a:pt x="9282938" y="668114"/>
                  <a:pt x="9282938" y="668114"/>
                  <a:pt x="9282938" y="668114"/>
                </a:cubicBezTo>
                <a:cubicBezTo>
                  <a:pt x="9320664" y="668114"/>
                  <a:pt x="9320664" y="668114"/>
                  <a:pt x="9320664" y="668114"/>
                </a:cubicBezTo>
                <a:cubicBezTo>
                  <a:pt x="9320664" y="653926"/>
                  <a:pt x="9320664" y="653926"/>
                  <a:pt x="9320664" y="653926"/>
                </a:cubicBezTo>
                <a:cubicBezTo>
                  <a:pt x="9344242" y="653926"/>
                  <a:pt x="9344242" y="653926"/>
                  <a:pt x="9344242" y="653926"/>
                </a:cubicBezTo>
                <a:cubicBezTo>
                  <a:pt x="9344242" y="668114"/>
                  <a:pt x="9344242" y="668114"/>
                  <a:pt x="9344242" y="668114"/>
                </a:cubicBezTo>
                <a:cubicBezTo>
                  <a:pt x="9353673" y="668114"/>
                  <a:pt x="9353673" y="668114"/>
                  <a:pt x="9353673" y="668114"/>
                </a:cubicBezTo>
                <a:cubicBezTo>
                  <a:pt x="9353673" y="663384"/>
                  <a:pt x="9353673" y="663384"/>
                  <a:pt x="9353673" y="663384"/>
                </a:cubicBezTo>
                <a:cubicBezTo>
                  <a:pt x="9363105" y="663384"/>
                  <a:pt x="9363105" y="663384"/>
                  <a:pt x="9363105" y="663384"/>
                </a:cubicBezTo>
                <a:cubicBezTo>
                  <a:pt x="9363105" y="668114"/>
                  <a:pt x="9363105" y="668114"/>
                  <a:pt x="9363105" y="668114"/>
                </a:cubicBezTo>
                <a:cubicBezTo>
                  <a:pt x="9372536" y="668114"/>
                  <a:pt x="9372536" y="668114"/>
                  <a:pt x="9372536" y="668114"/>
                </a:cubicBezTo>
                <a:cubicBezTo>
                  <a:pt x="9372536" y="653926"/>
                  <a:pt x="9372536" y="653926"/>
                  <a:pt x="9372536" y="653926"/>
                </a:cubicBezTo>
                <a:cubicBezTo>
                  <a:pt x="9391399" y="653926"/>
                  <a:pt x="9391399" y="653926"/>
                  <a:pt x="9391399" y="653926"/>
                </a:cubicBezTo>
                <a:cubicBezTo>
                  <a:pt x="9391399" y="668114"/>
                  <a:pt x="9391399" y="668114"/>
                  <a:pt x="9391399" y="668114"/>
                </a:cubicBezTo>
                <a:cubicBezTo>
                  <a:pt x="9419693" y="668114"/>
                  <a:pt x="9419693" y="668114"/>
                  <a:pt x="9419693" y="668114"/>
                </a:cubicBezTo>
                <a:cubicBezTo>
                  <a:pt x="9419693" y="682301"/>
                  <a:pt x="9419693" y="682301"/>
                  <a:pt x="9419693" y="682301"/>
                </a:cubicBezTo>
                <a:cubicBezTo>
                  <a:pt x="9433840" y="682301"/>
                  <a:pt x="9433840" y="682301"/>
                  <a:pt x="9433840" y="682301"/>
                </a:cubicBezTo>
                <a:cubicBezTo>
                  <a:pt x="9433840" y="781617"/>
                  <a:pt x="9433840" y="781617"/>
                  <a:pt x="9433840" y="781617"/>
                </a:cubicBezTo>
                <a:cubicBezTo>
                  <a:pt x="9443271" y="781617"/>
                  <a:pt x="9443271" y="781617"/>
                  <a:pt x="9443271" y="781617"/>
                </a:cubicBezTo>
                <a:cubicBezTo>
                  <a:pt x="9443271" y="743782"/>
                  <a:pt x="9443271" y="743782"/>
                  <a:pt x="9443271" y="743782"/>
                </a:cubicBezTo>
                <a:cubicBezTo>
                  <a:pt x="9490428" y="743782"/>
                  <a:pt x="9490428" y="743782"/>
                  <a:pt x="9490428" y="743782"/>
                </a:cubicBezTo>
                <a:cubicBezTo>
                  <a:pt x="9490428" y="781617"/>
                  <a:pt x="9490428" y="781617"/>
                  <a:pt x="9490428" y="781617"/>
                </a:cubicBezTo>
                <a:cubicBezTo>
                  <a:pt x="9499859" y="781617"/>
                  <a:pt x="9499859" y="781617"/>
                  <a:pt x="9499859" y="781617"/>
                </a:cubicBezTo>
                <a:cubicBezTo>
                  <a:pt x="9499859" y="885661"/>
                  <a:pt x="9499859" y="885661"/>
                  <a:pt x="9499859" y="885661"/>
                </a:cubicBezTo>
                <a:cubicBezTo>
                  <a:pt x="9504575" y="885661"/>
                  <a:pt x="9504575" y="885661"/>
                  <a:pt x="9504575" y="885661"/>
                </a:cubicBezTo>
                <a:cubicBezTo>
                  <a:pt x="9509291" y="800534"/>
                  <a:pt x="9509291" y="800534"/>
                  <a:pt x="9509291" y="800534"/>
                </a:cubicBezTo>
                <a:cubicBezTo>
                  <a:pt x="9509291" y="885661"/>
                  <a:pt x="9509291" y="885661"/>
                  <a:pt x="9509291" y="885661"/>
                </a:cubicBezTo>
                <a:cubicBezTo>
                  <a:pt x="9518722" y="885661"/>
                  <a:pt x="9518722" y="885661"/>
                  <a:pt x="9518722" y="885661"/>
                </a:cubicBezTo>
                <a:cubicBezTo>
                  <a:pt x="9523438" y="932954"/>
                  <a:pt x="9523438" y="932954"/>
                  <a:pt x="9523438" y="932954"/>
                </a:cubicBezTo>
                <a:cubicBezTo>
                  <a:pt x="9547016" y="947142"/>
                  <a:pt x="9547016" y="947142"/>
                  <a:pt x="9547016" y="947142"/>
                </a:cubicBezTo>
                <a:cubicBezTo>
                  <a:pt x="9547016" y="928225"/>
                  <a:pt x="9547016" y="928225"/>
                  <a:pt x="9547016" y="928225"/>
                </a:cubicBezTo>
                <a:cubicBezTo>
                  <a:pt x="9551732" y="928225"/>
                  <a:pt x="9551732" y="928225"/>
                  <a:pt x="9551732" y="928225"/>
                </a:cubicBezTo>
                <a:cubicBezTo>
                  <a:pt x="9551732" y="914037"/>
                  <a:pt x="9551732" y="914037"/>
                  <a:pt x="9551732" y="914037"/>
                </a:cubicBezTo>
                <a:cubicBezTo>
                  <a:pt x="9617751" y="914037"/>
                  <a:pt x="9617751" y="914037"/>
                  <a:pt x="9617751" y="914037"/>
                </a:cubicBezTo>
                <a:cubicBezTo>
                  <a:pt x="9617751" y="918766"/>
                  <a:pt x="9617751" y="918766"/>
                  <a:pt x="9617751" y="918766"/>
                </a:cubicBezTo>
                <a:cubicBezTo>
                  <a:pt x="9622467" y="918766"/>
                  <a:pt x="9622467" y="918766"/>
                  <a:pt x="9622467" y="918766"/>
                </a:cubicBezTo>
                <a:cubicBezTo>
                  <a:pt x="9622467" y="904578"/>
                  <a:pt x="9622467" y="904578"/>
                  <a:pt x="9622467" y="904578"/>
                </a:cubicBezTo>
                <a:cubicBezTo>
                  <a:pt x="9631898" y="904578"/>
                  <a:pt x="9631898" y="904578"/>
                  <a:pt x="9631898" y="904578"/>
                </a:cubicBezTo>
                <a:cubicBezTo>
                  <a:pt x="9631898" y="918766"/>
                  <a:pt x="9631898" y="918766"/>
                  <a:pt x="9631898" y="918766"/>
                </a:cubicBezTo>
                <a:cubicBezTo>
                  <a:pt x="9641329" y="918766"/>
                  <a:pt x="9641329" y="918766"/>
                  <a:pt x="9641329" y="918766"/>
                </a:cubicBezTo>
                <a:cubicBezTo>
                  <a:pt x="9641329" y="899849"/>
                  <a:pt x="9641329" y="899849"/>
                  <a:pt x="9641329" y="899849"/>
                </a:cubicBezTo>
                <a:cubicBezTo>
                  <a:pt x="9650761" y="899849"/>
                  <a:pt x="9650761" y="899849"/>
                  <a:pt x="9650761" y="899849"/>
                </a:cubicBezTo>
                <a:cubicBezTo>
                  <a:pt x="9650761" y="890390"/>
                  <a:pt x="9650761" y="890390"/>
                  <a:pt x="9650761" y="890390"/>
                </a:cubicBezTo>
                <a:cubicBezTo>
                  <a:pt x="9674339" y="890390"/>
                  <a:pt x="9674339" y="890390"/>
                  <a:pt x="9674339" y="890390"/>
                </a:cubicBezTo>
                <a:cubicBezTo>
                  <a:pt x="9674339" y="866744"/>
                  <a:pt x="9674339" y="866744"/>
                  <a:pt x="9674339" y="866744"/>
                </a:cubicBezTo>
                <a:cubicBezTo>
                  <a:pt x="9683771" y="862015"/>
                  <a:pt x="9683771" y="862015"/>
                  <a:pt x="9683771" y="862015"/>
                </a:cubicBezTo>
                <a:cubicBezTo>
                  <a:pt x="9683771" y="857285"/>
                  <a:pt x="9683771" y="857285"/>
                  <a:pt x="9683771" y="857285"/>
                </a:cubicBezTo>
                <a:cubicBezTo>
                  <a:pt x="9702633" y="857285"/>
                  <a:pt x="9702633" y="857285"/>
                  <a:pt x="9702633" y="857285"/>
                </a:cubicBezTo>
                <a:cubicBezTo>
                  <a:pt x="9702633" y="838368"/>
                  <a:pt x="9702633" y="838368"/>
                  <a:pt x="9702633" y="838368"/>
                </a:cubicBezTo>
                <a:cubicBezTo>
                  <a:pt x="9712065" y="838368"/>
                  <a:pt x="9712065" y="838368"/>
                  <a:pt x="9712065" y="838368"/>
                </a:cubicBezTo>
                <a:cubicBezTo>
                  <a:pt x="9712065" y="795805"/>
                  <a:pt x="9712065" y="795805"/>
                  <a:pt x="9712065" y="795805"/>
                </a:cubicBezTo>
                <a:cubicBezTo>
                  <a:pt x="9730927" y="795805"/>
                  <a:pt x="9730927" y="795805"/>
                  <a:pt x="9730927" y="795805"/>
                </a:cubicBezTo>
                <a:cubicBezTo>
                  <a:pt x="9730927" y="791075"/>
                  <a:pt x="9730927" y="791075"/>
                  <a:pt x="9730927" y="791075"/>
                </a:cubicBezTo>
                <a:cubicBezTo>
                  <a:pt x="9740359" y="791075"/>
                  <a:pt x="9740359" y="791075"/>
                  <a:pt x="9740359" y="791075"/>
                </a:cubicBezTo>
                <a:cubicBezTo>
                  <a:pt x="9740359" y="734324"/>
                  <a:pt x="9740359" y="734324"/>
                  <a:pt x="9740359" y="734324"/>
                </a:cubicBezTo>
                <a:cubicBezTo>
                  <a:pt x="9763937" y="734324"/>
                  <a:pt x="9763937" y="734324"/>
                  <a:pt x="9763937" y="734324"/>
                </a:cubicBezTo>
                <a:cubicBezTo>
                  <a:pt x="9763937" y="710677"/>
                  <a:pt x="9763937" y="710677"/>
                  <a:pt x="9763937" y="710677"/>
                </a:cubicBezTo>
                <a:cubicBezTo>
                  <a:pt x="9811094" y="710677"/>
                  <a:pt x="9811094" y="710677"/>
                  <a:pt x="9811094" y="710677"/>
                </a:cubicBezTo>
                <a:cubicBezTo>
                  <a:pt x="9811094" y="734324"/>
                  <a:pt x="9811094" y="734324"/>
                  <a:pt x="9811094" y="734324"/>
                </a:cubicBezTo>
                <a:cubicBezTo>
                  <a:pt x="9839388" y="734324"/>
                  <a:pt x="9839388" y="734324"/>
                  <a:pt x="9839388" y="734324"/>
                </a:cubicBezTo>
                <a:cubicBezTo>
                  <a:pt x="9839388" y="791075"/>
                  <a:pt x="9839388" y="791075"/>
                  <a:pt x="9839388" y="791075"/>
                </a:cubicBezTo>
                <a:cubicBezTo>
                  <a:pt x="9858251" y="791075"/>
                  <a:pt x="9858251" y="791075"/>
                  <a:pt x="9858251" y="791075"/>
                </a:cubicBezTo>
                <a:cubicBezTo>
                  <a:pt x="9858251" y="918766"/>
                  <a:pt x="9858251" y="918766"/>
                  <a:pt x="9858251" y="918766"/>
                </a:cubicBezTo>
                <a:cubicBezTo>
                  <a:pt x="9862966" y="918766"/>
                  <a:pt x="9862966" y="918766"/>
                  <a:pt x="9862966" y="918766"/>
                </a:cubicBezTo>
                <a:cubicBezTo>
                  <a:pt x="9877113" y="885661"/>
                  <a:pt x="9877113" y="885661"/>
                  <a:pt x="9877113" y="885661"/>
                </a:cubicBezTo>
                <a:cubicBezTo>
                  <a:pt x="9886545" y="899849"/>
                  <a:pt x="9886545" y="899849"/>
                  <a:pt x="9886545" y="899849"/>
                </a:cubicBezTo>
                <a:cubicBezTo>
                  <a:pt x="9881829" y="899849"/>
                  <a:pt x="9881829" y="899849"/>
                  <a:pt x="9881829" y="899849"/>
                </a:cubicBezTo>
                <a:cubicBezTo>
                  <a:pt x="9881829" y="918766"/>
                  <a:pt x="9881829" y="918766"/>
                  <a:pt x="9881829" y="918766"/>
                </a:cubicBezTo>
                <a:cubicBezTo>
                  <a:pt x="9891260" y="918766"/>
                  <a:pt x="9891260" y="918766"/>
                  <a:pt x="9891260" y="918766"/>
                </a:cubicBezTo>
                <a:cubicBezTo>
                  <a:pt x="9891260" y="956601"/>
                  <a:pt x="9891260" y="956601"/>
                  <a:pt x="9891260" y="956601"/>
                </a:cubicBezTo>
                <a:cubicBezTo>
                  <a:pt x="9900692" y="956601"/>
                  <a:pt x="9900692" y="956601"/>
                  <a:pt x="9900692" y="956601"/>
                </a:cubicBezTo>
                <a:cubicBezTo>
                  <a:pt x="9900692" y="984976"/>
                  <a:pt x="9900692" y="984976"/>
                  <a:pt x="9900692" y="984976"/>
                </a:cubicBezTo>
                <a:cubicBezTo>
                  <a:pt x="9919554" y="984976"/>
                  <a:pt x="9919554" y="984976"/>
                  <a:pt x="9919554" y="984976"/>
                </a:cubicBezTo>
                <a:cubicBezTo>
                  <a:pt x="9919554" y="975518"/>
                  <a:pt x="9919554" y="975518"/>
                  <a:pt x="9919554" y="975518"/>
                </a:cubicBezTo>
                <a:cubicBezTo>
                  <a:pt x="9938417" y="975518"/>
                  <a:pt x="9938417" y="975518"/>
                  <a:pt x="9938417" y="975518"/>
                </a:cubicBezTo>
                <a:cubicBezTo>
                  <a:pt x="9938417" y="947142"/>
                  <a:pt x="9938417" y="947142"/>
                  <a:pt x="9938417" y="947142"/>
                </a:cubicBezTo>
                <a:cubicBezTo>
                  <a:pt x="9985574" y="947142"/>
                  <a:pt x="9985574" y="947142"/>
                  <a:pt x="9985574" y="947142"/>
                </a:cubicBezTo>
                <a:cubicBezTo>
                  <a:pt x="9985574" y="956601"/>
                  <a:pt x="9985574" y="956601"/>
                  <a:pt x="9985574" y="956601"/>
                </a:cubicBezTo>
                <a:cubicBezTo>
                  <a:pt x="9995005" y="956601"/>
                  <a:pt x="9995005" y="956601"/>
                  <a:pt x="9995005" y="956601"/>
                </a:cubicBezTo>
                <a:cubicBezTo>
                  <a:pt x="9995005" y="947142"/>
                  <a:pt x="9995005" y="947142"/>
                  <a:pt x="9995005" y="947142"/>
                </a:cubicBezTo>
                <a:cubicBezTo>
                  <a:pt x="10004437" y="947142"/>
                  <a:pt x="10004437" y="947142"/>
                  <a:pt x="10004437" y="947142"/>
                </a:cubicBezTo>
                <a:cubicBezTo>
                  <a:pt x="10004437" y="966059"/>
                  <a:pt x="10004437" y="966059"/>
                  <a:pt x="10004437" y="966059"/>
                </a:cubicBezTo>
                <a:cubicBezTo>
                  <a:pt x="10013868" y="966059"/>
                  <a:pt x="10013868" y="966059"/>
                  <a:pt x="10013868" y="966059"/>
                </a:cubicBezTo>
                <a:cubicBezTo>
                  <a:pt x="10013868" y="956601"/>
                  <a:pt x="10013868" y="956601"/>
                  <a:pt x="10013868" y="956601"/>
                </a:cubicBezTo>
                <a:cubicBezTo>
                  <a:pt x="10023299" y="956601"/>
                  <a:pt x="10023299" y="956601"/>
                  <a:pt x="10023299" y="956601"/>
                </a:cubicBezTo>
                <a:cubicBezTo>
                  <a:pt x="10023299" y="928225"/>
                  <a:pt x="10023299" y="928225"/>
                  <a:pt x="10023299" y="928225"/>
                </a:cubicBezTo>
                <a:cubicBezTo>
                  <a:pt x="10061025" y="928225"/>
                  <a:pt x="10061025" y="928225"/>
                  <a:pt x="10061025" y="928225"/>
                </a:cubicBezTo>
                <a:cubicBezTo>
                  <a:pt x="10061025" y="937683"/>
                  <a:pt x="10061025" y="937683"/>
                  <a:pt x="10061025" y="937683"/>
                </a:cubicBezTo>
                <a:cubicBezTo>
                  <a:pt x="10070456" y="937683"/>
                  <a:pt x="10070456" y="937683"/>
                  <a:pt x="10070456" y="937683"/>
                </a:cubicBezTo>
                <a:cubicBezTo>
                  <a:pt x="10070456" y="918766"/>
                  <a:pt x="10070456" y="918766"/>
                  <a:pt x="10070456" y="918766"/>
                </a:cubicBezTo>
                <a:cubicBezTo>
                  <a:pt x="10089319" y="918766"/>
                  <a:pt x="10089319" y="918766"/>
                  <a:pt x="10089319" y="918766"/>
                </a:cubicBezTo>
                <a:cubicBezTo>
                  <a:pt x="10089319" y="890390"/>
                  <a:pt x="10089319" y="890390"/>
                  <a:pt x="10089319" y="890390"/>
                </a:cubicBezTo>
                <a:cubicBezTo>
                  <a:pt x="10108181" y="890390"/>
                  <a:pt x="10108181" y="890390"/>
                  <a:pt x="10108181" y="890390"/>
                </a:cubicBezTo>
                <a:cubicBezTo>
                  <a:pt x="10108181" y="899849"/>
                  <a:pt x="10108181" y="899849"/>
                  <a:pt x="10108181" y="899849"/>
                </a:cubicBezTo>
                <a:cubicBezTo>
                  <a:pt x="10117613" y="899849"/>
                  <a:pt x="10117613" y="899849"/>
                  <a:pt x="10117613" y="899849"/>
                </a:cubicBezTo>
                <a:cubicBezTo>
                  <a:pt x="10117613" y="871473"/>
                  <a:pt x="10117613" y="871473"/>
                  <a:pt x="10117613" y="871473"/>
                </a:cubicBezTo>
                <a:cubicBezTo>
                  <a:pt x="10136475" y="871473"/>
                  <a:pt x="10136475" y="871473"/>
                  <a:pt x="10136475" y="871473"/>
                </a:cubicBezTo>
                <a:cubicBezTo>
                  <a:pt x="10136475" y="890390"/>
                  <a:pt x="10136475" y="890390"/>
                  <a:pt x="10136475" y="890390"/>
                </a:cubicBezTo>
                <a:cubicBezTo>
                  <a:pt x="10164769" y="890390"/>
                  <a:pt x="10164769" y="890390"/>
                  <a:pt x="10164769" y="890390"/>
                </a:cubicBezTo>
                <a:cubicBezTo>
                  <a:pt x="10164769" y="880932"/>
                  <a:pt x="10164769" y="880932"/>
                  <a:pt x="10164769" y="880932"/>
                </a:cubicBezTo>
                <a:cubicBezTo>
                  <a:pt x="10188348" y="880932"/>
                  <a:pt x="10188348" y="880932"/>
                  <a:pt x="10188348" y="880932"/>
                </a:cubicBezTo>
                <a:cubicBezTo>
                  <a:pt x="10188348" y="890390"/>
                  <a:pt x="10188348" y="890390"/>
                  <a:pt x="10188348" y="890390"/>
                </a:cubicBezTo>
                <a:cubicBezTo>
                  <a:pt x="10193063" y="890390"/>
                  <a:pt x="10193063" y="890390"/>
                  <a:pt x="10193063" y="890390"/>
                </a:cubicBezTo>
                <a:cubicBezTo>
                  <a:pt x="10193063" y="909308"/>
                  <a:pt x="10193063" y="909308"/>
                  <a:pt x="10193063" y="909308"/>
                </a:cubicBezTo>
                <a:cubicBezTo>
                  <a:pt x="10202495" y="909308"/>
                  <a:pt x="10202495" y="909308"/>
                  <a:pt x="10202495" y="909308"/>
                </a:cubicBezTo>
                <a:cubicBezTo>
                  <a:pt x="10202495" y="918766"/>
                  <a:pt x="10202495" y="918766"/>
                  <a:pt x="10202495" y="918766"/>
                </a:cubicBezTo>
                <a:cubicBezTo>
                  <a:pt x="10259083" y="918766"/>
                  <a:pt x="10259083" y="918766"/>
                  <a:pt x="10259083" y="918766"/>
                </a:cubicBezTo>
                <a:cubicBezTo>
                  <a:pt x="10259083" y="956601"/>
                  <a:pt x="10259083" y="956601"/>
                  <a:pt x="10259083" y="956601"/>
                </a:cubicBezTo>
                <a:cubicBezTo>
                  <a:pt x="10282661" y="956601"/>
                  <a:pt x="10282661" y="956601"/>
                  <a:pt x="10282661" y="956601"/>
                </a:cubicBezTo>
                <a:cubicBezTo>
                  <a:pt x="10282661" y="947142"/>
                  <a:pt x="10282661" y="947142"/>
                  <a:pt x="10282661" y="947142"/>
                </a:cubicBezTo>
                <a:cubicBezTo>
                  <a:pt x="10339249" y="947142"/>
                  <a:pt x="10339249" y="947142"/>
                  <a:pt x="10339249" y="947142"/>
                </a:cubicBezTo>
                <a:cubicBezTo>
                  <a:pt x="10339249" y="937683"/>
                  <a:pt x="10339249" y="937683"/>
                  <a:pt x="10339249" y="937683"/>
                </a:cubicBezTo>
                <a:cubicBezTo>
                  <a:pt x="10348681" y="928225"/>
                  <a:pt x="10348681" y="928225"/>
                  <a:pt x="10348681" y="928225"/>
                </a:cubicBezTo>
                <a:cubicBezTo>
                  <a:pt x="10348681" y="890390"/>
                  <a:pt x="10348681" y="890390"/>
                  <a:pt x="10348681" y="890390"/>
                </a:cubicBezTo>
                <a:cubicBezTo>
                  <a:pt x="10367543" y="890390"/>
                  <a:pt x="10367543" y="890390"/>
                  <a:pt x="10367543" y="890390"/>
                </a:cubicBezTo>
                <a:cubicBezTo>
                  <a:pt x="10372259" y="914037"/>
                  <a:pt x="10372259" y="914037"/>
                  <a:pt x="10372259" y="914037"/>
                </a:cubicBezTo>
                <a:cubicBezTo>
                  <a:pt x="10376975" y="904578"/>
                  <a:pt x="10376975" y="904578"/>
                  <a:pt x="10376975" y="904578"/>
                </a:cubicBezTo>
                <a:cubicBezTo>
                  <a:pt x="10391122" y="904578"/>
                  <a:pt x="10391122" y="904578"/>
                  <a:pt x="10391122" y="904578"/>
                </a:cubicBezTo>
                <a:cubicBezTo>
                  <a:pt x="10391122" y="800534"/>
                  <a:pt x="10391122" y="800534"/>
                  <a:pt x="10391122" y="800534"/>
                </a:cubicBezTo>
                <a:cubicBezTo>
                  <a:pt x="10405269" y="800534"/>
                  <a:pt x="10405269" y="800534"/>
                  <a:pt x="10405269" y="800534"/>
                </a:cubicBezTo>
                <a:cubicBezTo>
                  <a:pt x="10405269" y="635008"/>
                  <a:pt x="10405269" y="635008"/>
                  <a:pt x="10405269" y="635008"/>
                </a:cubicBezTo>
                <a:cubicBezTo>
                  <a:pt x="10428847" y="635008"/>
                  <a:pt x="10428847" y="635008"/>
                  <a:pt x="10428847" y="635008"/>
                </a:cubicBezTo>
                <a:cubicBezTo>
                  <a:pt x="10428847" y="493130"/>
                  <a:pt x="10428847" y="493130"/>
                  <a:pt x="10428847" y="493130"/>
                </a:cubicBezTo>
                <a:cubicBezTo>
                  <a:pt x="10433563" y="488400"/>
                  <a:pt x="10433563" y="488400"/>
                  <a:pt x="10433563" y="488400"/>
                </a:cubicBezTo>
                <a:cubicBezTo>
                  <a:pt x="10433563" y="460025"/>
                  <a:pt x="10433563" y="460025"/>
                  <a:pt x="10433563" y="460025"/>
                </a:cubicBezTo>
                <a:cubicBezTo>
                  <a:pt x="10452425" y="460025"/>
                  <a:pt x="10452425" y="460025"/>
                  <a:pt x="10452425" y="460025"/>
                </a:cubicBezTo>
                <a:cubicBezTo>
                  <a:pt x="10504298" y="365439"/>
                  <a:pt x="10504298" y="365439"/>
                  <a:pt x="10504298" y="365439"/>
                </a:cubicBezTo>
                <a:cubicBezTo>
                  <a:pt x="10504298" y="72222"/>
                  <a:pt x="10504298" y="72222"/>
                  <a:pt x="10504298" y="72222"/>
                </a:cubicBezTo>
                <a:cubicBezTo>
                  <a:pt x="10509014" y="365439"/>
                  <a:pt x="10509014" y="365439"/>
                  <a:pt x="10509014" y="365439"/>
                </a:cubicBezTo>
                <a:cubicBezTo>
                  <a:pt x="10556171" y="464754"/>
                  <a:pt x="10556171" y="464754"/>
                  <a:pt x="10556171" y="464754"/>
                </a:cubicBezTo>
                <a:cubicBezTo>
                  <a:pt x="10579749" y="464754"/>
                  <a:pt x="10579749" y="464754"/>
                  <a:pt x="10579749" y="464754"/>
                </a:cubicBezTo>
                <a:cubicBezTo>
                  <a:pt x="10579749" y="493130"/>
                  <a:pt x="10579749" y="493130"/>
                  <a:pt x="10579749" y="493130"/>
                </a:cubicBezTo>
                <a:cubicBezTo>
                  <a:pt x="10584465" y="493130"/>
                  <a:pt x="10584465" y="493130"/>
                  <a:pt x="10584465" y="493130"/>
                </a:cubicBezTo>
                <a:cubicBezTo>
                  <a:pt x="10584465" y="635008"/>
                  <a:pt x="10584465" y="635008"/>
                  <a:pt x="10584465" y="635008"/>
                </a:cubicBezTo>
                <a:cubicBezTo>
                  <a:pt x="10598611" y="635008"/>
                  <a:pt x="10598611" y="635008"/>
                  <a:pt x="10598611" y="635008"/>
                </a:cubicBezTo>
                <a:cubicBezTo>
                  <a:pt x="10598611" y="795805"/>
                  <a:pt x="10598611" y="795805"/>
                  <a:pt x="10598611" y="795805"/>
                </a:cubicBezTo>
                <a:cubicBezTo>
                  <a:pt x="10622190" y="795805"/>
                  <a:pt x="10622190" y="795805"/>
                  <a:pt x="10622190" y="795805"/>
                </a:cubicBezTo>
                <a:cubicBezTo>
                  <a:pt x="10622190" y="942413"/>
                  <a:pt x="10622190" y="942413"/>
                  <a:pt x="10622190" y="942413"/>
                </a:cubicBezTo>
                <a:cubicBezTo>
                  <a:pt x="10655199" y="942413"/>
                  <a:pt x="10655199" y="942413"/>
                  <a:pt x="10655199" y="942413"/>
                </a:cubicBezTo>
                <a:cubicBezTo>
                  <a:pt x="10659915" y="928225"/>
                  <a:pt x="10659915" y="928225"/>
                  <a:pt x="10659915" y="928225"/>
                </a:cubicBezTo>
                <a:cubicBezTo>
                  <a:pt x="10678778" y="923495"/>
                  <a:pt x="10678778" y="923495"/>
                  <a:pt x="10678778" y="923495"/>
                </a:cubicBezTo>
                <a:cubicBezTo>
                  <a:pt x="10683494" y="937683"/>
                  <a:pt x="10683494" y="937683"/>
                  <a:pt x="10683494" y="937683"/>
                </a:cubicBezTo>
                <a:lnTo>
                  <a:pt x="10694372" y="937683"/>
                </a:lnTo>
                <a:lnTo>
                  <a:pt x="10694372" y="939439"/>
                </a:lnTo>
                <a:lnTo>
                  <a:pt x="10695596" y="939439"/>
                </a:lnTo>
                <a:cubicBezTo>
                  <a:pt x="10695596" y="939439"/>
                  <a:pt x="10700311" y="939439"/>
                  <a:pt x="10700311" y="944169"/>
                </a:cubicBezTo>
                <a:cubicBezTo>
                  <a:pt x="10714458" y="944169"/>
                  <a:pt x="10714458" y="944169"/>
                  <a:pt x="10714458" y="944169"/>
                </a:cubicBezTo>
                <a:cubicBezTo>
                  <a:pt x="10714458" y="977274"/>
                  <a:pt x="10714458" y="977274"/>
                  <a:pt x="10714458" y="977274"/>
                </a:cubicBezTo>
                <a:cubicBezTo>
                  <a:pt x="10752184" y="977274"/>
                  <a:pt x="10752184" y="977274"/>
                  <a:pt x="10752184" y="977274"/>
                </a:cubicBezTo>
                <a:cubicBezTo>
                  <a:pt x="10752184" y="963086"/>
                  <a:pt x="10752184" y="963086"/>
                  <a:pt x="10752184" y="963086"/>
                </a:cubicBezTo>
                <a:cubicBezTo>
                  <a:pt x="10756900" y="963086"/>
                  <a:pt x="10756900" y="963086"/>
                  <a:pt x="10756900" y="963086"/>
                </a:cubicBezTo>
                <a:cubicBezTo>
                  <a:pt x="10756900" y="977274"/>
                  <a:pt x="10756900" y="977274"/>
                  <a:pt x="10756900" y="977274"/>
                </a:cubicBezTo>
                <a:cubicBezTo>
                  <a:pt x="10775762" y="977274"/>
                  <a:pt x="10775762" y="977274"/>
                  <a:pt x="10775762" y="977274"/>
                </a:cubicBezTo>
                <a:cubicBezTo>
                  <a:pt x="10775762" y="811748"/>
                  <a:pt x="10775762" y="811748"/>
                  <a:pt x="10775762" y="811748"/>
                </a:cubicBezTo>
                <a:cubicBezTo>
                  <a:pt x="10822919" y="811748"/>
                  <a:pt x="10822919" y="811748"/>
                  <a:pt x="10822919" y="811748"/>
                </a:cubicBezTo>
                <a:cubicBezTo>
                  <a:pt x="10822919" y="797561"/>
                  <a:pt x="10822919" y="797561"/>
                  <a:pt x="10822919" y="797561"/>
                </a:cubicBezTo>
                <a:cubicBezTo>
                  <a:pt x="10827635" y="797561"/>
                  <a:pt x="10827635" y="797561"/>
                  <a:pt x="10827635" y="797561"/>
                </a:cubicBezTo>
                <a:cubicBezTo>
                  <a:pt x="10827635" y="807019"/>
                  <a:pt x="10827635" y="807019"/>
                  <a:pt x="10827635" y="807019"/>
                </a:cubicBezTo>
                <a:cubicBezTo>
                  <a:pt x="10851213" y="807019"/>
                  <a:pt x="10851213" y="807019"/>
                  <a:pt x="10851213" y="807019"/>
                </a:cubicBezTo>
                <a:cubicBezTo>
                  <a:pt x="10851213" y="797561"/>
                  <a:pt x="10851213" y="797561"/>
                  <a:pt x="10851213" y="797561"/>
                </a:cubicBezTo>
                <a:cubicBezTo>
                  <a:pt x="10855929" y="797561"/>
                  <a:pt x="10855929" y="797561"/>
                  <a:pt x="10855929" y="797561"/>
                </a:cubicBezTo>
                <a:cubicBezTo>
                  <a:pt x="10855929" y="816478"/>
                  <a:pt x="10855929" y="816478"/>
                  <a:pt x="10855929" y="816478"/>
                </a:cubicBezTo>
                <a:cubicBezTo>
                  <a:pt x="10865360" y="816478"/>
                  <a:pt x="10865360" y="816478"/>
                  <a:pt x="10865360" y="816478"/>
                </a:cubicBezTo>
                <a:cubicBezTo>
                  <a:pt x="10865360" y="835395"/>
                  <a:pt x="10865360" y="835395"/>
                  <a:pt x="10865360" y="835395"/>
                </a:cubicBezTo>
                <a:cubicBezTo>
                  <a:pt x="10893654" y="835395"/>
                  <a:pt x="10893654" y="835395"/>
                  <a:pt x="10893654" y="835395"/>
                </a:cubicBezTo>
                <a:cubicBezTo>
                  <a:pt x="10893654" y="873229"/>
                  <a:pt x="10893654" y="873229"/>
                  <a:pt x="10893654" y="873229"/>
                </a:cubicBezTo>
                <a:cubicBezTo>
                  <a:pt x="10898370" y="873229"/>
                  <a:pt x="10898370" y="873229"/>
                  <a:pt x="10898370" y="873229"/>
                </a:cubicBezTo>
                <a:cubicBezTo>
                  <a:pt x="10898370" y="844854"/>
                  <a:pt x="10898370" y="844854"/>
                  <a:pt x="10898370" y="844854"/>
                </a:cubicBezTo>
                <a:cubicBezTo>
                  <a:pt x="10907801" y="844854"/>
                  <a:pt x="10907801" y="844854"/>
                  <a:pt x="10907801" y="844854"/>
                </a:cubicBezTo>
                <a:cubicBezTo>
                  <a:pt x="10907801" y="887417"/>
                  <a:pt x="10907801" y="887417"/>
                  <a:pt x="10907801" y="887417"/>
                </a:cubicBezTo>
                <a:cubicBezTo>
                  <a:pt x="10945526" y="887417"/>
                  <a:pt x="10945526" y="887417"/>
                  <a:pt x="10945526" y="887417"/>
                </a:cubicBezTo>
                <a:cubicBezTo>
                  <a:pt x="10945526" y="873229"/>
                  <a:pt x="10945526" y="873229"/>
                  <a:pt x="10945526" y="873229"/>
                </a:cubicBezTo>
                <a:cubicBezTo>
                  <a:pt x="10964389" y="873229"/>
                  <a:pt x="10964389" y="873229"/>
                  <a:pt x="10964389" y="873229"/>
                </a:cubicBezTo>
                <a:cubicBezTo>
                  <a:pt x="10964389" y="896876"/>
                  <a:pt x="10964389" y="896876"/>
                  <a:pt x="10964389" y="896876"/>
                </a:cubicBezTo>
                <a:cubicBezTo>
                  <a:pt x="10969105" y="896876"/>
                  <a:pt x="10969105" y="896876"/>
                  <a:pt x="10969105" y="896876"/>
                </a:cubicBezTo>
                <a:cubicBezTo>
                  <a:pt x="10969105" y="873229"/>
                  <a:pt x="10969105" y="873229"/>
                  <a:pt x="10969105" y="873229"/>
                </a:cubicBezTo>
                <a:cubicBezTo>
                  <a:pt x="10987968" y="873229"/>
                  <a:pt x="10987968" y="873229"/>
                  <a:pt x="10987968" y="873229"/>
                </a:cubicBezTo>
                <a:cubicBezTo>
                  <a:pt x="10987968" y="830666"/>
                  <a:pt x="10987968" y="830666"/>
                  <a:pt x="10987968" y="830666"/>
                </a:cubicBezTo>
                <a:cubicBezTo>
                  <a:pt x="10997399" y="830666"/>
                  <a:pt x="10997399" y="830666"/>
                  <a:pt x="10997399" y="830666"/>
                </a:cubicBezTo>
                <a:cubicBezTo>
                  <a:pt x="11011546" y="778643"/>
                  <a:pt x="11011546" y="778643"/>
                  <a:pt x="11011546" y="778643"/>
                </a:cubicBezTo>
                <a:cubicBezTo>
                  <a:pt x="11025693" y="778643"/>
                  <a:pt x="11025693" y="778643"/>
                  <a:pt x="11025693" y="778643"/>
                </a:cubicBezTo>
                <a:cubicBezTo>
                  <a:pt x="11039840" y="830666"/>
                  <a:pt x="11039840" y="830666"/>
                  <a:pt x="11039840" y="830666"/>
                </a:cubicBezTo>
                <a:cubicBezTo>
                  <a:pt x="11049271" y="830666"/>
                  <a:pt x="11049271" y="830666"/>
                  <a:pt x="11049271" y="830666"/>
                </a:cubicBezTo>
                <a:cubicBezTo>
                  <a:pt x="11049271" y="906334"/>
                  <a:pt x="11049271" y="906334"/>
                  <a:pt x="11049271" y="906334"/>
                </a:cubicBezTo>
                <a:cubicBezTo>
                  <a:pt x="11053987" y="906334"/>
                  <a:pt x="11053987" y="906334"/>
                  <a:pt x="11053987" y="906334"/>
                </a:cubicBezTo>
                <a:cubicBezTo>
                  <a:pt x="11053987" y="963086"/>
                  <a:pt x="11053987" y="963086"/>
                  <a:pt x="11053987" y="963086"/>
                </a:cubicBezTo>
                <a:cubicBezTo>
                  <a:pt x="11063418" y="958357"/>
                  <a:pt x="11063418" y="958357"/>
                  <a:pt x="11063418" y="958357"/>
                </a:cubicBezTo>
                <a:cubicBezTo>
                  <a:pt x="11063418" y="939439"/>
                  <a:pt x="11063418" y="939439"/>
                  <a:pt x="11063418" y="939439"/>
                </a:cubicBezTo>
                <a:cubicBezTo>
                  <a:pt x="11068134" y="953627"/>
                  <a:pt x="11068134" y="953627"/>
                  <a:pt x="11068134" y="953627"/>
                </a:cubicBezTo>
                <a:cubicBezTo>
                  <a:pt x="11077565" y="953627"/>
                  <a:pt x="11077565" y="953627"/>
                  <a:pt x="11077565" y="953627"/>
                </a:cubicBezTo>
                <a:cubicBezTo>
                  <a:pt x="11077565" y="854312"/>
                  <a:pt x="11077565" y="854312"/>
                  <a:pt x="11077565" y="854312"/>
                </a:cubicBezTo>
                <a:cubicBezTo>
                  <a:pt x="11115291" y="854312"/>
                  <a:pt x="11115291" y="854312"/>
                  <a:pt x="11115291" y="854312"/>
                </a:cubicBezTo>
                <a:cubicBezTo>
                  <a:pt x="11129438" y="868500"/>
                  <a:pt x="11129438" y="868500"/>
                  <a:pt x="11129438" y="868500"/>
                </a:cubicBezTo>
                <a:cubicBezTo>
                  <a:pt x="11129438" y="854312"/>
                  <a:pt x="11129438" y="854312"/>
                  <a:pt x="11129438" y="854312"/>
                </a:cubicBezTo>
                <a:cubicBezTo>
                  <a:pt x="11129438" y="849583"/>
                  <a:pt x="11129438" y="849583"/>
                  <a:pt x="11129438" y="849583"/>
                </a:cubicBezTo>
                <a:cubicBezTo>
                  <a:pt x="11143585" y="849583"/>
                  <a:pt x="11143585" y="849583"/>
                  <a:pt x="11143585" y="849583"/>
                </a:cubicBezTo>
                <a:cubicBezTo>
                  <a:pt x="11143585" y="821207"/>
                  <a:pt x="11143585" y="821207"/>
                  <a:pt x="11143585" y="821207"/>
                </a:cubicBezTo>
                <a:cubicBezTo>
                  <a:pt x="11153016" y="821207"/>
                  <a:pt x="11153016" y="821207"/>
                  <a:pt x="11153016" y="821207"/>
                </a:cubicBezTo>
                <a:cubicBezTo>
                  <a:pt x="11153016" y="807019"/>
                  <a:pt x="11153016" y="807019"/>
                  <a:pt x="11153016" y="807019"/>
                </a:cubicBezTo>
                <a:cubicBezTo>
                  <a:pt x="11153016" y="778643"/>
                  <a:pt x="11153016" y="778643"/>
                  <a:pt x="11153016" y="778643"/>
                </a:cubicBezTo>
                <a:cubicBezTo>
                  <a:pt x="11171879" y="778643"/>
                  <a:pt x="11171879" y="778643"/>
                  <a:pt x="11171879" y="778643"/>
                </a:cubicBezTo>
                <a:cubicBezTo>
                  <a:pt x="11171879" y="740809"/>
                  <a:pt x="11171879" y="740809"/>
                  <a:pt x="11171879" y="740809"/>
                </a:cubicBezTo>
                <a:cubicBezTo>
                  <a:pt x="11186026" y="740809"/>
                  <a:pt x="11186026" y="740809"/>
                  <a:pt x="11186026" y="740809"/>
                </a:cubicBezTo>
                <a:cubicBezTo>
                  <a:pt x="11186026" y="731350"/>
                  <a:pt x="11186026" y="731350"/>
                  <a:pt x="11186026" y="731350"/>
                </a:cubicBezTo>
                <a:cubicBezTo>
                  <a:pt x="11190742" y="731350"/>
                  <a:pt x="11190742" y="731350"/>
                  <a:pt x="11190742" y="731350"/>
                </a:cubicBezTo>
                <a:cubicBezTo>
                  <a:pt x="11190742" y="698245"/>
                  <a:pt x="11190742" y="698245"/>
                  <a:pt x="11190742" y="698245"/>
                </a:cubicBezTo>
                <a:cubicBezTo>
                  <a:pt x="11195457" y="698245"/>
                  <a:pt x="11195457" y="698245"/>
                  <a:pt x="11195457" y="698245"/>
                </a:cubicBezTo>
                <a:cubicBezTo>
                  <a:pt x="11195457" y="688787"/>
                  <a:pt x="11195457" y="688787"/>
                  <a:pt x="11195457" y="688787"/>
                </a:cubicBezTo>
                <a:cubicBezTo>
                  <a:pt x="11204888" y="688787"/>
                  <a:pt x="11204888" y="688787"/>
                  <a:pt x="11204888" y="688787"/>
                </a:cubicBezTo>
                <a:cubicBezTo>
                  <a:pt x="11204888" y="650952"/>
                  <a:pt x="11204888" y="650952"/>
                  <a:pt x="11204888" y="650952"/>
                </a:cubicBezTo>
                <a:cubicBezTo>
                  <a:pt x="11237898" y="650952"/>
                  <a:pt x="11237898" y="650952"/>
                  <a:pt x="11237898" y="650952"/>
                </a:cubicBezTo>
                <a:cubicBezTo>
                  <a:pt x="11237898" y="636765"/>
                  <a:pt x="11237898" y="636765"/>
                  <a:pt x="11237898" y="636765"/>
                </a:cubicBezTo>
                <a:cubicBezTo>
                  <a:pt x="11275624" y="636765"/>
                  <a:pt x="11275624" y="636765"/>
                  <a:pt x="11275624" y="636765"/>
                </a:cubicBezTo>
                <a:cubicBezTo>
                  <a:pt x="11275624" y="622577"/>
                  <a:pt x="11275624" y="622577"/>
                  <a:pt x="11275624" y="622577"/>
                </a:cubicBezTo>
                <a:cubicBezTo>
                  <a:pt x="11299202" y="622577"/>
                  <a:pt x="11299202" y="622577"/>
                  <a:pt x="11299202" y="622577"/>
                </a:cubicBezTo>
                <a:cubicBezTo>
                  <a:pt x="11299202" y="636765"/>
                  <a:pt x="11299202" y="636765"/>
                  <a:pt x="11299202" y="636765"/>
                </a:cubicBezTo>
                <a:cubicBezTo>
                  <a:pt x="11308634" y="636765"/>
                  <a:pt x="11308634" y="636765"/>
                  <a:pt x="11308634" y="636765"/>
                </a:cubicBezTo>
                <a:cubicBezTo>
                  <a:pt x="11308634" y="632035"/>
                  <a:pt x="11308634" y="632035"/>
                  <a:pt x="11308634" y="632035"/>
                </a:cubicBezTo>
                <a:cubicBezTo>
                  <a:pt x="11318065" y="632035"/>
                  <a:pt x="11318065" y="632035"/>
                  <a:pt x="11318065" y="632035"/>
                </a:cubicBezTo>
                <a:cubicBezTo>
                  <a:pt x="11318065" y="636765"/>
                  <a:pt x="11318065" y="636765"/>
                  <a:pt x="11318065" y="636765"/>
                </a:cubicBezTo>
                <a:cubicBezTo>
                  <a:pt x="11327496" y="636765"/>
                  <a:pt x="11327496" y="636765"/>
                  <a:pt x="11327496" y="636765"/>
                </a:cubicBezTo>
                <a:cubicBezTo>
                  <a:pt x="11327496" y="622577"/>
                  <a:pt x="11327496" y="622577"/>
                  <a:pt x="11327496" y="622577"/>
                </a:cubicBezTo>
                <a:cubicBezTo>
                  <a:pt x="11346359" y="622577"/>
                  <a:pt x="11346359" y="622577"/>
                  <a:pt x="11346359" y="622577"/>
                </a:cubicBezTo>
                <a:cubicBezTo>
                  <a:pt x="11346359" y="636765"/>
                  <a:pt x="11346359" y="636765"/>
                  <a:pt x="11346359" y="636765"/>
                </a:cubicBezTo>
                <a:cubicBezTo>
                  <a:pt x="11374653" y="636765"/>
                  <a:pt x="11374653" y="636765"/>
                  <a:pt x="11374653" y="636765"/>
                </a:cubicBezTo>
                <a:cubicBezTo>
                  <a:pt x="11374653" y="650952"/>
                  <a:pt x="11374653" y="650952"/>
                  <a:pt x="11374653" y="650952"/>
                </a:cubicBezTo>
                <a:cubicBezTo>
                  <a:pt x="11388800" y="650952"/>
                  <a:pt x="11388800" y="650952"/>
                  <a:pt x="11388800" y="650952"/>
                </a:cubicBezTo>
                <a:cubicBezTo>
                  <a:pt x="11388800" y="750268"/>
                  <a:pt x="11388800" y="750268"/>
                  <a:pt x="11388800" y="750268"/>
                </a:cubicBezTo>
                <a:cubicBezTo>
                  <a:pt x="11398231" y="750268"/>
                  <a:pt x="11398231" y="750268"/>
                  <a:pt x="11398231" y="750268"/>
                </a:cubicBezTo>
                <a:cubicBezTo>
                  <a:pt x="11398231" y="712433"/>
                  <a:pt x="11398231" y="712433"/>
                  <a:pt x="11398231" y="712433"/>
                </a:cubicBezTo>
                <a:cubicBezTo>
                  <a:pt x="11445388" y="712433"/>
                  <a:pt x="11445388" y="712433"/>
                  <a:pt x="11445388" y="712433"/>
                </a:cubicBezTo>
                <a:cubicBezTo>
                  <a:pt x="11445388" y="750268"/>
                  <a:pt x="11445388" y="750268"/>
                  <a:pt x="11445388" y="750268"/>
                </a:cubicBezTo>
                <a:cubicBezTo>
                  <a:pt x="11454819" y="750268"/>
                  <a:pt x="11454819" y="750268"/>
                  <a:pt x="11454819" y="750268"/>
                </a:cubicBezTo>
                <a:cubicBezTo>
                  <a:pt x="11454819" y="854312"/>
                  <a:pt x="11454819" y="854312"/>
                  <a:pt x="11454819" y="854312"/>
                </a:cubicBezTo>
                <a:cubicBezTo>
                  <a:pt x="11459535" y="854312"/>
                  <a:pt x="11459535" y="854312"/>
                  <a:pt x="11459535" y="854312"/>
                </a:cubicBezTo>
                <a:cubicBezTo>
                  <a:pt x="11464251" y="769185"/>
                  <a:pt x="11464251" y="769185"/>
                  <a:pt x="11464251" y="769185"/>
                </a:cubicBezTo>
                <a:cubicBezTo>
                  <a:pt x="11464251" y="854312"/>
                  <a:pt x="11464251" y="854312"/>
                  <a:pt x="11464251" y="854312"/>
                </a:cubicBezTo>
                <a:cubicBezTo>
                  <a:pt x="11473682" y="854312"/>
                  <a:pt x="11473682" y="854312"/>
                  <a:pt x="11473682" y="854312"/>
                </a:cubicBezTo>
                <a:cubicBezTo>
                  <a:pt x="11478398" y="901605"/>
                  <a:pt x="11478398" y="901605"/>
                  <a:pt x="11478398" y="901605"/>
                </a:cubicBezTo>
                <a:cubicBezTo>
                  <a:pt x="11501976" y="915793"/>
                  <a:pt x="11501976" y="915793"/>
                  <a:pt x="11501976" y="915793"/>
                </a:cubicBezTo>
                <a:cubicBezTo>
                  <a:pt x="11501976" y="896876"/>
                  <a:pt x="11501976" y="896876"/>
                  <a:pt x="11501976" y="896876"/>
                </a:cubicBezTo>
                <a:cubicBezTo>
                  <a:pt x="11506692" y="896876"/>
                  <a:pt x="11506692" y="896876"/>
                  <a:pt x="11506692" y="896876"/>
                </a:cubicBezTo>
                <a:cubicBezTo>
                  <a:pt x="11506692" y="882688"/>
                  <a:pt x="11506692" y="882688"/>
                  <a:pt x="11506692" y="882688"/>
                </a:cubicBezTo>
                <a:cubicBezTo>
                  <a:pt x="11572711" y="882688"/>
                  <a:pt x="11572711" y="882688"/>
                  <a:pt x="11572711" y="882688"/>
                </a:cubicBezTo>
                <a:cubicBezTo>
                  <a:pt x="11572711" y="887417"/>
                  <a:pt x="11572711" y="887417"/>
                  <a:pt x="11572711" y="887417"/>
                </a:cubicBezTo>
                <a:cubicBezTo>
                  <a:pt x="11577427" y="887417"/>
                  <a:pt x="11577427" y="887417"/>
                  <a:pt x="11577427" y="887417"/>
                </a:cubicBezTo>
                <a:cubicBezTo>
                  <a:pt x="11577427" y="873229"/>
                  <a:pt x="11577427" y="873229"/>
                  <a:pt x="11577427" y="873229"/>
                </a:cubicBezTo>
                <a:cubicBezTo>
                  <a:pt x="11586858" y="873229"/>
                  <a:pt x="11586858" y="873229"/>
                  <a:pt x="11586858" y="873229"/>
                </a:cubicBezTo>
                <a:cubicBezTo>
                  <a:pt x="11586858" y="887417"/>
                  <a:pt x="11586858" y="887417"/>
                  <a:pt x="11586858" y="887417"/>
                </a:cubicBezTo>
                <a:cubicBezTo>
                  <a:pt x="11596290" y="887417"/>
                  <a:pt x="11596290" y="887417"/>
                  <a:pt x="11596290" y="887417"/>
                </a:cubicBezTo>
                <a:cubicBezTo>
                  <a:pt x="11596290" y="868500"/>
                  <a:pt x="11596290" y="868500"/>
                  <a:pt x="11596290" y="868500"/>
                </a:cubicBezTo>
                <a:cubicBezTo>
                  <a:pt x="11605721" y="868500"/>
                  <a:pt x="11605721" y="868500"/>
                  <a:pt x="11605721" y="868500"/>
                </a:cubicBezTo>
                <a:cubicBezTo>
                  <a:pt x="11605721" y="859041"/>
                  <a:pt x="11605721" y="859041"/>
                  <a:pt x="11605721" y="859041"/>
                </a:cubicBezTo>
                <a:cubicBezTo>
                  <a:pt x="11629299" y="859041"/>
                  <a:pt x="11629299" y="859041"/>
                  <a:pt x="11629299" y="859041"/>
                </a:cubicBezTo>
                <a:cubicBezTo>
                  <a:pt x="11629299" y="835395"/>
                  <a:pt x="11629299" y="835395"/>
                  <a:pt x="11629299" y="835395"/>
                </a:cubicBezTo>
                <a:cubicBezTo>
                  <a:pt x="11638730" y="830666"/>
                  <a:pt x="11638730" y="830666"/>
                  <a:pt x="11638730" y="830666"/>
                </a:cubicBezTo>
                <a:cubicBezTo>
                  <a:pt x="11638730" y="825936"/>
                  <a:pt x="11638730" y="825936"/>
                  <a:pt x="11638730" y="825936"/>
                </a:cubicBezTo>
                <a:cubicBezTo>
                  <a:pt x="11657593" y="825936"/>
                  <a:pt x="11657593" y="825936"/>
                  <a:pt x="11657593" y="825936"/>
                </a:cubicBezTo>
                <a:cubicBezTo>
                  <a:pt x="11657593" y="807019"/>
                  <a:pt x="11657593" y="807019"/>
                  <a:pt x="11657593" y="807019"/>
                </a:cubicBezTo>
                <a:cubicBezTo>
                  <a:pt x="11667025" y="807019"/>
                  <a:pt x="11667025" y="807019"/>
                  <a:pt x="11667025" y="807019"/>
                </a:cubicBezTo>
                <a:cubicBezTo>
                  <a:pt x="11667025" y="764456"/>
                  <a:pt x="11667025" y="764456"/>
                  <a:pt x="11667025" y="764456"/>
                </a:cubicBezTo>
                <a:cubicBezTo>
                  <a:pt x="11685887" y="764456"/>
                  <a:pt x="11685887" y="764456"/>
                  <a:pt x="11685887" y="764456"/>
                </a:cubicBezTo>
                <a:cubicBezTo>
                  <a:pt x="11685887" y="759726"/>
                  <a:pt x="11685887" y="759726"/>
                  <a:pt x="11685887" y="759726"/>
                </a:cubicBezTo>
                <a:cubicBezTo>
                  <a:pt x="11695319" y="759726"/>
                  <a:pt x="11695319" y="759726"/>
                  <a:pt x="11695319" y="759726"/>
                </a:cubicBezTo>
                <a:cubicBezTo>
                  <a:pt x="11695319" y="702975"/>
                  <a:pt x="11695319" y="702975"/>
                  <a:pt x="11695319" y="702975"/>
                </a:cubicBezTo>
                <a:cubicBezTo>
                  <a:pt x="11718897" y="702975"/>
                  <a:pt x="11718897" y="702975"/>
                  <a:pt x="11718897" y="702975"/>
                </a:cubicBezTo>
                <a:cubicBezTo>
                  <a:pt x="11718897" y="679328"/>
                  <a:pt x="11718897" y="679328"/>
                  <a:pt x="11718897" y="679328"/>
                </a:cubicBezTo>
                <a:cubicBezTo>
                  <a:pt x="11766054" y="679328"/>
                  <a:pt x="11766054" y="679328"/>
                  <a:pt x="11766054" y="679328"/>
                </a:cubicBezTo>
                <a:cubicBezTo>
                  <a:pt x="11766054" y="702975"/>
                  <a:pt x="11766054" y="702975"/>
                  <a:pt x="11766054" y="702975"/>
                </a:cubicBezTo>
                <a:cubicBezTo>
                  <a:pt x="11794348" y="702975"/>
                  <a:pt x="11794348" y="702975"/>
                  <a:pt x="11794348" y="702975"/>
                </a:cubicBezTo>
                <a:cubicBezTo>
                  <a:pt x="11794348" y="759726"/>
                  <a:pt x="11794348" y="759726"/>
                  <a:pt x="11794348" y="759726"/>
                </a:cubicBezTo>
                <a:cubicBezTo>
                  <a:pt x="11813210" y="759726"/>
                  <a:pt x="11813210" y="759726"/>
                  <a:pt x="11813210" y="759726"/>
                </a:cubicBezTo>
                <a:cubicBezTo>
                  <a:pt x="11813210" y="887417"/>
                  <a:pt x="11813210" y="887417"/>
                  <a:pt x="11813210" y="887417"/>
                </a:cubicBezTo>
                <a:cubicBezTo>
                  <a:pt x="11817926" y="887417"/>
                  <a:pt x="11817926" y="887417"/>
                  <a:pt x="11817926" y="887417"/>
                </a:cubicBezTo>
                <a:cubicBezTo>
                  <a:pt x="11832073" y="854312"/>
                  <a:pt x="11832073" y="854312"/>
                  <a:pt x="11832073" y="854312"/>
                </a:cubicBezTo>
                <a:cubicBezTo>
                  <a:pt x="11841504" y="868500"/>
                  <a:pt x="11841504" y="868500"/>
                  <a:pt x="11841504" y="868500"/>
                </a:cubicBezTo>
                <a:cubicBezTo>
                  <a:pt x="11836789" y="868500"/>
                  <a:pt x="11836789" y="868500"/>
                  <a:pt x="11836789" y="868500"/>
                </a:cubicBezTo>
                <a:cubicBezTo>
                  <a:pt x="11836789" y="887417"/>
                  <a:pt x="11836789" y="887417"/>
                  <a:pt x="11836789" y="887417"/>
                </a:cubicBezTo>
                <a:cubicBezTo>
                  <a:pt x="11846220" y="887417"/>
                  <a:pt x="11846220" y="887417"/>
                  <a:pt x="11846220" y="887417"/>
                </a:cubicBezTo>
                <a:cubicBezTo>
                  <a:pt x="11846220" y="925252"/>
                  <a:pt x="11846220" y="925252"/>
                  <a:pt x="11846220" y="925252"/>
                </a:cubicBezTo>
                <a:cubicBezTo>
                  <a:pt x="11855652" y="925252"/>
                  <a:pt x="11855652" y="925252"/>
                  <a:pt x="11855652" y="925252"/>
                </a:cubicBezTo>
                <a:cubicBezTo>
                  <a:pt x="11855652" y="953627"/>
                  <a:pt x="11855652" y="953627"/>
                  <a:pt x="11855652" y="953627"/>
                </a:cubicBezTo>
                <a:cubicBezTo>
                  <a:pt x="11874514" y="953627"/>
                  <a:pt x="11874514" y="953627"/>
                  <a:pt x="11874514" y="953627"/>
                </a:cubicBezTo>
                <a:cubicBezTo>
                  <a:pt x="11874514" y="944169"/>
                  <a:pt x="11874514" y="944169"/>
                  <a:pt x="11874514" y="944169"/>
                </a:cubicBezTo>
                <a:cubicBezTo>
                  <a:pt x="11893377" y="944169"/>
                  <a:pt x="11893377" y="944169"/>
                  <a:pt x="11893377" y="944169"/>
                </a:cubicBezTo>
                <a:cubicBezTo>
                  <a:pt x="11893377" y="915793"/>
                  <a:pt x="11893377" y="915793"/>
                  <a:pt x="11893377" y="915793"/>
                </a:cubicBezTo>
                <a:cubicBezTo>
                  <a:pt x="11940534" y="915793"/>
                  <a:pt x="11940534" y="915793"/>
                  <a:pt x="11940534" y="915793"/>
                </a:cubicBezTo>
                <a:cubicBezTo>
                  <a:pt x="11940534" y="925252"/>
                  <a:pt x="11940534" y="925252"/>
                  <a:pt x="11940534" y="925252"/>
                </a:cubicBezTo>
                <a:cubicBezTo>
                  <a:pt x="11949965" y="925252"/>
                  <a:pt x="11949965" y="925252"/>
                  <a:pt x="11949965" y="925252"/>
                </a:cubicBezTo>
                <a:cubicBezTo>
                  <a:pt x="11949965" y="915793"/>
                  <a:pt x="11949965" y="915793"/>
                  <a:pt x="11949965" y="915793"/>
                </a:cubicBezTo>
                <a:cubicBezTo>
                  <a:pt x="11959396" y="915793"/>
                  <a:pt x="11959396" y="915793"/>
                  <a:pt x="11959396" y="915793"/>
                </a:cubicBezTo>
                <a:cubicBezTo>
                  <a:pt x="11959396" y="934710"/>
                  <a:pt x="11959396" y="934710"/>
                  <a:pt x="11959396" y="934710"/>
                </a:cubicBezTo>
                <a:cubicBezTo>
                  <a:pt x="11968828" y="934710"/>
                  <a:pt x="11968828" y="934710"/>
                  <a:pt x="11968828" y="934710"/>
                </a:cubicBezTo>
                <a:cubicBezTo>
                  <a:pt x="11968828" y="925252"/>
                  <a:pt x="11968828" y="925252"/>
                  <a:pt x="11968828" y="925252"/>
                </a:cubicBezTo>
                <a:cubicBezTo>
                  <a:pt x="11978259" y="925252"/>
                  <a:pt x="11978259" y="925252"/>
                  <a:pt x="11978259" y="925252"/>
                </a:cubicBezTo>
                <a:cubicBezTo>
                  <a:pt x="11978259" y="896876"/>
                  <a:pt x="11978259" y="896876"/>
                  <a:pt x="11978259" y="896876"/>
                </a:cubicBezTo>
                <a:cubicBezTo>
                  <a:pt x="12015984" y="896876"/>
                  <a:pt x="12015984" y="896876"/>
                  <a:pt x="12015984" y="896876"/>
                </a:cubicBezTo>
                <a:cubicBezTo>
                  <a:pt x="12015984" y="906334"/>
                  <a:pt x="12015984" y="906334"/>
                  <a:pt x="12015984" y="906334"/>
                </a:cubicBezTo>
                <a:cubicBezTo>
                  <a:pt x="12025416" y="906334"/>
                  <a:pt x="12025416" y="906334"/>
                  <a:pt x="12025416" y="906334"/>
                </a:cubicBezTo>
                <a:cubicBezTo>
                  <a:pt x="12025416" y="887417"/>
                  <a:pt x="12025416" y="887417"/>
                  <a:pt x="12025416" y="887417"/>
                </a:cubicBezTo>
                <a:cubicBezTo>
                  <a:pt x="12044278" y="887417"/>
                  <a:pt x="12044278" y="887417"/>
                  <a:pt x="12044278" y="887417"/>
                </a:cubicBezTo>
                <a:cubicBezTo>
                  <a:pt x="12044278" y="859041"/>
                  <a:pt x="12044278" y="859041"/>
                  <a:pt x="12044278" y="859041"/>
                </a:cubicBezTo>
                <a:cubicBezTo>
                  <a:pt x="12063141" y="859041"/>
                  <a:pt x="12063141" y="859041"/>
                  <a:pt x="12063141" y="859041"/>
                </a:cubicBezTo>
                <a:cubicBezTo>
                  <a:pt x="12063141" y="868500"/>
                  <a:pt x="12063141" y="868500"/>
                  <a:pt x="12063141" y="868500"/>
                </a:cubicBezTo>
                <a:cubicBezTo>
                  <a:pt x="12072573" y="868500"/>
                  <a:pt x="12072573" y="868500"/>
                  <a:pt x="12072573" y="868500"/>
                </a:cubicBezTo>
                <a:cubicBezTo>
                  <a:pt x="12072573" y="840124"/>
                  <a:pt x="12072573" y="840124"/>
                  <a:pt x="12072573" y="840124"/>
                </a:cubicBezTo>
                <a:cubicBezTo>
                  <a:pt x="12091435" y="840124"/>
                  <a:pt x="12091435" y="840124"/>
                  <a:pt x="12091435" y="840124"/>
                </a:cubicBezTo>
                <a:cubicBezTo>
                  <a:pt x="12091435" y="859041"/>
                  <a:pt x="12091435" y="859041"/>
                  <a:pt x="12091435" y="859041"/>
                </a:cubicBezTo>
                <a:cubicBezTo>
                  <a:pt x="12119730" y="859041"/>
                  <a:pt x="12119730" y="859041"/>
                  <a:pt x="12119730" y="859041"/>
                </a:cubicBezTo>
                <a:cubicBezTo>
                  <a:pt x="12119730" y="849583"/>
                  <a:pt x="12119730" y="849583"/>
                  <a:pt x="12119730" y="849583"/>
                </a:cubicBezTo>
                <a:cubicBezTo>
                  <a:pt x="12143308" y="849583"/>
                  <a:pt x="12143308" y="849583"/>
                  <a:pt x="12143308" y="849583"/>
                </a:cubicBezTo>
                <a:cubicBezTo>
                  <a:pt x="12143308" y="859041"/>
                  <a:pt x="12143308" y="859041"/>
                  <a:pt x="12143308" y="859041"/>
                </a:cubicBezTo>
                <a:cubicBezTo>
                  <a:pt x="12148024" y="859041"/>
                  <a:pt x="12148024" y="859041"/>
                  <a:pt x="12148024" y="859041"/>
                </a:cubicBezTo>
                <a:cubicBezTo>
                  <a:pt x="12148024" y="877959"/>
                  <a:pt x="12148024" y="877959"/>
                  <a:pt x="12148024" y="877959"/>
                </a:cubicBezTo>
                <a:cubicBezTo>
                  <a:pt x="12157455" y="877959"/>
                  <a:pt x="12157455" y="877959"/>
                  <a:pt x="12157455" y="877959"/>
                </a:cubicBezTo>
                <a:cubicBezTo>
                  <a:pt x="12157455" y="887417"/>
                  <a:pt x="12157455" y="887417"/>
                  <a:pt x="12157455" y="887417"/>
                </a:cubicBezTo>
                <a:cubicBezTo>
                  <a:pt x="12171602" y="887417"/>
                  <a:pt x="12182212" y="887417"/>
                  <a:pt x="12190170" y="887417"/>
                </a:cubicBezTo>
                <a:lnTo>
                  <a:pt x="12191999" y="887417"/>
                </a:lnTo>
                <a:lnTo>
                  <a:pt x="12191999" y="1044323"/>
                </a:lnTo>
                <a:lnTo>
                  <a:pt x="10521116" y="1044323"/>
                </a:lnTo>
                <a:lnTo>
                  <a:pt x="10521116" y="1041933"/>
                </a:lnTo>
                <a:lnTo>
                  <a:pt x="8579790" y="1041933"/>
                </a:lnTo>
                <a:lnTo>
                  <a:pt x="8566156" y="1041933"/>
                </a:lnTo>
                <a:lnTo>
                  <a:pt x="7520052" y="1041933"/>
                </a:lnTo>
                <a:lnTo>
                  <a:pt x="5379136" y="1041933"/>
                </a:lnTo>
                <a:lnTo>
                  <a:pt x="5379136" y="1000888"/>
                </a:lnTo>
                <a:cubicBezTo>
                  <a:pt x="5374420" y="1000888"/>
                  <a:pt x="5374420" y="1000888"/>
                  <a:pt x="5374420" y="1000888"/>
                </a:cubicBezTo>
                <a:cubicBezTo>
                  <a:pt x="5374420" y="996158"/>
                  <a:pt x="5374420" y="996158"/>
                  <a:pt x="5374420" y="996158"/>
                </a:cubicBezTo>
                <a:cubicBezTo>
                  <a:pt x="5388567" y="996158"/>
                  <a:pt x="5388567" y="996158"/>
                  <a:pt x="5388567" y="996158"/>
                </a:cubicBezTo>
                <a:cubicBezTo>
                  <a:pt x="5388567" y="977241"/>
                  <a:pt x="5388567" y="977241"/>
                  <a:pt x="5388567" y="977241"/>
                </a:cubicBezTo>
                <a:cubicBezTo>
                  <a:pt x="5487596" y="977241"/>
                  <a:pt x="5487596" y="977241"/>
                  <a:pt x="5487596" y="977241"/>
                </a:cubicBezTo>
                <a:cubicBezTo>
                  <a:pt x="5487596" y="996158"/>
                  <a:pt x="5487596" y="996158"/>
                  <a:pt x="5487596" y="996158"/>
                </a:cubicBezTo>
                <a:cubicBezTo>
                  <a:pt x="5497029" y="996158"/>
                  <a:pt x="5506459" y="996158"/>
                  <a:pt x="5515890" y="996158"/>
                </a:cubicBezTo>
                <a:cubicBezTo>
                  <a:pt x="5515890" y="986700"/>
                  <a:pt x="5515890" y="981970"/>
                  <a:pt x="5515890" y="972512"/>
                </a:cubicBezTo>
                <a:cubicBezTo>
                  <a:pt x="5525322" y="972512"/>
                  <a:pt x="5525322" y="972512"/>
                  <a:pt x="5525322" y="972512"/>
                </a:cubicBezTo>
                <a:cubicBezTo>
                  <a:pt x="5525322" y="939407"/>
                  <a:pt x="5525322" y="939407"/>
                  <a:pt x="5525322" y="939407"/>
                </a:cubicBezTo>
                <a:cubicBezTo>
                  <a:pt x="5539470" y="939407"/>
                  <a:pt x="5539470" y="939407"/>
                  <a:pt x="5539470" y="939407"/>
                </a:cubicBezTo>
                <a:cubicBezTo>
                  <a:pt x="5539470" y="934677"/>
                  <a:pt x="5539470" y="934677"/>
                  <a:pt x="5539470" y="934677"/>
                </a:cubicBezTo>
                <a:cubicBezTo>
                  <a:pt x="5553616" y="934677"/>
                  <a:pt x="5553616" y="934677"/>
                  <a:pt x="5553616" y="934677"/>
                </a:cubicBezTo>
                <a:cubicBezTo>
                  <a:pt x="5553616" y="934677"/>
                  <a:pt x="5558332" y="934677"/>
                  <a:pt x="5558332" y="939407"/>
                </a:cubicBezTo>
                <a:cubicBezTo>
                  <a:pt x="5572479" y="939407"/>
                  <a:pt x="5572479" y="939407"/>
                  <a:pt x="5572479" y="939407"/>
                </a:cubicBezTo>
                <a:cubicBezTo>
                  <a:pt x="5572479" y="972512"/>
                  <a:pt x="5572479" y="972512"/>
                  <a:pt x="5572479" y="972512"/>
                </a:cubicBezTo>
                <a:cubicBezTo>
                  <a:pt x="5610204" y="972512"/>
                  <a:pt x="5610204" y="972512"/>
                  <a:pt x="5610204" y="972512"/>
                </a:cubicBezTo>
                <a:cubicBezTo>
                  <a:pt x="5610204" y="958324"/>
                  <a:pt x="5610204" y="958324"/>
                  <a:pt x="5610204" y="958324"/>
                </a:cubicBezTo>
                <a:cubicBezTo>
                  <a:pt x="5614920" y="958324"/>
                  <a:pt x="5614920" y="958324"/>
                  <a:pt x="5614920" y="958324"/>
                </a:cubicBezTo>
                <a:cubicBezTo>
                  <a:pt x="5614920" y="972512"/>
                  <a:pt x="5614920" y="972512"/>
                  <a:pt x="5614920" y="972512"/>
                </a:cubicBezTo>
                <a:cubicBezTo>
                  <a:pt x="5633783" y="972512"/>
                  <a:pt x="5633783" y="972512"/>
                  <a:pt x="5633783" y="972512"/>
                </a:cubicBezTo>
                <a:cubicBezTo>
                  <a:pt x="5633783" y="806986"/>
                  <a:pt x="5633783" y="806986"/>
                  <a:pt x="5633783" y="806986"/>
                </a:cubicBezTo>
                <a:cubicBezTo>
                  <a:pt x="5680940" y="806986"/>
                  <a:pt x="5680940" y="806986"/>
                  <a:pt x="5680940" y="806986"/>
                </a:cubicBezTo>
                <a:cubicBezTo>
                  <a:pt x="5680940" y="792799"/>
                  <a:pt x="5680940" y="792799"/>
                  <a:pt x="5680940" y="792799"/>
                </a:cubicBezTo>
                <a:cubicBezTo>
                  <a:pt x="5685655" y="792799"/>
                  <a:pt x="5685655" y="792799"/>
                  <a:pt x="5685655" y="792799"/>
                </a:cubicBezTo>
                <a:cubicBezTo>
                  <a:pt x="5685655" y="802257"/>
                  <a:pt x="5685655" y="802257"/>
                  <a:pt x="5685655" y="802257"/>
                </a:cubicBezTo>
                <a:cubicBezTo>
                  <a:pt x="5709233" y="802257"/>
                  <a:pt x="5709233" y="802257"/>
                  <a:pt x="5709233" y="802257"/>
                </a:cubicBezTo>
                <a:cubicBezTo>
                  <a:pt x="5709233" y="792799"/>
                  <a:pt x="5709233" y="792799"/>
                  <a:pt x="5709233" y="792799"/>
                </a:cubicBezTo>
                <a:cubicBezTo>
                  <a:pt x="5713949" y="792799"/>
                  <a:pt x="5713949" y="792799"/>
                  <a:pt x="5713949" y="792799"/>
                </a:cubicBezTo>
                <a:cubicBezTo>
                  <a:pt x="5713949" y="811716"/>
                  <a:pt x="5713949" y="811716"/>
                  <a:pt x="5713949" y="811716"/>
                </a:cubicBezTo>
                <a:cubicBezTo>
                  <a:pt x="5723381" y="811716"/>
                  <a:pt x="5723381" y="811716"/>
                  <a:pt x="5723381" y="811716"/>
                </a:cubicBezTo>
                <a:cubicBezTo>
                  <a:pt x="5723381" y="830633"/>
                  <a:pt x="5723381" y="830633"/>
                  <a:pt x="5723381" y="830633"/>
                </a:cubicBezTo>
                <a:cubicBezTo>
                  <a:pt x="5751674" y="830633"/>
                  <a:pt x="5751674" y="830633"/>
                  <a:pt x="5751674" y="830633"/>
                </a:cubicBezTo>
                <a:cubicBezTo>
                  <a:pt x="5751674" y="868467"/>
                  <a:pt x="5751674" y="868467"/>
                  <a:pt x="5751674" y="868467"/>
                </a:cubicBezTo>
                <a:cubicBezTo>
                  <a:pt x="5756390" y="868467"/>
                  <a:pt x="5756390" y="868467"/>
                  <a:pt x="5756390" y="868467"/>
                </a:cubicBezTo>
                <a:cubicBezTo>
                  <a:pt x="5756390" y="840092"/>
                  <a:pt x="5756390" y="840092"/>
                  <a:pt x="5756390" y="840092"/>
                </a:cubicBezTo>
                <a:cubicBezTo>
                  <a:pt x="5765822" y="840092"/>
                  <a:pt x="5765822" y="840092"/>
                  <a:pt x="5765822" y="840092"/>
                </a:cubicBezTo>
                <a:cubicBezTo>
                  <a:pt x="5765822" y="882655"/>
                  <a:pt x="5765822" y="882655"/>
                  <a:pt x="5765822" y="882655"/>
                </a:cubicBezTo>
                <a:cubicBezTo>
                  <a:pt x="5803547" y="882655"/>
                  <a:pt x="5803547" y="882655"/>
                  <a:pt x="5803547" y="882655"/>
                </a:cubicBezTo>
                <a:cubicBezTo>
                  <a:pt x="5803547" y="868467"/>
                  <a:pt x="5803547" y="868467"/>
                  <a:pt x="5803547" y="868467"/>
                </a:cubicBezTo>
                <a:cubicBezTo>
                  <a:pt x="5822409" y="868467"/>
                  <a:pt x="5822409" y="868467"/>
                  <a:pt x="5822409" y="868467"/>
                </a:cubicBezTo>
                <a:cubicBezTo>
                  <a:pt x="5822409" y="892114"/>
                  <a:pt x="5822409" y="892114"/>
                  <a:pt x="5822409" y="892114"/>
                </a:cubicBezTo>
                <a:cubicBezTo>
                  <a:pt x="5827125" y="892114"/>
                  <a:pt x="5827125" y="892114"/>
                  <a:pt x="5827125" y="892114"/>
                </a:cubicBezTo>
                <a:cubicBezTo>
                  <a:pt x="5827125" y="868467"/>
                  <a:pt x="5827125" y="868467"/>
                  <a:pt x="5827125" y="868467"/>
                </a:cubicBezTo>
                <a:cubicBezTo>
                  <a:pt x="5845988" y="868467"/>
                  <a:pt x="5845988" y="868467"/>
                  <a:pt x="5845988" y="868467"/>
                </a:cubicBezTo>
                <a:cubicBezTo>
                  <a:pt x="5845988" y="825904"/>
                  <a:pt x="5845988" y="825904"/>
                  <a:pt x="5845988" y="825904"/>
                </a:cubicBezTo>
                <a:cubicBezTo>
                  <a:pt x="5855420" y="825904"/>
                  <a:pt x="5855420" y="825904"/>
                  <a:pt x="5855420" y="825904"/>
                </a:cubicBezTo>
                <a:cubicBezTo>
                  <a:pt x="5869566" y="773881"/>
                  <a:pt x="5869566" y="773881"/>
                  <a:pt x="5869566" y="773881"/>
                </a:cubicBezTo>
                <a:cubicBezTo>
                  <a:pt x="5883713" y="773881"/>
                  <a:pt x="5883713" y="773881"/>
                  <a:pt x="5883713" y="773881"/>
                </a:cubicBezTo>
                <a:cubicBezTo>
                  <a:pt x="5897860" y="825904"/>
                  <a:pt x="5897860" y="825904"/>
                  <a:pt x="5897860" y="825904"/>
                </a:cubicBezTo>
                <a:cubicBezTo>
                  <a:pt x="5907291" y="825904"/>
                  <a:pt x="5907291" y="825904"/>
                  <a:pt x="5907291" y="825904"/>
                </a:cubicBezTo>
                <a:cubicBezTo>
                  <a:pt x="5907291" y="901572"/>
                  <a:pt x="5907291" y="901572"/>
                  <a:pt x="5907291" y="901572"/>
                </a:cubicBezTo>
                <a:cubicBezTo>
                  <a:pt x="5912007" y="901572"/>
                  <a:pt x="5912007" y="901572"/>
                  <a:pt x="5912007" y="901572"/>
                </a:cubicBezTo>
                <a:cubicBezTo>
                  <a:pt x="5912007" y="958324"/>
                  <a:pt x="5912007" y="958324"/>
                  <a:pt x="5912007" y="958324"/>
                </a:cubicBezTo>
                <a:cubicBezTo>
                  <a:pt x="5921438" y="953595"/>
                  <a:pt x="5921438" y="953595"/>
                  <a:pt x="5921438" y="953595"/>
                </a:cubicBezTo>
                <a:cubicBezTo>
                  <a:pt x="5921438" y="934677"/>
                  <a:pt x="5921438" y="934677"/>
                  <a:pt x="5921438" y="934677"/>
                </a:cubicBezTo>
                <a:cubicBezTo>
                  <a:pt x="5926154" y="948865"/>
                  <a:pt x="5926154" y="948865"/>
                  <a:pt x="5926154" y="948865"/>
                </a:cubicBezTo>
                <a:cubicBezTo>
                  <a:pt x="5935585" y="948865"/>
                  <a:pt x="5935585" y="948865"/>
                  <a:pt x="5935585" y="948865"/>
                </a:cubicBezTo>
                <a:cubicBezTo>
                  <a:pt x="5935585" y="849550"/>
                  <a:pt x="5935585" y="849550"/>
                  <a:pt x="5935585" y="849550"/>
                </a:cubicBezTo>
                <a:cubicBezTo>
                  <a:pt x="5973311" y="849550"/>
                  <a:pt x="5973311" y="849550"/>
                  <a:pt x="5973311" y="849550"/>
                </a:cubicBezTo>
                <a:cubicBezTo>
                  <a:pt x="5987459" y="863738"/>
                  <a:pt x="5987459" y="863738"/>
                  <a:pt x="5987459" y="863738"/>
                </a:cubicBezTo>
                <a:cubicBezTo>
                  <a:pt x="5987459" y="849550"/>
                  <a:pt x="5987459" y="849550"/>
                  <a:pt x="5987459" y="849550"/>
                </a:cubicBezTo>
                <a:cubicBezTo>
                  <a:pt x="5987459" y="844821"/>
                  <a:pt x="5987459" y="844821"/>
                  <a:pt x="5987459" y="844821"/>
                </a:cubicBezTo>
                <a:cubicBezTo>
                  <a:pt x="6001605" y="844821"/>
                  <a:pt x="6001605" y="844821"/>
                  <a:pt x="6001605" y="844821"/>
                </a:cubicBezTo>
                <a:cubicBezTo>
                  <a:pt x="6001605" y="816445"/>
                  <a:pt x="6001605" y="816445"/>
                  <a:pt x="6001605" y="816445"/>
                </a:cubicBezTo>
                <a:cubicBezTo>
                  <a:pt x="6011036" y="816445"/>
                  <a:pt x="6011036" y="816445"/>
                  <a:pt x="6011036" y="816445"/>
                </a:cubicBezTo>
                <a:cubicBezTo>
                  <a:pt x="6011036" y="802257"/>
                  <a:pt x="6011036" y="802257"/>
                  <a:pt x="6011036" y="802257"/>
                </a:cubicBezTo>
                <a:cubicBezTo>
                  <a:pt x="6011036" y="773881"/>
                  <a:pt x="6011036" y="773881"/>
                  <a:pt x="6011036" y="773881"/>
                </a:cubicBezTo>
                <a:cubicBezTo>
                  <a:pt x="6029899" y="773881"/>
                  <a:pt x="6029899" y="773881"/>
                  <a:pt x="6029899" y="773881"/>
                </a:cubicBezTo>
                <a:cubicBezTo>
                  <a:pt x="6029899" y="736047"/>
                  <a:pt x="6029899" y="736047"/>
                  <a:pt x="6029899" y="736047"/>
                </a:cubicBezTo>
                <a:cubicBezTo>
                  <a:pt x="6044047" y="736047"/>
                  <a:pt x="6044047" y="736047"/>
                  <a:pt x="6044047" y="736047"/>
                </a:cubicBezTo>
                <a:cubicBezTo>
                  <a:pt x="6044047" y="726588"/>
                  <a:pt x="6044047" y="726588"/>
                  <a:pt x="6044047" y="726588"/>
                </a:cubicBezTo>
                <a:cubicBezTo>
                  <a:pt x="6048762" y="726588"/>
                  <a:pt x="6048762" y="726588"/>
                  <a:pt x="6048762" y="726588"/>
                </a:cubicBezTo>
                <a:cubicBezTo>
                  <a:pt x="6048762" y="693483"/>
                  <a:pt x="6048762" y="693483"/>
                  <a:pt x="6048762" y="693483"/>
                </a:cubicBezTo>
                <a:cubicBezTo>
                  <a:pt x="6053477" y="693483"/>
                  <a:pt x="6053477" y="693483"/>
                  <a:pt x="6053477" y="693483"/>
                </a:cubicBezTo>
                <a:cubicBezTo>
                  <a:pt x="6053477" y="684025"/>
                  <a:pt x="6053477" y="684025"/>
                  <a:pt x="6053477" y="684025"/>
                </a:cubicBezTo>
                <a:cubicBezTo>
                  <a:pt x="6062909" y="684025"/>
                  <a:pt x="6062909" y="684025"/>
                  <a:pt x="6062909" y="684025"/>
                </a:cubicBezTo>
                <a:cubicBezTo>
                  <a:pt x="6062909" y="646190"/>
                  <a:pt x="6062909" y="646190"/>
                  <a:pt x="6062909" y="646190"/>
                </a:cubicBezTo>
                <a:cubicBezTo>
                  <a:pt x="6095918" y="646190"/>
                  <a:pt x="6095918" y="646190"/>
                  <a:pt x="6095918" y="646190"/>
                </a:cubicBezTo>
                <a:cubicBezTo>
                  <a:pt x="6095918" y="632003"/>
                  <a:pt x="6095918" y="632003"/>
                  <a:pt x="6095918" y="632003"/>
                </a:cubicBezTo>
                <a:cubicBezTo>
                  <a:pt x="6133644" y="632003"/>
                  <a:pt x="6133644" y="632003"/>
                  <a:pt x="6133644" y="632003"/>
                </a:cubicBezTo>
                <a:cubicBezTo>
                  <a:pt x="6133644" y="617815"/>
                  <a:pt x="6133644" y="617815"/>
                  <a:pt x="6133644" y="617815"/>
                </a:cubicBezTo>
                <a:cubicBezTo>
                  <a:pt x="6157222" y="617815"/>
                  <a:pt x="6157222" y="617815"/>
                  <a:pt x="6157222" y="617815"/>
                </a:cubicBezTo>
                <a:cubicBezTo>
                  <a:pt x="6157222" y="632003"/>
                  <a:pt x="6157222" y="632003"/>
                  <a:pt x="6157222" y="632003"/>
                </a:cubicBezTo>
                <a:cubicBezTo>
                  <a:pt x="6166654" y="632003"/>
                  <a:pt x="6166654" y="632003"/>
                  <a:pt x="6166654" y="632003"/>
                </a:cubicBezTo>
                <a:cubicBezTo>
                  <a:pt x="6166654" y="627273"/>
                  <a:pt x="6166654" y="627273"/>
                  <a:pt x="6166654" y="627273"/>
                </a:cubicBezTo>
                <a:cubicBezTo>
                  <a:pt x="6176085" y="627273"/>
                  <a:pt x="6176085" y="627273"/>
                  <a:pt x="6176085" y="627273"/>
                </a:cubicBezTo>
                <a:cubicBezTo>
                  <a:pt x="6176085" y="632003"/>
                  <a:pt x="6176085" y="632003"/>
                  <a:pt x="6176085" y="632003"/>
                </a:cubicBezTo>
                <a:cubicBezTo>
                  <a:pt x="6185516" y="632003"/>
                  <a:pt x="6185516" y="632003"/>
                  <a:pt x="6185516" y="632003"/>
                </a:cubicBezTo>
                <a:cubicBezTo>
                  <a:pt x="6185516" y="617815"/>
                  <a:pt x="6185516" y="617815"/>
                  <a:pt x="6185516" y="617815"/>
                </a:cubicBezTo>
                <a:cubicBezTo>
                  <a:pt x="6204379" y="617815"/>
                  <a:pt x="6204379" y="617815"/>
                  <a:pt x="6204379" y="617815"/>
                </a:cubicBezTo>
                <a:cubicBezTo>
                  <a:pt x="6204379" y="632003"/>
                  <a:pt x="6204379" y="632003"/>
                  <a:pt x="6204379" y="632003"/>
                </a:cubicBezTo>
                <a:cubicBezTo>
                  <a:pt x="6232673" y="632003"/>
                  <a:pt x="6232673" y="632003"/>
                  <a:pt x="6232673" y="632003"/>
                </a:cubicBezTo>
                <a:cubicBezTo>
                  <a:pt x="6232673" y="646190"/>
                  <a:pt x="6232673" y="646190"/>
                  <a:pt x="6232673" y="646190"/>
                </a:cubicBezTo>
                <a:cubicBezTo>
                  <a:pt x="6246820" y="646190"/>
                  <a:pt x="6246820" y="646190"/>
                  <a:pt x="6246820" y="646190"/>
                </a:cubicBezTo>
                <a:cubicBezTo>
                  <a:pt x="6246820" y="745506"/>
                  <a:pt x="6246820" y="745506"/>
                  <a:pt x="6246820" y="745506"/>
                </a:cubicBezTo>
                <a:cubicBezTo>
                  <a:pt x="6256251" y="745506"/>
                  <a:pt x="6256251" y="745506"/>
                  <a:pt x="6256251" y="745506"/>
                </a:cubicBezTo>
                <a:cubicBezTo>
                  <a:pt x="6256251" y="707671"/>
                  <a:pt x="6256251" y="707671"/>
                  <a:pt x="6256251" y="707671"/>
                </a:cubicBezTo>
                <a:cubicBezTo>
                  <a:pt x="6303408" y="707671"/>
                  <a:pt x="6303408" y="707671"/>
                  <a:pt x="6303408" y="707671"/>
                </a:cubicBezTo>
                <a:cubicBezTo>
                  <a:pt x="6303408" y="745506"/>
                  <a:pt x="6303408" y="745506"/>
                  <a:pt x="6303408" y="745506"/>
                </a:cubicBezTo>
                <a:cubicBezTo>
                  <a:pt x="6312839" y="745506"/>
                  <a:pt x="6312839" y="745506"/>
                  <a:pt x="6312839" y="745506"/>
                </a:cubicBezTo>
                <a:cubicBezTo>
                  <a:pt x="6312839" y="849550"/>
                  <a:pt x="6312839" y="849550"/>
                  <a:pt x="6312839" y="849550"/>
                </a:cubicBezTo>
                <a:cubicBezTo>
                  <a:pt x="6317555" y="849550"/>
                  <a:pt x="6317555" y="849550"/>
                  <a:pt x="6317555" y="849550"/>
                </a:cubicBezTo>
                <a:cubicBezTo>
                  <a:pt x="6322271" y="764423"/>
                  <a:pt x="6322271" y="764423"/>
                  <a:pt x="6322271" y="764423"/>
                </a:cubicBezTo>
                <a:cubicBezTo>
                  <a:pt x="6322271" y="849550"/>
                  <a:pt x="6322271" y="849550"/>
                  <a:pt x="6322271" y="849550"/>
                </a:cubicBezTo>
                <a:cubicBezTo>
                  <a:pt x="6331702" y="849550"/>
                  <a:pt x="6331702" y="849550"/>
                  <a:pt x="6331702" y="849550"/>
                </a:cubicBezTo>
                <a:cubicBezTo>
                  <a:pt x="6336418" y="896843"/>
                  <a:pt x="6336418" y="896843"/>
                  <a:pt x="6336418" y="896843"/>
                </a:cubicBezTo>
                <a:cubicBezTo>
                  <a:pt x="6359996" y="911031"/>
                  <a:pt x="6359996" y="911031"/>
                  <a:pt x="6359996" y="911031"/>
                </a:cubicBezTo>
                <a:cubicBezTo>
                  <a:pt x="6359996" y="892114"/>
                  <a:pt x="6359996" y="892114"/>
                  <a:pt x="6359996" y="892114"/>
                </a:cubicBezTo>
                <a:cubicBezTo>
                  <a:pt x="6364712" y="892114"/>
                  <a:pt x="6364712" y="892114"/>
                  <a:pt x="6364712" y="892114"/>
                </a:cubicBezTo>
                <a:cubicBezTo>
                  <a:pt x="6364712" y="877926"/>
                  <a:pt x="6364712" y="877926"/>
                  <a:pt x="6364712" y="877926"/>
                </a:cubicBezTo>
                <a:cubicBezTo>
                  <a:pt x="6430731" y="877926"/>
                  <a:pt x="6430731" y="877926"/>
                  <a:pt x="6430731" y="877926"/>
                </a:cubicBezTo>
                <a:cubicBezTo>
                  <a:pt x="6430731" y="882655"/>
                  <a:pt x="6430731" y="882655"/>
                  <a:pt x="6430731" y="882655"/>
                </a:cubicBezTo>
                <a:cubicBezTo>
                  <a:pt x="6435447" y="882655"/>
                  <a:pt x="6435447" y="882655"/>
                  <a:pt x="6435447" y="882655"/>
                </a:cubicBezTo>
                <a:cubicBezTo>
                  <a:pt x="6435447" y="868467"/>
                  <a:pt x="6435447" y="868467"/>
                  <a:pt x="6435447" y="868467"/>
                </a:cubicBezTo>
                <a:cubicBezTo>
                  <a:pt x="6444878" y="868467"/>
                  <a:pt x="6444878" y="868467"/>
                  <a:pt x="6444878" y="868467"/>
                </a:cubicBezTo>
                <a:cubicBezTo>
                  <a:pt x="6444878" y="882655"/>
                  <a:pt x="6444878" y="882655"/>
                  <a:pt x="6444878" y="882655"/>
                </a:cubicBezTo>
                <a:cubicBezTo>
                  <a:pt x="6454310" y="882655"/>
                  <a:pt x="6454310" y="882655"/>
                  <a:pt x="6454310" y="882655"/>
                </a:cubicBezTo>
                <a:cubicBezTo>
                  <a:pt x="6454310" y="863738"/>
                  <a:pt x="6454310" y="863738"/>
                  <a:pt x="6454310" y="863738"/>
                </a:cubicBezTo>
                <a:cubicBezTo>
                  <a:pt x="6463741" y="863738"/>
                  <a:pt x="6463741" y="863738"/>
                  <a:pt x="6463741" y="863738"/>
                </a:cubicBezTo>
                <a:cubicBezTo>
                  <a:pt x="6463741" y="854279"/>
                  <a:pt x="6463741" y="854279"/>
                  <a:pt x="6463741" y="854279"/>
                </a:cubicBezTo>
                <a:cubicBezTo>
                  <a:pt x="6487319" y="854279"/>
                  <a:pt x="6487319" y="854279"/>
                  <a:pt x="6487319" y="854279"/>
                </a:cubicBezTo>
                <a:cubicBezTo>
                  <a:pt x="6487319" y="830633"/>
                  <a:pt x="6487319" y="830633"/>
                  <a:pt x="6487319" y="830633"/>
                </a:cubicBezTo>
                <a:cubicBezTo>
                  <a:pt x="6496751" y="825904"/>
                  <a:pt x="6496751" y="825904"/>
                  <a:pt x="6496751" y="825904"/>
                </a:cubicBezTo>
                <a:cubicBezTo>
                  <a:pt x="6496751" y="821174"/>
                  <a:pt x="6496751" y="821174"/>
                  <a:pt x="6496751" y="821174"/>
                </a:cubicBezTo>
                <a:cubicBezTo>
                  <a:pt x="6515613" y="821174"/>
                  <a:pt x="6515613" y="821174"/>
                  <a:pt x="6515613" y="821174"/>
                </a:cubicBezTo>
                <a:cubicBezTo>
                  <a:pt x="6515613" y="802257"/>
                  <a:pt x="6515613" y="802257"/>
                  <a:pt x="6515613" y="802257"/>
                </a:cubicBezTo>
                <a:cubicBezTo>
                  <a:pt x="6525045" y="802257"/>
                  <a:pt x="6525045" y="802257"/>
                  <a:pt x="6525045" y="802257"/>
                </a:cubicBezTo>
                <a:cubicBezTo>
                  <a:pt x="6525045" y="759694"/>
                  <a:pt x="6525045" y="759694"/>
                  <a:pt x="6525045" y="759694"/>
                </a:cubicBezTo>
                <a:cubicBezTo>
                  <a:pt x="6543907" y="759694"/>
                  <a:pt x="6543907" y="759694"/>
                  <a:pt x="6543907" y="759694"/>
                </a:cubicBezTo>
                <a:cubicBezTo>
                  <a:pt x="6543907" y="754964"/>
                  <a:pt x="6543907" y="754964"/>
                  <a:pt x="6543907" y="754964"/>
                </a:cubicBezTo>
                <a:cubicBezTo>
                  <a:pt x="6553339" y="754964"/>
                  <a:pt x="6553339" y="754964"/>
                  <a:pt x="6553339" y="754964"/>
                </a:cubicBezTo>
                <a:cubicBezTo>
                  <a:pt x="6553339" y="698213"/>
                  <a:pt x="6553339" y="698213"/>
                  <a:pt x="6553339" y="698213"/>
                </a:cubicBezTo>
                <a:cubicBezTo>
                  <a:pt x="6576917" y="698213"/>
                  <a:pt x="6576917" y="698213"/>
                  <a:pt x="6576917" y="698213"/>
                </a:cubicBezTo>
                <a:cubicBezTo>
                  <a:pt x="6576917" y="674566"/>
                  <a:pt x="6576917" y="674566"/>
                  <a:pt x="6576917" y="674566"/>
                </a:cubicBezTo>
                <a:cubicBezTo>
                  <a:pt x="6624074" y="674566"/>
                  <a:pt x="6624074" y="674566"/>
                  <a:pt x="6624074" y="674566"/>
                </a:cubicBezTo>
                <a:cubicBezTo>
                  <a:pt x="6624074" y="698213"/>
                  <a:pt x="6624074" y="698213"/>
                  <a:pt x="6624074" y="698213"/>
                </a:cubicBezTo>
                <a:cubicBezTo>
                  <a:pt x="6652368" y="698213"/>
                  <a:pt x="6652368" y="698213"/>
                  <a:pt x="6652368" y="698213"/>
                </a:cubicBezTo>
                <a:cubicBezTo>
                  <a:pt x="6652368" y="754964"/>
                  <a:pt x="6652368" y="754964"/>
                  <a:pt x="6652368" y="754964"/>
                </a:cubicBezTo>
                <a:cubicBezTo>
                  <a:pt x="6671231" y="754964"/>
                  <a:pt x="6671231" y="754964"/>
                  <a:pt x="6671231" y="754964"/>
                </a:cubicBezTo>
                <a:cubicBezTo>
                  <a:pt x="6671231" y="882655"/>
                  <a:pt x="6671231" y="882655"/>
                  <a:pt x="6671231" y="882655"/>
                </a:cubicBezTo>
                <a:cubicBezTo>
                  <a:pt x="6675946" y="882655"/>
                  <a:pt x="6675946" y="882655"/>
                  <a:pt x="6675946" y="882655"/>
                </a:cubicBezTo>
                <a:cubicBezTo>
                  <a:pt x="6690093" y="849550"/>
                  <a:pt x="6690093" y="849550"/>
                  <a:pt x="6690093" y="849550"/>
                </a:cubicBezTo>
                <a:cubicBezTo>
                  <a:pt x="6699525" y="863738"/>
                  <a:pt x="6699525" y="863738"/>
                  <a:pt x="6699525" y="863738"/>
                </a:cubicBezTo>
                <a:cubicBezTo>
                  <a:pt x="6694809" y="863738"/>
                  <a:pt x="6694809" y="863738"/>
                  <a:pt x="6694809" y="863738"/>
                </a:cubicBezTo>
                <a:cubicBezTo>
                  <a:pt x="6694809" y="882655"/>
                  <a:pt x="6694809" y="882655"/>
                  <a:pt x="6694809" y="882655"/>
                </a:cubicBezTo>
                <a:cubicBezTo>
                  <a:pt x="6704240" y="882655"/>
                  <a:pt x="6704240" y="882655"/>
                  <a:pt x="6704240" y="882655"/>
                </a:cubicBezTo>
                <a:cubicBezTo>
                  <a:pt x="6704240" y="920490"/>
                  <a:pt x="6704240" y="920490"/>
                  <a:pt x="6704240" y="920490"/>
                </a:cubicBezTo>
                <a:cubicBezTo>
                  <a:pt x="6713672" y="920490"/>
                  <a:pt x="6713672" y="920490"/>
                  <a:pt x="6713672" y="920490"/>
                </a:cubicBezTo>
                <a:cubicBezTo>
                  <a:pt x="6713672" y="948865"/>
                  <a:pt x="6713672" y="948865"/>
                  <a:pt x="6713672" y="948865"/>
                </a:cubicBezTo>
                <a:cubicBezTo>
                  <a:pt x="6732534" y="948865"/>
                  <a:pt x="6732534" y="948865"/>
                  <a:pt x="6732534" y="948865"/>
                </a:cubicBezTo>
                <a:cubicBezTo>
                  <a:pt x="6732534" y="939407"/>
                  <a:pt x="6732534" y="939407"/>
                  <a:pt x="6732534" y="939407"/>
                </a:cubicBezTo>
                <a:cubicBezTo>
                  <a:pt x="6751397" y="939407"/>
                  <a:pt x="6751397" y="939407"/>
                  <a:pt x="6751397" y="939407"/>
                </a:cubicBezTo>
                <a:cubicBezTo>
                  <a:pt x="6751397" y="911031"/>
                  <a:pt x="6751397" y="911031"/>
                  <a:pt x="6751397" y="911031"/>
                </a:cubicBezTo>
                <a:cubicBezTo>
                  <a:pt x="6798554" y="911031"/>
                  <a:pt x="6798554" y="911031"/>
                  <a:pt x="6798554" y="911031"/>
                </a:cubicBezTo>
                <a:cubicBezTo>
                  <a:pt x="6798554" y="920490"/>
                  <a:pt x="6798554" y="920490"/>
                  <a:pt x="6798554" y="920490"/>
                </a:cubicBezTo>
                <a:cubicBezTo>
                  <a:pt x="6807985" y="920490"/>
                  <a:pt x="6807985" y="920490"/>
                  <a:pt x="6807985" y="920490"/>
                </a:cubicBezTo>
                <a:cubicBezTo>
                  <a:pt x="6807985" y="911031"/>
                  <a:pt x="6807985" y="911031"/>
                  <a:pt x="6807985" y="911031"/>
                </a:cubicBezTo>
                <a:cubicBezTo>
                  <a:pt x="6817417" y="911031"/>
                  <a:pt x="6817417" y="911031"/>
                  <a:pt x="6817417" y="911031"/>
                </a:cubicBezTo>
                <a:cubicBezTo>
                  <a:pt x="6817417" y="929948"/>
                  <a:pt x="6817417" y="929948"/>
                  <a:pt x="6817417" y="929948"/>
                </a:cubicBezTo>
                <a:cubicBezTo>
                  <a:pt x="6826848" y="929948"/>
                  <a:pt x="6826848" y="929948"/>
                  <a:pt x="6826848" y="929948"/>
                </a:cubicBezTo>
                <a:cubicBezTo>
                  <a:pt x="6826848" y="920490"/>
                  <a:pt x="6826848" y="920490"/>
                  <a:pt x="6826848" y="920490"/>
                </a:cubicBezTo>
                <a:cubicBezTo>
                  <a:pt x="6836279" y="920490"/>
                  <a:pt x="6836279" y="920490"/>
                  <a:pt x="6836279" y="920490"/>
                </a:cubicBezTo>
                <a:cubicBezTo>
                  <a:pt x="6836279" y="892114"/>
                  <a:pt x="6836279" y="892114"/>
                  <a:pt x="6836279" y="892114"/>
                </a:cubicBezTo>
                <a:cubicBezTo>
                  <a:pt x="6874005" y="892114"/>
                  <a:pt x="6874005" y="892114"/>
                  <a:pt x="6874005" y="892114"/>
                </a:cubicBezTo>
                <a:cubicBezTo>
                  <a:pt x="6874005" y="901572"/>
                  <a:pt x="6874005" y="901572"/>
                  <a:pt x="6874005" y="901572"/>
                </a:cubicBezTo>
                <a:cubicBezTo>
                  <a:pt x="6883436" y="901572"/>
                  <a:pt x="6883436" y="901572"/>
                  <a:pt x="6883436" y="901572"/>
                </a:cubicBezTo>
                <a:cubicBezTo>
                  <a:pt x="6883436" y="882655"/>
                  <a:pt x="6883436" y="882655"/>
                  <a:pt x="6883436" y="882655"/>
                </a:cubicBezTo>
                <a:cubicBezTo>
                  <a:pt x="6902299" y="882655"/>
                  <a:pt x="6902299" y="882655"/>
                  <a:pt x="6902299" y="882655"/>
                </a:cubicBezTo>
                <a:cubicBezTo>
                  <a:pt x="6902299" y="854279"/>
                  <a:pt x="6902299" y="854279"/>
                  <a:pt x="6902299" y="854279"/>
                </a:cubicBezTo>
                <a:cubicBezTo>
                  <a:pt x="6921161" y="854279"/>
                  <a:pt x="6921161" y="854279"/>
                  <a:pt x="6921161" y="854279"/>
                </a:cubicBezTo>
                <a:cubicBezTo>
                  <a:pt x="6921161" y="863738"/>
                  <a:pt x="6921161" y="863738"/>
                  <a:pt x="6921161" y="863738"/>
                </a:cubicBezTo>
                <a:cubicBezTo>
                  <a:pt x="6930593" y="863738"/>
                  <a:pt x="6930593" y="863738"/>
                  <a:pt x="6930593" y="863738"/>
                </a:cubicBezTo>
                <a:cubicBezTo>
                  <a:pt x="6930593" y="835362"/>
                  <a:pt x="6930593" y="835362"/>
                  <a:pt x="6930593" y="835362"/>
                </a:cubicBezTo>
                <a:cubicBezTo>
                  <a:pt x="6949455" y="835362"/>
                  <a:pt x="6949455" y="835362"/>
                  <a:pt x="6949455" y="835362"/>
                </a:cubicBezTo>
                <a:cubicBezTo>
                  <a:pt x="6949455" y="854279"/>
                  <a:pt x="6949455" y="854279"/>
                  <a:pt x="6949455" y="854279"/>
                </a:cubicBezTo>
                <a:cubicBezTo>
                  <a:pt x="6977750" y="854279"/>
                  <a:pt x="6977750" y="854279"/>
                  <a:pt x="6977750" y="854279"/>
                </a:cubicBezTo>
                <a:cubicBezTo>
                  <a:pt x="6977750" y="844821"/>
                  <a:pt x="6977750" y="844821"/>
                  <a:pt x="6977750" y="844821"/>
                </a:cubicBezTo>
                <a:cubicBezTo>
                  <a:pt x="7001328" y="844821"/>
                  <a:pt x="7001328" y="844821"/>
                  <a:pt x="7001328" y="844821"/>
                </a:cubicBezTo>
                <a:cubicBezTo>
                  <a:pt x="7001328" y="854279"/>
                  <a:pt x="7001328" y="854279"/>
                  <a:pt x="7001328" y="854279"/>
                </a:cubicBezTo>
                <a:cubicBezTo>
                  <a:pt x="7006044" y="854279"/>
                  <a:pt x="7006044" y="854279"/>
                  <a:pt x="7006044" y="854279"/>
                </a:cubicBezTo>
                <a:cubicBezTo>
                  <a:pt x="7006044" y="873197"/>
                  <a:pt x="7006044" y="873197"/>
                  <a:pt x="7006044" y="873197"/>
                </a:cubicBezTo>
                <a:cubicBezTo>
                  <a:pt x="7015475" y="873197"/>
                  <a:pt x="7015475" y="873197"/>
                  <a:pt x="7015475" y="873197"/>
                </a:cubicBezTo>
                <a:cubicBezTo>
                  <a:pt x="7015475" y="882655"/>
                  <a:pt x="7015475" y="882655"/>
                  <a:pt x="7015475" y="882655"/>
                </a:cubicBezTo>
                <a:cubicBezTo>
                  <a:pt x="7072063" y="882655"/>
                  <a:pt x="7072063" y="882655"/>
                  <a:pt x="7072063" y="882655"/>
                </a:cubicBezTo>
                <a:cubicBezTo>
                  <a:pt x="7072063" y="920490"/>
                  <a:pt x="7072063" y="920490"/>
                  <a:pt x="7072063" y="920490"/>
                </a:cubicBezTo>
                <a:cubicBezTo>
                  <a:pt x="7095641" y="920490"/>
                  <a:pt x="7095641" y="920490"/>
                  <a:pt x="7095641" y="920490"/>
                </a:cubicBezTo>
                <a:cubicBezTo>
                  <a:pt x="7095641" y="911031"/>
                  <a:pt x="7095641" y="911031"/>
                  <a:pt x="7095641" y="911031"/>
                </a:cubicBezTo>
                <a:cubicBezTo>
                  <a:pt x="7152230" y="911031"/>
                  <a:pt x="7152230" y="911031"/>
                  <a:pt x="7152230" y="911031"/>
                </a:cubicBezTo>
                <a:cubicBezTo>
                  <a:pt x="7152230" y="901572"/>
                  <a:pt x="7152230" y="901572"/>
                  <a:pt x="7152230" y="901572"/>
                </a:cubicBezTo>
                <a:cubicBezTo>
                  <a:pt x="7161661" y="892114"/>
                  <a:pt x="7161661" y="892114"/>
                  <a:pt x="7161661" y="892114"/>
                </a:cubicBezTo>
                <a:cubicBezTo>
                  <a:pt x="7161661" y="854279"/>
                  <a:pt x="7161661" y="854279"/>
                  <a:pt x="7161661" y="854279"/>
                </a:cubicBezTo>
                <a:cubicBezTo>
                  <a:pt x="7180524" y="854279"/>
                  <a:pt x="7180524" y="854279"/>
                  <a:pt x="7180524" y="854279"/>
                </a:cubicBezTo>
                <a:cubicBezTo>
                  <a:pt x="7185239" y="877926"/>
                  <a:pt x="7185239" y="877926"/>
                  <a:pt x="7185239" y="877926"/>
                </a:cubicBezTo>
                <a:cubicBezTo>
                  <a:pt x="7189955" y="868467"/>
                  <a:pt x="7189955" y="868467"/>
                  <a:pt x="7189955" y="868467"/>
                </a:cubicBezTo>
                <a:cubicBezTo>
                  <a:pt x="7204102" y="868467"/>
                  <a:pt x="7204102" y="868467"/>
                  <a:pt x="7204102" y="868467"/>
                </a:cubicBezTo>
                <a:cubicBezTo>
                  <a:pt x="7204102" y="764423"/>
                  <a:pt x="7204102" y="764423"/>
                  <a:pt x="7204102" y="764423"/>
                </a:cubicBezTo>
                <a:cubicBezTo>
                  <a:pt x="7218249" y="764423"/>
                  <a:pt x="7218249" y="764423"/>
                  <a:pt x="7218249" y="764423"/>
                </a:cubicBezTo>
                <a:cubicBezTo>
                  <a:pt x="7218249" y="598897"/>
                  <a:pt x="7218249" y="598897"/>
                  <a:pt x="7218249" y="598897"/>
                </a:cubicBezTo>
                <a:cubicBezTo>
                  <a:pt x="7241827" y="598897"/>
                  <a:pt x="7241827" y="598897"/>
                  <a:pt x="7241827" y="598897"/>
                </a:cubicBezTo>
                <a:cubicBezTo>
                  <a:pt x="7241827" y="457019"/>
                  <a:pt x="7241827" y="457019"/>
                  <a:pt x="7241827" y="457019"/>
                </a:cubicBezTo>
                <a:cubicBezTo>
                  <a:pt x="7246543" y="452289"/>
                  <a:pt x="7246543" y="452289"/>
                  <a:pt x="7246543" y="452289"/>
                </a:cubicBezTo>
                <a:cubicBezTo>
                  <a:pt x="7246543" y="423914"/>
                  <a:pt x="7246543" y="423914"/>
                  <a:pt x="7246543" y="423914"/>
                </a:cubicBezTo>
                <a:cubicBezTo>
                  <a:pt x="7265406" y="423914"/>
                  <a:pt x="7265406" y="423914"/>
                  <a:pt x="7265406" y="423914"/>
                </a:cubicBezTo>
                <a:cubicBezTo>
                  <a:pt x="7317278" y="329328"/>
                  <a:pt x="7317278" y="329328"/>
                  <a:pt x="7317278" y="329328"/>
                </a:cubicBezTo>
                <a:cubicBezTo>
                  <a:pt x="7317278" y="36111"/>
                  <a:pt x="7317278" y="36111"/>
                  <a:pt x="7317278" y="36111"/>
                </a:cubicBezTo>
                <a:close/>
                <a:moveTo>
                  <a:pt x="3576666" y="0"/>
                </a:moveTo>
                <a:cubicBezTo>
                  <a:pt x="3581416" y="293217"/>
                  <a:pt x="3581416" y="293217"/>
                  <a:pt x="3581416" y="293217"/>
                </a:cubicBezTo>
                <a:cubicBezTo>
                  <a:pt x="3628915" y="392532"/>
                  <a:pt x="3628915" y="392532"/>
                  <a:pt x="3628915" y="392532"/>
                </a:cubicBezTo>
                <a:cubicBezTo>
                  <a:pt x="3652665" y="392532"/>
                  <a:pt x="3652665" y="392532"/>
                  <a:pt x="3652665" y="392532"/>
                </a:cubicBezTo>
                <a:cubicBezTo>
                  <a:pt x="3652665" y="420908"/>
                  <a:pt x="3652665" y="420908"/>
                  <a:pt x="3652665" y="420908"/>
                </a:cubicBezTo>
                <a:cubicBezTo>
                  <a:pt x="3657414" y="420908"/>
                  <a:pt x="3657414" y="420908"/>
                  <a:pt x="3657414" y="420908"/>
                </a:cubicBezTo>
                <a:cubicBezTo>
                  <a:pt x="3657414" y="562786"/>
                  <a:pt x="3657414" y="562786"/>
                  <a:pt x="3657414" y="562786"/>
                </a:cubicBezTo>
                <a:cubicBezTo>
                  <a:pt x="3671664" y="562786"/>
                  <a:pt x="3671664" y="562786"/>
                  <a:pt x="3671664" y="562786"/>
                </a:cubicBezTo>
                <a:cubicBezTo>
                  <a:pt x="3671664" y="723583"/>
                  <a:pt x="3671664" y="723583"/>
                  <a:pt x="3671664" y="723583"/>
                </a:cubicBezTo>
                <a:cubicBezTo>
                  <a:pt x="3695413" y="723583"/>
                  <a:pt x="3695413" y="723583"/>
                  <a:pt x="3695413" y="723583"/>
                </a:cubicBezTo>
                <a:cubicBezTo>
                  <a:pt x="3695413" y="870191"/>
                  <a:pt x="3695413" y="870191"/>
                  <a:pt x="3695413" y="870191"/>
                </a:cubicBezTo>
                <a:cubicBezTo>
                  <a:pt x="3728663" y="870191"/>
                  <a:pt x="3728663" y="870191"/>
                  <a:pt x="3728663" y="870191"/>
                </a:cubicBezTo>
                <a:cubicBezTo>
                  <a:pt x="3733412" y="856003"/>
                  <a:pt x="3733412" y="856003"/>
                  <a:pt x="3733412" y="856003"/>
                </a:cubicBezTo>
                <a:cubicBezTo>
                  <a:pt x="3752412" y="851273"/>
                  <a:pt x="3752412" y="851273"/>
                  <a:pt x="3752412" y="851273"/>
                </a:cubicBezTo>
                <a:cubicBezTo>
                  <a:pt x="3757162" y="865461"/>
                  <a:pt x="3757162" y="865461"/>
                  <a:pt x="3757162" y="865461"/>
                </a:cubicBezTo>
                <a:lnTo>
                  <a:pt x="3766377" y="865461"/>
                </a:lnTo>
                <a:lnTo>
                  <a:pt x="3766377" y="861435"/>
                </a:lnTo>
                <a:cubicBezTo>
                  <a:pt x="3766377" y="859009"/>
                  <a:pt x="3766377" y="859009"/>
                  <a:pt x="3766377" y="859009"/>
                </a:cubicBezTo>
                <a:cubicBezTo>
                  <a:pt x="3827681" y="859009"/>
                  <a:pt x="3827681" y="859009"/>
                  <a:pt x="3827681" y="859009"/>
                </a:cubicBezTo>
                <a:cubicBezTo>
                  <a:pt x="3827681" y="901572"/>
                  <a:pt x="3827681" y="901572"/>
                  <a:pt x="3827681" y="901572"/>
                </a:cubicBezTo>
                <a:cubicBezTo>
                  <a:pt x="3879553" y="901572"/>
                  <a:pt x="3879553" y="901572"/>
                  <a:pt x="3879553" y="901572"/>
                </a:cubicBezTo>
                <a:cubicBezTo>
                  <a:pt x="3879553" y="929948"/>
                  <a:pt x="3879553" y="929948"/>
                  <a:pt x="3879553" y="929948"/>
                </a:cubicBezTo>
                <a:cubicBezTo>
                  <a:pt x="3917278" y="929948"/>
                  <a:pt x="3917278" y="929948"/>
                  <a:pt x="3917278" y="929948"/>
                </a:cubicBezTo>
                <a:cubicBezTo>
                  <a:pt x="3917278" y="911031"/>
                  <a:pt x="3917278" y="887384"/>
                  <a:pt x="3917278" y="868467"/>
                </a:cubicBezTo>
                <a:cubicBezTo>
                  <a:pt x="3936141" y="868467"/>
                  <a:pt x="3936141" y="868467"/>
                  <a:pt x="3936141" y="868467"/>
                </a:cubicBezTo>
                <a:cubicBezTo>
                  <a:pt x="3936141" y="863738"/>
                  <a:pt x="3936141" y="863738"/>
                  <a:pt x="3936141" y="863738"/>
                </a:cubicBezTo>
                <a:cubicBezTo>
                  <a:pt x="3955003" y="863738"/>
                  <a:pt x="3955003" y="863738"/>
                  <a:pt x="3955003" y="863738"/>
                </a:cubicBezTo>
                <a:cubicBezTo>
                  <a:pt x="3955003" y="868467"/>
                  <a:pt x="3955003" y="868467"/>
                  <a:pt x="3955003" y="868467"/>
                </a:cubicBezTo>
                <a:cubicBezTo>
                  <a:pt x="3978582" y="868467"/>
                  <a:pt x="3978582" y="868467"/>
                  <a:pt x="3978582" y="868467"/>
                </a:cubicBezTo>
                <a:cubicBezTo>
                  <a:pt x="3978582" y="906302"/>
                  <a:pt x="3978582" y="906302"/>
                  <a:pt x="3978582" y="906302"/>
                </a:cubicBezTo>
                <a:cubicBezTo>
                  <a:pt x="4049318" y="906302"/>
                  <a:pt x="4049318" y="906302"/>
                  <a:pt x="4049318" y="906302"/>
                </a:cubicBezTo>
                <a:cubicBezTo>
                  <a:pt x="4049318" y="920490"/>
                  <a:pt x="4049318" y="920490"/>
                  <a:pt x="4049318" y="920490"/>
                </a:cubicBezTo>
                <a:cubicBezTo>
                  <a:pt x="4054032" y="920490"/>
                  <a:pt x="4058749" y="920490"/>
                  <a:pt x="4058749" y="920490"/>
                </a:cubicBezTo>
                <a:cubicBezTo>
                  <a:pt x="4058749" y="939407"/>
                  <a:pt x="4058749" y="939407"/>
                  <a:pt x="4058749" y="939407"/>
                </a:cubicBezTo>
                <a:cubicBezTo>
                  <a:pt x="4087043" y="939407"/>
                  <a:pt x="4087043" y="939407"/>
                  <a:pt x="4087043" y="939407"/>
                </a:cubicBezTo>
                <a:cubicBezTo>
                  <a:pt x="4087043" y="934677"/>
                  <a:pt x="4087043" y="934677"/>
                  <a:pt x="4087043" y="934677"/>
                </a:cubicBezTo>
                <a:cubicBezTo>
                  <a:pt x="4101190" y="934677"/>
                  <a:pt x="4101190" y="934677"/>
                  <a:pt x="4101190" y="934677"/>
                </a:cubicBezTo>
                <a:cubicBezTo>
                  <a:pt x="4101190" y="939407"/>
                  <a:pt x="4101190" y="939407"/>
                  <a:pt x="4101190" y="939407"/>
                </a:cubicBezTo>
                <a:cubicBezTo>
                  <a:pt x="4110621" y="939407"/>
                  <a:pt x="4124768" y="939407"/>
                  <a:pt x="4138915" y="939407"/>
                </a:cubicBezTo>
                <a:cubicBezTo>
                  <a:pt x="4138915" y="958324"/>
                  <a:pt x="4138915" y="958324"/>
                  <a:pt x="4138915" y="958324"/>
                </a:cubicBezTo>
                <a:cubicBezTo>
                  <a:pt x="4167208" y="958324"/>
                  <a:pt x="4167208" y="958324"/>
                  <a:pt x="4167208" y="958324"/>
                </a:cubicBezTo>
                <a:cubicBezTo>
                  <a:pt x="4167208" y="953595"/>
                  <a:pt x="4167208" y="953595"/>
                  <a:pt x="4167208" y="953595"/>
                </a:cubicBezTo>
                <a:cubicBezTo>
                  <a:pt x="4186072" y="953595"/>
                  <a:pt x="4186072" y="953595"/>
                  <a:pt x="4186072" y="953595"/>
                </a:cubicBezTo>
                <a:cubicBezTo>
                  <a:pt x="4186072" y="958324"/>
                  <a:pt x="4186072" y="958324"/>
                  <a:pt x="4186072" y="958324"/>
                </a:cubicBezTo>
                <a:cubicBezTo>
                  <a:pt x="4214365" y="958324"/>
                  <a:pt x="4214365" y="958324"/>
                  <a:pt x="4214365" y="958324"/>
                </a:cubicBezTo>
                <a:cubicBezTo>
                  <a:pt x="4214365" y="655649"/>
                  <a:pt x="4214365" y="655649"/>
                  <a:pt x="4214365" y="655649"/>
                </a:cubicBezTo>
                <a:cubicBezTo>
                  <a:pt x="4242659" y="655649"/>
                  <a:pt x="4242659" y="655649"/>
                  <a:pt x="4242659" y="655649"/>
                </a:cubicBezTo>
                <a:cubicBezTo>
                  <a:pt x="4242659" y="641461"/>
                  <a:pt x="4242659" y="641461"/>
                  <a:pt x="4242659" y="641461"/>
                </a:cubicBezTo>
                <a:cubicBezTo>
                  <a:pt x="4318110" y="655649"/>
                  <a:pt x="4318110" y="655649"/>
                  <a:pt x="4318110" y="655649"/>
                </a:cubicBezTo>
                <a:cubicBezTo>
                  <a:pt x="4318110" y="797528"/>
                  <a:pt x="4318110" y="797528"/>
                  <a:pt x="4318110" y="797528"/>
                </a:cubicBezTo>
                <a:cubicBezTo>
                  <a:pt x="4346404" y="797528"/>
                  <a:pt x="4346404" y="797528"/>
                  <a:pt x="4346404" y="797528"/>
                </a:cubicBezTo>
                <a:cubicBezTo>
                  <a:pt x="4346404" y="792799"/>
                  <a:pt x="4351120" y="792799"/>
                  <a:pt x="4351120" y="792799"/>
                </a:cubicBezTo>
                <a:cubicBezTo>
                  <a:pt x="4360552" y="792799"/>
                  <a:pt x="4360552" y="792799"/>
                  <a:pt x="4360552" y="792799"/>
                </a:cubicBezTo>
                <a:cubicBezTo>
                  <a:pt x="4365267" y="792799"/>
                  <a:pt x="4365267" y="792799"/>
                  <a:pt x="4365267" y="797528"/>
                </a:cubicBezTo>
                <a:cubicBezTo>
                  <a:pt x="4398277" y="797528"/>
                  <a:pt x="4398277" y="797528"/>
                  <a:pt x="4398277" y="797528"/>
                </a:cubicBezTo>
                <a:cubicBezTo>
                  <a:pt x="4398277" y="877926"/>
                  <a:pt x="4398277" y="877926"/>
                  <a:pt x="4398277" y="877926"/>
                </a:cubicBezTo>
                <a:cubicBezTo>
                  <a:pt x="4426571" y="877926"/>
                  <a:pt x="4426571" y="877926"/>
                  <a:pt x="4426571" y="877926"/>
                </a:cubicBezTo>
                <a:cubicBezTo>
                  <a:pt x="4426571" y="740776"/>
                  <a:pt x="4426571" y="740776"/>
                  <a:pt x="4426571" y="740776"/>
                </a:cubicBezTo>
                <a:cubicBezTo>
                  <a:pt x="4440718" y="740776"/>
                  <a:pt x="4440718" y="740776"/>
                  <a:pt x="4440718" y="740776"/>
                </a:cubicBezTo>
                <a:cubicBezTo>
                  <a:pt x="4440718" y="726588"/>
                  <a:pt x="4440718" y="726588"/>
                  <a:pt x="4440718" y="726588"/>
                </a:cubicBezTo>
                <a:cubicBezTo>
                  <a:pt x="4535031" y="726588"/>
                  <a:pt x="4535031" y="726588"/>
                  <a:pt x="4535031" y="726588"/>
                </a:cubicBezTo>
                <a:cubicBezTo>
                  <a:pt x="4535031" y="731318"/>
                  <a:pt x="4539748" y="731318"/>
                  <a:pt x="4539748" y="736047"/>
                </a:cubicBezTo>
                <a:cubicBezTo>
                  <a:pt x="4539748" y="806986"/>
                  <a:pt x="4539748" y="877926"/>
                  <a:pt x="4539748" y="948865"/>
                </a:cubicBezTo>
                <a:cubicBezTo>
                  <a:pt x="4558611" y="948865"/>
                  <a:pt x="4558611" y="948865"/>
                  <a:pt x="4558611" y="948865"/>
                </a:cubicBezTo>
                <a:cubicBezTo>
                  <a:pt x="4558611" y="963053"/>
                  <a:pt x="4558611" y="963053"/>
                  <a:pt x="4558611" y="963053"/>
                </a:cubicBezTo>
                <a:cubicBezTo>
                  <a:pt x="4577472" y="963053"/>
                  <a:pt x="4577472" y="963053"/>
                  <a:pt x="4577472" y="963053"/>
                </a:cubicBezTo>
                <a:cubicBezTo>
                  <a:pt x="4577472" y="911031"/>
                  <a:pt x="4577472" y="911031"/>
                  <a:pt x="4577472" y="911031"/>
                </a:cubicBezTo>
                <a:cubicBezTo>
                  <a:pt x="4605766" y="911031"/>
                  <a:pt x="4605766" y="911031"/>
                  <a:pt x="4605766" y="911031"/>
                </a:cubicBezTo>
                <a:cubicBezTo>
                  <a:pt x="4605766" y="901572"/>
                  <a:pt x="4605766" y="901572"/>
                  <a:pt x="4605766" y="901572"/>
                </a:cubicBezTo>
                <a:cubicBezTo>
                  <a:pt x="4634060" y="901572"/>
                  <a:pt x="4634060" y="901572"/>
                  <a:pt x="4634060" y="901572"/>
                </a:cubicBezTo>
                <a:cubicBezTo>
                  <a:pt x="4634060" y="911031"/>
                  <a:pt x="4634060" y="911031"/>
                  <a:pt x="4634060" y="911031"/>
                </a:cubicBezTo>
                <a:cubicBezTo>
                  <a:pt x="4648208" y="911031"/>
                  <a:pt x="4648208" y="911031"/>
                  <a:pt x="4648208" y="911031"/>
                </a:cubicBezTo>
                <a:cubicBezTo>
                  <a:pt x="4648208" y="906302"/>
                  <a:pt x="4652923" y="901572"/>
                  <a:pt x="4652923" y="901572"/>
                </a:cubicBezTo>
                <a:cubicBezTo>
                  <a:pt x="4657639" y="901572"/>
                  <a:pt x="4657639" y="901572"/>
                  <a:pt x="4657639" y="901572"/>
                </a:cubicBezTo>
                <a:cubicBezTo>
                  <a:pt x="4657639" y="901572"/>
                  <a:pt x="4662354" y="906302"/>
                  <a:pt x="4662354" y="911031"/>
                </a:cubicBezTo>
                <a:cubicBezTo>
                  <a:pt x="4671786" y="911031"/>
                  <a:pt x="4671786" y="911031"/>
                  <a:pt x="4671786" y="911031"/>
                </a:cubicBezTo>
                <a:cubicBezTo>
                  <a:pt x="4671786" y="821174"/>
                  <a:pt x="4671786" y="821174"/>
                  <a:pt x="4671786" y="821174"/>
                </a:cubicBezTo>
                <a:cubicBezTo>
                  <a:pt x="4700080" y="821174"/>
                  <a:pt x="4728374" y="821174"/>
                  <a:pt x="4751952" y="821174"/>
                </a:cubicBezTo>
                <a:cubicBezTo>
                  <a:pt x="4766099" y="518499"/>
                  <a:pt x="4766099" y="518499"/>
                  <a:pt x="4766099" y="518499"/>
                </a:cubicBezTo>
                <a:cubicBezTo>
                  <a:pt x="4751952" y="513770"/>
                  <a:pt x="4723659" y="504312"/>
                  <a:pt x="4747237" y="490124"/>
                </a:cubicBezTo>
                <a:cubicBezTo>
                  <a:pt x="4747237" y="490124"/>
                  <a:pt x="4742521" y="485394"/>
                  <a:pt x="4742521" y="485394"/>
                </a:cubicBezTo>
                <a:cubicBezTo>
                  <a:pt x="4742521" y="471206"/>
                  <a:pt x="4742521" y="466477"/>
                  <a:pt x="4751952" y="457019"/>
                </a:cubicBezTo>
                <a:cubicBezTo>
                  <a:pt x="4751952" y="452289"/>
                  <a:pt x="4751952" y="442831"/>
                  <a:pt x="4751952" y="438101"/>
                </a:cubicBezTo>
                <a:cubicBezTo>
                  <a:pt x="4770816" y="438101"/>
                  <a:pt x="4770816" y="438101"/>
                  <a:pt x="4770816" y="438101"/>
                </a:cubicBezTo>
                <a:cubicBezTo>
                  <a:pt x="4770816" y="409726"/>
                  <a:pt x="4770816" y="409726"/>
                  <a:pt x="4770816" y="409726"/>
                </a:cubicBezTo>
                <a:cubicBezTo>
                  <a:pt x="4770816" y="409726"/>
                  <a:pt x="4770816" y="409726"/>
                  <a:pt x="4775532" y="404996"/>
                </a:cubicBezTo>
                <a:cubicBezTo>
                  <a:pt x="4775532" y="315140"/>
                  <a:pt x="4775532" y="315140"/>
                  <a:pt x="4775532" y="315140"/>
                </a:cubicBezTo>
                <a:cubicBezTo>
                  <a:pt x="4770816" y="310410"/>
                  <a:pt x="4770816" y="310410"/>
                  <a:pt x="4770816" y="305681"/>
                </a:cubicBezTo>
                <a:cubicBezTo>
                  <a:pt x="4770816" y="300952"/>
                  <a:pt x="4775532" y="300952"/>
                  <a:pt x="4775532" y="296223"/>
                </a:cubicBezTo>
                <a:cubicBezTo>
                  <a:pt x="4775532" y="230012"/>
                  <a:pt x="4775532" y="230012"/>
                  <a:pt x="4775532" y="230012"/>
                </a:cubicBezTo>
                <a:cubicBezTo>
                  <a:pt x="4780247" y="225283"/>
                  <a:pt x="4780247" y="225283"/>
                  <a:pt x="4780247" y="225283"/>
                </a:cubicBezTo>
                <a:cubicBezTo>
                  <a:pt x="4780247" y="159073"/>
                  <a:pt x="4780247" y="159073"/>
                  <a:pt x="4780247" y="159073"/>
                </a:cubicBezTo>
                <a:cubicBezTo>
                  <a:pt x="4780247" y="154344"/>
                  <a:pt x="4780247" y="154344"/>
                  <a:pt x="4780247" y="154344"/>
                </a:cubicBezTo>
                <a:cubicBezTo>
                  <a:pt x="4780247" y="130697"/>
                  <a:pt x="4780247" y="130697"/>
                  <a:pt x="4780247" y="130697"/>
                </a:cubicBezTo>
                <a:cubicBezTo>
                  <a:pt x="4784962" y="130697"/>
                  <a:pt x="4784962" y="130697"/>
                  <a:pt x="4784962" y="130697"/>
                </a:cubicBezTo>
                <a:cubicBezTo>
                  <a:pt x="4784962" y="130697"/>
                  <a:pt x="4789678" y="130697"/>
                  <a:pt x="4789678" y="130697"/>
                </a:cubicBezTo>
                <a:cubicBezTo>
                  <a:pt x="4789678" y="149614"/>
                  <a:pt x="4789678" y="149614"/>
                  <a:pt x="4789678" y="149614"/>
                </a:cubicBezTo>
                <a:cubicBezTo>
                  <a:pt x="4789678" y="154344"/>
                  <a:pt x="4789678" y="154344"/>
                  <a:pt x="4789678" y="159073"/>
                </a:cubicBezTo>
                <a:cubicBezTo>
                  <a:pt x="4789678" y="225283"/>
                  <a:pt x="4789678" y="225283"/>
                  <a:pt x="4789678" y="225283"/>
                </a:cubicBezTo>
                <a:cubicBezTo>
                  <a:pt x="4789678" y="225283"/>
                  <a:pt x="4794393" y="225283"/>
                  <a:pt x="4794393" y="230012"/>
                </a:cubicBezTo>
                <a:cubicBezTo>
                  <a:pt x="4794393" y="296223"/>
                  <a:pt x="4794393" y="296223"/>
                  <a:pt x="4794393" y="296223"/>
                </a:cubicBezTo>
                <a:cubicBezTo>
                  <a:pt x="4794393" y="300952"/>
                  <a:pt x="4799109" y="300952"/>
                  <a:pt x="4803825" y="305681"/>
                </a:cubicBezTo>
                <a:cubicBezTo>
                  <a:pt x="4799109" y="310410"/>
                  <a:pt x="4799109" y="310410"/>
                  <a:pt x="4799109" y="315140"/>
                </a:cubicBezTo>
                <a:cubicBezTo>
                  <a:pt x="4799109" y="404996"/>
                  <a:pt x="4799109" y="404996"/>
                  <a:pt x="4799109" y="404996"/>
                </a:cubicBezTo>
                <a:cubicBezTo>
                  <a:pt x="4799109" y="409726"/>
                  <a:pt x="4799109" y="409726"/>
                  <a:pt x="4803825" y="409726"/>
                </a:cubicBezTo>
                <a:cubicBezTo>
                  <a:pt x="4803825" y="438101"/>
                  <a:pt x="4803825" y="438101"/>
                  <a:pt x="4803825" y="438101"/>
                </a:cubicBezTo>
                <a:cubicBezTo>
                  <a:pt x="4817973" y="438101"/>
                  <a:pt x="4817973" y="438101"/>
                  <a:pt x="4817973" y="438101"/>
                </a:cubicBezTo>
                <a:cubicBezTo>
                  <a:pt x="4817973" y="457019"/>
                  <a:pt x="4817973" y="457019"/>
                  <a:pt x="4817973" y="457019"/>
                </a:cubicBezTo>
                <a:cubicBezTo>
                  <a:pt x="4832119" y="466477"/>
                  <a:pt x="4832119" y="471206"/>
                  <a:pt x="4832119" y="485394"/>
                </a:cubicBezTo>
                <a:cubicBezTo>
                  <a:pt x="4827404" y="485394"/>
                  <a:pt x="4822687" y="490124"/>
                  <a:pt x="4822687" y="490124"/>
                </a:cubicBezTo>
                <a:cubicBezTo>
                  <a:pt x="4850981" y="499582"/>
                  <a:pt x="4817973" y="513770"/>
                  <a:pt x="4803825" y="518499"/>
                </a:cubicBezTo>
                <a:cubicBezTo>
                  <a:pt x="4813256" y="688754"/>
                  <a:pt x="4817973" y="859009"/>
                  <a:pt x="4827404" y="1033993"/>
                </a:cubicBezTo>
                <a:cubicBezTo>
                  <a:pt x="4836834" y="1033993"/>
                  <a:pt x="4836834" y="1033993"/>
                  <a:pt x="4836834" y="1033993"/>
                </a:cubicBezTo>
                <a:cubicBezTo>
                  <a:pt x="4836834" y="1019805"/>
                  <a:pt x="4836834" y="1010346"/>
                  <a:pt x="4836834" y="1000888"/>
                </a:cubicBezTo>
                <a:cubicBezTo>
                  <a:pt x="4855698" y="1000888"/>
                  <a:pt x="4869844" y="1000888"/>
                  <a:pt x="4888707" y="1000888"/>
                </a:cubicBezTo>
                <a:cubicBezTo>
                  <a:pt x="4888707" y="1038722"/>
                  <a:pt x="4888707" y="1038722"/>
                  <a:pt x="4888707" y="1038722"/>
                </a:cubicBezTo>
                <a:cubicBezTo>
                  <a:pt x="4888707" y="1038722"/>
                  <a:pt x="4893422" y="1038722"/>
                  <a:pt x="4898138" y="1038722"/>
                </a:cubicBezTo>
                <a:cubicBezTo>
                  <a:pt x="4898138" y="986700"/>
                  <a:pt x="4898138" y="986700"/>
                  <a:pt x="4898138" y="986700"/>
                </a:cubicBezTo>
                <a:cubicBezTo>
                  <a:pt x="4902855" y="986700"/>
                  <a:pt x="4902855" y="986700"/>
                  <a:pt x="4902855" y="986700"/>
                </a:cubicBezTo>
                <a:cubicBezTo>
                  <a:pt x="4902855" y="1005617"/>
                  <a:pt x="4902855" y="1019805"/>
                  <a:pt x="4902855" y="1033993"/>
                </a:cubicBezTo>
                <a:cubicBezTo>
                  <a:pt x="4912286" y="1033993"/>
                  <a:pt x="4912286" y="1033993"/>
                  <a:pt x="4912286" y="1033993"/>
                </a:cubicBezTo>
                <a:cubicBezTo>
                  <a:pt x="4926432" y="1033993"/>
                  <a:pt x="4935863" y="1033993"/>
                  <a:pt x="4945295" y="1033993"/>
                </a:cubicBezTo>
                <a:cubicBezTo>
                  <a:pt x="4945295" y="1005617"/>
                  <a:pt x="4945295" y="1005617"/>
                  <a:pt x="4945295" y="1005617"/>
                </a:cubicBezTo>
                <a:cubicBezTo>
                  <a:pt x="4964158" y="1005617"/>
                  <a:pt x="4964158" y="1005617"/>
                  <a:pt x="4964158" y="1005617"/>
                </a:cubicBezTo>
                <a:cubicBezTo>
                  <a:pt x="4964158" y="996158"/>
                  <a:pt x="4964158" y="996158"/>
                  <a:pt x="4964158" y="996158"/>
                </a:cubicBezTo>
                <a:cubicBezTo>
                  <a:pt x="4983020" y="996158"/>
                  <a:pt x="4983020" y="996158"/>
                  <a:pt x="4983020" y="996158"/>
                </a:cubicBezTo>
                <a:cubicBezTo>
                  <a:pt x="4983020" y="1000888"/>
                  <a:pt x="4983020" y="1000888"/>
                  <a:pt x="4983020" y="1000888"/>
                </a:cubicBezTo>
                <a:cubicBezTo>
                  <a:pt x="4997167" y="1000888"/>
                  <a:pt x="4997167" y="1000888"/>
                  <a:pt x="4997167" y="1000888"/>
                </a:cubicBezTo>
                <a:cubicBezTo>
                  <a:pt x="4997167" y="996158"/>
                  <a:pt x="4997167" y="996158"/>
                  <a:pt x="4997167" y="996158"/>
                </a:cubicBezTo>
                <a:cubicBezTo>
                  <a:pt x="5138639" y="996158"/>
                  <a:pt x="5138639" y="996158"/>
                  <a:pt x="5138639" y="996158"/>
                </a:cubicBezTo>
                <a:cubicBezTo>
                  <a:pt x="5138639" y="991429"/>
                  <a:pt x="5138639" y="991429"/>
                  <a:pt x="5138639" y="991429"/>
                </a:cubicBezTo>
                <a:cubicBezTo>
                  <a:pt x="5148069" y="991429"/>
                  <a:pt x="5148069" y="991429"/>
                  <a:pt x="5148069" y="991429"/>
                </a:cubicBezTo>
                <a:cubicBezTo>
                  <a:pt x="5148069" y="996158"/>
                  <a:pt x="5148069" y="996158"/>
                  <a:pt x="5148069" y="996158"/>
                </a:cubicBezTo>
                <a:cubicBezTo>
                  <a:pt x="5157500" y="996158"/>
                  <a:pt x="5157500" y="996158"/>
                  <a:pt x="5157500" y="996158"/>
                </a:cubicBezTo>
                <a:cubicBezTo>
                  <a:pt x="5157500" y="1005617"/>
                  <a:pt x="5157500" y="1005617"/>
                  <a:pt x="5157500" y="1005617"/>
                </a:cubicBezTo>
                <a:cubicBezTo>
                  <a:pt x="5166932" y="1005617"/>
                  <a:pt x="5166932" y="1005617"/>
                  <a:pt x="5166932" y="1005617"/>
                </a:cubicBezTo>
                <a:cubicBezTo>
                  <a:pt x="5166932" y="1000888"/>
                  <a:pt x="5166932" y="1000888"/>
                  <a:pt x="5166932" y="1000888"/>
                </a:cubicBezTo>
                <a:cubicBezTo>
                  <a:pt x="5171648" y="1000888"/>
                  <a:pt x="5171648" y="1000888"/>
                  <a:pt x="5171648" y="1000888"/>
                </a:cubicBezTo>
                <a:cubicBezTo>
                  <a:pt x="5171648" y="1005617"/>
                  <a:pt x="5171648" y="1005617"/>
                  <a:pt x="5171648" y="1005617"/>
                </a:cubicBezTo>
                <a:cubicBezTo>
                  <a:pt x="5199941" y="1005617"/>
                  <a:pt x="5199941" y="1005617"/>
                  <a:pt x="5199941" y="1005617"/>
                </a:cubicBezTo>
                <a:cubicBezTo>
                  <a:pt x="5199941" y="1000888"/>
                  <a:pt x="5199941" y="1000888"/>
                  <a:pt x="5199941" y="1000888"/>
                </a:cubicBezTo>
                <a:cubicBezTo>
                  <a:pt x="5214088" y="1000888"/>
                  <a:pt x="5214088" y="1000888"/>
                  <a:pt x="5214088" y="1000888"/>
                </a:cubicBezTo>
                <a:cubicBezTo>
                  <a:pt x="5214088" y="1038722"/>
                  <a:pt x="5214088" y="1038722"/>
                  <a:pt x="5214088" y="1038722"/>
                </a:cubicBezTo>
                <a:cubicBezTo>
                  <a:pt x="5218805" y="1038722"/>
                  <a:pt x="5218805" y="1038722"/>
                  <a:pt x="5218805" y="1038722"/>
                </a:cubicBezTo>
                <a:cubicBezTo>
                  <a:pt x="5218805" y="1029263"/>
                  <a:pt x="5218805" y="1029263"/>
                  <a:pt x="5218805" y="1029263"/>
                </a:cubicBezTo>
                <a:cubicBezTo>
                  <a:pt x="5228236" y="1029263"/>
                  <a:pt x="5228236" y="1029263"/>
                  <a:pt x="5228236" y="1029263"/>
                </a:cubicBezTo>
                <a:cubicBezTo>
                  <a:pt x="5228236" y="1038722"/>
                  <a:pt x="5228236" y="1038722"/>
                  <a:pt x="5228236" y="1038722"/>
                </a:cubicBezTo>
                <a:cubicBezTo>
                  <a:pt x="5251814" y="1038722"/>
                  <a:pt x="5251814" y="1038722"/>
                  <a:pt x="5251814" y="1038722"/>
                </a:cubicBezTo>
                <a:cubicBezTo>
                  <a:pt x="5251814" y="1019805"/>
                  <a:pt x="5251814" y="1019805"/>
                  <a:pt x="5251814" y="1019805"/>
                </a:cubicBezTo>
                <a:cubicBezTo>
                  <a:pt x="5280108" y="1015075"/>
                  <a:pt x="5280108" y="1015075"/>
                  <a:pt x="5280108" y="1015075"/>
                </a:cubicBezTo>
                <a:cubicBezTo>
                  <a:pt x="5280108" y="996158"/>
                  <a:pt x="5280108" y="981970"/>
                  <a:pt x="5280108" y="967783"/>
                </a:cubicBezTo>
                <a:cubicBezTo>
                  <a:pt x="5289539" y="967783"/>
                  <a:pt x="5289539" y="967783"/>
                  <a:pt x="5289539" y="967783"/>
                </a:cubicBezTo>
                <a:cubicBezTo>
                  <a:pt x="5289539" y="981970"/>
                  <a:pt x="5289539" y="996158"/>
                  <a:pt x="5289539" y="1015075"/>
                </a:cubicBezTo>
                <a:cubicBezTo>
                  <a:pt x="5303686" y="1015075"/>
                  <a:pt x="5303686" y="1015075"/>
                  <a:pt x="5303686" y="1015075"/>
                </a:cubicBezTo>
                <a:cubicBezTo>
                  <a:pt x="5303686" y="996158"/>
                  <a:pt x="5303686" y="981970"/>
                  <a:pt x="5303686" y="967783"/>
                </a:cubicBezTo>
                <a:cubicBezTo>
                  <a:pt x="5313117" y="967783"/>
                  <a:pt x="5313117" y="967783"/>
                  <a:pt x="5313117" y="967783"/>
                </a:cubicBezTo>
                <a:cubicBezTo>
                  <a:pt x="5313117" y="981970"/>
                  <a:pt x="5313117" y="996158"/>
                  <a:pt x="5313117" y="1005617"/>
                </a:cubicBezTo>
                <a:cubicBezTo>
                  <a:pt x="5322550" y="1005617"/>
                  <a:pt x="5322550" y="1005617"/>
                  <a:pt x="5322550" y="1005617"/>
                </a:cubicBezTo>
                <a:cubicBezTo>
                  <a:pt x="5322550" y="1010346"/>
                  <a:pt x="5322550" y="1010346"/>
                  <a:pt x="5322550" y="1010346"/>
                </a:cubicBezTo>
                <a:cubicBezTo>
                  <a:pt x="5336696" y="1010346"/>
                  <a:pt x="5336696" y="1010346"/>
                  <a:pt x="5336696" y="1010346"/>
                </a:cubicBezTo>
                <a:cubicBezTo>
                  <a:pt x="5336696" y="1005617"/>
                  <a:pt x="5336696" y="1005617"/>
                  <a:pt x="5336696" y="1005617"/>
                </a:cubicBezTo>
                <a:cubicBezTo>
                  <a:pt x="5346127" y="1005617"/>
                  <a:pt x="5346127" y="1005617"/>
                  <a:pt x="5346127" y="1005617"/>
                </a:cubicBezTo>
                <a:cubicBezTo>
                  <a:pt x="5346127" y="1019805"/>
                  <a:pt x="5346127" y="1019805"/>
                  <a:pt x="5346127" y="1019805"/>
                </a:cubicBezTo>
                <a:cubicBezTo>
                  <a:pt x="5355559" y="1019805"/>
                  <a:pt x="5355559" y="1019805"/>
                  <a:pt x="5355559" y="1019805"/>
                </a:cubicBezTo>
                <a:cubicBezTo>
                  <a:pt x="5355559" y="1024534"/>
                  <a:pt x="5355559" y="1024534"/>
                  <a:pt x="5355559" y="1024534"/>
                </a:cubicBezTo>
                <a:cubicBezTo>
                  <a:pt x="5355559" y="1024534"/>
                  <a:pt x="5355559" y="1024534"/>
                  <a:pt x="5350843" y="1024534"/>
                </a:cubicBezTo>
                <a:cubicBezTo>
                  <a:pt x="5350843" y="1033992"/>
                  <a:pt x="5350843" y="1038722"/>
                  <a:pt x="5350843" y="1041086"/>
                </a:cubicBezTo>
                <a:lnTo>
                  <a:pt x="5350843" y="1041933"/>
                </a:lnTo>
                <a:lnTo>
                  <a:pt x="3780912" y="1041933"/>
                </a:lnTo>
                <a:lnTo>
                  <a:pt x="3780912" y="1044657"/>
                </a:lnTo>
                <a:cubicBezTo>
                  <a:pt x="3780912" y="1054633"/>
                  <a:pt x="3780912" y="1054633"/>
                  <a:pt x="3780912" y="1054633"/>
                </a:cubicBezTo>
                <a:lnTo>
                  <a:pt x="0" y="1054633"/>
                </a:lnTo>
                <a:cubicBezTo>
                  <a:pt x="0" y="822898"/>
                  <a:pt x="0" y="822898"/>
                  <a:pt x="0" y="822898"/>
                </a:cubicBezTo>
                <a:cubicBezTo>
                  <a:pt x="61748" y="822898"/>
                  <a:pt x="61748" y="822898"/>
                  <a:pt x="61748" y="822898"/>
                </a:cubicBezTo>
                <a:cubicBezTo>
                  <a:pt x="61748" y="865461"/>
                  <a:pt x="61748" y="865461"/>
                  <a:pt x="61748" y="865461"/>
                </a:cubicBezTo>
                <a:cubicBezTo>
                  <a:pt x="113997" y="865461"/>
                  <a:pt x="113997" y="865461"/>
                  <a:pt x="113997" y="865461"/>
                </a:cubicBezTo>
                <a:cubicBezTo>
                  <a:pt x="113997" y="893837"/>
                  <a:pt x="113997" y="893837"/>
                  <a:pt x="113997" y="893837"/>
                </a:cubicBezTo>
                <a:cubicBezTo>
                  <a:pt x="151996" y="893837"/>
                  <a:pt x="151996" y="893837"/>
                  <a:pt x="151996" y="893837"/>
                </a:cubicBezTo>
                <a:cubicBezTo>
                  <a:pt x="151996" y="874920"/>
                  <a:pt x="151996" y="851273"/>
                  <a:pt x="151996" y="832356"/>
                </a:cubicBezTo>
                <a:cubicBezTo>
                  <a:pt x="170996" y="832356"/>
                  <a:pt x="170996" y="832356"/>
                  <a:pt x="170996" y="832356"/>
                </a:cubicBezTo>
                <a:cubicBezTo>
                  <a:pt x="170996" y="827627"/>
                  <a:pt x="170996" y="827627"/>
                  <a:pt x="170996" y="827627"/>
                </a:cubicBezTo>
                <a:cubicBezTo>
                  <a:pt x="189995" y="827627"/>
                  <a:pt x="189995" y="827627"/>
                  <a:pt x="189995" y="827627"/>
                </a:cubicBezTo>
                <a:cubicBezTo>
                  <a:pt x="189995" y="832356"/>
                  <a:pt x="189995" y="832356"/>
                  <a:pt x="189995" y="832356"/>
                </a:cubicBezTo>
                <a:cubicBezTo>
                  <a:pt x="213745" y="832356"/>
                  <a:pt x="213745" y="832356"/>
                  <a:pt x="213745" y="832356"/>
                </a:cubicBezTo>
                <a:cubicBezTo>
                  <a:pt x="213745" y="870191"/>
                  <a:pt x="213745" y="870191"/>
                  <a:pt x="213745" y="870191"/>
                </a:cubicBezTo>
                <a:cubicBezTo>
                  <a:pt x="284993" y="870191"/>
                  <a:pt x="284993" y="870191"/>
                  <a:pt x="284993" y="870191"/>
                </a:cubicBezTo>
                <a:cubicBezTo>
                  <a:pt x="284993" y="884379"/>
                  <a:pt x="284993" y="884379"/>
                  <a:pt x="284993" y="884379"/>
                </a:cubicBezTo>
                <a:cubicBezTo>
                  <a:pt x="289743" y="884379"/>
                  <a:pt x="294493" y="884379"/>
                  <a:pt x="294493" y="884379"/>
                </a:cubicBezTo>
                <a:cubicBezTo>
                  <a:pt x="294493" y="903296"/>
                  <a:pt x="294493" y="903296"/>
                  <a:pt x="294493" y="903296"/>
                </a:cubicBezTo>
                <a:cubicBezTo>
                  <a:pt x="322992" y="903296"/>
                  <a:pt x="322992" y="903296"/>
                  <a:pt x="322992" y="903296"/>
                </a:cubicBezTo>
                <a:cubicBezTo>
                  <a:pt x="322992" y="898566"/>
                  <a:pt x="322992" y="898566"/>
                  <a:pt x="322992" y="898566"/>
                </a:cubicBezTo>
                <a:cubicBezTo>
                  <a:pt x="337242" y="898566"/>
                  <a:pt x="337242" y="898566"/>
                  <a:pt x="337242" y="898566"/>
                </a:cubicBezTo>
                <a:cubicBezTo>
                  <a:pt x="337242" y="903296"/>
                  <a:pt x="337242" y="903296"/>
                  <a:pt x="337242" y="903296"/>
                </a:cubicBezTo>
                <a:cubicBezTo>
                  <a:pt x="346742" y="903296"/>
                  <a:pt x="360991" y="903296"/>
                  <a:pt x="375241" y="903296"/>
                </a:cubicBezTo>
                <a:cubicBezTo>
                  <a:pt x="375241" y="922213"/>
                  <a:pt x="375241" y="922213"/>
                  <a:pt x="375241" y="922213"/>
                </a:cubicBezTo>
                <a:cubicBezTo>
                  <a:pt x="403740" y="922213"/>
                  <a:pt x="403740" y="922213"/>
                  <a:pt x="403740" y="922213"/>
                </a:cubicBezTo>
                <a:cubicBezTo>
                  <a:pt x="403740" y="917484"/>
                  <a:pt x="403740" y="917484"/>
                  <a:pt x="403740" y="917484"/>
                </a:cubicBezTo>
                <a:cubicBezTo>
                  <a:pt x="422740" y="917484"/>
                  <a:pt x="422740" y="917484"/>
                  <a:pt x="422740" y="917484"/>
                </a:cubicBezTo>
                <a:cubicBezTo>
                  <a:pt x="422740" y="922213"/>
                  <a:pt x="422740" y="922213"/>
                  <a:pt x="422740" y="922213"/>
                </a:cubicBezTo>
                <a:cubicBezTo>
                  <a:pt x="451239" y="922213"/>
                  <a:pt x="451239" y="922213"/>
                  <a:pt x="451239" y="922213"/>
                </a:cubicBezTo>
                <a:cubicBezTo>
                  <a:pt x="451239" y="619538"/>
                  <a:pt x="451239" y="619538"/>
                  <a:pt x="451239" y="619538"/>
                </a:cubicBezTo>
                <a:cubicBezTo>
                  <a:pt x="479738" y="619538"/>
                  <a:pt x="479738" y="619538"/>
                  <a:pt x="479738" y="619538"/>
                </a:cubicBezTo>
                <a:cubicBezTo>
                  <a:pt x="479738" y="605350"/>
                  <a:pt x="479738" y="605350"/>
                  <a:pt x="479738" y="605350"/>
                </a:cubicBezTo>
                <a:cubicBezTo>
                  <a:pt x="555737" y="619538"/>
                  <a:pt x="555737" y="619538"/>
                  <a:pt x="555737" y="619538"/>
                </a:cubicBezTo>
                <a:cubicBezTo>
                  <a:pt x="555737" y="761417"/>
                  <a:pt x="555737" y="761417"/>
                  <a:pt x="555737" y="761417"/>
                </a:cubicBezTo>
                <a:cubicBezTo>
                  <a:pt x="584236" y="761417"/>
                  <a:pt x="584236" y="761417"/>
                  <a:pt x="584236" y="761417"/>
                </a:cubicBezTo>
                <a:cubicBezTo>
                  <a:pt x="584236" y="756688"/>
                  <a:pt x="588986" y="756688"/>
                  <a:pt x="588986" y="756688"/>
                </a:cubicBezTo>
                <a:cubicBezTo>
                  <a:pt x="598486" y="756688"/>
                  <a:pt x="598486" y="756688"/>
                  <a:pt x="598486" y="756688"/>
                </a:cubicBezTo>
                <a:cubicBezTo>
                  <a:pt x="603235" y="756688"/>
                  <a:pt x="603235" y="756688"/>
                  <a:pt x="603235" y="761417"/>
                </a:cubicBezTo>
                <a:cubicBezTo>
                  <a:pt x="636485" y="761417"/>
                  <a:pt x="636485" y="761417"/>
                  <a:pt x="636485" y="761417"/>
                </a:cubicBezTo>
                <a:cubicBezTo>
                  <a:pt x="636485" y="841815"/>
                  <a:pt x="636485" y="841815"/>
                  <a:pt x="636485" y="841815"/>
                </a:cubicBezTo>
                <a:cubicBezTo>
                  <a:pt x="664984" y="841815"/>
                  <a:pt x="664984" y="841815"/>
                  <a:pt x="664984" y="841815"/>
                </a:cubicBezTo>
                <a:cubicBezTo>
                  <a:pt x="664984" y="704665"/>
                  <a:pt x="664984" y="704665"/>
                  <a:pt x="664984" y="704665"/>
                </a:cubicBezTo>
                <a:cubicBezTo>
                  <a:pt x="679234" y="704665"/>
                  <a:pt x="679234" y="704665"/>
                  <a:pt x="679234" y="704665"/>
                </a:cubicBezTo>
                <a:cubicBezTo>
                  <a:pt x="679234" y="690477"/>
                  <a:pt x="679234" y="690477"/>
                  <a:pt x="679234" y="690477"/>
                </a:cubicBezTo>
                <a:cubicBezTo>
                  <a:pt x="774231" y="690477"/>
                  <a:pt x="774231" y="690477"/>
                  <a:pt x="774231" y="690477"/>
                </a:cubicBezTo>
                <a:cubicBezTo>
                  <a:pt x="774231" y="695207"/>
                  <a:pt x="778981" y="695207"/>
                  <a:pt x="778981" y="699936"/>
                </a:cubicBezTo>
                <a:cubicBezTo>
                  <a:pt x="778981" y="770875"/>
                  <a:pt x="778981" y="841815"/>
                  <a:pt x="778981" y="912754"/>
                </a:cubicBezTo>
                <a:cubicBezTo>
                  <a:pt x="797981" y="912754"/>
                  <a:pt x="797981" y="912754"/>
                  <a:pt x="797981" y="912754"/>
                </a:cubicBezTo>
                <a:cubicBezTo>
                  <a:pt x="797981" y="926942"/>
                  <a:pt x="797981" y="926942"/>
                  <a:pt x="797981" y="926942"/>
                </a:cubicBezTo>
                <a:cubicBezTo>
                  <a:pt x="816981" y="926942"/>
                  <a:pt x="816981" y="926942"/>
                  <a:pt x="816981" y="926942"/>
                </a:cubicBezTo>
                <a:cubicBezTo>
                  <a:pt x="816981" y="874920"/>
                  <a:pt x="816981" y="874920"/>
                  <a:pt x="816981" y="874920"/>
                </a:cubicBezTo>
                <a:cubicBezTo>
                  <a:pt x="845480" y="874920"/>
                  <a:pt x="845480" y="874920"/>
                  <a:pt x="845480" y="874920"/>
                </a:cubicBezTo>
                <a:cubicBezTo>
                  <a:pt x="845480" y="865461"/>
                  <a:pt x="845480" y="865461"/>
                  <a:pt x="845480" y="865461"/>
                </a:cubicBezTo>
                <a:cubicBezTo>
                  <a:pt x="873979" y="865461"/>
                  <a:pt x="873979" y="865461"/>
                  <a:pt x="873979" y="865461"/>
                </a:cubicBezTo>
                <a:cubicBezTo>
                  <a:pt x="873979" y="874920"/>
                  <a:pt x="873979" y="874920"/>
                  <a:pt x="873979" y="874920"/>
                </a:cubicBezTo>
                <a:cubicBezTo>
                  <a:pt x="888229" y="874920"/>
                  <a:pt x="888229" y="874920"/>
                  <a:pt x="888229" y="874920"/>
                </a:cubicBezTo>
                <a:cubicBezTo>
                  <a:pt x="888229" y="870191"/>
                  <a:pt x="892979" y="865461"/>
                  <a:pt x="892979" y="865461"/>
                </a:cubicBezTo>
                <a:cubicBezTo>
                  <a:pt x="897729" y="865461"/>
                  <a:pt x="897729" y="865461"/>
                  <a:pt x="897729" y="865461"/>
                </a:cubicBezTo>
                <a:cubicBezTo>
                  <a:pt x="897729" y="865461"/>
                  <a:pt x="902478" y="870191"/>
                  <a:pt x="902478" y="874920"/>
                </a:cubicBezTo>
                <a:cubicBezTo>
                  <a:pt x="911978" y="874920"/>
                  <a:pt x="911978" y="874920"/>
                  <a:pt x="911978" y="874920"/>
                </a:cubicBezTo>
                <a:cubicBezTo>
                  <a:pt x="911978" y="785063"/>
                  <a:pt x="911978" y="785063"/>
                  <a:pt x="911978" y="785063"/>
                </a:cubicBezTo>
                <a:cubicBezTo>
                  <a:pt x="940478" y="785063"/>
                  <a:pt x="968977" y="785063"/>
                  <a:pt x="992726" y="785063"/>
                </a:cubicBezTo>
                <a:cubicBezTo>
                  <a:pt x="1006976" y="482388"/>
                  <a:pt x="1006976" y="482388"/>
                  <a:pt x="1006976" y="482388"/>
                </a:cubicBezTo>
                <a:cubicBezTo>
                  <a:pt x="992726" y="477659"/>
                  <a:pt x="964227" y="468201"/>
                  <a:pt x="987977" y="454013"/>
                </a:cubicBezTo>
                <a:cubicBezTo>
                  <a:pt x="987977" y="454013"/>
                  <a:pt x="983227" y="449283"/>
                  <a:pt x="983227" y="449283"/>
                </a:cubicBezTo>
                <a:cubicBezTo>
                  <a:pt x="983227" y="435095"/>
                  <a:pt x="983227" y="430366"/>
                  <a:pt x="992726" y="420908"/>
                </a:cubicBezTo>
                <a:cubicBezTo>
                  <a:pt x="992726" y="416178"/>
                  <a:pt x="992726" y="406720"/>
                  <a:pt x="992726" y="401990"/>
                </a:cubicBezTo>
                <a:cubicBezTo>
                  <a:pt x="1011726" y="401990"/>
                  <a:pt x="1011726" y="401990"/>
                  <a:pt x="1011726" y="401990"/>
                </a:cubicBezTo>
                <a:cubicBezTo>
                  <a:pt x="1011726" y="373615"/>
                  <a:pt x="1011726" y="373615"/>
                  <a:pt x="1011726" y="373615"/>
                </a:cubicBezTo>
                <a:cubicBezTo>
                  <a:pt x="1011726" y="373615"/>
                  <a:pt x="1011726" y="373615"/>
                  <a:pt x="1016476" y="368885"/>
                </a:cubicBezTo>
                <a:cubicBezTo>
                  <a:pt x="1016476" y="279029"/>
                  <a:pt x="1016476" y="279029"/>
                  <a:pt x="1016476" y="279029"/>
                </a:cubicBezTo>
                <a:cubicBezTo>
                  <a:pt x="1011726" y="274299"/>
                  <a:pt x="1011726" y="274299"/>
                  <a:pt x="1011726" y="269570"/>
                </a:cubicBezTo>
                <a:cubicBezTo>
                  <a:pt x="1011726" y="264841"/>
                  <a:pt x="1016476" y="264841"/>
                  <a:pt x="1016476" y="260112"/>
                </a:cubicBezTo>
                <a:cubicBezTo>
                  <a:pt x="1016476" y="193901"/>
                  <a:pt x="1016476" y="193901"/>
                  <a:pt x="1016476" y="193901"/>
                </a:cubicBezTo>
                <a:cubicBezTo>
                  <a:pt x="1021226" y="189172"/>
                  <a:pt x="1021226" y="189172"/>
                  <a:pt x="1021226" y="189172"/>
                </a:cubicBezTo>
                <a:cubicBezTo>
                  <a:pt x="1021226" y="122961"/>
                  <a:pt x="1021226" y="122961"/>
                  <a:pt x="1021226" y="122961"/>
                </a:cubicBezTo>
                <a:cubicBezTo>
                  <a:pt x="1021226" y="118232"/>
                  <a:pt x="1021226" y="118232"/>
                  <a:pt x="1021226" y="118232"/>
                </a:cubicBezTo>
                <a:cubicBezTo>
                  <a:pt x="1021226" y="94586"/>
                  <a:pt x="1021226" y="94586"/>
                  <a:pt x="1021226" y="94586"/>
                </a:cubicBezTo>
                <a:cubicBezTo>
                  <a:pt x="1025976" y="94586"/>
                  <a:pt x="1025976" y="94586"/>
                  <a:pt x="1025976" y="94586"/>
                </a:cubicBezTo>
                <a:cubicBezTo>
                  <a:pt x="1025976" y="94586"/>
                  <a:pt x="1030726" y="94586"/>
                  <a:pt x="1030726" y="94586"/>
                </a:cubicBezTo>
                <a:cubicBezTo>
                  <a:pt x="1030726" y="113503"/>
                  <a:pt x="1030726" y="113503"/>
                  <a:pt x="1030726" y="113503"/>
                </a:cubicBezTo>
                <a:cubicBezTo>
                  <a:pt x="1030726" y="118232"/>
                  <a:pt x="1030726" y="118232"/>
                  <a:pt x="1030726" y="122961"/>
                </a:cubicBezTo>
                <a:cubicBezTo>
                  <a:pt x="1030726" y="189172"/>
                  <a:pt x="1030726" y="189172"/>
                  <a:pt x="1030726" y="189172"/>
                </a:cubicBezTo>
                <a:cubicBezTo>
                  <a:pt x="1030726" y="189172"/>
                  <a:pt x="1035475" y="189172"/>
                  <a:pt x="1035475" y="193901"/>
                </a:cubicBezTo>
                <a:cubicBezTo>
                  <a:pt x="1035475" y="260112"/>
                  <a:pt x="1035475" y="260112"/>
                  <a:pt x="1035475" y="260112"/>
                </a:cubicBezTo>
                <a:cubicBezTo>
                  <a:pt x="1035475" y="264841"/>
                  <a:pt x="1040225" y="264841"/>
                  <a:pt x="1044975" y="269570"/>
                </a:cubicBezTo>
                <a:cubicBezTo>
                  <a:pt x="1040225" y="274299"/>
                  <a:pt x="1040225" y="274299"/>
                  <a:pt x="1040225" y="279029"/>
                </a:cubicBezTo>
                <a:cubicBezTo>
                  <a:pt x="1040225" y="368885"/>
                  <a:pt x="1040225" y="368885"/>
                  <a:pt x="1040225" y="368885"/>
                </a:cubicBezTo>
                <a:cubicBezTo>
                  <a:pt x="1040225" y="373615"/>
                  <a:pt x="1040225" y="373615"/>
                  <a:pt x="1044975" y="373615"/>
                </a:cubicBezTo>
                <a:cubicBezTo>
                  <a:pt x="1044975" y="401990"/>
                  <a:pt x="1044975" y="401990"/>
                  <a:pt x="1044975" y="401990"/>
                </a:cubicBezTo>
                <a:cubicBezTo>
                  <a:pt x="1059225" y="401990"/>
                  <a:pt x="1059225" y="401990"/>
                  <a:pt x="1059225" y="401990"/>
                </a:cubicBezTo>
                <a:cubicBezTo>
                  <a:pt x="1059225" y="420908"/>
                  <a:pt x="1059225" y="420908"/>
                  <a:pt x="1059225" y="420908"/>
                </a:cubicBezTo>
                <a:cubicBezTo>
                  <a:pt x="1073474" y="430366"/>
                  <a:pt x="1073474" y="435095"/>
                  <a:pt x="1073474" y="449283"/>
                </a:cubicBezTo>
                <a:cubicBezTo>
                  <a:pt x="1068725" y="449283"/>
                  <a:pt x="1063975" y="454013"/>
                  <a:pt x="1063975" y="454013"/>
                </a:cubicBezTo>
                <a:cubicBezTo>
                  <a:pt x="1092474" y="463471"/>
                  <a:pt x="1059225" y="477659"/>
                  <a:pt x="1044975" y="482388"/>
                </a:cubicBezTo>
                <a:cubicBezTo>
                  <a:pt x="1054475" y="652643"/>
                  <a:pt x="1059225" y="822898"/>
                  <a:pt x="1068725" y="997882"/>
                </a:cubicBezTo>
                <a:cubicBezTo>
                  <a:pt x="1078224" y="997882"/>
                  <a:pt x="1078224" y="997882"/>
                  <a:pt x="1078224" y="997882"/>
                </a:cubicBezTo>
                <a:cubicBezTo>
                  <a:pt x="1078224" y="983694"/>
                  <a:pt x="1078224" y="974235"/>
                  <a:pt x="1078224" y="964777"/>
                </a:cubicBezTo>
                <a:cubicBezTo>
                  <a:pt x="1097224" y="964777"/>
                  <a:pt x="1111474" y="964777"/>
                  <a:pt x="1130473" y="964777"/>
                </a:cubicBezTo>
                <a:cubicBezTo>
                  <a:pt x="1130473" y="1002611"/>
                  <a:pt x="1130473" y="1002611"/>
                  <a:pt x="1130473" y="1002611"/>
                </a:cubicBezTo>
                <a:cubicBezTo>
                  <a:pt x="1130473" y="1002611"/>
                  <a:pt x="1135223" y="1002611"/>
                  <a:pt x="1139973" y="1002611"/>
                </a:cubicBezTo>
                <a:cubicBezTo>
                  <a:pt x="1139973" y="950589"/>
                  <a:pt x="1139973" y="950589"/>
                  <a:pt x="1139973" y="950589"/>
                </a:cubicBezTo>
                <a:cubicBezTo>
                  <a:pt x="1144723" y="950589"/>
                  <a:pt x="1144723" y="950589"/>
                  <a:pt x="1144723" y="950589"/>
                </a:cubicBezTo>
                <a:cubicBezTo>
                  <a:pt x="1144723" y="969506"/>
                  <a:pt x="1144723" y="983694"/>
                  <a:pt x="1144723" y="997882"/>
                </a:cubicBezTo>
                <a:cubicBezTo>
                  <a:pt x="1154223" y="997882"/>
                  <a:pt x="1154223" y="997882"/>
                  <a:pt x="1154223" y="997882"/>
                </a:cubicBezTo>
                <a:cubicBezTo>
                  <a:pt x="1168472" y="997882"/>
                  <a:pt x="1177972" y="997882"/>
                  <a:pt x="1187472" y="997882"/>
                </a:cubicBezTo>
                <a:cubicBezTo>
                  <a:pt x="1187472" y="969506"/>
                  <a:pt x="1187472" y="969506"/>
                  <a:pt x="1187472" y="969506"/>
                </a:cubicBezTo>
                <a:cubicBezTo>
                  <a:pt x="1206471" y="969506"/>
                  <a:pt x="1206471" y="969506"/>
                  <a:pt x="1206471" y="969506"/>
                </a:cubicBezTo>
                <a:cubicBezTo>
                  <a:pt x="1206471" y="960047"/>
                  <a:pt x="1206471" y="960047"/>
                  <a:pt x="1206471" y="960047"/>
                </a:cubicBezTo>
                <a:cubicBezTo>
                  <a:pt x="1225471" y="960047"/>
                  <a:pt x="1225471" y="960047"/>
                  <a:pt x="1225471" y="960047"/>
                </a:cubicBezTo>
                <a:cubicBezTo>
                  <a:pt x="1225471" y="964777"/>
                  <a:pt x="1225471" y="964777"/>
                  <a:pt x="1225471" y="964777"/>
                </a:cubicBezTo>
                <a:cubicBezTo>
                  <a:pt x="1239721" y="964777"/>
                  <a:pt x="1239721" y="964777"/>
                  <a:pt x="1239721" y="964777"/>
                </a:cubicBezTo>
                <a:cubicBezTo>
                  <a:pt x="1239721" y="960047"/>
                  <a:pt x="1239721" y="960047"/>
                  <a:pt x="1239721" y="960047"/>
                </a:cubicBezTo>
                <a:cubicBezTo>
                  <a:pt x="1382217" y="960047"/>
                  <a:pt x="1382217" y="960047"/>
                  <a:pt x="1382217" y="960047"/>
                </a:cubicBezTo>
                <a:cubicBezTo>
                  <a:pt x="1382217" y="955318"/>
                  <a:pt x="1382217" y="955318"/>
                  <a:pt x="1382217" y="955318"/>
                </a:cubicBezTo>
                <a:cubicBezTo>
                  <a:pt x="1391717" y="955318"/>
                  <a:pt x="1391717" y="955318"/>
                  <a:pt x="1391717" y="955318"/>
                </a:cubicBezTo>
                <a:cubicBezTo>
                  <a:pt x="1391717" y="960047"/>
                  <a:pt x="1391717" y="960047"/>
                  <a:pt x="1391717" y="960047"/>
                </a:cubicBezTo>
                <a:cubicBezTo>
                  <a:pt x="1401217" y="960047"/>
                  <a:pt x="1401217" y="960047"/>
                  <a:pt x="1401217" y="960047"/>
                </a:cubicBezTo>
                <a:cubicBezTo>
                  <a:pt x="1401217" y="969506"/>
                  <a:pt x="1401217" y="969506"/>
                  <a:pt x="1401217" y="969506"/>
                </a:cubicBezTo>
                <a:cubicBezTo>
                  <a:pt x="1410717" y="969506"/>
                  <a:pt x="1410717" y="969506"/>
                  <a:pt x="1410717" y="969506"/>
                </a:cubicBezTo>
                <a:cubicBezTo>
                  <a:pt x="1410717" y="964777"/>
                  <a:pt x="1410717" y="964777"/>
                  <a:pt x="1410717" y="964777"/>
                </a:cubicBezTo>
                <a:cubicBezTo>
                  <a:pt x="1415467" y="964777"/>
                  <a:pt x="1415467" y="964777"/>
                  <a:pt x="1415467" y="964777"/>
                </a:cubicBezTo>
                <a:cubicBezTo>
                  <a:pt x="1415467" y="969506"/>
                  <a:pt x="1415467" y="969506"/>
                  <a:pt x="1415467" y="969506"/>
                </a:cubicBezTo>
                <a:cubicBezTo>
                  <a:pt x="1443966" y="969506"/>
                  <a:pt x="1443966" y="969506"/>
                  <a:pt x="1443966" y="969506"/>
                </a:cubicBezTo>
                <a:cubicBezTo>
                  <a:pt x="1443966" y="964777"/>
                  <a:pt x="1443966" y="964777"/>
                  <a:pt x="1443966" y="964777"/>
                </a:cubicBezTo>
                <a:cubicBezTo>
                  <a:pt x="1458216" y="964777"/>
                  <a:pt x="1458216" y="964777"/>
                  <a:pt x="1458216" y="964777"/>
                </a:cubicBezTo>
                <a:cubicBezTo>
                  <a:pt x="1458216" y="1002611"/>
                  <a:pt x="1458216" y="1002611"/>
                  <a:pt x="1458216" y="1002611"/>
                </a:cubicBezTo>
                <a:cubicBezTo>
                  <a:pt x="1462965" y="1002611"/>
                  <a:pt x="1462965" y="1002611"/>
                  <a:pt x="1462965" y="1002611"/>
                </a:cubicBezTo>
                <a:cubicBezTo>
                  <a:pt x="1462965" y="993152"/>
                  <a:pt x="1462965" y="993152"/>
                  <a:pt x="1462965" y="993152"/>
                </a:cubicBezTo>
                <a:cubicBezTo>
                  <a:pt x="1472465" y="993152"/>
                  <a:pt x="1472465" y="993152"/>
                  <a:pt x="1472465" y="993152"/>
                </a:cubicBezTo>
                <a:cubicBezTo>
                  <a:pt x="1472465" y="1002611"/>
                  <a:pt x="1472465" y="1002611"/>
                  <a:pt x="1472465" y="1002611"/>
                </a:cubicBezTo>
                <a:cubicBezTo>
                  <a:pt x="1496215" y="1002611"/>
                  <a:pt x="1496215" y="1002611"/>
                  <a:pt x="1496215" y="1002611"/>
                </a:cubicBezTo>
                <a:cubicBezTo>
                  <a:pt x="1496215" y="983694"/>
                  <a:pt x="1496215" y="983694"/>
                  <a:pt x="1496215" y="983694"/>
                </a:cubicBezTo>
                <a:cubicBezTo>
                  <a:pt x="1524714" y="978964"/>
                  <a:pt x="1524714" y="978964"/>
                  <a:pt x="1524714" y="978964"/>
                </a:cubicBezTo>
                <a:cubicBezTo>
                  <a:pt x="1524714" y="960047"/>
                  <a:pt x="1524714" y="945859"/>
                  <a:pt x="1524714" y="931672"/>
                </a:cubicBezTo>
                <a:cubicBezTo>
                  <a:pt x="1534214" y="931672"/>
                  <a:pt x="1534214" y="931672"/>
                  <a:pt x="1534214" y="931672"/>
                </a:cubicBezTo>
                <a:cubicBezTo>
                  <a:pt x="1534214" y="945859"/>
                  <a:pt x="1534214" y="960047"/>
                  <a:pt x="1534214" y="978964"/>
                </a:cubicBezTo>
                <a:cubicBezTo>
                  <a:pt x="1548463" y="978964"/>
                  <a:pt x="1548463" y="978964"/>
                  <a:pt x="1548463" y="978964"/>
                </a:cubicBezTo>
                <a:cubicBezTo>
                  <a:pt x="1548463" y="960047"/>
                  <a:pt x="1548463" y="945859"/>
                  <a:pt x="1548463" y="931672"/>
                </a:cubicBezTo>
                <a:cubicBezTo>
                  <a:pt x="1557963" y="931672"/>
                  <a:pt x="1557963" y="931672"/>
                  <a:pt x="1557963" y="931672"/>
                </a:cubicBezTo>
                <a:cubicBezTo>
                  <a:pt x="1557963" y="945859"/>
                  <a:pt x="1557963" y="960047"/>
                  <a:pt x="1557963" y="969506"/>
                </a:cubicBezTo>
                <a:cubicBezTo>
                  <a:pt x="1567463" y="969506"/>
                  <a:pt x="1567463" y="969506"/>
                  <a:pt x="1567463" y="969506"/>
                </a:cubicBezTo>
                <a:cubicBezTo>
                  <a:pt x="1567463" y="974235"/>
                  <a:pt x="1567463" y="974235"/>
                  <a:pt x="1567463" y="974235"/>
                </a:cubicBezTo>
                <a:cubicBezTo>
                  <a:pt x="1581713" y="974235"/>
                  <a:pt x="1581713" y="974235"/>
                  <a:pt x="1581713" y="974235"/>
                </a:cubicBezTo>
                <a:cubicBezTo>
                  <a:pt x="1581713" y="969506"/>
                  <a:pt x="1581713" y="969506"/>
                  <a:pt x="1581713" y="969506"/>
                </a:cubicBezTo>
                <a:cubicBezTo>
                  <a:pt x="1591213" y="969506"/>
                  <a:pt x="1591213" y="969506"/>
                  <a:pt x="1591213" y="969506"/>
                </a:cubicBezTo>
                <a:cubicBezTo>
                  <a:pt x="1591213" y="983694"/>
                  <a:pt x="1591213" y="983694"/>
                  <a:pt x="1591213" y="983694"/>
                </a:cubicBezTo>
                <a:cubicBezTo>
                  <a:pt x="1600712" y="983694"/>
                  <a:pt x="1600712" y="983694"/>
                  <a:pt x="1600712" y="983694"/>
                </a:cubicBezTo>
                <a:cubicBezTo>
                  <a:pt x="1600712" y="988423"/>
                  <a:pt x="1600712" y="988423"/>
                  <a:pt x="1600712" y="988423"/>
                </a:cubicBezTo>
                <a:cubicBezTo>
                  <a:pt x="1600712" y="988423"/>
                  <a:pt x="1600712" y="988423"/>
                  <a:pt x="1595962" y="988423"/>
                </a:cubicBezTo>
                <a:cubicBezTo>
                  <a:pt x="1595962" y="1007340"/>
                  <a:pt x="1595962" y="1007340"/>
                  <a:pt x="1595962" y="1007340"/>
                </a:cubicBezTo>
                <a:cubicBezTo>
                  <a:pt x="1605462" y="1007340"/>
                  <a:pt x="1614962" y="1007340"/>
                  <a:pt x="1624462" y="1007340"/>
                </a:cubicBezTo>
                <a:cubicBezTo>
                  <a:pt x="1624462" y="993152"/>
                  <a:pt x="1624462" y="978964"/>
                  <a:pt x="1624462" y="964777"/>
                </a:cubicBezTo>
                <a:cubicBezTo>
                  <a:pt x="1619712" y="964777"/>
                  <a:pt x="1619712" y="964777"/>
                  <a:pt x="1619712" y="964777"/>
                </a:cubicBezTo>
                <a:cubicBezTo>
                  <a:pt x="1619712" y="960047"/>
                  <a:pt x="1619712" y="960047"/>
                  <a:pt x="1619712" y="960047"/>
                </a:cubicBezTo>
                <a:cubicBezTo>
                  <a:pt x="1633961" y="960047"/>
                  <a:pt x="1633961" y="960047"/>
                  <a:pt x="1633961" y="960047"/>
                </a:cubicBezTo>
                <a:cubicBezTo>
                  <a:pt x="1633961" y="941130"/>
                  <a:pt x="1633961" y="941130"/>
                  <a:pt x="1633961" y="941130"/>
                </a:cubicBezTo>
                <a:cubicBezTo>
                  <a:pt x="1733709" y="941130"/>
                  <a:pt x="1733709" y="941130"/>
                  <a:pt x="1733709" y="941130"/>
                </a:cubicBezTo>
                <a:cubicBezTo>
                  <a:pt x="1733709" y="960047"/>
                  <a:pt x="1733709" y="960047"/>
                  <a:pt x="1733709" y="960047"/>
                </a:cubicBezTo>
                <a:cubicBezTo>
                  <a:pt x="1743209" y="960047"/>
                  <a:pt x="1752709" y="960047"/>
                  <a:pt x="1762208" y="960047"/>
                </a:cubicBezTo>
                <a:cubicBezTo>
                  <a:pt x="1762208" y="950589"/>
                  <a:pt x="1762208" y="945859"/>
                  <a:pt x="1762208" y="936401"/>
                </a:cubicBezTo>
                <a:cubicBezTo>
                  <a:pt x="1771708" y="936401"/>
                  <a:pt x="1771708" y="936401"/>
                  <a:pt x="1771708" y="936401"/>
                </a:cubicBezTo>
                <a:cubicBezTo>
                  <a:pt x="1771708" y="903296"/>
                  <a:pt x="1771708" y="903296"/>
                  <a:pt x="1771708" y="903296"/>
                </a:cubicBezTo>
                <a:cubicBezTo>
                  <a:pt x="1785958" y="903296"/>
                  <a:pt x="1785958" y="903296"/>
                  <a:pt x="1785958" y="903296"/>
                </a:cubicBezTo>
                <a:cubicBezTo>
                  <a:pt x="1785958" y="898566"/>
                  <a:pt x="1785958" y="898566"/>
                  <a:pt x="1785958" y="898566"/>
                </a:cubicBezTo>
                <a:cubicBezTo>
                  <a:pt x="1800208" y="898566"/>
                  <a:pt x="1800208" y="898566"/>
                  <a:pt x="1800208" y="898566"/>
                </a:cubicBezTo>
                <a:cubicBezTo>
                  <a:pt x="1800208" y="898566"/>
                  <a:pt x="1804957" y="898566"/>
                  <a:pt x="1804957" y="903296"/>
                </a:cubicBezTo>
                <a:cubicBezTo>
                  <a:pt x="1819207" y="903296"/>
                  <a:pt x="1819207" y="903296"/>
                  <a:pt x="1819207" y="903296"/>
                </a:cubicBezTo>
                <a:cubicBezTo>
                  <a:pt x="1819207" y="936401"/>
                  <a:pt x="1819207" y="936401"/>
                  <a:pt x="1819207" y="936401"/>
                </a:cubicBezTo>
                <a:cubicBezTo>
                  <a:pt x="1857206" y="936401"/>
                  <a:pt x="1857206" y="936401"/>
                  <a:pt x="1857206" y="936401"/>
                </a:cubicBezTo>
                <a:cubicBezTo>
                  <a:pt x="1857206" y="922213"/>
                  <a:pt x="1857206" y="922213"/>
                  <a:pt x="1857206" y="922213"/>
                </a:cubicBezTo>
                <a:cubicBezTo>
                  <a:pt x="1861956" y="922213"/>
                  <a:pt x="1861956" y="922213"/>
                  <a:pt x="1861956" y="922213"/>
                </a:cubicBezTo>
                <a:cubicBezTo>
                  <a:pt x="1861956" y="936401"/>
                  <a:pt x="1861956" y="936401"/>
                  <a:pt x="1861956" y="936401"/>
                </a:cubicBezTo>
                <a:cubicBezTo>
                  <a:pt x="1880956" y="936401"/>
                  <a:pt x="1880956" y="936401"/>
                  <a:pt x="1880956" y="936401"/>
                </a:cubicBezTo>
                <a:cubicBezTo>
                  <a:pt x="1880956" y="770875"/>
                  <a:pt x="1880956" y="770875"/>
                  <a:pt x="1880956" y="770875"/>
                </a:cubicBezTo>
                <a:cubicBezTo>
                  <a:pt x="1928455" y="770875"/>
                  <a:pt x="1928455" y="770875"/>
                  <a:pt x="1928455" y="770875"/>
                </a:cubicBezTo>
                <a:cubicBezTo>
                  <a:pt x="1928455" y="756688"/>
                  <a:pt x="1928455" y="756688"/>
                  <a:pt x="1928455" y="756688"/>
                </a:cubicBezTo>
                <a:cubicBezTo>
                  <a:pt x="1933205" y="756688"/>
                  <a:pt x="1933205" y="756688"/>
                  <a:pt x="1933205" y="756688"/>
                </a:cubicBezTo>
                <a:cubicBezTo>
                  <a:pt x="1933205" y="766146"/>
                  <a:pt x="1933205" y="766146"/>
                  <a:pt x="1933205" y="766146"/>
                </a:cubicBezTo>
                <a:cubicBezTo>
                  <a:pt x="1956954" y="766146"/>
                  <a:pt x="1956954" y="766146"/>
                  <a:pt x="1956954" y="766146"/>
                </a:cubicBezTo>
                <a:cubicBezTo>
                  <a:pt x="1956954" y="756688"/>
                  <a:pt x="1956954" y="756688"/>
                  <a:pt x="1956954" y="756688"/>
                </a:cubicBezTo>
                <a:cubicBezTo>
                  <a:pt x="1961704" y="756688"/>
                  <a:pt x="1961704" y="756688"/>
                  <a:pt x="1961704" y="756688"/>
                </a:cubicBezTo>
                <a:cubicBezTo>
                  <a:pt x="1961704" y="775605"/>
                  <a:pt x="1961704" y="775605"/>
                  <a:pt x="1961704" y="775605"/>
                </a:cubicBezTo>
                <a:cubicBezTo>
                  <a:pt x="1971204" y="775605"/>
                  <a:pt x="1971204" y="775605"/>
                  <a:pt x="1971204" y="775605"/>
                </a:cubicBezTo>
                <a:cubicBezTo>
                  <a:pt x="1971204" y="794522"/>
                  <a:pt x="1971204" y="794522"/>
                  <a:pt x="1971204" y="794522"/>
                </a:cubicBezTo>
                <a:cubicBezTo>
                  <a:pt x="1999703" y="794522"/>
                  <a:pt x="1999703" y="794522"/>
                  <a:pt x="1999703" y="794522"/>
                </a:cubicBezTo>
                <a:cubicBezTo>
                  <a:pt x="1999703" y="832356"/>
                  <a:pt x="1999703" y="832356"/>
                  <a:pt x="1999703" y="832356"/>
                </a:cubicBezTo>
                <a:cubicBezTo>
                  <a:pt x="2004453" y="832356"/>
                  <a:pt x="2004453" y="832356"/>
                  <a:pt x="2004453" y="832356"/>
                </a:cubicBezTo>
                <a:cubicBezTo>
                  <a:pt x="2004453" y="803981"/>
                  <a:pt x="2004453" y="803981"/>
                  <a:pt x="2004453" y="803981"/>
                </a:cubicBezTo>
                <a:cubicBezTo>
                  <a:pt x="2013953" y="803981"/>
                  <a:pt x="2013953" y="803981"/>
                  <a:pt x="2013953" y="803981"/>
                </a:cubicBezTo>
                <a:cubicBezTo>
                  <a:pt x="2013953" y="846544"/>
                  <a:pt x="2013953" y="846544"/>
                  <a:pt x="2013953" y="846544"/>
                </a:cubicBezTo>
                <a:cubicBezTo>
                  <a:pt x="2051952" y="846544"/>
                  <a:pt x="2051952" y="846544"/>
                  <a:pt x="2051952" y="846544"/>
                </a:cubicBezTo>
                <a:cubicBezTo>
                  <a:pt x="2051952" y="832356"/>
                  <a:pt x="2051952" y="832356"/>
                  <a:pt x="2051952" y="832356"/>
                </a:cubicBezTo>
                <a:cubicBezTo>
                  <a:pt x="2070951" y="832356"/>
                  <a:pt x="2070951" y="832356"/>
                  <a:pt x="2070951" y="832356"/>
                </a:cubicBezTo>
                <a:cubicBezTo>
                  <a:pt x="2070951" y="856003"/>
                  <a:pt x="2070951" y="856003"/>
                  <a:pt x="2070951" y="856003"/>
                </a:cubicBezTo>
                <a:cubicBezTo>
                  <a:pt x="2075701" y="856003"/>
                  <a:pt x="2075701" y="856003"/>
                  <a:pt x="2075701" y="856003"/>
                </a:cubicBezTo>
                <a:cubicBezTo>
                  <a:pt x="2075701" y="832356"/>
                  <a:pt x="2075701" y="832356"/>
                  <a:pt x="2075701" y="832356"/>
                </a:cubicBezTo>
                <a:cubicBezTo>
                  <a:pt x="2094701" y="832356"/>
                  <a:pt x="2094701" y="832356"/>
                  <a:pt x="2094701" y="832356"/>
                </a:cubicBezTo>
                <a:cubicBezTo>
                  <a:pt x="2094701" y="789793"/>
                  <a:pt x="2094701" y="789793"/>
                  <a:pt x="2094701" y="789793"/>
                </a:cubicBezTo>
                <a:cubicBezTo>
                  <a:pt x="2104200" y="789793"/>
                  <a:pt x="2104200" y="789793"/>
                  <a:pt x="2104200" y="789793"/>
                </a:cubicBezTo>
                <a:cubicBezTo>
                  <a:pt x="2118450" y="737770"/>
                  <a:pt x="2118450" y="737770"/>
                  <a:pt x="2118450" y="737770"/>
                </a:cubicBezTo>
                <a:cubicBezTo>
                  <a:pt x="2132700" y="737770"/>
                  <a:pt x="2132700" y="737770"/>
                  <a:pt x="2132700" y="737770"/>
                </a:cubicBezTo>
                <a:cubicBezTo>
                  <a:pt x="2146950" y="789793"/>
                  <a:pt x="2146950" y="789793"/>
                  <a:pt x="2146950" y="789793"/>
                </a:cubicBezTo>
                <a:cubicBezTo>
                  <a:pt x="2156449" y="789793"/>
                  <a:pt x="2156449" y="789793"/>
                  <a:pt x="2156449" y="789793"/>
                </a:cubicBezTo>
                <a:cubicBezTo>
                  <a:pt x="2156449" y="865461"/>
                  <a:pt x="2156449" y="865461"/>
                  <a:pt x="2156449" y="865461"/>
                </a:cubicBezTo>
                <a:cubicBezTo>
                  <a:pt x="2161199" y="865461"/>
                  <a:pt x="2161199" y="865461"/>
                  <a:pt x="2161199" y="865461"/>
                </a:cubicBezTo>
                <a:cubicBezTo>
                  <a:pt x="2161199" y="922213"/>
                  <a:pt x="2161199" y="922213"/>
                  <a:pt x="2161199" y="922213"/>
                </a:cubicBezTo>
                <a:cubicBezTo>
                  <a:pt x="2170699" y="917484"/>
                  <a:pt x="2170699" y="917484"/>
                  <a:pt x="2170699" y="917484"/>
                </a:cubicBezTo>
                <a:cubicBezTo>
                  <a:pt x="2170699" y="898566"/>
                  <a:pt x="2170699" y="898566"/>
                  <a:pt x="2170699" y="898566"/>
                </a:cubicBezTo>
                <a:cubicBezTo>
                  <a:pt x="2175449" y="912754"/>
                  <a:pt x="2175449" y="912754"/>
                  <a:pt x="2175449" y="912754"/>
                </a:cubicBezTo>
                <a:cubicBezTo>
                  <a:pt x="2184949" y="912754"/>
                  <a:pt x="2184949" y="912754"/>
                  <a:pt x="2184949" y="912754"/>
                </a:cubicBezTo>
                <a:cubicBezTo>
                  <a:pt x="2184949" y="813439"/>
                  <a:pt x="2184949" y="813439"/>
                  <a:pt x="2184949" y="813439"/>
                </a:cubicBezTo>
                <a:cubicBezTo>
                  <a:pt x="2222948" y="813439"/>
                  <a:pt x="2222948" y="813439"/>
                  <a:pt x="2222948" y="813439"/>
                </a:cubicBezTo>
                <a:cubicBezTo>
                  <a:pt x="2237198" y="827627"/>
                  <a:pt x="2237198" y="827627"/>
                  <a:pt x="2237198" y="827627"/>
                </a:cubicBezTo>
                <a:cubicBezTo>
                  <a:pt x="2237198" y="813439"/>
                  <a:pt x="2237198" y="813439"/>
                  <a:pt x="2237198" y="813439"/>
                </a:cubicBezTo>
                <a:cubicBezTo>
                  <a:pt x="2237198" y="808710"/>
                  <a:pt x="2237198" y="808710"/>
                  <a:pt x="2237198" y="808710"/>
                </a:cubicBezTo>
                <a:cubicBezTo>
                  <a:pt x="2251447" y="808710"/>
                  <a:pt x="2251447" y="808710"/>
                  <a:pt x="2251447" y="808710"/>
                </a:cubicBezTo>
                <a:cubicBezTo>
                  <a:pt x="2251447" y="780334"/>
                  <a:pt x="2251447" y="780334"/>
                  <a:pt x="2251447" y="780334"/>
                </a:cubicBezTo>
                <a:cubicBezTo>
                  <a:pt x="2260947" y="780334"/>
                  <a:pt x="2260947" y="780334"/>
                  <a:pt x="2260947" y="780334"/>
                </a:cubicBezTo>
                <a:cubicBezTo>
                  <a:pt x="2260947" y="766146"/>
                  <a:pt x="2260947" y="766146"/>
                  <a:pt x="2260947" y="766146"/>
                </a:cubicBezTo>
                <a:cubicBezTo>
                  <a:pt x="2260947" y="737770"/>
                  <a:pt x="2260947" y="737770"/>
                  <a:pt x="2260947" y="737770"/>
                </a:cubicBezTo>
                <a:cubicBezTo>
                  <a:pt x="2279946" y="737770"/>
                  <a:pt x="2279946" y="737770"/>
                  <a:pt x="2279946" y="737770"/>
                </a:cubicBezTo>
                <a:cubicBezTo>
                  <a:pt x="2279946" y="699936"/>
                  <a:pt x="2279946" y="699936"/>
                  <a:pt x="2279946" y="699936"/>
                </a:cubicBezTo>
                <a:cubicBezTo>
                  <a:pt x="2294196" y="699936"/>
                  <a:pt x="2294196" y="699936"/>
                  <a:pt x="2294196" y="699936"/>
                </a:cubicBezTo>
                <a:cubicBezTo>
                  <a:pt x="2294196" y="690477"/>
                  <a:pt x="2294196" y="690477"/>
                  <a:pt x="2294196" y="690477"/>
                </a:cubicBezTo>
                <a:cubicBezTo>
                  <a:pt x="2298946" y="690477"/>
                  <a:pt x="2298946" y="690477"/>
                  <a:pt x="2298946" y="690477"/>
                </a:cubicBezTo>
                <a:cubicBezTo>
                  <a:pt x="2298946" y="657372"/>
                  <a:pt x="2298946" y="657372"/>
                  <a:pt x="2298946" y="657372"/>
                </a:cubicBezTo>
                <a:cubicBezTo>
                  <a:pt x="2303696" y="657372"/>
                  <a:pt x="2303696" y="657372"/>
                  <a:pt x="2303696" y="657372"/>
                </a:cubicBezTo>
                <a:cubicBezTo>
                  <a:pt x="2303696" y="647914"/>
                  <a:pt x="2303696" y="647914"/>
                  <a:pt x="2303696" y="647914"/>
                </a:cubicBezTo>
                <a:cubicBezTo>
                  <a:pt x="2313196" y="647914"/>
                  <a:pt x="2313196" y="647914"/>
                  <a:pt x="2313196" y="647914"/>
                </a:cubicBezTo>
                <a:cubicBezTo>
                  <a:pt x="2313196" y="610079"/>
                  <a:pt x="2313196" y="610079"/>
                  <a:pt x="2313196" y="610079"/>
                </a:cubicBezTo>
                <a:cubicBezTo>
                  <a:pt x="2346445" y="610079"/>
                  <a:pt x="2346445" y="610079"/>
                  <a:pt x="2346445" y="610079"/>
                </a:cubicBezTo>
                <a:cubicBezTo>
                  <a:pt x="2346445" y="595892"/>
                  <a:pt x="2346445" y="595892"/>
                  <a:pt x="2346445" y="595892"/>
                </a:cubicBezTo>
                <a:cubicBezTo>
                  <a:pt x="2384444" y="595892"/>
                  <a:pt x="2384444" y="595892"/>
                  <a:pt x="2384444" y="595892"/>
                </a:cubicBezTo>
                <a:cubicBezTo>
                  <a:pt x="2384444" y="581704"/>
                  <a:pt x="2384444" y="581704"/>
                  <a:pt x="2384444" y="581704"/>
                </a:cubicBezTo>
                <a:cubicBezTo>
                  <a:pt x="2408194" y="581704"/>
                  <a:pt x="2408194" y="581704"/>
                  <a:pt x="2408194" y="581704"/>
                </a:cubicBezTo>
                <a:cubicBezTo>
                  <a:pt x="2408194" y="595892"/>
                  <a:pt x="2408194" y="595892"/>
                  <a:pt x="2408194" y="595892"/>
                </a:cubicBezTo>
                <a:cubicBezTo>
                  <a:pt x="2417693" y="595892"/>
                  <a:pt x="2417693" y="595892"/>
                  <a:pt x="2417693" y="595892"/>
                </a:cubicBezTo>
                <a:cubicBezTo>
                  <a:pt x="2417693" y="591162"/>
                  <a:pt x="2417693" y="591162"/>
                  <a:pt x="2417693" y="591162"/>
                </a:cubicBezTo>
                <a:cubicBezTo>
                  <a:pt x="2427193" y="591162"/>
                  <a:pt x="2427193" y="591162"/>
                  <a:pt x="2427193" y="591162"/>
                </a:cubicBezTo>
                <a:cubicBezTo>
                  <a:pt x="2427193" y="595892"/>
                  <a:pt x="2427193" y="595892"/>
                  <a:pt x="2427193" y="595892"/>
                </a:cubicBezTo>
                <a:cubicBezTo>
                  <a:pt x="2436693" y="595892"/>
                  <a:pt x="2436693" y="595892"/>
                  <a:pt x="2436693" y="595892"/>
                </a:cubicBezTo>
                <a:cubicBezTo>
                  <a:pt x="2436693" y="581704"/>
                  <a:pt x="2436693" y="581704"/>
                  <a:pt x="2436693" y="581704"/>
                </a:cubicBezTo>
                <a:cubicBezTo>
                  <a:pt x="2455692" y="581704"/>
                  <a:pt x="2455692" y="581704"/>
                  <a:pt x="2455692" y="581704"/>
                </a:cubicBezTo>
                <a:cubicBezTo>
                  <a:pt x="2455692" y="595892"/>
                  <a:pt x="2455692" y="595892"/>
                  <a:pt x="2455692" y="595892"/>
                </a:cubicBezTo>
                <a:cubicBezTo>
                  <a:pt x="2484192" y="595892"/>
                  <a:pt x="2484192" y="595892"/>
                  <a:pt x="2484192" y="595892"/>
                </a:cubicBezTo>
                <a:cubicBezTo>
                  <a:pt x="2484192" y="610079"/>
                  <a:pt x="2484192" y="610079"/>
                  <a:pt x="2484192" y="610079"/>
                </a:cubicBezTo>
                <a:cubicBezTo>
                  <a:pt x="2498441" y="610079"/>
                  <a:pt x="2498441" y="610079"/>
                  <a:pt x="2498441" y="610079"/>
                </a:cubicBezTo>
                <a:cubicBezTo>
                  <a:pt x="2498441" y="709395"/>
                  <a:pt x="2498441" y="709395"/>
                  <a:pt x="2498441" y="709395"/>
                </a:cubicBezTo>
                <a:cubicBezTo>
                  <a:pt x="2507941" y="709395"/>
                  <a:pt x="2507941" y="709395"/>
                  <a:pt x="2507941" y="709395"/>
                </a:cubicBezTo>
                <a:cubicBezTo>
                  <a:pt x="2507941" y="671560"/>
                  <a:pt x="2507941" y="671560"/>
                  <a:pt x="2507941" y="671560"/>
                </a:cubicBezTo>
                <a:cubicBezTo>
                  <a:pt x="2555440" y="671560"/>
                  <a:pt x="2555440" y="671560"/>
                  <a:pt x="2555440" y="671560"/>
                </a:cubicBezTo>
                <a:cubicBezTo>
                  <a:pt x="2555440" y="709395"/>
                  <a:pt x="2555440" y="709395"/>
                  <a:pt x="2555440" y="709395"/>
                </a:cubicBezTo>
                <a:cubicBezTo>
                  <a:pt x="2564940" y="709395"/>
                  <a:pt x="2564940" y="709395"/>
                  <a:pt x="2564940" y="709395"/>
                </a:cubicBezTo>
                <a:cubicBezTo>
                  <a:pt x="2564940" y="813439"/>
                  <a:pt x="2564940" y="813439"/>
                  <a:pt x="2564940" y="813439"/>
                </a:cubicBezTo>
                <a:cubicBezTo>
                  <a:pt x="2569690" y="813439"/>
                  <a:pt x="2569690" y="813439"/>
                  <a:pt x="2569690" y="813439"/>
                </a:cubicBezTo>
                <a:cubicBezTo>
                  <a:pt x="2574439" y="728312"/>
                  <a:pt x="2574439" y="728312"/>
                  <a:pt x="2574439" y="728312"/>
                </a:cubicBezTo>
                <a:cubicBezTo>
                  <a:pt x="2574439" y="813439"/>
                  <a:pt x="2574439" y="813439"/>
                  <a:pt x="2574439" y="813439"/>
                </a:cubicBezTo>
                <a:cubicBezTo>
                  <a:pt x="2583939" y="813439"/>
                  <a:pt x="2583939" y="813439"/>
                  <a:pt x="2583939" y="813439"/>
                </a:cubicBezTo>
                <a:cubicBezTo>
                  <a:pt x="2588689" y="860732"/>
                  <a:pt x="2588689" y="860732"/>
                  <a:pt x="2588689" y="860732"/>
                </a:cubicBezTo>
                <a:cubicBezTo>
                  <a:pt x="2612439" y="874920"/>
                  <a:pt x="2612439" y="874920"/>
                  <a:pt x="2612439" y="874920"/>
                </a:cubicBezTo>
                <a:cubicBezTo>
                  <a:pt x="2612439" y="856003"/>
                  <a:pt x="2612439" y="856003"/>
                  <a:pt x="2612439" y="856003"/>
                </a:cubicBezTo>
                <a:cubicBezTo>
                  <a:pt x="2617188" y="856003"/>
                  <a:pt x="2617188" y="856003"/>
                  <a:pt x="2617188" y="856003"/>
                </a:cubicBezTo>
                <a:cubicBezTo>
                  <a:pt x="2617188" y="841815"/>
                  <a:pt x="2617188" y="841815"/>
                  <a:pt x="2617188" y="841815"/>
                </a:cubicBezTo>
                <a:cubicBezTo>
                  <a:pt x="2683687" y="841815"/>
                  <a:pt x="2683687" y="841815"/>
                  <a:pt x="2683687" y="841815"/>
                </a:cubicBezTo>
                <a:cubicBezTo>
                  <a:pt x="2683687" y="846544"/>
                  <a:pt x="2683687" y="846544"/>
                  <a:pt x="2683687" y="846544"/>
                </a:cubicBezTo>
                <a:cubicBezTo>
                  <a:pt x="2688437" y="846544"/>
                  <a:pt x="2688437" y="846544"/>
                  <a:pt x="2688437" y="846544"/>
                </a:cubicBezTo>
                <a:cubicBezTo>
                  <a:pt x="2688437" y="832356"/>
                  <a:pt x="2688437" y="832356"/>
                  <a:pt x="2688437" y="832356"/>
                </a:cubicBezTo>
                <a:cubicBezTo>
                  <a:pt x="2697937" y="832356"/>
                  <a:pt x="2697937" y="832356"/>
                  <a:pt x="2697937" y="832356"/>
                </a:cubicBezTo>
                <a:cubicBezTo>
                  <a:pt x="2697937" y="846544"/>
                  <a:pt x="2697937" y="846544"/>
                  <a:pt x="2697937" y="846544"/>
                </a:cubicBezTo>
                <a:cubicBezTo>
                  <a:pt x="2707437" y="846544"/>
                  <a:pt x="2707437" y="846544"/>
                  <a:pt x="2707437" y="846544"/>
                </a:cubicBezTo>
                <a:cubicBezTo>
                  <a:pt x="2707437" y="827627"/>
                  <a:pt x="2707437" y="827627"/>
                  <a:pt x="2707437" y="827627"/>
                </a:cubicBezTo>
                <a:cubicBezTo>
                  <a:pt x="2716936" y="827627"/>
                  <a:pt x="2716936" y="827627"/>
                  <a:pt x="2716936" y="827627"/>
                </a:cubicBezTo>
                <a:cubicBezTo>
                  <a:pt x="2716936" y="818168"/>
                  <a:pt x="2716936" y="818168"/>
                  <a:pt x="2716936" y="818168"/>
                </a:cubicBezTo>
                <a:cubicBezTo>
                  <a:pt x="2740686" y="818168"/>
                  <a:pt x="2740686" y="818168"/>
                  <a:pt x="2740686" y="818168"/>
                </a:cubicBezTo>
                <a:cubicBezTo>
                  <a:pt x="2740686" y="794522"/>
                  <a:pt x="2740686" y="794522"/>
                  <a:pt x="2740686" y="794522"/>
                </a:cubicBezTo>
                <a:cubicBezTo>
                  <a:pt x="2750186" y="789793"/>
                  <a:pt x="2750186" y="789793"/>
                  <a:pt x="2750186" y="789793"/>
                </a:cubicBezTo>
                <a:cubicBezTo>
                  <a:pt x="2750186" y="785063"/>
                  <a:pt x="2750186" y="785063"/>
                  <a:pt x="2750186" y="785063"/>
                </a:cubicBezTo>
                <a:cubicBezTo>
                  <a:pt x="2769185" y="785063"/>
                  <a:pt x="2769185" y="785063"/>
                  <a:pt x="2769185" y="785063"/>
                </a:cubicBezTo>
                <a:cubicBezTo>
                  <a:pt x="2769185" y="766146"/>
                  <a:pt x="2769185" y="766146"/>
                  <a:pt x="2769185" y="766146"/>
                </a:cubicBezTo>
                <a:cubicBezTo>
                  <a:pt x="2778685" y="766146"/>
                  <a:pt x="2778685" y="766146"/>
                  <a:pt x="2778685" y="766146"/>
                </a:cubicBezTo>
                <a:cubicBezTo>
                  <a:pt x="2778685" y="723583"/>
                  <a:pt x="2778685" y="723583"/>
                  <a:pt x="2778685" y="723583"/>
                </a:cubicBezTo>
                <a:cubicBezTo>
                  <a:pt x="2797684" y="723583"/>
                  <a:pt x="2797684" y="723583"/>
                  <a:pt x="2797684" y="723583"/>
                </a:cubicBezTo>
                <a:cubicBezTo>
                  <a:pt x="2797684" y="718853"/>
                  <a:pt x="2797684" y="718853"/>
                  <a:pt x="2797684" y="718853"/>
                </a:cubicBezTo>
                <a:cubicBezTo>
                  <a:pt x="2807184" y="718853"/>
                  <a:pt x="2807184" y="718853"/>
                  <a:pt x="2807184" y="718853"/>
                </a:cubicBezTo>
                <a:cubicBezTo>
                  <a:pt x="2807184" y="662102"/>
                  <a:pt x="2807184" y="662102"/>
                  <a:pt x="2807184" y="662102"/>
                </a:cubicBezTo>
                <a:cubicBezTo>
                  <a:pt x="2830934" y="662102"/>
                  <a:pt x="2830934" y="662102"/>
                  <a:pt x="2830934" y="662102"/>
                </a:cubicBezTo>
                <a:cubicBezTo>
                  <a:pt x="2830934" y="638455"/>
                  <a:pt x="2830934" y="638455"/>
                  <a:pt x="2830934" y="638455"/>
                </a:cubicBezTo>
                <a:cubicBezTo>
                  <a:pt x="2878433" y="638455"/>
                  <a:pt x="2878433" y="638455"/>
                  <a:pt x="2878433" y="638455"/>
                </a:cubicBezTo>
                <a:cubicBezTo>
                  <a:pt x="2878433" y="662102"/>
                  <a:pt x="2878433" y="662102"/>
                  <a:pt x="2878433" y="662102"/>
                </a:cubicBezTo>
                <a:cubicBezTo>
                  <a:pt x="2906932" y="662102"/>
                  <a:pt x="2906932" y="662102"/>
                  <a:pt x="2906932" y="662102"/>
                </a:cubicBezTo>
                <a:cubicBezTo>
                  <a:pt x="2906932" y="718853"/>
                  <a:pt x="2906932" y="718853"/>
                  <a:pt x="2906932" y="718853"/>
                </a:cubicBezTo>
                <a:cubicBezTo>
                  <a:pt x="2925931" y="718853"/>
                  <a:pt x="2925931" y="718853"/>
                  <a:pt x="2925931" y="718853"/>
                </a:cubicBezTo>
                <a:cubicBezTo>
                  <a:pt x="2925931" y="846544"/>
                  <a:pt x="2925931" y="846544"/>
                  <a:pt x="2925931" y="846544"/>
                </a:cubicBezTo>
                <a:cubicBezTo>
                  <a:pt x="2930681" y="846544"/>
                  <a:pt x="2930681" y="846544"/>
                  <a:pt x="2930681" y="846544"/>
                </a:cubicBezTo>
                <a:cubicBezTo>
                  <a:pt x="2944931" y="813439"/>
                  <a:pt x="2944931" y="813439"/>
                  <a:pt x="2944931" y="813439"/>
                </a:cubicBezTo>
                <a:cubicBezTo>
                  <a:pt x="2954431" y="827627"/>
                  <a:pt x="2954431" y="827627"/>
                  <a:pt x="2954431" y="827627"/>
                </a:cubicBezTo>
                <a:cubicBezTo>
                  <a:pt x="2949680" y="827627"/>
                  <a:pt x="2949680" y="827627"/>
                  <a:pt x="2949680" y="827627"/>
                </a:cubicBezTo>
                <a:cubicBezTo>
                  <a:pt x="2949680" y="846544"/>
                  <a:pt x="2949680" y="846544"/>
                  <a:pt x="2949680" y="846544"/>
                </a:cubicBezTo>
                <a:cubicBezTo>
                  <a:pt x="2959181" y="846544"/>
                  <a:pt x="2959181" y="846544"/>
                  <a:pt x="2959181" y="846544"/>
                </a:cubicBezTo>
                <a:cubicBezTo>
                  <a:pt x="2959181" y="884379"/>
                  <a:pt x="2959181" y="884379"/>
                  <a:pt x="2959181" y="884379"/>
                </a:cubicBezTo>
                <a:cubicBezTo>
                  <a:pt x="2968680" y="884379"/>
                  <a:pt x="2968680" y="884379"/>
                  <a:pt x="2968680" y="884379"/>
                </a:cubicBezTo>
                <a:cubicBezTo>
                  <a:pt x="2968680" y="912754"/>
                  <a:pt x="2968680" y="912754"/>
                  <a:pt x="2968680" y="912754"/>
                </a:cubicBezTo>
                <a:cubicBezTo>
                  <a:pt x="2987680" y="912754"/>
                  <a:pt x="2987680" y="912754"/>
                  <a:pt x="2987680" y="912754"/>
                </a:cubicBezTo>
                <a:cubicBezTo>
                  <a:pt x="2987680" y="903296"/>
                  <a:pt x="2987680" y="903296"/>
                  <a:pt x="2987680" y="903296"/>
                </a:cubicBezTo>
                <a:cubicBezTo>
                  <a:pt x="3006680" y="903296"/>
                  <a:pt x="3006680" y="903296"/>
                  <a:pt x="3006680" y="903296"/>
                </a:cubicBezTo>
                <a:cubicBezTo>
                  <a:pt x="3006680" y="874920"/>
                  <a:pt x="3006680" y="874920"/>
                  <a:pt x="3006680" y="874920"/>
                </a:cubicBezTo>
                <a:cubicBezTo>
                  <a:pt x="3054179" y="874920"/>
                  <a:pt x="3054179" y="874920"/>
                  <a:pt x="3054179" y="874920"/>
                </a:cubicBezTo>
                <a:cubicBezTo>
                  <a:pt x="3054179" y="884379"/>
                  <a:pt x="3054179" y="884379"/>
                  <a:pt x="3054179" y="884379"/>
                </a:cubicBezTo>
                <a:cubicBezTo>
                  <a:pt x="3063678" y="884379"/>
                  <a:pt x="3063678" y="884379"/>
                  <a:pt x="3063678" y="884379"/>
                </a:cubicBezTo>
                <a:cubicBezTo>
                  <a:pt x="3063678" y="874920"/>
                  <a:pt x="3063678" y="874920"/>
                  <a:pt x="3063678" y="874920"/>
                </a:cubicBezTo>
                <a:cubicBezTo>
                  <a:pt x="3073178" y="874920"/>
                  <a:pt x="3073178" y="874920"/>
                  <a:pt x="3073178" y="874920"/>
                </a:cubicBezTo>
                <a:cubicBezTo>
                  <a:pt x="3073178" y="893837"/>
                  <a:pt x="3073178" y="893837"/>
                  <a:pt x="3073178" y="893837"/>
                </a:cubicBezTo>
                <a:cubicBezTo>
                  <a:pt x="3082678" y="893837"/>
                  <a:pt x="3082678" y="893837"/>
                  <a:pt x="3082678" y="893837"/>
                </a:cubicBezTo>
                <a:cubicBezTo>
                  <a:pt x="3082678" y="884379"/>
                  <a:pt x="3082678" y="884379"/>
                  <a:pt x="3082678" y="884379"/>
                </a:cubicBezTo>
                <a:cubicBezTo>
                  <a:pt x="3092177" y="884379"/>
                  <a:pt x="3092177" y="884379"/>
                  <a:pt x="3092177" y="884379"/>
                </a:cubicBezTo>
                <a:cubicBezTo>
                  <a:pt x="3092177" y="856003"/>
                  <a:pt x="3092177" y="856003"/>
                  <a:pt x="3092177" y="856003"/>
                </a:cubicBezTo>
                <a:cubicBezTo>
                  <a:pt x="3130177" y="856003"/>
                  <a:pt x="3130177" y="856003"/>
                  <a:pt x="3130177" y="856003"/>
                </a:cubicBezTo>
                <a:cubicBezTo>
                  <a:pt x="3130177" y="865461"/>
                  <a:pt x="3130177" y="865461"/>
                  <a:pt x="3130177" y="865461"/>
                </a:cubicBezTo>
                <a:cubicBezTo>
                  <a:pt x="3139677" y="865461"/>
                  <a:pt x="3139677" y="865461"/>
                  <a:pt x="3139677" y="865461"/>
                </a:cubicBezTo>
                <a:cubicBezTo>
                  <a:pt x="3139677" y="846544"/>
                  <a:pt x="3139677" y="846544"/>
                  <a:pt x="3139677" y="846544"/>
                </a:cubicBezTo>
                <a:cubicBezTo>
                  <a:pt x="3158676" y="846544"/>
                  <a:pt x="3158676" y="846544"/>
                  <a:pt x="3158676" y="846544"/>
                </a:cubicBezTo>
                <a:cubicBezTo>
                  <a:pt x="3158676" y="818168"/>
                  <a:pt x="3158676" y="818168"/>
                  <a:pt x="3158676" y="818168"/>
                </a:cubicBezTo>
                <a:cubicBezTo>
                  <a:pt x="3177676" y="818168"/>
                  <a:pt x="3177676" y="818168"/>
                  <a:pt x="3177676" y="818168"/>
                </a:cubicBezTo>
                <a:cubicBezTo>
                  <a:pt x="3177676" y="827627"/>
                  <a:pt x="3177676" y="827627"/>
                  <a:pt x="3177676" y="827627"/>
                </a:cubicBezTo>
                <a:cubicBezTo>
                  <a:pt x="3187175" y="827627"/>
                  <a:pt x="3187175" y="827627"/>
                  <a:pt x="3187175" y="827627"/>
                </a:cubicBezTo>
                <a:cubicBezTo>
                  <a:pt x="3187175" y="799251"/>
                  <a:pt x="3187175" y="799251"/>
                  <a:pt x="3187175" y="799251"/>
                </a:cubicBezTo>
                <a:cubicBezTo>
                  <a:pt x="3206175" y="799251"/>
                  <a:pt x="3206175" y="799251"/>
                  <a:pt x="3206175" y="799251"/>
                </a:cubicBezTo>
                <a:cubicBezTo>
                  <a:pt x="3206175" y="818168"/>
                  <a:pt x="3206175" y="818168"/>
                  <a:pt x="3206175" y="818168"/>
                </a:cubicBezTo>
                <a:cubicBezTo>
                  <a:pt x="3234674" y="818168"/>
                  <a:pt x="3234674" y="818168"/>
                  <a:pt x="3234674" y="818168"/>
                </a:cubicBezTo>
                <a:cubicBezTo>
                  <a:pt x="3234674" y="808710"/>
                  <a:pt x="3234674" y="808710"/>
                  <a:pt x="3234674" y="808710"/>
                </a:cubicBezTo>
                <a:cubicBezTo>
                  <a:pt x="3258423" y="808710"/>
                  <a:pt x="3258423" y="808710"/>
                  <a:pt x="3258423" y="808710"/>
                </a:cubicBezTo>
                <a:cubicBezTo>
                  <a:pt x="3258423" y="818168"/>
                  <a:pt x="3258423" y="818168"/>
                  <a:pt x="3258423" y="818168"/>
                </a:cubicBezTo>
                <a:cubicBezTo>
                  <a:pt x="3263173" y="818168"/>
                  <a:pt x="3263173" y="818168"/>
                  <a:pt x="3263173" y="818168"/>
                </a:cubicBezTo>
                <a:cubicBezTo>
                  <a:pt x="3263173" y="837086"/>
                  <a:pt x="3263173" y="837086"/>
                  <a:pt x="3263173" y="837086"/>
                </a:cubicBezTo>
                <a:cubicBezTo>
                  <a:pt x="3272673" y="837086"/>
                  <a:pt x="3272673" y="837086"/>
                  <a:pt x="3272673" y="837086"/>
                </a:cubicBezTo>
                <a:cubicBezTo>
                  <a:pt x="3272673" y="846544"/>
                  <a:pt x="3272673" y="846544"/>
                  <a:pt x="3272673" y="846544"/>
                </a:cubicBezTo>
                <a:cubicBezTo>
                  <a:pt x="3329672" y="846544"/>
                  <a:pt x="3329672" y="846544"/>
                  <a:pt x="3329672" y="846544"/>
                </a:cubicBezTo>
                <a:cubicBezTo>
                  <a:pt x="3329672" y="884379"/>
                  <a:pt x="3329672" y="884379"/>
                  <a:pt x="3329672" y="884379"/>
                </a:cubicBezTo>
                <a:cubicBezTo>
                  <a:pt x="3353422" y="884379"/>
                  <a:pt x="3353422" y="884379"/>
                  <a:pt x="3353422" y="884379"/>
                </a:cubicBezTo>
                <a:cubicBezTo>
                  <a:pt x="3353422" y="874920"/>
                  <a:pt x="3353422" y="874920"/>
                  <a:pt x="3353422" y="874920"/>
                </a:cubicBezTo>
                <a:cubicBezTo>
                  <a:pt x="3410420" y="874920"/>
                  <a:pt x="3410420" y="874920"/>
                  <a:pt x="3410420" y="874920"/>
                </a:cubicBezTo>
                <a:cubicBezTo>
                  <a:pt x="3410420" y="865461"/>
                  <a:pt x="3410420" y="865461"/>
                  <a:pt x="3410420" y="865461"/>
                </a:cubicBezTo>
                <a:cubicBezTo>
                  <a:pt x="3419920" y="856003"/>
                  <a:pt x="3419920" y="856003"/>
                  <a:pt x="3419920" y="856003"/>
                </a:cubicBezTo>
                <a:cubicBezTo>
                  <a:pt x="3419920" y="818168"/>
                  <a:pt x="3419920" y="818168"/>
                  <a:pt x="3419920" y="818168"/>
                </a:cubicBezTo>
                <a:cubicBezTo>
                  <a:pt x="3438919" y="818168"/>
                  <a:pt x="3438919" y="818168"/>
                  <a:pt x="3438919" y="818168"/>
                </a:cubicBezTo>
                <a:cubicBezTo>
                  <a:pt x="3443669" y="841815"/>
                  <a:pt x="3443669" y="841815"/>
                  <a:pt x="3443669" y="841815"/>
                </a:cubicBezTo>
                <a:cubicBezTo>
                  <a:pt x="3448419" y="832356"/>
                  <a:pt x="3448419" y="832356"/>
                  <a:pt x="3448419" y="832356"/>
                </a:cubicBezTo>
                <a:cubicBezTo>
                  <a:pt x="3462669" y="832356"/>
                  <a:pt x="3462669" y="832356"/>
                  <a:pt x="3462669" y="832356"/>
                </a:cubicBezTo>
                <a:cubicBezTo>
                  <a:pt x="3462669" y="728312"/>
                  <a:pt x="3462669" y="728312"/>
                  <a:pt x="3462669" y="728312"/>
                </a:cubicBezTo>
                <a:cubicBezTo>
                  <a:pt x="3476919" y="728312"/>
                  <a:pt x="3476919" y="728312"/>
                  <a:pt x="3476919" y="728312"/>
                </a:cubicBezTo>
                <a:cubicBezTo>
                  <a:pt x="3476919" y="562786"/>
                  <a:pt x="3476919" y="562786"/>
                  <a:pt x="3476919" y="562786"/>
                </a:cubicBezTo>
                <a:cubicBezTo>
                  <a:pt x="3500668" y="562786"/>
                  <a:pt x="3500668" y="562786"/>
                  <a:pt x="3500668" y="562786"/>
                </a:cubicBezTo>
                <a:cubicBezTo>
                  <a:pt x="3500668" y="420908"/>
                  <a:pt x="3500668" y="420908"/>
                  <a:pt x="3500668" y="420908"/>
                </a:cubicBezTo>
                <a:cubicBezTo>
                  <a:pt x="3505418" y="416178"/>
                  <a:pt x="3505418" y="416178"/>
                  <a:pt x="3505418" y="416178"/>
                </a:cubicBezTo>
                <a:cubicBezTo>
                  <a:pt x="3505418" y="387803"/>
                  <a:pt x="3505418" y="387803"/>
                  <a:pt x="3505418" y="387803"/>
                </a:cubicBezTo>
                <a:cubicBezTo>
                  <a:pt x="3524417" y="387803"/>
                  <a:pt x="3524417" y="387803"/>
                  <a:pt x="3524417" y="387803"/>
                </a:cubicBezTo>
                <a:cubicBezTo>
                  <a:pt x="3576666" y="293217"/>
                  <a:pt x="3576666" y="293217"/>
                  <a:pt x="3576666" y="293217"/>
                </a:cubicBezTo>
                <a:cubicBezTo>
                  <a:pt x="3576666" y="0"/>
                  <a:pt x="3576666" y="0"/>
                  <a:pt x="3576666" y="0"/>
                </a:cubicBezTo>
                <a:close/>
              </a:path>
            </a:pathLst>
          </a:custGeom>
          <a:noFill/>
          <a:ln>
            <a:solidFill>
              <a:srgbClr val="FFC000">
                <a:alpha val="3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FFC000"/>
              </a:solidFill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5199029" y="4920154"/>
            <a:ext cx="1793943" cy="3298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grpSp>
        <p:nvGrpSpPr>
          <p:cNvPr id="13" name="组合 12"/>
          <p:cNvGrpSpPr/>
          <p:nvPr userDrawn="1"/>
        </p:nvGrpSpPr>
        <p:grpSpPr>
          <a:xfrm>
            <a:off x="6029069" y="4088363"/>
            <a:ext cx="133862" cy="476944"/>
            <a:chOff x="6029069" y="4443963"/>
            <a:chExt cx="133862" cy="476944"/>
          </a:xfrm>
        </p:grpSpPr>
        <p:sp>
          <p:nvSpPr>
            <p:cNvPr id="14" name="半闭框 13"/>
            <p:cNvSpPr/>
            <p:nvPr/>
          </p:nvSpPr>
          <p:spPr>
            <a:xfrm rot="13500000">
              <a:off x="6028443" y="4786420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5" name="半闭框 14"/>
            <p:cNvSpPr/>
            <p:nvPr/>
          </p:nvSpPr>
          <p:spPr>
            <a:xfrm rot="13500000">
              <a:off x="6028443" y="4615504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" name="半闭框 15"/>
            <p:cNvSpPr/>
            <p:nvPr/>
          </p:nvSpPr>
          <p:spPr>
            <a:xfrm rot="13500000">
              <a:off x="6028443" y="4444589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0" name="任意多边形: 形状 19"/>
          <p:cNvSpPr/>
          <p:nvPr userDrawn="1"/>
        </p:nvSpPr>
        <p:spPr>
          <a:xfrm>
            <a:off x="1301750" y="1387396"/>
            <a:ext cx="9588500" cy="2448004"/>
          </a:xfrm>
          <a:custGeom>
            <a:avLst/>
            <a:gdLst>
              <a:gd name="connsiteX0" fmla="*/ 0 w 9588500"/>
              <a:gd name="connsiteY0" fmla="*/ 1404203 h 2448004"/>
              <a:gd name="connsiteX1" fmla="*/ 37748 w 9588500"/>
              <a:gd name="connsiteY1" fmla="*/ 1404203 h 2448004"/>
              <a:gd name="connsiteX2" fmla="*/ 37748 w 9588500"/>
              <a:gd name="connsiteY2" fmla="*/ 2410256 h 2448004"/>
              <a:gd name="connsiteX3" fmla="*/ 9550752 w 9588500"/>
              <a:gd name="connsiteY3" fmla="*/ 2410256 h 2448004"/>
              <a:gd name="connsiteX4" fmla="*/ 9550752 w 9588500"/>
              <a:gd name="connsiteY4" fmla="*/ 1404203 h 2448004"/>
              <a:gd name="connsiteX5" fmla="*/ 9588500 w 9588500"/>
              <a:gd name="connsiteY5" fmla="*/ 1404203 h 2448004"/>
              <a:gd name="connsiteX6" fmla="*/ 9588500 w 9588500"/>
              <a:gd name="connsiteY6" fmla="*/ 2448004 h 2448004"/>
              <a:gd name="connsiteX7" fmla="*/ 0 w 9588500"/>
              <a:gd name="connsiteY7" fmla="*/ 2448004 h 2448004"/>
              <a:gd name="connsiteX8" fmla="*/ 0 w 9588500"/>
              <a:gd name="connsiteY8" fmla="*/ 0 h 2448004"/>
              <a:gd name="connsiteX9" fmla="*/ 9588500 w 9588500"/>
              <a:gd name="connsiteY9" fmla="*/ 0 h 2448004"/>
              <a:gd name="connsiteX10" fmla="*/ 9588500 w 9588500"/>
              <a:gd name="connsiteY10" fmla="*/ 1043801 h 2448004"/>
              <a:gd name="connsiteX11" fmla="*/ 9550752 w 9588500"/>
              <a:gd name="connsiteY11" fmla="*/ 1043801 h 2448004"/>
              <a:gd name="connsiteX12" fmla="*/ 9550752 w 9588500"/>
              <a:gd name="connsiteY12" fmla="*/ 37748 h 2448004"/>
              <a:gd name="connsiteX13" fmla="*/ 37748 w 9588500"/>
              <a:gd name="connsiteY13" fmla="*/ 37748 h 2448004"/>
              <a:gd name="connsiteX14" fmla="*/ 37748 w 9588500"/>
              <a:gd name="connsiteY14" fmla="*/ 1043801 h 2448004"/>
              <a:gd name="connsiteX15" fmla="*/ 0 w 9588500"/>
              <a:gd name="connsiteY15" fmla="*/ 1043801 h 244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88500" h="2448004">
                <a:moveTo>
                  <a:pt x="0" y="1404203"/>
                </a:moveTo>
                <a:lnTo>
                  <a:pt x="37748" y="1404203"/>
                </a:lnTo>
                <a:lnTo>
                  <a:pt x="37748" y="2410256"/>
                </a:lnTo>
                <a:lnTo>
                  <a:pt x="9550752" y="2410256"/>
                </a:lnTo>
                <a:lnTo>
                  <a:pt x="9550752" y="1404203"/>
                </a:lnTo>
                <a:lnTo>
                  <a:pt x="9588500" y="1404203"/>
                </a:lnTo>
                <a:lnTo>
                  <a:pt x="9588500" y="2448004"/>
                </a:lnTo>
                <a:lnTo>
                  <a:pt x="0" y="2448004"/>
                </a:lnTo>
                <a:close/>
                <a:moveTo>
                  <a:pt x="0" y="0"/>
                </a:moveTo>
                <a:lnTo>
                  <a:pt x="9588500" y="0"/>
                </a:lnTo>
                <a:lnTo>
                  <a:pt x="9588500" y="1043801"/>
                </a:lnTo>
                <a:lnTo>
                  <a:pt x="9550752" y="1043801"/>
                </a:lnTo>
                <a:lnTo>
                  <a:pt x="9550752" y="37748"/>
                </a:lnTo>
                <a:lnTo>
                  <a:pt x="37748" y="37748"/>
                </a:lnTo>
                <a:lnTo>
                  <a:pt x="37748" y="1043801"/>
                </a:lnTo>
                <a:lnTo>
                  <a:pt x="0" y="1043801"/>
                </a:lnTo>
                <a:close/>
              </a:path>
            </a:pathLst>
          </a:custGeom>
          <a:gradFill flip="none" rotWithShape="1">
            <a:gsLst>
              <a:gs pos="100000">
                <a:srgbClr val="FFC000"/>
              </a:gs>
              <a:gs pos="0">
                <a:srgbClr val="FFC0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tx1"/>
              </a:solidFill>
            </a:endParaRPr>
          </a:p>
        </p:txBody>
      </p:sp>
      <p:cxnSp>
        <p:nvCxnSpPr>
          <p:cNvPr id="21" name="直接连接符 20"/>
          <p:cNvCxnSpPr/>
          <p:nvPr userDrawn="1"/>
        </p:nvCxnSpPr>
        <p:spPr>
          <a:xfrm flipH="1">
            <a:off x="2342061" y="2888784"/>
            <a:ext cx="7176769" cy="0"/>
          </a:xfrm>
          <a:prstGeom prst="line">
            <a:avLst/>
          </a:prstGeom>
          <a:ln w="12700">
            <a:gradFill flip="none" rotWithShape="1">
              <a:gsLst>
                <a:gs pos="0">
                  <a:srgbClr val="FFC000">
                    <a:alpha val="0"/>
                  </a:srgbClr>
                </a:gs>
                <a:gs pos="50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占位符 3"/>
          <p:cNvSpPr>
            <a:spLocks noGrp="1"/>
          </p:cNvSpPr>
          <p:nvPr>
            <p:ph type="body" sz="quarter" idx="11" hasCustomPrompt="1"/>
          </p:nvPr>
        </p:nvSpPr>
        <p:spPr>
          <a:xfrm>
            <a:off x="2097654" y="2995377"/>
            <a:ext cx="7996691" cy="444944"/>
          </a:xfrm>
        </p:spPr>
        <p:txBody>
          <a:bodyPr>
            <a:no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400" kern="1200" noProof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QUARTERLY YEAR-END REPORT TEMPLATE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 hasCustomPrompt="1"/>
          </p:nvPr>
        </p:nvSpPr>
        <p:spPr>
          <a:xfrm>
            <a:off x="1682295" y="1769644"/>
            <a:ext cx="8827410" cy="1006429"/>
          </a:xfr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CN" altLang="en-US"/>
              <a:t>季度年终汇报模板</a:t>
            </a:r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4" hasCustomPrompt="1"/>
          </p:nvPr>
        </p:nvSpPr>
        <p:spPr>
          <a:xfrm>
            <a:off x="5199028" y="4975802"/>
            <a:ext cx="1793944" cy="244682"/>
          </a:xfr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100" b="1">
                <a:solidFill>
                  <a:schemeClr val="accent1"/>
                </a:solidFill>
                <a:latin typeface="+mj-ea"/>
                <a:ea typeface="+mj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100" b="1" i="0" u="none" strike="noStrike" kern="1200" cap="none" spc="0" normalizeH="0" baseline="0" noProof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微软雅黑" panose="020B0503020204020204" charset="-122"/>
                <a:ea typeface="微软雅黑"/>
                <a:cs typeface="+mn-cs"/>
              </a:rPr>
              <a:t>汇报人：</a:t>
            </a:r>
            <a:r>
              <a:rPr kumimoji="0" lang="en-US" altLang="zh-CN" sz="1100" b="1" i="0" u="none" strike="noStrike" kern="1200" cap="none" spc="0" normalizeH="0" baseline="0" noProof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微软雅黑" panose="020B0503020204020204" charset="-122"/>
                <a:ea typeface="微软雅黑"/>
                <a:cs typeface="+mn-cs"/>
              </a:rPr>
              <a:t>OFFICEPLUS</a:t>
            </a:r>
            <a:endParaRPr kumimoji="0" lang="zh-CN" altLang="en-US" sz="1100" b="1" i="0" u="none" strike="noStrike" kern="1200" cap="none" spc="0" normalizeH="0" baseline="0" noProof="0">
              <a:ln>
                <a:noFill/>
              </a:ln>
              <a:solidFill>
                <a:srgbClr val="1F3864"/>
              </a:solidFill>
              <a:effectLst/>
              <a:uLnTx/>
              <a:uFillTx/>
              <a:latin typeface="微软雅黑" panose="020B0503020204020204" charset="-122"/>
              <a:ea typeface="微软雅黑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副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/>
        </p:nvGrpSpPr>
        <p:grpSpPr>
          <a:xfrm>
            <a:off x="0" y="0"/>
            <a:ext cx="12192000" cy="6858000"/>
            <a:chOff x="-47549" y="364836"/>
            <a:chExt cx="12192000" cy="6858000"/>
          </a:xfrm>
          <a:blipFill rotWithShape="1">
            <a:blip r:embed="rId2"/>
            <a:stretch>
              <a:fillRect/>
            </a:stretch>
          </a:blipFill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7549" y="364836"/>
              <a:ext cx="12192000" cy="6858000"/>
            </a:xfrm>
            <a:prstGeom prst="rect">
              <a:avLst/>
            </a:prstGeom>
            <a:grpFill/>
          </p:spPr>
        </p:pic>
        <p:sp>
          <p:nvSpPr>
            <p:cNvPr id="13" name="矩形 12"/>
            <p:cNvSpPr/>
            <p:nvPr/>
          </p:nvSpPr>
          <p:spPr>
            <a:xfrm>
              <a:off x="-47549" y="364836"/>
              <a:ext cx="121920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15" name="任意多边形: 形状 14"/>
          <p:cNvSpPr/>
          <p:nvPr userDrawn="1"/>
        </p:nvSpPr>
        <p:spPr>
          <a:xfrm>
            <a:off x="5067300" y="2546350"/>
            <a:ext cx="7124700" cy="1663700"/>
          </a:xfrm>
          <a:custGeom>
            <a:avLst/>
            <a:gdLst>
              <a:gd name="connsiteX0" fmla="*/ 150282 w 7124700"/>
              <a:gd name="connsiteY0" fmla="*/ 0 h 1663700"/>
              <a:gd name="connsiteX1" fmla="*/ 7124700 w 7124700"/>
              <a:gd name="connsiteY1" fmla="*/ 0 h 1663700"/>
              <a:gd name="connsiteX2" fmla="*/ 7124700 w 7124700"/>
              <a:gd name="connsiteY2" fmla="*/ 1663700 h 1663700"/>
              <a:gd name="connsiteX3" fmla="*/ 150282 w 7124700"/>
              <a:gd name="connsiteY3" fmla="*/ 1663700 h 1663700"/>
              <a:gd name="connsiteX4" fmla="*/ 0 w 7124700"/>
              <a:gd name="connsiteY4" fmla="*/ 1513418 h 1663700"/>
              <a:gd name="connsiteX5" fmla="*/ 0 w 7124700"/>
              <a:gd name="connsiteY5" fmla="*/ 150282 h 1663700"/>
              <a:gd name="connsiteX6" fmla="*/ 150282 w 7124700"/>
              <a:gd name="connsiteY6" fmla="*/ 0 h 166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4700" h="1663700">
                <a:moveTo>
                  <a:pt x="150282" y="0"/>
                </a:moveTo>
                <a:lnTo>
                  <a:pt x="7124700" y="0"/>
                </a:lnTo>
                <a:lnTo>
                  <a:pt x="7124700" y="1663700"/>
                </a:lnTo>
                <a:lnTo>
                  <a:pt x="150282" y="1663700"/>
                </a:lnTo>
                <a:cubicBezTo>
                  <a:pt x="67284" y="1663700"/>
                  <a:pt x="0" y="1596416"/>
                  <a:pt x="0" y="1513418"/>
                </a:cubicBezTo>
                <a:lnTo>
                  <a:pt x="0" y="150282"/>
                </a:lnTo>
                <a:cubicBezTo>
                  <a:pt x="0" y="67284"/>
                  <a:pt x="67284" y="0"/>
                  <a:pt x="150282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任意多边形: 形状 17"/>
          <p:cNvSpPr/>
          <p:nvPr userDrawn="1"/>
        </p:nvSpPr>
        <p:spPr>
          <a:xfrm>
            <a:off x="2" y="5816067"/>
            <a:ext cx="12191999" cy="1054633"/>
          </a:xfrm>
          <a:custGeom>
            <a:avLst/>
            <a:gdLst>
              <a:gd name="connsiteX0" fmla="*/ 7317278 w 12191999"/>
              <a:gd name="connsiteY0" fmla="*/ 36111 h 1054633"/>
              <a:gd name="connsiteX1" fmla="*/ 7321994 w 12191999"/>
              <a:gd name="connsiteY1" fmla="*/ 329328 h 1054633"/>
              <a:gd name="connsiteX2" fmla="*/ 7369151 w 12191999"/>
              <a:gd name="connsiteY2" fmla="*/ 428643 h 1054633"/>
              <a:gd name="connsiteX3" fmla="*/ 7392729 w 12191999"/>
              <a:gd name="connsiteY3" fmla="*/ 428643 h 1054633"/>
              <a:gd name="connsiteX4" fmla="*/ 7392729 w 12191999"/>
              <a:gd name="connsiteY4" fmla="*/ 457019 h 1054633"/>
              <a:gd name="connsiteX5" fmla="*/ 7397445 w 12191999"/>
              <a:gd name="connsiteY5" fmla="*/ 457019 h 1054633"/>
              <a:gd name="connsiteX6" fmla="*/ 7397445 w 12191999"/>
              <a:gd name="connsiteY6" fmla="*/ 598897 h 1054633"/>
              <a:gd name="connsiteX7" fmla="*/ 7411592 w 12191999"/>
              <a:gd name="connsiteY7" fmla="*/ 598897 h 1054633"/>
              <a:gd name="connsiteX8" fmla="*/ 7411592 w 12191999"/>
              <a:gd name="connsiteY8" fmla="*/ 759694 h 1054633"/>
              <a:gd name="connsiteX9" fmla="*/ 7435170 w 12191999"/>
              <a:gd name="connsiteY9" fmla="*/ 759694 h 1054633"/>
              <a:gd name="connsiteX10" fmla="*/ 7435170 w 12191999"/>
              <a:gd name="connsiteY10" fmla="*/ 906302 h 1054633"/>
              <a:gd name="connsiteX11" fmla="*/ 7468180 w 12191999"/>
              <a:gd name="connsiteY11" fmla="*/ 906302 h 1054633"/>
              <a:gd name="connsiteX12" fmla="*/ 7472895 w 12191999"/>
              <a:gd name="connsiteY12" fmla="*/ 892114 h 1054633"/>
              <a:gd name="connsiteX13" fmla="*/ 7491758 w 12191999"/>
              <a:gd name="connsiteY13" fmla="*/ 887384 h 1054633"/>
              <a:gd name="connsiteX14" fmla="*/ 7496474 w 12191999"/>
              <a:gd name="connsiteY14" fmla="*/ 901572 h 1054633"/>
              <a:gd name="connsiteX15" fmla="*/ 7520052 w 12191999"/>
              <a:gd name="connsiteY15" fmla="*/ 901572 h 1054633"/>
              <a:gd name="connsiteX16" fmla="*/ 7520052 w 12191999"/>
              <a:gd name="connsiteY16" fmla="*/ 898741 h 1054633"/>
              <a:gd name="connsiteX17" fmla="*/ 7520052 w 12191999"/>
              <a:gd name="connsiteY17" fmla="*/ 895120 h 1054633"/>
              <a:gd name="connsiteX18" fmla="*/ 7581356 w 12191999"/>
              <a:gd name="connsiteY18" fmla="*/ 895120 h 1054633"/>
              <a:gd name="connsiteX19" fmla="*/ 7581356 w 12191999"/>
              <a:gd name="connsiteY19" fmla="*/ 937683 h 1054633"/>
              <a:gd name="connsiteX20" fmla="*/ 7633228 w 12191999"/>
              <a:gd name="connsiteY20" fmla="*/ 937683 h 1054633"/>
              <a:gd name="connsiteX21" fmla="*/ 7633228 w 12191999"/>
              <a:gd name="connsiteY21" fmla="*/ 966059 h 1054633"/>
              <a:gd name="connsiteX22" fmla="*/ 7670954 w 12191999"/>
              <a:gd name="connsiteY22" fmla="*/ 966059 h 1054633"/>
              <a:gd name="connsiteX23" fmla="*/ 7670954 w 12191999"/>
              <a:gd name="connsiteY23" fmla="*/ 904578 h 1054633"/>
              <a:gd name="connsiteX24" fmla="*/ 7689817 w 12191999"/>
              <a:gd name="connsiteY24" fmla="*/ 904578 h 1054633"/>
              <a:gd name="connsiteX25" fmla="*/ 7689817 w 12191999"/>
              <a:gd name="connsiteY25" fmla="*/ 899849 h 1054633"/>
              <a:gd name="connsiteX26" fmla="*/ 7708679 w 12191999"/>
              <a:gd name="connsiteY26" fmla="*/ 899849 h 1054633"/>
              <a:gd name="connsiteX27" fmla="*/ 7708679 w 12191999"/>
              <a:gd name="connsiteY27" fmla="*/ 904578 h 1054633"/>
              <a:gd name="connsiteX28" fmla="*/ 7732258 w 12191999"/>
              <a:gd name="connsiteY28" fmla="*/ 904578 h 1054633"/>
              <a:gd name="connsiteX29" fmla="*/ 7732258 w 12191999"/>
              <a:gd name="connsiteY29" fmla="*/ 942413 h 1054633"/>
              <a:gd name="connsiteX30" fmla="*/ 7802993 w 12191999"/>
              <a:gd name="connsiteY30" fmla="*/ 942413 h 1054633"/>
              <a:gd name="connsiteX31" fmla="*/ 7802993 w 12191999"/>
              <a:gd name="connsiteY31" fmla="*/ 956601 h 1054633"/>
              <a:gd name="connsiteX32" fmla="*/ 7812424 w 12191999"/>
              <a:gd name="connsiteY32" fmla="*/ 956601 h 1054633"/>
              <a:gd name="connsiteX33" fmla="*/ 7812424 w 12191999"/>
              <a:gd name="connsiteY33" fmla="*/ 975518 h 1054633"/>
              <a:gd name="connsiteX34" fmla="*/ 7840718 w 12191999"/>
              <a:gd name="connsiteY34" fmla="*/ 975518 h 1054633"/>
              <a:gd name="connsiteX35" fmla="*/ 7840718 w 12191999"/>
              <a:gd name="connsiteY35" fmla="*/ 970788 h 1054633"/>
              <a:gd name="connsiteX36" fmla="*/ 7854865 w 12191999"/>
              <a:gd name="connsiteY36" fmla="*/ 970788 h 1054633"/>
              <a:gd name="connsiteX37" fmla="*/ 7854865 w 12191999"/>
              <a:gd name="connsiteY37" fmla="*/ 975518 h 1054633"/>
              <a:gd name="connsiteX38" fmla="*/ 7892591 w 12191999"/>
              <a:gd name="connsiteY38" fmla="*/ 975518 h 1054633"/>
              <a:gd name="connsiteX39" fmla="*/ 7892591 w 12191999"/>
              <a:gd name="connsiteY39" fmla="*/ 994435 h 1054633"/>
              <a:gd name="connsiteX40" fmla="*/ 7920885 w 12191999"/>
              <a:gd name="connsiteY40" fmla="*/ 994435 h 1054633"/>
              <a:gd name="connsiteX41" fmla="*/ 7920885 w 12191999"/>
              <a:gd name="connsiteY41" fmla="*/ 989706 h 1054633"/>
              <a:gd name="connsiteX42" fmla="*/ 7939747 w 12191999"/>
              <a:gd name="connsiteY42" fmla="*/ 989706 h 1054633"/>
              <a:gd name="connsiteX43" fmla="*/ 7939747 w 12191999"/>
              <a:gd name="connsiteY43" fmla="*/ 994435 h 1054633"/>
              <a:gd name="connsiteX44" fmla="*/ 7968041 w 12191999"/>
              <a:gd name="connsiteY44" fmla="*/ 994435 h 1054633"/>
              <a:gd name="connsiteX45" fmla="*/ 7968041 w 12191999"/>
              <a:gd name="connsiteY45" fmla="*/ 691760 h 1054633"/>
              <a:gd name="connsiteX46" fmla="*/ 7996335 w 12191999"/>
              <a:gd name="connsiteY46" fmla="*/ 691760 h 1054633"/>
              <a:gd name="connsiteX47" fmla="*/ 7996335 w 12191999"/>
              <a:gd name="connsiteY47" fmla="*/ 677572 h 1054633"/>
              <a:gd name="connsiteX48" fmla="*/ 8071786 w 12191999"/>
              <a:gd name="connsiteY48" fmla="*/ 691760 h 1054633"/>
              <a:gd name="connsiteX49" fmla="*/ 8071786 w 12191999"/>
              <a:gd name="connsiteY49" fmla="*/ 833639 h 1054633"/>
              <a:gd name="connsiteX50" fmla="*/ 8100080 w 12191999"/>
              <a:gd name="connsiteY50" fmla="*/ 833639 h 1054633"/>
              <a:gd name="connsiteX51" fmla="*/ 8104796 w 12191999"/>
              <a:gd name="connsiteY51" fmla="*/ 828910 h 1054633"/>
              <a:gd name="connsiteX52" fmla="*/ 8114227 w 12191999"/>
              <a:gd name="connsiteY52" fmla="*/ 828910 h 1054633"/>
              <a:gd name="connsiteX53" fmla="*/ 8118943 w 12191999"/>
              <a:gd name="connsiteY53" fmla="*/ 833639 h 1054633"/>
              <a:gd name="connsiteX54" fmla="*/ 8151953 w 12191999"/>
              <a:gd name="connsiteY54" fmla="*/ 833639 h 1054633"/>
              <a:gd name="connsiteX55" fmla="*/ 8151953 w 12191999"/>
              <a:gd name="connsiteY55" fmla="*/ 914037 h 1054633"/>
              <a:gd name="connsiteX56" fmla="*/ 8180247 w 12191999"/>
              <a:gd name="connsiteY56" fmla="*/ 914037 h 1054633"/>
              <a:gd name="connsiteX57" fmla="*/ 8180247 w 12191999"/>
              <a:gd name="connsiteY57" fmla="*/ 776887 h 1054633"/>
              <a:gd name="connsiteX58" fmla="*/ 8194394 w 12191999"/>
              <a:gd name="connsiteY58" fmla="*/ 776887 h 1054633"/>
              <a:gd name="connsiteX59" fmla="*/ 8194394 w 12191999"/>
              <a:gd name="connsiteY59" fmla="*/ 762699 h 1054633"/>
              <a:gd name="connsiteX60" fmla="*/ 8288707 w 12191999"/>
              <a:gd name="connsiteY60" fmla="*/ 762699 h 1054633"/>
              <a:gd name="connsiteX61" fmla="*/ 8293423 w 12191999"/>
              <a:gd name="connsiteY61" fmla="*/ 772158 h 1054633"/>
              <a:gd name="connsiteX62" fmla="*/ 8293423 w 12191999"/>
              <a:gd name="connsiteY62" fmla="*/ 984976 h 1054633"/>
              <a:gd name="connsiteX63" fmla="*/ 8312286 w 12191999"/>
              <a:gd name="connsiteY63" fmla="*/ 984976 h 1054633"/>
              <a:gd name="connsiteX64" fmla="*/ 8312286 w 12191999"/>
              <a:gd name="connsiteY64" fmla="*/ 999164 h 1054633"/>
              <a:gd name="connsiteX65" fmla="*/ 8331148 w 12191999"/>
              <a:gd name="connsiteY65" fmla="*/ 999164 h 1054633"/>
              <a:gd name="connsiteX66" fmla="*/ 8331148 w 12191999"/>
              <a:gd name="connsiteY66" fmla="*/ 947142 h 1054633"/>
              <a:gd name="connsiteX67" fmla="*/ 8359442 w 12191999"/>
              <a:gd name="connsiteY67" fmla="*/ 947142 h 1054633"/>
              <a:gd name="connsiteX68" fmla="*/ 8359442 w 12191999"/>
              <a:gd name="connsiteY68" fmla="*/ 937683 h 1054633"/>
              <a:gd name="connsiteX69" fmla="*/ 8387736 w 12191999"/>
              <a:gd name="connsiteY69" fmla="*/ 937683 h 1054633"/>
              <a:gd name="connsiteX70" fmla="*/ 8387736 w 12191999"/>
              <a:gd name="connsiteY70" fmla="*/ 947142 h 1054633"/>
              <a:gd name="connsiteX71" fmla="*/ 8401883 w 12191999"/>
              <a:gd name="connsiteY71" fmla="*/ 947142 h 1054633"/>
              <a:gd name="connsiteX72" fmla="*/ 8406599 w 12191999"/>
              <a:gd name="connsiteY72" fmla="*/ 937683 h 1054633"/>
              <a:gd name="connsiteX73" fmla="*/ 8411314 w 12191999"/>
              <a:gd name="connsiteY73" fmla="*/ 937683 h 1054633"/>
              <a:gd name="connsiteX74" fmla="*/ 8416030 w 12191999"/>
              <a:gd name="connsiteY74" fmla="*/ 947142 h 1054633"/>
              <a:gd name="connsiteX75" fmla="*/ 8425462 w 12191999"/>
              <a:gd name="connsiteY75" fmla="*/ 947142 h 1054633"/>
              <a:gd name="connsiteX76" fmla="*/ 8425462 w 12191999"/>
              <a:gd name="connsiteY76" fmla="*/ 857285 h 1054633"/>
              <a:gd name="connsiteX77" fmla="*/ 8505628 w 12191999"/>
              <a:gd name="connsiteY77" fmla="*/ 857285 h 1054633"/>
              <a:gd name="connsiteX78" fmla="*/ 8519775 w 12191999"/>
              <a:gd name="connsiteY78" fmla="*/ 554610 h 1054633"/>
              <a:gd name="connsiteX79" fmla="*/ 8500912 w 12191999"/>
              <a:gd name="connsiteY79" fmla="*/ 526235 h 1054633"/>
              <a:gd name="connsiteX80" fmla="*/ 8496197 w 12191999"/>
              <a:gd name="connsiteY80" fmla="*/ 521505 h 1054633"/>
              <a:gd name="connsiteX81" fmla="*/ 8505628 w 12191999"/>
              <a:gd name="connsiteY81" fmla="*/ 493130 h 1054633"/>
              <a:gd name="connsiteX82" fmla="*/ 8505628 w 12191999"/>
              <a:gd name="connsiteY82" fmla="*/ 474212 h 1054633"/>
              <a:gd name="connsiteX83" fmla="*/ 8524491 w 12191999"/>
              <a:gd name="connsiteY83" fmla="*/ 474212 h 1054633"/>
              <a:gd name="connsiteX84" fmla="*/ 8524491 w 12191999"/>
              <a:gd name="connsiteY84" fmla="*/ 445837 h 1054633"/>
              <a:gd name="connsiteX85" fmla="*/ 8529206 w 12191999"/>
              <a:gd name="connsiteY85" fmla="*/ 441107 h 1054633"/>
              <a:gd name="connsiteX86" fmla="*/ 8529206 w 12191999"/>
              <a:gd name="connsiteY86" fmla="*/ 351251 h 1054633"/>
              <a:gd name="connsiteX87" fmla="*/ 8524491 w 12191999"/>
              <a:gd name="connsiteY87" fmla="*/ 341792 h 1054633"/>
              <a:gd name="connsiteX88" fmla="*/ 8529206 w 12191999"/>
              <a:gd name="connsiteY88" fmla="*/ 332334 h 1054633"/>
              <a:gd name="connsiteX89" fmla="*/ 8529206 w 12191999"/>
              <a:gd name="connsiteY89" fmla="*/ 266123 h 1054633"/>
              <a:gd name="connsiteX90" fmla="*/ 8533922 w 12191999"/>
              <a:gd name="connsiteY90" fmla="*/ 261394 h 1054633"/>
              <a:gd name="connsiteX91" fmla="*/ 8533922 w 12191999"/>
              <a:gd name="connsiteY91" fmla="*/ 195184 h 1054633"/>
              <a:gd name="connsiteX92" fmla="*/ 8533922 w 12191999"/>
              <a:gd name="connsiteY92" fmla="*/ 190455 h 1054633"/>
              <a:gd name="connsiteX93" fmla="*/ 8533922 w 12191999"/>
              <a:gd name="connsiteY93" fmla="*/ 166808 h 1054633"/>
              <a:gd name="connsiteX94" fmla="*/ 8538638 w 12191999"/>
              <a:gd name="connsiteY94" fmla="*/ 166808 h 1054633"/>
              <a:gd name="connsiteX95" fmla="*/ 8543353 w 12191999"/>
              <a:gd name="connsiteY95" fmla="*/ 166808 h 1054633"/>
              <a:gd name="connsiteX96" fmla="*/ 8543353 w 12191999"/>
              <a:gd name="connsiteY96" fmla="*/ 185725 h 1054633"/>
              <a:gd name="connsiteX97" fmla="*/ 8543353 w 12191999"/>
              <a:gd name="connsiteY97" fmla="*/ 195184 h 1054633"/>
              <a:gd name="connsiteX98" fmla="*/ 8543353 w 12191999"/>
              <a:gd name="connsiteY98" fmla="*/ 261394 h 1054633"/>
              <a:gd name="connsiteX99" fmla="*/ 8548069 w 12191999"/>
              <a:gd name="connsiteY99" fmla="*/ 266123 h 1054633"/>
              <a:gd name="connsiteX100" fmla="*/ 8548069 w 12191999"/>
              <a:gd name="connsiteY100" fmla="*/ 332334 h 1054633"/>
              <a:gd name="connsiteX101" fmla="*/ 8557500 w 12191999"/>
              <a:gd name="connsiteY101" fmla="*/ 341792 h 1054633"/>
              <a:gd name="connsiteX102" fmla="*/ 8552785 w 12191999"/>
              <a:gd name="connsiteY102" fmla="*/ 351251 h 1054633"/>
              <a:gd name="connsiteX103" fmla="*/ 8552785 w 12191999"/>
              <a:gd name="connsiteY103" fmla="*/ 441107 h 1054633"/>
              <a:gd name="connsiteX104" fmla="*/ 8557500 w 12191999"/>
              <a:gd name="connsiteY104" fmla="*/ 445837 h 1054633"/>
              <a:gd name="connsiteX105" fmla="*/ 8557500 w 12191999"/>
              <a:gd name="connsiteY105" fmla="*/ 474212 h 1054633"/>
              <a:gd name="connsiteX106" fmla="*/ 8571648 w 12191999"/>
              <a:gd name="connsiteY106" fmla="*/ 474212 h 1054633"/>
              <a:gd name="connsiteX107" fmla="*/ 8571648 w 12191999"/>
              <a:gd name="connsiteY107" fmla="*/ 493130 h 1054633"/>
              <a:gd name="connsiteX108" fmla="*/ 8585794 w 12191999"/>
              <a:gd name="connsiteY108" fmla="*/ 521505 h 1054633"/>
              <a:gd name="connsiteX109" fmla="*/ 8576363 w 12191999"/>
              <a:gd name="connsiteY109" fmla="*/ 526235 h 1054633"/>
              <a:gd name="connsiteX110" fmla="*/ 8557500 w 12191999"/>
              <a:gd name="connsiteY110" fmla="*/ 554610 h 1054633"/>
              <a:gd name="connsiteX111" fmla="*/ 8578483 w 12191999"/>
              <a:gd name="connsiteY111" fmla="*/ 1013352 h 1054633"/>
              <a:gd name="connsiteX112" fmla="*/ 8662237 w 12191999"/>
              <a:gd name="connsiteY112" fmla="*/ 1013352 h 1054633"/>
              <a:gd name="connsiteX113" fmla="*/ 8674616 w 12191999"/>
              <a:gd name="connsiteY113" fmla="*/ 1013352 h 1054633"/>
              <a:gd name="connsiteX114" fmla="*/ 8674616 w 12191999"/>
              <a:gd name="connsiteY114" fmla="*/ 1032269 h 1054633"/>
              <a:gd name="connsiteX115" fmla="*/ 8702910 w 12191999"/>
              <a:gd name="connsiteY115" fmla="*/ 1032269 h 1054633"/>
              <a:gd name="connsiteX116" fmla="*/ 8702910 w 12191999"/>
              <a:gd name="connsiteY116" fmla="*/ 1008623 h 1054633"/>
              <a:gd name="connsiteX117" fmla="*/ 8712342 w 12191999"/>
              <a:gd name="connsiteY117" fmla="*/ 1008623 h 1054633"/>
              <a:gd name="connsiteX118" fmla="*/ 8712342 w 12191999"/>
              <a:gd name="connsiteY118" fmla="*/ 975518 h 1054633"/>
              <a:gd name="connsiteX119" fmla="*/ 8726489 w 12191999"/>
              <a:gd name="connsiteY119" fmla="*/ 975518 h 1054633"/>
              <a:gd name="connsiteX120" fmla="*/ 8726489 w 12191999"/>
              <a:gd name="connsiteY120" fmla="*/ 970788 h 1054633"/>
              <a:gd name="connsiteX121" fmla="*/ 8740636 w 12191999"/>
              <a:gd name="connsiteY121" fmla="*/ 970788 h 1054633"/>
              <a:gd name="connsiteX122" fmla="*/ 8745351 w 12191999"/>
              <a:gd name="connsiteY122" fmla="*/ 975518 h 1054633"/>
              <a:gd name="connsiteX123" fmla="*/ 8759498 w 12191999"/>
              <a:gd name="connsiteY123" fmla="*/ 975518 h 1054633"/>
              <a:gd name="connsiteX124" fmla="*/ 8759498 w 12191999"/>
              <a:gd name="connsiteY124" fmla="*/ 1008623 h 1054633"/>
              <a:gd name="connsiteX125" fmla="*/ 8797224 w 12191999"/>
              <a:gd name="connsiteY125" fmla="*/ 1008623 h 1054633"/>
              <a:gd name="connsiteX126" fmla="*/ 8797224 w 12191999"/>
              <a:gd name="connsiteY126" fmla="*/ 994435 h 1054633"/>
              <a:gd name="connsiteX127" fmla="*/ 8801939 w 12191999"/>
              <a:gd name="connsiteY127" fmla="*/ 994435 h 1054633"/>
              <a:gd name="connsiteX128" fmla="*/ 8801939 w 12191999"/>
              <a:gd name="connsiteY128" fmla="*/ 1008623 h 1054633"/>
              <a:gd name="connsiteX129" fmla="*/ 8820802 w 12191999"/>
              <a:gd name="connsiteY129" fmla="*/ 1008623 h 1054633"/>
              <a:gd name="connsiteX130" fmla="*/ 8820802 w 12191999"/>
              <a:gd name="connsiteY130" fmla="*/ 843097 h 1054633"/>
              <a:gd name="connsiteX131" fmla="*/ 8867959 w 12191999"/>
              <a:gd name="connsiteY131" fmla="*/ 843097 h 1054633"/>
              <a:gd name="connsiteX132" fmla="*/ 8867959 w 12191999"/>
              <a:gd name="connsiteY132" fmla="*/ 828910 h 1054633"/>
              <a:gd name="connsiteX133" fmla="*/ 8872675 w 12191999"/>
              <a:gd name="connsiteY133" fmla="*/ 828910 h 1054633"/>
              <a:gd name="connsiteX134" fmla="*/ 8872675 w 12191999"/>
              <a:gd name="connsiteY134" fmla="*/ 838368 h 1054633"/>
              <a:gd name="connsiteX135" fmla="*/ 8896253 w 12191999"/>
              <a:gd name="connsiteY135" fmla="*/ 838368 h 1054633"/>
              <a:gd name="connsiteX136" fmla="*/ 8896253 w 12191999"/>
              <a:gd name="connsiteY136" fmla="*/ 828910 h 1054633"/>
              <a:gd name="connsiteX137" fmla="*/ 8900969 w 12191999"/>
              <a:gd name="connsiteY137" fmla="*/ 828910 h 1054633"/>
              <a:gd name="connsiteX138" fmla="*/ 8900969 w 12191999"/>
              <a:gd name="connsiteY138" fmla="*/ 847827 h 1054633"/>
              <a:gd name="connsiteX139" fmla="*/ 8910400 w 12191999"/>
              <a:gd name="connsiteY139" fmla="*/ 847827 h 1054633"/>
              <a:gd name="connsiteX140" fmla="*/ 8910400 w 12191999"/>
              <a:gd name="connsiteY140" fmla="*/ 866744 h 1054633"/>
              <a:gd name="connsiteX141" fmla="*/ 8938694 w 12191999"/>
              <a:gd name="connsiteY141" fmla="*/ 866744 h 1054633"/>
              <a:gd name="connsiteX142" fmla="*/ 8938694 w 12191999"/>
              <a:gd name="connsiteY142" fmla="*/ 904578 h 1054633"/>
              <a:gd name="connsiteX143" fmla="*/ 8943410 w 12191999"/>
              <a:gd name="connsiteY143" fmla="*/ 904578 h 1054633"/>
              <a:gd name="connsiteX144" fmla="*/ 8943410 w 12191999"/>
              <a:gd name="connsiteY144" fmla="*/ 876203 h 1054633"/>
              <a:gd name="connsiteX145" fmla="*/ 8952841 w 12191999"/>
              <a:gd name="connsiteY145" fmla="*/ 876203 h 1054633"/>
              <a:gd name="connsiteX146" fmla="*/ 8952841 w 12191999"/>
              <a:gd name="connsiteY146" fmla="*/ 918766 h 1054633"/>
              <a:gd name="connsiteX147" fmla="*/ 8990566 w 12191999"/>
              <a:gd name="connsiteY147" fmla="*/ 918766 h 1054633"/>
              <a:gd name="connsiteX148" fmla="*/ 8990566 w 12191999"/>
              <a:gd name="connsiteY148" fmla="*/ 904578 h 1054633"/>
              <a:gd name="connsiteX149" fmla="*/ 9009429 w 12191999"/>
              <a:gd name="connsiteY149" fmla="*/ 904578 h 1054633"/>
              <a:gd name="connsiteX150" fmla="*/ 9009429 w 12191999"/>
              <a:gd name="connsiteY150" fmla="*/ 928225 h 1054633"/>
              <a:gd name="connsiteX151" fmla="*/ 9014145 w 12191999"/>
              <a:gd name="connsiteY151" fmla="*/ 928225 h 1054633"/>
              <a:gd name="connsiteX152" fmla="*/ 9014145 w 12191999"/>
              <a:gd name="connsiteY152" fmla="*/ 904578 h 1054633"/>
              <a:gd name="connsiteX153" fmla="*/ 9033007 w 12191999"/>
              <a:gd name="connsiteY153" fmla="*/ 904578 h 1054633"/>
              <a:gd name="connsiteX154" fmla="*/ 9033007 w 12191999"/>
              <a:gd name="connsiteY154" fmla="*/ 862015 h 1054633"/>
              <a:gd name="connsiteX155" fmla="*/ 9042439 w 12191999"/>
              <a:gd name="connsiteY155" fmla="*/ 862015 h 1054633"/>
              <a:gd name="connsiteX156" fmla="*/ 9056586 w 12191999"/>
              <a:gd name="connsiteY156" fmla="*/ 809992 h 1054633"/>
              <a:gd name="connsiteX157" fmla="*/ 9070733 w 12191999"/>
              <a:gd name="connsiteY157" fmla="*/ 809992 h 1054633"/>
              <a:gd name="connsiteX158" fmla="*/ 9084880 w 12191999"/>
              <a:gd name="connsiteY158" fmla="*/ 862015 h 1054633"/>
              <a:gd name="connsiteX159" fmla="*/ 9094311 w 12191999"/>
              <a:gd name="connsiteY159" fmla="*/ 862015 h 1054633"/>
              <a:gd name="connsiteX160" fmla="*/ 9094311 w 12191999"/>
              <a:gd name="connsiteY160" fmla="*/ 937683 h 1054633"/>
              <a:gd name="connsiteX161" fmla="*/ 9099027 w 12191999"/>
              <a:gd name="connsiteY161" fmla="*/ 937683 h 1054633"/>
              <a:gd name="connsiteX162" fmla="*/ 9099027 w 12191999"/>
              <a:gd name="connsiteY162" fmla="*/ 994435 h 1054633"/>
              <a:gd name="connsiteX163" fmla="*/ 9108458 w 12191999"/>
              <a:gd name="connsiteY163" fmla="*/ 989706 h 1054633"/>
              <a:gd name="connsiteX164" fmla="*/ 9108458 w 12191999"/>
              <a:gd name="connsiteY164" fmla="*/ 970788 h 1054633"/>
              <a:gd name="connsiteX165" fmla="*/ 9113174 w 12191999"/>
              <a:gd name="connsiteY165" fmla="*/ 984976 h 1054633"/>
              <a:gd name="connsiteX166" fmla="*/ 9122605 w 12191999"/>
              <a:gd name="connsiteY166" fmla="*/ 984976 h 1054633"/>
              <a:gd name="connsiteX167" fmla="*/ 9122605 w 12191999"/>
              <a:gd name="connsiteY167" fmla="*/ 885661 h 1054633"/>
              <a:gd name="connsiteX168" fmla="*/ 9160331 w 12191999"/>
              <a:gd name="connsiteY168" fmla="*/ 885661 h 1054633"/>
              <a:gd name="connsiteX169" fmla="*/ 9174478 w 12191999"/>
              <a:gd name="connsiteY169" fmla="*/ 899849 h 1054633"/>
              <a:gd name="connsiteX170" fmla="*/ 9174478 w 12191999"/>
              <a:gd name="connsiteY170" fmla="*/ 885661 h 1054633"/>
              <a:gd name="connsiteX171" fmla="*/ 9174478 w 12191999"/>
              <a:gd name="connsiteY171" fmla="*/ 880932 h 1054633"/>
              <a:gd name="connsiteX172" fmla="*/ 9188625 w 12191999"/>
              <a:gd name="connsiteY172" fmla="*/ 880932 h 1054633"/>
              <a:gd name="connsiteX173" fmla="*/ 9188625 w 12191999"/>
              <a:gd name="connsiteY173" fmla="*/ 852556 h 1054633"/>
              <a:gd name="connsiteX174" fmla="*/ 9198056 w 12191999"/>
              <a:gd name="connsiteY174" fmla="*/ 852556 h 1054633"/>
              <a:gd name="connsiteX175" fmla="*/ 9198056 w 12191999"/>
              <a:gd name="connsiteY175" fmla="*/ 838368 h 1054633"/>
              <a:gd name="connsiteX176" fmla="*/ 9198056 w 12191999"/>
              <a:gd name="connsiteY176" fmla="*/ 809992 h 1054633"/>
              <a:gd name="connsiteX177" fmla="*/ 9216919 w 12191999"/>
              <a:gd name="connsiteY177" fmla="*/ 809992 h 1054633"/>
              <a:gd name="connsiteX178" fmla="*/ 9216919 w 12191999"/>
              <a:gd name="connsiteY178" fmla="*/ 772158 h 1054633"/>
              <a:gd name="connsiteX179" fmla="*/ 9231066 w 12191999"/>
              <a:gd name="connsiteY179" fmla="*/ 772158 h 1054633"/>
              <a:gd name="connsiteX180" fmla="*/ 9231066 w 12191999"/>
              <a:gd name="connsiteY180" fmla="*/ 762699 h 1054633"/>
              <a:gd name="connsiteX181" fmla="*/ 9235781 w 12191999"/>
              <a:gd name="connsiteY181" fmla="*/ 762699 h 1054633"/>
              <a:gd name="connsiteX182" fmla="*/ 9235781 w 12191999"/>
              <a:gd name="connsiteY182" fmla="*/ 729594 h 1054633"/>
              <a:gd name="connsiteX183" fmla="*/ 9240497 w 12191999"/>
              <a:gd name="connsiteY183" fmla="*/ 729594 h 1054633"/>
              <a:gd name="connsiteX184" fmla="*/ 9240497 w 12191999"/>
              <a:gd name="connsiteY184" fmla="*/ 720136 h 1054633"/>
              <a:gd name="connsiteX185" fmla="*/ 9249929 w 12191999"/>
              <a:gd name="connsiteY185" fmla="*/ 720136 h 1054633"/>
              <a:gd name="connsiteX186" fmla="*/ 9249929 w 12191999"/>
              <a:gd name="connsiteY186" fmla="*/ 682301 h 1054633"/>
              <a:gd name="connsiteX187" fmla="*/ 9282938 w 12191999"/>
              <a:gd name="connsiteY187" fmla="*/ 682301 h 1054633"/>
              <a:gd name="connsiteX188" fmla="*/ 9282938 w 12191999"/>
              <a:gd name="connsiteY188" fmla="*/ 668114 h 1054633"/>
              <a:gd name="connsiteX189" fmla="*/ 9320664 w 12191999"/>
              <a:gd name="connsiteY189" fmla="*/ 668114 h 1054633"/>
              <a:gd name="connsiteX190" fmla="*/ 9320664 w 12191999"/>
              <a:gd name="connsiteY190" fmla="*/ 653926 h 1054633"/>
              <a:gd name="connsiteX191" fmla="*/ 9344242 w 12191999"/>
              <a:gd name="connsiteY191" fmla="*/ 653926 h 1054633"/>
              <a:gd name="connsiteX192" fmla="*/ 9344242 w 12191999"/>
              <a:gd name="connsiteY192" fmla="*/ 668114 h 1054633"/>
              <a:gd name="connsiteX193" fmla="*/ 9353673 w 12191999"/>
              <a:gd name="connsiteY193" fmla="*/ 668114 h 1054633"/>
              <a:gd name="connsiteX194" fmla="*/ 9353673 w 12191999"/>
              <a:gd name="connsiteY194" fmla="*/ 663384 h 1054633"/>
              <a:gd name="connsiteX195" fmla="*/ 9363105 w 12191999"/>
              <a:gd name="connsiteY195" fmla="*/ 663384 h 1054633"/>
              <a:gd name="connsiteX196" fmla="*/ 9363105 w 12191999"/>
              <a:gd name="connsiteY196" fmla="*/ 668114 h 1054633"/>
              <a:gd name="connsiteX197" fmla="*/ 9372536 w 12191999"/>
              <a:gd name="connsiteY197" fmla="*/ 668114 h 1054633"/>
              <a:gd name="connsiteX198" fmla="*/ 9372536 w 12191999"/>
              <a:gd name="connsiteY198" fmla="*/ 653926 h 1054633"/>
              <a:gd name="connsiteX199" fmla="*/ 9391399 w 12191999"/>
              <a:gd name="connsiteY199" fmla="*/ 653926 h 1054633"/>
              <a:gd name="connsiteX200" fmla="*/ 9391399 w 12191999"/>
              <a:gd name="connsiteY200" fmla="*/ 668114 h 1054633"/>
              <a:gd name="connsiteX201" fmla="*/ 9419693 w 12191999"/>
              <a:gd name="connsiteY201" fmla="*/ 668114 h 1054633"/>
              <a:gd name="connsiteX202" fmla="*/ 9419693 w 12191999"/>
              <a:gd name="connsiteY202" fmla="*/ 682301 h 1054633"/>
              <a:gd name="connsiteX203" fmla="*/ 9433840 w 12191999"/>
              <a:gd name="connsiteY203" fmla="*/ 682301 h 1054633"/>
              <a:gd name="connsiteX204" fmla="*/ 9433840 w 12191999"/>
              <a:gd name="connsiteY204" fmla="*/ 781617 h 1054633"/>
              <a:gd name="connsiteX205" fmla="*/ 9443271 w 12191999"/>
              <a:gd name="connsiteY205" fmla="*/ 781617 h 1054633"/>
              <a:gd name="connsiteX206" fmla="*/ 9443271 w 12191999"/>
              <a:gd name="connsiteY206" fmla="*/ 743782 h 1054633"/>
              <a:gd name="connsiteX207" fmla="*/ 9490428 w 12191999"/>
              <a:gd name="connsiteY207" fmla="*/ 743782 h 1054633"/>
              <a:gd name="connsiteX208" fmla="*/ 9490428 w 12191999"/>
              <a:gd name="connsiteY208" fmla="*/ 781617 h 1054633"/>
              <a:gd name="connsiteX209" fmla="*/ 9499859 w 12191999"/>
              <a:gd name="connsiteY209" fmla="*/ 781617 h 1054633"/>
              <a:gd name="connsiteX210" fmla="*/ 9499859 w 12191999"/>
              <a:gd name="connsiteY210" fmla="*/ 885661 h 1054633"/>
              <a:gd name="connsiteX211" fmla="*/ 9504575 w 12191999"/>
              <a:gd name="connsiteY211" fmla="*/ 885661 h 1054633"/>
              <a:gd name="connsiteX212" fmla="*/ 9509291 w 12191999"/>
              <a:gd name="connsiteY212" fmla="*/ 800534 h 1054633"/>
              <a:gd name="connsiteX213" fmla="*/ 9509291 w 12191999"/>
              <a:gd name="connsiteY213" fmla="*/ 885661 h 1054633"/>
              <a:gd name="connsiteX214" fmla="*/ 9518722 w 12191999"/>
              <a:gd name="connsiteY214" fmla="*/ 885661 h 1054633"/>
              <a:gd name="connsiteX215" fmla="*/ 9523438 w 12191999"/>
              <a:gd name="connsiteY215" fmla="*/ 932954 h 1054633"/>
              <a:gd name="connsiteX216" fmla="*/ 9547016 w 12191999"/>
              <a:gd name="connsiteY216" fmla="*/ 947142 h 1054633"/>
              <a:gd name="connsiteX217" fmla="*/ 9547016 w 12191999"/>
              <a:gd name="connsiteY217" fmla="*/ 928225 h 1054633"/>
              <a:gd name="connsiteX218" fmla="*/ 9551732 w 12191999"/>
              <a:gd name="connsiteY218" fmla="*/ 928225 h 1054633"/>
              <a:gd name="connsiteX219" fmla="*/ 9551732 w 12191999"/>
              <a:gd name="connsiteY219" fmla="*/ 914037 h 1054633"/>
              <a:gd name="connsiteX220" fmla="*/ 9617751 w 12191999"/>
              <a:gd name="connsiteY220" fmla="*/ 914037 h 1054633"/>
              <a:gd name="connsiteX221" fmla="*/ 9617751 w 12191999"/>
              <a:gd name="connsiteY221" fmla="*/ 918766 h 1054633"/>
              <a:gd name="connsiteX222" fmla="*/ 9622467 w 12191999"/>
              <a:gd name="connsiteY222" fmla="*/ 918766 h 1054633"/>
              <a:gd name="connsiteX223" fmla="*/ 9622467 w 12191999"/>
              <a:gd name="connsiteY223" fmla="*/ 904578 h 1054633"/>
              <a:gd name="connsiteX224" fmla="*/ 9631898 w 12191999"/>
              <a:gd name="connsiteY224" fmla="*/ 904578 h 1054633"/>
              <a:gd name="connsiteX225" fmla="*/ 9631898 w 12191999"/>
              <a:gd name="connsiteY225" fmla="*/ 918766 h 1054633"/>
              <a:gd name="connsiteX226" fmla="*/ 9641329 w 12191999"/>
              <a:gd name="connsiteY226" fmla="*/ 918766 h 1054633"/>
              <a:gd name="connsiteX227" fmla="*/ 9641329 w 12191999"/>
              <a:gd name="connsiteY227" fmla="*/ 899849 h 1054633"/>
              <a:gd name="connsiteX228" fmla="*/ 9650761 w 12191999"/>
              <a:gd name="connsiteY228" fmla="*/ 899849 h 1054633"/>
              <a:gd name="connsiteX229" fmla="*/ 9650761 w 12191999"/>
              <a:gd name="connsiteY229" fmla="*/ 890390 h 1054633"/>
              <a:gd name="connsiteX230" fmla="*/ 9674339 w 12191999"/>
              <a:gd name="connsiteY230" fmla="*/ 890390 h 1054633"/>
              <a:gd name="connsiteX231" fmla="*/ 9674339 w 12191999"/>
              <a:gd name="connsiteY231" fmla="*/ 866744 h 1054633"/>
              <a:gd name="connsiteX232" fmla="*/ 9683771 w 12191999"/>
              <a:gd name="connsiteY232" fmla="*/ 862015 h 1054633"/>
              <a:gd name="connsiteX233" fmla="*/ 9683771 w 12191999"/>
              <a:gd name="connsiteY233" fmla="*/ 857285 h 1054633"/>
              <a:gd name="connsiteX234" fmla="*/ 9702633 w 12191999"/>
              <a:gd name="connsiteY234" fmla="*/ 857285 h 1054633"/>
              <a:gd name="connsiteX235" fmla="*/ 9702633 w 12191999"/>
              <a:gd name="connsiteY235" fmla="*/ 838368 h 1054633"/>
              <a:gd name="connsiteX236" fmla="*/ 9712065 w 12191999"/>
              <a:gd name="connsiteY236" fmla="*/ 838368 h 1054633"/>
              <a:gd name="connsiteX237" fmla="*/ 9712065 w 12191999"/>
              <a:gd name="connsiteY237" fmla="*/ 795805 h 1054633"/>
              <a:gd name="connsiteX238" fmla="*/ 9730927 w 12191999"/>
              <a:gd name="connsiteY238" fmla="*/ 795805 h 1054633"/>
              <a:gd name="connsiteX239" fmla="*/ 9730927 w 12191999"/>
              <a:gd name="connsiteY239" fmla="*/ 791075 h 1054633"/>
              <a:gd name="connsiteX240" fmla="*/ 9740359 w 12191999"/>
              <a:gd name="connsiteY240" fmla="*/ 791075 h 1054633"/>
              <a:gd name="connsiteX241" fmla="*/ 9740359 w 12191999"/>
              <a:gd name="connsiteY241" fmla="*/ 734324 h 1054633"/>
              <a:gd name="connsiteX242" fmla="*/ 9763937 w 12191999"/>
              <a:gd name="connsiteY242" fmla="*/ 734324 h 1054633"/>
              <a:gd name="connsiteX243" fmla="*/ 9763937 w 12191999"/>
              <a:gd name="connsiteY243" fmla="*/ 710677 h 1054633"/>
              <a:gd name="connsiteX244" fmla="*/ 9811094 w 12191999"/>
              <a:gd name="connsiteY244" fmla="*/ 710677 h 1054633"/>
              <a:gd name="connsiteX245" fmla="*/ 9811094 w 12191999"/>
              <a:gd name="connsiteY245" fmla="*/ 734324 h 1054633"/>
              <a:gd name="connsiteX246" fmla="*/ 9839388 w 12191999"/>
              <a:gd name="connsiteY246" fmla="*/ 734324 h 1054633"/>
              <a:gd name="connsiteX247" fmla="*/ 9839388 w 12191999"/>
              <a:gd name="connsiteY247" fmla="*/ 791075 h 1054633"/>
              <a:gd name="connsiteX248" fmla="*/ 9858251 w 12191999"/>
              <a:gd name="connsiteY248" fmla="*/ 791075 h 1054633"/>
              <a:gd name="connsiteX249" fmla="*/ 9858251 w 12191999"/>
              <a:gd name="connsiteY249" fmla="*/ 918766 h 1054633"/>
              <a:gd name="connsiteX250" fmla="*/ 9862966 w 12191999"/>
              <a:gd name="connsiteY250" fmla="*/ 918766 h 1054633"/>
              <a:gd name="connsiteX251" fmla="*/ 9877113 w 12191999"/>
              <a:gd name="connsiteY251" fmla="*/ 885661 h 1054633"/>
              <a:gd name="connsiteX252" fmla="*/ 9886545 w 12191999"/>
              <a:gd name="connsiteY252" fmla="*/ 899849 h 1054633"/>
              <a:gd name="connsiteX253" fmla="*/ 9881829 w 12191999"/>
              <a:gd name="connsiteY253" fmla="*/ 899849 h 1054633"/>
              <a:gd name="connsiteX254" fmla="*/ 9881829 w 12191999"/>
              <a:gd name="connsiteY254" fmla="*/ 918766 h 1054633"/>
              <a:gd name="connsiteX255" fmla="*/ 9891260 w 12191999"/>
              <a:gd name="connsiteY255" fmla="*/ 918766 h 1054633"/>
              <a:gd name="connsiteX256" fmla="*/ 9891260 w 12191999"/>
              <a:gd name="connsiteY256" fmla="*/ 956601 h 1054633"/>
              <a:gd name="connsiteX257" fmla="*/ 9900692 w 12191999"/>
              <a:gd name="connsiteY257" fmla="*/ 956601 h 1054633"/>
              <a:gd name="connsiteX258" fmla="*/ 9900692 w 12191999"/>
              <a:gd name="connsiteY258" fmla="*/ 984976 h 1054633"/>
              <a:gd name="connsiteX259" fmla="*/ 9919554 w 12191999"/>
              <a:gd name="connsiteY259" fmla="*/ 984976 h 1054633"/>
              <a:gd name="connsiteX260" fmla="*/ 9919554 w 12191999"/>
              <a:gd name="connsiteY260" fmla="*/ 975518 h 1054633"/>
              <a:gd name="connsiteX261" fmla="*/ 9938417 w 12191999"/>
              <a:gd name="connsiteY261" fmla="*/ 975518 h 1054633"/>
              <a:gd name="connsiteX262" fmla="*/ 9938417 w 12191999"/>
              <a:gd name="connsiteY262" fmla="*/ 947142 h 1054633"/>
              <a:gd name="connsiteX263" fmla="*/ 9985574 w 12191999"/>
              <a:gd name="connsiteY263" fmla="*/ 947142 h 1054633"/>
              <a:gd name="connsiteX264" fmla="*/ 9985574 w 12191999"/>
              <a:gd name="connsiteY264" fmla="*/ 956601 h 1054633"/>
              <a:gd name="connsiteX265" fmla="*/ 9995005 w 12191999"/>
              <a:gd name="connsiteY265" fmla="*/ 956601 h 1054633"/>
              <a:gd name="connsiteX266" fmla="*/ 9995005 w 12191999"/>
              <a:gd name="connsiteY266" fmla="*/ 947142 h 1054633"/>
              <a:gd name="connsiteX267" fmla="*/ 10004437 w 12191999"/>
              <a:gd name="connsiteY267" fmla="*/ 947142 h 1054633"/>
              <a:gd name="connsiteX268" fmla="*/ 10004437 w 12191999"/>
              <a:gd name="connsiteY268" fmla="*/ 966059 h 1054633"/>
              <a:gd name="connsiteX269" fmla="*/ 10013868 w 12191999"/>
              <a:gd name="connsiteY269" fmla="*/ 966059 h 1054633"/>
              <a:gd name="connsiteX270" fmla="*/ 10013868 w 12191999"/>
              <a:gd name="connsiteY270" fmla="*/ 956601 h 1054633"/>
              <a:gd name="connsiteX271" fmla="*/ 10023299 w 12191999"/>
              <a:gd name="connsiteY271" fmla="*/ 956601 h 1054633"/>
              <a:gd name="connsiteX272" fmla="*/ 10023299 w 12191999"/>
              <a:gd name="connsiteY272" fmla="*/ 928225 h 1054633"/>
              <a:gd name="connsiteX273" fmla="*/ 10061025 w 12191999"/>
              <a:gd name="connsiteY273" fmla="*/ 928225 h 1054633"/>
              <a:gd name="connsiteX274" fmla="*/ 10061025 w 12191999"/>
              <a:gd name="connsiteY274" fmla="*/ 937683 h 1054633"/>
              <a:gd name="connsiteX275" fmla="*/ 10070456 w 12191999"/>
              <a:gd name="connsiteY275" fmla="*/ 937683 h 1054633"/>
              <a:gd name="connsiteX276" fmla="*/ 10070456 w 12191999"/>
              <a:gd name="connsiteY276" fmla="*/ 918766 h 1054633"/>
              <a:gd name="connsiteX277" fmla="*/ 10089319 w 12191999"/>
              <a:gd name="connsiteY277" fmla="*/ 918766 h 1054633"/>
              <a:gd name="connsiteX278" fmla="*/ 10089319 w 12191999"/>
              <a:gd name="connsiteY278" fmla="*/ 890390 h 1054633"/>
              <a:gd name="connsiteX279" fmla="*/ 10108181 w 12191999"/>
              <a:gd name="connsiteY279" fmla="*/ 890390 h 1054633"/>
              <a:gd name="connsiteX280" fmla="*/ 10108181 w 12191999"/>
              <a:gd name="connsiteY280" fmla="*/ 899849 h 1054633"/>
              <a:gd name="connsiteX281" fmla="*/ 10117613 w 12191999"/>
              <a:gd name="connsiteY281" fmla="*/ 899849 h 1054633"/>
              <a:gd name="connsiteX282" fmla="*/ 10117613 w 12191999"/>
              <a:gd name="connsiteY282" fmla="*/ 871473 h 1054633"/>
              <a:gd name="connsiteX283" fmla="*/ 10136475 w 12191999"/>
              <a:gd name="connsiteY283" fmla="*/ 871473 h 1054633"/>
              <a:gd name="connsiteX284" fmla="*/ 10136475 w 12191999"/>
              <a:gd name="connsiteY284" fmla="*/ 890390 h 1054633"/>
              <a:gd name="connsiteX285" fmla="*/ 10164769 w 12191999"/>
              <a:gd name="connsiteY285" fmla="*/ 890390 h 1054633"/>
              <a:gd name="connsiteX286" fmla="*/ 10164769 w 12191999"/>
              <a:gd name="connsiteY286" fmla="*/ 880932 h 1054633"/>
              <a:gd name="connsiteX287" fmla="*/ 10188348 w 12191999"/>
              <a:gd name="connsiteY287" fmla="*/ 880932 h 1054633"/>
              <a:gd name="connsiteX288" fmla="*/ 10188348 w 12191999"/>
              <a:gd name="connsiteY288" fmla="*/ 890390 h 1054633"/>
              <a:gd name="connsiteX289" fmla="*/ 10193063 w 12191999"/>
              <a:gd name="connsiteY289" fmla="*/ 890390 h 1054633"/>
              <a:gd name="connsiteX290" fmla="*/ 10193063 w 12191999"/>
              <a:gd name="connsiteY290" fmla="*/ 909308 h 1054633"/>
              <a:gd name="connsiteX291" fmla="*/ 10202495 w 12191999"/>
              <a:gd name="connsiteY291" fmla="*/ 909308 h 1054633"/>
              <a:gd name="connsiteX292" fmla="*/ 10202495 w 12191999"/>
              <a:gd name="connsiteY292" fmla="*/ 918766 h 1054633"/>
              <a:gd name="connsiteX293" fmla="*/ 10259083 w 12191999"/>
              <a:gd name="connsiteY293" fmla="*/ 918766 h 1054633"/>
              <a:gd name="connsiteX294" fmla="*/ 10259083 w 12191999"/>
              <a:gd name="connsiteY294" fmla="*/ 956601 h 1054633"/>
              <a:gd name="connsiteX295" fmla="*/ 10282661 w 12191999"/>
              <a:gd name="connsiteY295" fmla="*/ 956601 h 1054633"/>
              <a:gd name="connsiteX296" fmla="*/ 10282661 w 12191999"/>
              <a:gd name="connsiteY296" fmla="*/ 947142 h 1054633"/>
              <a:gd name="connsiteX297" fmla="*/ 10339249 w 12191999"/>
              <a:gd name="connsiteY297" fmla="*/ 947142 h 1054633"/>
              <a:gd name="connsiteX298" fmla="*/ 10339249 w 12191999"/>
              <a:gd name="connsiteY298" fmla="*/ 937683 h 1054633"/>
              <a:gd name="connsiteX299" fmla="*/ 10348681 w 12191999"/>
              <a:gd name="connsiteY299" fmla="*/ 928225 h 1054633"/>
              <a:gd name="connsiteX300" fmla="*/ 10348681 w 12191999"/>
              <a:gd name="connsiteY300" fmla="*/ 890390 h 1054633"/>
              <a:gd name="connsiteX301" fmla="*/ 10367543 w 12191999"/>
              <a:gd name="connsiteY301" fmla="*/ 890390 h 1054633"/>
              <a:gd name="connsiteX302" fmla="*/ 10372259 w 12191999"/>
              <a:gd name="connsiteY302" fmla="*/ 914037 h 1054633"/>
              <a:gd name="connsiteX303" fmla="*/ 10376975 w 12191999"/>
              <a:gd name="connsiteY303" fmla="*/ 904578 h 1054633"/>
              <a:gd name="connsiteX304" fmla="*/ 10391122 w 12191999"/>
              <a:gd name="connsiteY304" fmla="*/ 904578 h 1054633"/>
              <a:gd name="connsiteX305" fmla="*/ 10391122 w 12191999"/>
              <a:gd name="connsiteY305" fmla="*/ 800534 h 1054633"/>
              <a:gd name="connsiteX306" fmla="*/ 10405269 w 12191999"/>
              <a:gd name="connsiteY306" fmla="*/ 800534 h 1054633"/>
              <a:gd name="connsiteX307" fmla="*/ 10405269 w 12191999"/>
              <a:gd name="connsiteY307" fmla="*/ 635008 h 1054633"/>
              <a:gd name="connsiteX308" fmla="*/ 10428847 w 12191999"/>
              <a:gd name="connsiteY308" fmla="*/ 635008 h 1054633"/>
              <a:gd name="connsiteX309" fmla="*/ 10428847 w 12191999"/>
              <a:gd name="connsiteY309" fmla="*/ 493130 h 1054633"/>
              <a:gd name="connsiteX310" fmla="*/ 10433563 w 12191999"/>
              <a:gd name="connsiteY310" fmla="*/ 488400 h 1054633"/>
              <a:gd name="connsiteX311" fmla="*/ 10433563 w 12191999"/>
              <a:gd name="connsiteY311" fmla="*/ 460025 h 1054633"/>
              <a:gd name="connsiteX312" fmla="*/ 10452425 w 12191999"/>
              <a:gd name="connsiteY312" fmla="*/ 460025 h 1054633"/>
              <a:gd name="connsiteX313" fmla="*/ 10504298 w 12191999"/>
              <a:gd name="connsiteY313" fmla="*/ 365439 h 1054633"/>
              <a:gd name="connsiteX314" fmla="*/ 10504298 w 12191999"/>
              <a:gd name="connsiteY314" fmla="*/ 72222 h 1054633"/>
              <a:gd name="connsiteX315" fmla="*/ 10509014 w 12191999"/>
              <a:gd name="connsiteY315" fmla="*/ 365439 h 1054633"/>
              <a:gd name="connsiteX316" fmla="*/ 10556171 w 12191999"/>
              <a:gd name="connsiteY316" fmla="*/ 464754 h 1054633"/>
              <a:gd name="connsiteX317" fmla="*/ 10579749 w 12191999"/>
              <a:gd name="connsiteY317" fmla="*/ 464754 h 1054633"/>
              <a:gd name="connsiteX318" fmla="*/ 10579749 w 12191999"/>
              <a:gd name="connsiteY318" fmla="*/ 493130 h 1054633"/>
              <a:gd name="connsiteX319" fmla="*/ 10584465 w 12191999"/>
              <a:gd name="connsiteY319" fmla="*/ 493130 h 1054633"/>
              <a:gd name="connsiteX320" fmla="*/ 10584465 w 12191999"/>
              <a:gd name="connsiteY320" fmla="*/ 635008 h 1054633"/>
              <a:gd name="connsiteX321" fmla="*/ 10598611 w 12191999"/>
              <a:gd name="connsiteY321" fmla="*/ 635008 h 1054633"/>
              <a:gd name="connsiteX322" fmla="*/ 10598611 w 12191999"/>
              <a:gd name="connsiteY322" fmla="*/ 795805 h 1054633"/>
              <a:gd name="connsiteX323" fmla="*/ 10622190 w 12191999"/>
              <a:gd name="connsiteY323" fmla="*/ 795805 h 1054633"/>
              <a:gd name="connsiteX324" fmla="*/ 10622190 w 12191999"/>
              <a:gd name="connsiteY324" fmla="*/ 942413 h 1054633"/>
              <a:gd name="connsiteX325" fmla="*/ 10655199 w 12191999"/>
              <a:gd name="connsiteY325" fmla="*/ 942413 h 1054633"/>
              <a:gd name="connsiteX326" fmla="*/ 10659915 w 12191999"/>
              <a:gd name="connsiteY326" fmla="*/ 928225 h 1054633"/>
              <a:gd name="connsiteX327" fmla="*/ 10678778 w 12191999"/>
              <a:gd name="connsiteY327" fmla="*/ 923495 h 1054633"/>
              <a:gd name="connsiteX328" fmla="*/ 10683494 w 12191999"/>
              <a:gd name="connsiteY328" fmla="*/ 937683 h 1054633"/>
              <a:gd name="connsiteX329" fmla="*/ 10694372 w 12191999"/>
              <a:gd name="connsiteY329" fmla="*/ 937683 h 1054633"/>
              <a:gd name="connsiteX330" fmla="*/ 10694372 w 12191999"/>
              <a:gd name="connsiteY330" fmla="*/ 939439 h 1054633"/>
              <a:gd name="connsiteX331" fmla="*/ 10695596 w 12191999"/>
              <a:gd name="connsiteY331" fmla="*/ 939439 h 1054633"/>
              <a:gd name="connsiteX332" fmla="*/ 10700311 w 12191999"/>
              <a:gd name="connsiteY332" fmla="*/ 944169 h 1054633"/>
              <a:gd name="connsiteX333" fmla="*/ 10714458 w 12191999"/>
              <a:gd name="connsiteY333" fmla="*/ 944169 h 1054633"/>
              <a:gd name="connsiteX334" fmla="*/ 10714458 w 12191999"/>
              <a:gd name="connsiteY334" fmla="*/ 977274 h 1054633"/>
              <a:gd name="connsiteX335" fmla="*/ 10752184 w 12191999"/>
              <a:gd name="connsiteY335" fmla="*/ 977274 h 1054633"/>
              <a:gd name="connsiteX336" fmla="*/ 10752184 w 12191999"/>
              <a:gd name="connsiteY336" fmla="*/ 963086 h 1054633"/>
              <a:gd name="connsiteX337" fmla="*/ 10756900 w 12191999"/>
              <a:gd name="connsiteY337" fmla="*/ 963086 h 1054633"/>
              <a:gd name="connsiteX338" fmla="*/ 10756900 w 12191999"/>
              <a:gd name="connsiteY338" fmla="*/ 977274 h 1054633"/>
              <a:gd name="connsiteX339" fmla="*/ 10775762 w 12191999"/>
              <a:gd name="connsiteY339" fmla="*/ 977274 h 1054633"/>
              <a:gd name="connsiteX340" fmla="*/ 10775762 w 12191999"/>
              <a:gd name="connsiteY340" fmla="*/ 811748 h 1054633"/>
              <a:gd name="connsiteX341" fmla="*/ 10822919 w 12191999"/>
              <a:gd name="connsiteY341" fmla="*/ 811748 h 1054633"/>
              <a:gd name="connsiteX342" fmla="*/ 10822919 w 12191999"/>
              <a:gd name="connsiteY342" fmla="*/ 797561 h 1054633"/>
              <a:gd name="connsiteX343" fmla="*/ 10827635 w 12191999"/>
              <a:gd name="connsiteY343" fmla="*/ 797561 h 1054633"/>
              <a:gd name="connsiteX344" fmla="*/ 10827635 w 12191999"/>
              <a:gd name="connsiteY344" fmla="*/ 807019 h 1054633"/>
              <a:gd name="connsiteX345" fmla="*/ 10851213 w 12191999"/>
              <a:gd name="connsiteY345" fmla="*/ 807019 h 1054633"/>
              <a:gd name="connsiteX346" fmla="*/ 10851213 w 12191999"/>
              <a:gd name="connsiteY346" fmla="*/ 797561 h 1054633"/>
              <a:gd name="connsiteX347" fmla="*/ 10855929 w 12191999"/>
              <a:gd name="connsiteY347" fmla="*/ 797561 h 1054633"/>
              <a:gd name="connsiteX348" fmla="*/ 10855929 w 12191999"/>
              <a:gd name="connsiteY348" fmla="*/ 816478 h 1054633"/>
              <a:gd name="connsiteX349" fmla="*/ 10865360 w 12191999"/>
              <a:gd name="connsiteY349" fmla="*/ 816478 h 1054633"/>
              <a:gd name="connsiteX350" fmla="*/ 10865360 w 12191999"/>
              <a:gd name="connsiteY350" fmla="*/ 835395 h 1054633"/>
              <a:gd name="connsiteX351" fmla="*/ 10893654 w 12191999"/>
              <a:gd name="connsiteY351" fmla="*/ 835395 h 1054633"/>
              <a:gd name="connsiteX352" fmla="*/ 10893654 w 12191999"/>
              <a:gd name="connsiteY352" fmla="*/ 873229 h 1054633"/>
              <a:gd name="connsiteX353" fmla="*/ 10898370 w 12191999"/>
              <a:gd name="connsiteY353" fmla="*/ 873229 h 1054633"/>
              <a:gd name="connsiteX354" fmla="*/ 10898370 w 12191999"/>
              <a:gd name="connsiteY354" fmla="*/ 844854 h 1054633"/>
              <a:gd name="connsiteX355" fmla="*/ 10907801 w 12191999"/>
              <a:gd name="connsiteY355" fmla="*/ 844854 h 1054633"/>
              <a:gd name="connsiteX356" fmla="*/ 10907801 w 12191999"/>
              <a:gd name="connsiteY356" fmla="*/ 887417 h 1054633"/>
              <a:gd name="connsiteX357" fmla="*/ 10945526 w 12191999"/>
              <a:gd name="connsiteY357" fmla="*/ 887417 h 1054633"/>
              <a:gd name="connsiteX358" fmla="*/ 10945526 w 12191999"/>
              <a:gd name="connsiteY358" fmla="*/ 873229 h 1054633"/>
              <a:gd name="connsiteX359" fmla="*/ 10964389 w 12191999"/>
              <a:gd name="connsiteY359" fmla="*/ 873229 h 1054633"/>
              <a:gd name="connsiteX360" fmla="*/ 10964389 w 12191999"/>
              <a:gd name="connsiteY360" fmla="*/ 896876 h 1054633"/>
              <a:gd name="connsiteX361" fmla="*/ 10969105 w 12191999"/>
              <a:gd name="connsiteY361" fmla="*/ 896876 h 1054633"/>
              <a:gd name="connsiteX362" fmla="*/ 10969105 w 12191999"/>
              <a:gd name="connsiteY362" fmla="*/ 873229 h 1054633"/>
              <a:gd name="connsiteX363" fmla="*/ 10987968 w 12191999"/>
              <a:gd name="connsiteY363" fmla="*/ 873229 h 1054633"/>
              <a:gd name="connsiteX364" fmla="*/ 10987968 w 12191999"/>
              <a:gd name="connsiteY364" fmla="*/ 830666 h 1054633"/>
              <a:gd name="connsiteX365" fmla="*/ 10997399 w 12191999"/>
              <a:gd name="connsiteY365" fmla="*/ 830666 h 1054633"/>
              <a:gd name="connsiteX366" fmla="*/ 11011546 w 12191999"/>
              <a:gd name="connsiteY366" fmla="*/ 778643 h 1054633"/>
              <a:gd name="connsiteX367" fmla="*/ 11025693 w 12191999"/>
              <a:gd name="connsiteY367" fmla="*/ 778643 h 1054633"/>
              <a:gd name="connsiteX368" fmla="*/ 11039840 w 12191999"/>
              <a:gd name="connsiteY368" fmla="*/ 830666 h 1054633"/>
              <a:gd name="connsiteX369" fmla="*/ 11049271 w 12191999"/>
              <a:gd name="connsiteY369" fmla="*/ 830666 h 1054633"/>
              <a:gd name="connsiteX370" fmla="*/ 11049271 w 12191999"/>
              <a:gd name="connsiteY370" fmla="*/ 906334 h 1054633"/>
              <a:gd name="connsiteX371" fmla="*/ 11053987 w 12191999"/>
              <a:gd name="connsiteY371" fmla="*/ 906334 h 1054633"/>
              <a:gd name="connsiteX372" fmla="*/ 11053987 w 12191999"/>
              <a:gd name="connsiteY372" fmla="*/ 963086 h 1054633"/>
              <a:gd name="connsiteX373" fmla="*/ 11063418 w 12191999"/>
              <a:gd name="connsiteY373" fmla="*/ 958357 h 1054633"/>
              <a:gd name="connsiteX374" fmla="*/ 11063418 w 12191999"/>
              <a:gd name="connsiteY374" fmla="*/ 939439 h 1054633"/>
              <a:gd name="connsiteX375" fmla="*/ 11068134 w 12191999"/>
              <a:gd name="connsiteY375" fmla="*/ 953627 h 1054633"/>
              <a:gd name="connsiteX376" fmla="*/ 11077565 w 12191999"/>
              <a:gd name="connsiteY376" fmla="*/ 953627 h 1054633"/>
              <a:gd name="connsiteX377" fmla="*/ 11077565 w 12191999"/>
              <a:gd name="connsiteY377" fmla="*/ 854312 h 1054633"/>
              <a:gd name="connsiteX378" fmla="*/ 11115291 w 12191999"/>
              <a:gd name="connsiteY378" fmla="*/ 854312 h 1054633"/>
              <a:gd name="connsiteX379" fmla="*/ 11129438 w 12191999"/>
              <a:gd name="connsiteY379" fmla="*/ 868500 h 1054633"/>
              <a:gd name="connsiteX380" fmla="*/ 11129438 w 12191999"/>
              <a:gd name="connsiteY380" fmla="*/ 854312 h 1054633"/>
              <a:gd name="connsiteX381" fmla="*/ 11129438 w 12191999"/>
              <a:gd name="connsiteY381" fmla="*/ 849583 h 1054633"/>
              <a:gd name="connsiteX382" fmla="*/ 11143585 w 12191999"/>
              <a:gd name="connsiteY382" fmla="*/ 849583 h 1054633"/>
              <a:gd name="connsiteX383" fmla="*/ 11143585 w 12191999"/>
              <a:gd name="connsiteY383" fmla="*/ 821207 h 1054633"/>
              <a:gd name="connsiteX384" fmla="*/ 11153016 w 12191999"/>
              <a:gd name="connsiteY384" fmla="*/ 821207 h 1054633"/>
              <a:gd name="connsiteX385" fmla="*/ 11153016 w 12191999"/>
              <a:gd name="connsiteY385" fmla="*/ 807019 h 1054633"/>
              <a:gd name="connsiteX386" fmla="*/ 11153016 w 12191999"/>
              <a:gd name="connsiteY386" fmla="*/ 778643 h 1054633"/>
              <a:gd name="connsiteX387" fmla="*/ 11171879 w 12191999"/>
              <a:gd name="connsiteY387" fmla="*/ 778643 h 1054633"/>
              <a:gd name="connsiteX388" fmla="*/ 11171879 w 12191999"/>
              <a:gd name="connsiteY388" fmla="*/ 740809 h 1054633"/>
              <a:gd name="connsiteX389" fmla="*/ 11186026 w 12191999"/>
              <a:gd name="connsiteY389" fmla="*/ 740809 h 1054633"/>
              <a:gd name="connsiteX390" fmla="*/ 11186026 w 12191999"/>
              <a:gd name="connsiteY390" fmla="*/ 731350 h 1054633"/>
              <a:gd name="connsiteX391" fmla="*/ 11190742 w 12191999"/>
              <a:gd name="connsiteY391" fmla="*/ 731350 h 1054633"/>
              <a:gd name="connsiteX392" fmla="*/ 11190742 w 12191999"/>
              <a:gd name="connsiteY392" fmla="*/ 698245 h 1054633"/>
              <a:gd name="connsiteX393" fmla="*/ 11195457 w 12191999"/>
              <a:gd name="connsiteY393" fmla="*/ 698245 h 1054633"/>
              <a:gd name="connsiteX394" fmla="*/ 11195457 w 12191999"/>
              <a:gd name="connsiteY394" fmla="*/ 688787 h 1054633"/>
              <a:gd name="connsiteX395" fmla="*/ 11204888 w 12191999"/>
              <a:gd name="connsiteY395" fmla="*/ 688787 h 1054633"/>
              <a:gd name="connsiteX396" fmla="*/ 11204888 w 12191999"/>
              <a:gd name="connsiteY396" fmla="*/ 650952 h 1054633"/>
              <a:gd name="connsiteX397" fmla="*/ 11237898 w 12191999"/>
              <a:gd name="connsiteY397" fmla="*/ 650952 h 1054633"/>
              <a:gd name="connsiteX398" fmla="*/ 11237898 w 12191999"/>
              <a:gd name="connsiteY398" fmla="*/ 636765 h 1054633"/>
              <a:gd name="connsiteX399" fmla="*/ 11275624 w 12191999"/>
              <a:gd name="connsiteY399" fmla="*/ 636765 h 1054633"/>
              <a:gd name="connsiteX400" fmla="*/ 11275624 w 12191999"/>
              <a:gd name="connsiteY400" fmla="*/ 622577 h 1054633"/>
              <a:gd name="connsiteX401" fmla="*/ 11299202 w 12191999"/>
              <a:gd name="connsiteY401" fmla="*/ 622577 h 1054633"/>
              <a:gd name="connsiteX402" fmla="*/ 11299202 w 12191999"/>
              <a:gd name="connsiteY402" fmla="*/ 636765 h 1054633"/>
              <a:gd name="connsiteX403" fmla="*/ 11308634 w 12191999"/>
              <a:gd name="connsiteY403" fmla="*/ 636765 h 1054633"/>
              <a:gd name="connsiteX404" fmla="*/ 11308634 w 12191999"/>
              <a:gd name="connsiteY404" fmla="*/ 632035 h 1054633"/>
              <a:gd name="connsiteX405" fmla="*/ 11318065 w 12191999"/>
              <a:gd name="connsiteY405" fmla="*/ 632035 h 1054633"/>
              <a:gd name="connsiteX406" fmla="*/ 11318065 w 12191999"/>
              <a:gd name="connsiteY406" fmla="*/ 636765 h 1054633"/>
              <a:gd name="connsiteX407" fmla="*/ 11327496 w 12191999"/>
              <a:gd name="connsiteY407" fmla="*/ 636765 h 1054633"/>
              <a:gd name="connsiteX408" fmla="*/ 11327496 w 12191999"/>
              <a:gd name="connsiteY408" fmla="*/ 622577 h 1054633"/>
              <a:gd name="connsiteX409" fmla="*/ 11346359 w 12191999"/>
              <a:gd name="connsiteY409" fmla="*/ 622577 h 1054633"/>
              <a:gd name="connsiteX410" fmla="*/ 11346359 w 12191999"/>
              <a:gd name="connsiteY410" fmla="*/ 636765 h 1054633"/>
              <a:gd name="connsiteX411" fmla="*/ 11374653 w 12191999"/>
              <a:gd name="connsiteY411" fmla="*/ 636765 h 1054633"/>
              <a:gd name="connsiteX412" fmla="*/ 11374653 w 12191999"/>
              <a:gd name="connsiteY412" fmla="*/ 650952 h 1054633"/>
              <a:gd name="connsiteX413" fmla="*/ 11388800 w 12191999"/>
              <a:gd name="connsiteY413" fmla="*/ 650952 h 1054633"/>
              <a:gd name="connsiteX414" fmla="*/ 11388800 w 12191999"/>
              <a:gd name="connsiteY414" fmla="*/ 750268 h 1054633"/>
              <a:gd name="connsiteX415" fmla="*/ 11398231 w 12191999"/>
              <a:gd name="connsiteY415" fmla="*/ 750268 h 1054633"/>
              <a:gd name="connsiteX416" fmla="*/ 11398231 w 12191999"/>
              <a:gd name="connsiteY416" fmla="*/ 712433 h 1054633"/>
              <a:gd name="connsiteX417" fmla="*/ 11445388 w 12191999"/>
              <a:gd name="connsiteY417" fmla="*/ 712433 h 1054633"/>
              <a:gd name="connsiteX418" fmla="*/ 11445388 w 12191999"/>
              <a:gd name="connsiteY418" fmla="*/ 750268 h 1054633"/>
              <a:gd name="connsiteX419" fmla="*/ 11454819 w 12191999"/>
              <a:gd name="connsiteY419" fmla="*/ 750268 h 1054633"/>
              <a:gd name="connsiteX420" fmla="*/ 11454819 w 12191999"/>
              <a:gd name="connsiteY420" fmla="*/ 854312 h 1054633"/>
              <a:gd name="connsiteX421" fmla="*/ 11459535 w 12191999"/>
              <a:gd name="connsiteY421" fmla="*/ 854312 h 1054633"/>
              <a:gd name="connsiteX422" fmla="*/ 11464251 w 12191999"/>
              <a:gd name="connsiteY422" fmla="*/ 769185 h 1054633"/>
              <a:gd name="connsiteX423" fmla="*/ 11464251 w 12191999"/>
              <a:gd name="connsiteY423" fmla="*/ 854312 h 1054633"/>
              <a:gd name="connsiteX424" fmla="*/ 11473682 w 12191999"/>
              <a:gd name="connsiteY424" fmla="*/ 854312 h 1054633"/>
              <a:gd name="connsiteX425" fmla="*/ 11478398 w 12191999"/>
              <a:gd name="connsiteY425" fmla="*/ 901605 h 1054633"/>
              <a:gd name="connsiteX426" fmla="*/ 11501976 w 12191999"/>
              <a:gd name="connsiteY426" fmla="*/ 915793 h 1054633"/>
              <a:gd name="connsiteX427" fmla="*/ 11501976 w 12191999"/>
              <a:gd name="connsiteY427" fmla="*/ 896876 h 1054633"/>
              <a:gd name="connsiteX428" fmla="*/ 11506692 w 12191999"/>
              <a:gd name="connsiteY428" fmla="*/ 896876 h 1054633"/>
              <a:gd name="connsiteX429" fmla="*/ 11506692 w 12191999"/>
              <a:gd name="connsiteY429" fmla="*/ 882688 h 1054633"/>
              <a:gd name="connsiteX430" fmla="*/ 11572711 w 12191999"/>
              <a:gd name="connsiteY430" fmla="*/ 882688 h 1054633"/>
              <a:gd name="connsiteX431" fmla="*/ 11572711 w 12191999"/>
              <a:gd name="connsiteY431" fmla="*/ 887417 h 1054633"/>
              <a:gd name="connsiteX432" fmla="*/ 11577427 w 12191999"/>
              <a:gd name="connsiteY432" fmla="*/ 887417 h 1054633"/>
              <a:gd name="connsiteX433" fmla="*/ 11577427 w 12191999"/>
              <a:gd name="connsiteY433" fmla="*/ 873229 h 1054633"/>
              <a:gd name="connsiteX434" fmla="*/ 11586858 w 12191999"/>
              <a:gd name="connsiteY434" fmla="*/ 873229 h 1054633"/>
              <a:gd name="connsiteX435" fmla="*/ 11586858 w 12191999"/>
              <a:gd name="connsiteY435" fmla="*/ 887417 h 1054633"/>
              <a:gd name="connsiteX436" fmla="*/ 11596290 w 12191999"/>
              <a:gd name="connsiteY436" fmla="*/ 887417 h 1054633"/>
              <a:gd name="connsiteX437" fmla="*/ 11596290 w 12191999"/>
              <a:gd name="connsiteY437" fmla="*/ 868500 h 1054633"/>
              <a:gd name="connsiteX438" fmla="*/ 11605721 w 12191999"/>
              <a:gd name="connsiteY438" fmla="*/ 868500 h 1054633"/>
              <a:gd name="connsiteX439" fmla="*/ 11605721 w 12191999"/>
              <a:gd name="connsiteY439" fmla="*/ 859041 h 1054633"/>
              <a:gd name="connsiteX440" fmla="*/ 11629299 w 12191999"/>
              <a:gd name="connsiteY440" fmla="*/ 859041 h 1054633"/>
              <a:gd name="connsiteX441" fmla="*/ 11629299 w 12191999"/>
              <a:gd name="connsiteY441" fmla="*/ 835395 h 1054633"/>
              <a:gd name="connsiteX442" fmla="*/ 11638730 w 12191999"/>
              <a:gd name="connsiteY442" fmla="*/ 830666 h 1054633"/>
              <a:gd name="connsiteX443" fmla="*/ 11638730 w 12191999"/>
              <a:gd name="connsiteY443" fmla="*/ 825936 h 1054633"/>
              <a:gd name="connsiteX444" fmla="*/ 11657593 w 12191999"/>
              <a:gd name="connsiteY444" fmla="*/ 825936 h 1054633"/>
              <a:gd name="connsiteX445" fmla="*/ 11657593 w 12191999"/>
              <a:gd name="connsiteY445" fmla="*/ 807019 h 1054633"/>
              <a:gd name="connsiteX446" fmla="*/ 11667025 w 12191999"/>
              <a:gd name="connsiteY446" fmla="*/ 807019 h 1054633"/>
              <a:gd name="connsiteX447" fmla="*/ 11667025 w 12191999"/>
              <a:gd name="connsiteY447" fmla="*/ 764456 h 1054633"/>
              <a:gd name="connsiteX448" fmla="*/ 11685887 w 12191999"/>
              <a:gd name="connsiteY448" fmla="*/ 764456 h 1054633"/>
              <a:gd name="connsiteX449" fmla="*/ 11685887 w 12191999"/>
              <a:gd name="connsiteY449" fmla="*/ 759726 h 1054633"/>
              <a:gd name="connsiteX450" fmla="*/ 11695319 w 12191999"/>
              <a:gd name="connsiteY450" fmla="*/ 759726 h 1054633"/>
              <a:gd name="connsiteX451" fmla="*/ 11695319 w 12191999"/>
              <a:gd name="connsiteY451" fmla="*/ 702975 h 1054633"/>
              <a:gd name="connsiteX452" fmla="*/ 11718897 w 12191999"/>
              <a:gd name="connsiteY452" fmla="*/ 702975 h 1054633"/>
              <a:gd name="connsiteX453" fmla="*/ 11718897 w 12191999"/>
              <a:gd name="connsiteY453" fmla="*/ 679328 h 1054633"/>
              <a:gd name="connsiteX454" fmla="*/ 11766054 w 12191999"/>
              <a:gd name="connsiteY454" fmla="*/ 679328 h 1054633"/>
              <a:gd name="connsiteX455" fmla="*/ 11766054 w 12191999"/>
              <a:gd name="connsiteY455" fmla="*/ 702975 h 1054633"/>
              <a:gd name="connsiteX456" fmla="*/ 11794348 w 12191999"/>
              <a:gd name="connsiteY456" fmla="*/ 702975 h 1054633"/>
              <a:gd name="connsiteX457" fmla="*/ 11794348 w 12191999"/>
              <a:gd name="connsiteY457" fmla="*/ 759726 h 1054633"/>
              <a:gd name="connsiteX458" fmla="*/ 11813210 w 12191999"/>
              <a:gd name="connsiteY458" fmla="*/ 759726 h 1054633"/>
              <a:gd name="connsiteX459" fmla="*/ 11813210 w 12191999"/>
              <a:gd name="connsiteY459" fmla="*/ 887417 h 1054633"/>
              <a:gd name="connsiteX460" fmla="*/ 11817926 w 12191999"/>
              <a:gd name="connsiteY460" fmla="*/ 887417 h 1054633"/>
              <a:gd name="connsiteX461" fmla="*/ 11832073 w 12191999"/>
              <a:gd name="connsiteY461" fmla="*/ 854312 h 1054633"/>
              <a:gd name="connsiteX462" fmla="*/ 11841504 w 12191999"/>
              <a:gd name="connsiteY462" fmla="*/ 868500 h 1054633"/>
              <a:gd name="connsiteX463" fmla="*/ 11836789 w 12191999"/>
              <a:gd name="connsiteY463" fmla="*/ 868500 h 1054633"/>
              <a:gd name="connsiteX464" fmla="*/ 11836789 w 12191999"/>
              <a:gd name="connsiteY464" fmla="*/ 887417 h 1054633"/>
              <a:gd name="connsiteX465" fmla="*/ 11846220 w 12191999"/>
              <a:gd name="connsiteY465" fmla="*/ 887417 h 1054633"/>
              <a:gd name="connsiteX466" fmla="*/ 11846220 w 12191999"/>
              <a:gd name="connsiteY466" fmla="*/ 925252 h 1054633"/>
              <a:gd name="connsiteX467" fmla="*/ 11855652 w 12191999"/>
              <a:gd name="connsiteY467" fmla="*/ 925252 h 1054633"/>
              <a:gd name="connsiteX468" fmla="*/ 11855652 w 12191999"/>
              <a:gd name="connsiteY468" fmla="*/ 953627 h 1054633"/>
              <a:gd name="connsiteX469" fmla="*/ 11874514 w 12191999"/>
              <a:gd name="connsiteY469" fmla="*/ 953627 h 1054633"/>
              <a:gd name="connsiteX470" fmla="*/ 11874514 w 12191999"/>
              <a:gd name="connsiteY470" fmla="*/ 944169 h 1054633"/>
              <a:gd name="connsiteX471" fmla="*/ 11893377 w 12191999"/>
              <a:gd name="connsiteY471" fmla="*/ 944169 h 1054633"/>
              <a:gd name="connsiteX472" fmla="*/ 11893377 w 12191999"/>
              <a:gd name="connsiteY472" fmla="*/ 915793 h 1054633"/>
              <a:gd name="connsiteX473" fmla="*/ 11940534 w 12191999"/>
              <a:gd name="connsiteY473" fmla="*/ 915793 h 1054633"/>
              <a:gd name="connsiteX474" fmla="*/ 11940534 w 12191999"/>
              <a:gd name="connsiteY474" fmla="*/ 925252 h 1054633"/>
              <a:gd name="connsiteX475" fmla="*/ 11949965 w 12191999"/>
              <a:gd name="connsiteY475" fmla="*/ 925252 h 1054633"/>
              <a:gd name="connsiteX476" fmla="*/ 11949965 w 12191999"/>
              <a:gd name="connsiteY476" fmla="*/ 915793 h 1054633"/>
              <a:gd name="connsiteX477" fmla="*/ 11959396 w 12191999"/>
              <a:gd name="connsiteY477" fmla="*/ 915793 h 1054633"/>
              <a:gd name="connsiteX478" fmla="*/ 11959396 w 12191999"/>
              <a:gd name="connsiteY478" fmla="*/ 934710 h 1054633"/>
              <a:gd name="connsiteX479" fmla="*/ 11968828 w 12191999"/>
              <a:gd name="connsiteY479" fmla="*/ 934710 h 1054633"/>
              <a:gd name="connsiteX480" fmla="*/ 11968828 w 12191999"/>
              <a:gd name="connsiteY480" fmla="*/ 925252 h 1054633"/>
              <a:gd name="connsiteX481" fmla="*/ 11978259 w 12191999"/>
              <a:gd name="connsiteY481" fmla="*/ 925252 h 1054633"/>
              <a:gd name="connsiteX482" fmla="*/ 11978259 w 12191999"/>
              <a:gd name="connsiteY482" fmla="*/ 896876 h 1054633"/>
              <a:gd name="connsiteX483" fmla="*/ 12015984 w 12191999"/>
              <a:gd name="connsiteY483" fmla="*/ 896876 h 1054633"/>
              <a:gd name="connsiteX484" fmla="*/ 12015984 w 12191999"/>
              <a:gd name="connsiteY484" fmla="*/ 906334 h 1054633"/>
              <a:gd name="connsiteX485" fmla="*/ 12025416 w 12191999"/>
              <a:gd name="connsiteY485" fmla="*/ 906334 h 1054633"/>
              <a:gd name="connsiteX486" fmla="*/ 12025416 w 12191999"/>
              <a:gd name="connsiteY486" fmla="*/ 887417 h 1054633"/>
              <a:gd name="connsiteX487" fmla="*/ 12044278 w 12191999"/>
              <a:gd name="connsiteY487" fmla="*/ 887417 h 1054633"/>
              <a:gd name="connsiteX488" fmla="*/ 12044278 w 12191999"/>
              <a:gd name="connsiteY488" fmla="*/ 859041 h 1054633"/>
              <a:gd name="connsiteX489" fmla="*/ 12063141 w 12191999"/>
              <a:gd name="connsiteY489" fmla="*/ 859041 h 1054633"/>
              <a:gd name="connsiteX490" fmla="*/ 12063141 w 12191999"/>
              <a:gd name="connsiteY490" fmla="*/ 868500 h 1054633"/>
              <a:gd name="connsiteX491" fmla="*/ 12072573 w 12191999"/>
              <a:gd name="connsiteY491" fmla="*/ 868500 h 1054633"/>
              <a:gd name="connsiteX492" fmla="*/ 12072573 w 12191999"/>
              <a:gd name="connsiteY492" fmla="*/ 840124 h 1054633"/>
              <a:gd name="connsiteX493" fmla="*/ 12091435 w 12191999"/>
              <a:gd name="connsiteY493" fmla="*/ 840124 h 1054633"/>
              <a:gd name="connsiteX494" fmla="*/ 12091435 w 12191999"/>
              <a:gd name="connsiteY494" fmla="*/ 859041 h 1054633"/>
              <a:gd name="connsiteX495" fmla="*/ 12119730 w 12191999"/>
              <a:gd name="connsiteY495" fmla="*/ 859041 h 1054633"/>
              <a:gd name="connsiteX496" fmla="*/ 12119730 w 12191999"/>
              <a:gd name="connsiteY496" fmla="*/ 849583 h 1054633"/>
              <a:gd name="connsiteX497" fmla="*/ 12143308 w 12191999"/>
              <a:gd name="connsiteY497" fmla="*/ 849583 h 1054633"/>
              <a:gd name="connsiteX498" fmla="*/ 12143308 w 12191999"/>
              <a:gd name="connsiteY498" fmla="*/ 859041 h 1054633"/>
              <a:gd name="connsiteX499" fmla="*/ 12148024 w 12191999"/>
              <a:gd name="connsiteY499" fmla="*/ 859041 h 1054633"/>
              <a:gd name="connsiteX500" fmla="*/ 12148024 w 12191999"/>
              <a:gd name="connsiteY500" fmla="*/ 877959 h 1054633"/>
              <a:gd name="connsiteX501" fmla="*/ 12157455 w 12191999"/>
              <a:gd name="connsiteY501" fmla="*/ 877959 h 1054633"/>
              <a:gd name="connsiteX502" fmla="*/ 12157455 w 12191999"/>
              <a:gd name="connsiteY502" fmla="*/ 887417 h 1054633"/>
              <a:gd name="connsiteX503" fmla="*/ 12190170 w 12191999"/>
              <a:gd name="connsiteY503" fmla="*/ 887417 h 1054633"/>
              <a:gd name="connsiteX504" fmla="*/ 12191999 w 12191999"/>
              <a:gd name="connsiteY504" fmla="*/ 887417 h 1054633"/>
              <a:gd name="connsiteX505" fmla="*/ 12191999 w 12191999"/>
              <a:gd name="connsiteY505" fmla="*/ 1044323 h 1054633"/>
              <a:gd name="connsiteX506" fmla="*/ 10521116 w 12191999"/>
              <a:gd name="connsiteY506" fmla="*/ 1044323 h 1054633"/>
              <a:gd name="connsiteX507" fmla="*/ 10521116 w 12191999"/>
              <a:gd name="connsiteY507" fmla="*/ 1041933 h 1054633"/>
              <a:gd name="connsiteX508" fmla="*/ 8579790 w 12191999"/>
              <a:gd name="connsiteY508" fmla="*/ 1041933 h 1054633"/>
              <a:gd name="connsiteX509" fmla="*/ 8566156 w 12191999"/>
              <a:gd name="connsiteY509" fmla="*/ 1041933 h 1054633"/>
              <a:gd name="connsiteX510" fmla="*/ 7520052 w 12191999"/>
              <a:gd name="connsiteY510" fmla="*/ 1041933 h 1054633"/>
              <a:gd name="connsiteX511" fmla="*/ 5379136 w 12191999"/>
              <a:gd name="connsiteY511" fmla="*/ 1041933 h 1054633"/>
              <a:gd name="connsiteX512" fmla="*/ 5379136 w 12191999"/>
              <a:gd name="connsiteY512" fmla="*/ 1000888 h 1054633"/>
              <a:gd name="connsiteX513" fmla="*/ 5374420 w 12191999"/>
              <a:gd name="connsiteY513" fmla="*/ 1000888 h 1054633"/>
              <a:gd name="connsiteX514" fmla="*/ 5374420 w 12191999"/>
              <a:gd name="connsiteY514" fmla="*/ 996158 h 1054633"/>
              <a:gd name="connsiteX515" fmla="*/ 5388567 w 12191999"/>
              <a:gd name="connsiteY515" fmla="*/ 996158 h 1054633"/>
              <a:gd name="connsiteX516" fmla="*/ 5388567 w 12191999"/>
              <a:gd name="connsiteY516" fmla="*/ 977241 h 1054633"/>
              <a:gd name="connsiteX517" fmla="*/ 5487596 w 12191999"/>
              <a:gd name="connsiteY517" fmla="*/ 977241 h 1054633"/>
              <a:gd name="connsiteX518" fmla="*/ 5487596 w 12191999"/>
              <a:gd name="connsiteY518" fmla="*/ 996158 h 1054633"/>
              <a:gd name="connsiteX519" fmla="*/ 5515890 w 12191999"/>
              <a:gd name="connsiteY519" fmla="*/ 996158 h 1054633"/>
              <a:gd name="connsiteX520" fmla="*/ 5515890 w 12191999"/>
              <a:gd name="connsiteY520" fmla="*/ 972512 h 1054633"/>
              <a:gd name="connsiteX521" fmla="*/ 5525322 w 12191999"/>
              <a:gd name="connsiteY521" fmla="*/ 972512 h 1054633"/>
              <a:gd name="connsiteX522" fmla="*/ 5525322 w 12191999"/>
              <a:gd name="connsiteY522" fmla="*/ 939407 h 1054633"/>
              <a:gd name="connsiteX523" fmla="*/ 5539470 w 12191999"/>
              <a:gd name="connsiteY523" fmla="*/ 939407 h 1054633"/>
              <a:gd name="connsiteX524" fmla="*/ 5539470 w 12191999"/>
              <a:gd name="connsiteY524" fmla="*/ 934677 h 1054633"/>
              <a:gd name="connsiteX525" fmla="*/ 5553616 w 12191999"/>
              <a:gd name="connsiteY525" fmla="*/ 934677 h 1054633"/>
              <a:gd name="connsiteX526" fmla="*/ 5558332 w 12191999"/>
              <a:gd name="connsiteY526" fmla="*/ 939407 h 1054633"/>
              <a:gd name="connsiteX527" fmla="*/ 5572479 w 12191999"/>
              <a:gd name="connsiteY527" fmla="*/ 939407 h 1054633"/>
              <a:gd name="connsiteX528" fmla="*/ 5572479 w 12191999"/>
              <a:gd name="connsiteY528" fmla="*/ 972512 h 1054633"/>
              <a:gd name="connsiteX529" fmla="*/ 5610204 w 12191999"/>
              <a:gd name="connsiteY529" fmla="*/ 972512 h 1054633"/>
              <a:gd name="connsiteX530" fmla="*/ 5610204 w 12191999"/>
              <a:gd name="connsiteY530" fmla="*/ 958324 h 1054633"/>
              <a:gd name="connsiteX531" fmla="*/ 5614920 w 12191999"/>
              <a:gd name="connsiteY531" fmla="*/ 958324 h 1054633"/>
              <a:gd name="connsiteX532" fmla="*/ 5614920 w 12191999"/>
              <a:gd name="connsiteY532" fmla="*/ 972512 h 1054633"/>
              <a:gd name="connsiteX533" fmla="*/ 5633783 w 12191999"/>
              <a:gd name="connsiteY533" fmla="*/ 972512 h 1054633"/>
              <a:gd name="connsiteX534" fmla="*/ 5633783 w 12191999"/>
              <a:gd name="connsiteY534" fmla="*/ 806986 h 1054633"/>
              <a:gd name="connsiteX535" fmla="*/ 5680940 w 12191999"/>
              <a:gd name="connsiteY535" fmla="*/ 806986 h 1054633"/>
              <a:gd name="connsiteX536" fmla="*/ 5680940 w 12191999"/>
              <a:gd name="connsiteY536" fmla="*/ 792799 h 1054633"/>
              <a:gd name="connsiteX537" fmla="*/ 5685655 w 12191999"/>
              <a:gd name="connsiteY537" fmla="*/ 792799 h 1054633"/>
              <a:gd name="connsiteX538" fmla="*/ 5685655 w 12191999"/>
              <a:gd name="connsiteY538" fmla="*/ 802257 h 1054633"/>
              <a:gd name="connsiteX539" fmla="*/ 5709233 w 12191999"/>
              <a:gd name="connsiteY539" fmla="*/ 802257 h 1054633"/>
              <a:gd name="connsiteX540" fmla="*/ 5709233 w 12191999"/>
              <a:gd name="connsiteY540" fmla="*/ 792799 h 1054633"/>
              <a:gd name="connsiteX541" fmla="*/ 5713949 w 12191999"/>
              <a:gd name="connsiteY541" fmla="*/ 792799 h 1054633"/>
              <a:gd name="connsiteX542" fmla="*/ 5713949 w 12191999"/>
              <a:gd name="connsiteY542" fmla="*/ 811716 h 1054633"/>
              <a:gd name="connsiteX543" fmla="*/ 5723381 w 12191999"/>
              <a:gd name="connsiteY543" fmla="*/ 811716 h 1054633"/>
              <a:gd name="connsiteX544" fmla="*/ 5723381 w 12191999"/>
              <a:gd name="connsiteY544" fmla="*/ 830633 h 1054633"/>
              <a:gd name="connsiteX545" fmla="*/ 5751674 w 12191999"/>
              <a:gd name="connsiteY545" fmla="*/ 830633 h 1054633"/>
              <a:gd name="connsiteX546" fmla="*/ 5751674 w 12191999"/>
              <a:gd name="connsiteY546" fmla="*/ 868467 h 1054633"/>
              <a:gd name="connsiteX547" fmla="*/ 5756390 w 12191999"/>
              <a:gd name="connsiteY547" fmla="*/ 868467 h 1054633"/>
              <a:gd name="connsiteX548" fmla="*/ 5756390 w 12191999"/>
              <a:gd name="connsiteY548" fmla="*/ 840092 h 1054633"/>
              <a:gd name="connsiteX549" fmla="*/ 5765822 w 12191999"/>
              <a:gd name="connsiteY549" fmla="*/ 840092 h 1054633"/>
              <a:gd name="connsiteX550" fmla="*/ 5765822 w 12191999"/>
              <a:gd name="connsiteY550" fmla="*/ 882655 h 1054633"/>
              <a:gd name="connsiteX551" fmla="*/ 5803547 w 12191999"/>
              <a:gd name="connsiteY551" fmla="*/ 882655 h 1054633"/>
              <a:gd name="connsiteX552" fmla="*/ 5803547 w 12191999"/>
              <a:gd name="connsiteY552" fmla="*/ 868467 h 1054633"/>
              <a:gd name="connsiteX553" fmla="*/ 5822409 w 12191999"/>
              <a:gd name="connsiteY553" fmla="*/ 868467 h 1054633"/>
              <a:gd name="connsiteX554" fmla="*/ 5822409 w 12191999"/>
              <a:gd name="connsiteY554" fmla="*/ 892114 h 1054633"/>
              <a:gd name="connsiteX555" fmla="*/ 5827125 w 12191999"/>
              <a:gd name="connsiteY555" fmla="*/ 892114 h 1054633"/>
              <a:gd name="connsiteX556" fmla="*/ 5827125 w 12191999"/>
              <a:gd name="connsiteY556" fmla="*/ 868467 h 1054633"/>
              <a:gd name="connsiteX557" fmla="*/ 5845988 w 12191999"/>
              <a:gd name="connsiteY557" fmla="*/ 868467 h 1054633"/>
              <a:gd name="connsiteX558" fmla="*/ 5845988 w 12191999"/>
              <a:gd name="connsiteY558" fmla="*/ 825904 h 1054633"/>
              <a:gd name="connsiteX559" fmla="*/ 5855420 w 12191999"/>
              <a:gd name="connsiteY559" fmla="*/ 825904 h 1054633"/>
              <a:gd name="connsiteX560" fmla="*/ 5869566 w 12191999"/>
              <a:gd name="connsiteY560" fmla="*/ 773881 h 1054633"/>
              <a:gd name="connsiteX561" fmla="*/ 5883713 w 12191999"/>
              <a:gd name="connsiteY561" fmla="*/ 773881 h 1054633"/>
              <a:gd name="connsiteX562" fmla="*/ 5897860 w 12191999"/>
              <a:gd name="connsiteY562" fmla="*/ 825904 h 1054633"/>
              <a:gd name="connsiteX563" fmla="*/ 5907291 w 12191999"/>
              <a:gd name="connsiteY563" fmla="*/ 825904 h 1054633"/>
              <a:gd name="connsiteX564" fmla="*/ 5907291 w 12191999"/>
              <a:gd name="connsiteY564" fmla="*/ 901572 h 1054633"/>
              <a:gd name="connsiteX565" fmla="*/ 5912007 w 12191999"/>
              <a:gd name="connsiteY565" fmla="*/ 901572 h 1054633"/>
              <a:gd name="connsiteX566" fmla="*/ 5912007 w 12191999"/>
              <a:gd name="connsiteY566" fmla="*/ 958324 h 1054633"/>
              <a:gd name="connsiteX567" fmla="*/ 5921438 w 12191999"/>
              <a:gd name="connsiteY567" fmla="*/ 953595 h 1054633"/>
              <a:gd name="connsiteX568" fmla="*/ 5921438 w 12191999"/>
              <a:gd name="connsiteY568" fmla="*/ 934677 h 1054633"/>
              <a:gd name="connsiteX569" fmla="*/ 5926154 w 12191999"/>
              <a:gd name="connsiteY569" fmla="*/ 948865 h 1054633"/>
              <a:gd name="connsiteX570" fmla="*/ 5935585 w 12191999"/>
              <a:gd name="connsiteY570" fmla="*/ 948865 h 1054633"/>
              <a:gd name="connsiteX571" fmla="*/ 5935585 w 12191999"/>
              <a:gd name="connsiteY571" fmla="*/ 849550 h 1054633"/>
              <a:gd name="connsiteX572" fmla="*/ 5973311 w 12191999"/>
              <a:gd name="connsiteY572" fmla="*/ 849550 h 1054633"/>
              <a:gd name="connsiteX573" fmla="*/ 5987459 w 12191999"/>
              <a:gd name="connsiteY573" fmla="*/ 863738 h 1054633"/>
              <a:gd name="connsiteX574" fmla="*/ 5987459 w 12191999"/>
              <a:gd name="connsiteY574" fmla="*/ 849550 h 1054633"/>
              <a:gd name="connsiteX575" fmla="*/ 5987459 w 12191999"/>
              <a:gd name="connsiteY575" fmla="*/ 844821 h 1054633"/>
              <a:gd name="connsiteX576" fmla="*/ 6001605 w 12191999"/>
              <a:gd name="connsiteY576" fmla="*/ 844821 h 1054633"/>
              <a:gd name="connsiteX577" fmla="*/ 6001605 w 12191999"/>
              <a:gd name="connsiteY577" fmla="*/ 816445 h 1054633"/>
              <a:gd name="connsiteX578" fmla="*/ 6011036 w 12191999"/>
              <a:gd name="connsiteY578" fmla="*/ 816445 h 1054633"/>
              <a:gd name="connsiteX579" fmla="*/ 6011036 w 12191999"/>
              <a:gd name="connsiteY579" fmla="*/ 802257 h 1054633"/>
              <a:gd name="connsiteX580" fmla="*/ 6011036 w 12191999"/>
              <a:gd name="connsiteY580" fmla="*/ 773881 h 1054633"/>
              <a:gd name="connsiteX581" fmla="*/ 6029899 w 12191999"/>
              <a:gd name="connsiteY581" fmla="*/ 773881 h 1054633"/>
              <a:gd name="connsiteX582" fmla="*/ 6029899 w 12191999"/>
              <a:gd name="connsiteY582" fmla="*/ 736047 h 1054633"/>
              <a:gd name="connsiteX583" fmla="*/ 6044047 w 12191999"/>
              <a:gd name="connsiteY583" fmla="*/ 736047 h 1054633"/>
              <a:gd name="connsiteX584" fmla="*/ 6044047 w 12191999"/>
              <a:gd name="connsiteY584" fmla="*/ 726588 h 1054633"/>
              <a:gd name="connsiteX585" fmla="*/ 6048762 w 12191999"/>
              <a:gd name="connsiteY585" fmla="*/ 726588 h 1054633"/>
              <a:gd name="connsiteX586" fmla="*/ 6048762 w 12191999"/>
              <a:gd name="connsiteY586" fmla="*/ 693483 h 1054633"/>
              <a:gd name="connsiteX587" fmla="*/ 6053477 w 12191999"/>
              <a:gd name="connsiteY587" fmla="*/ 693483 h 1054633"/>
              <a:gd name="connsiteX588" fmla="*/ 6053477 w 12191999"/>
              <a:gd name="connsiteY588" fmla="*/ 684025 h 1054633"/>
              <a:gd name="connsiteX589" fmla="*/ 6062909 w 12191999"/>
              <a:gd name="connsiteY589" fmla="*/ 684025 h 1054633"/>
              <a:gd name="connsiteX590" fmla="*/ 6062909 w 12191999"/>
              <a:gd name="connsiteY590" fmla="*/ 646190 h 1054633"/>
              <a:gd name="connsiteX591" fmla="*/ 6095918 w 12191999"/>
              <a:gd name="connsiteY591" fmla="*/ 646190 h 1054633"/>
              <a:gd name="connsiteX592" fmla="*/ 6095918 w 12191999"/>
              <a:gd name="connsiteY592" fmla="*/ 632003 h 1054633"/>
              <a:gd name="connsiteX593" fmla="*/ 6133644 w 12191999"/>
              <a:gd name="connsiteY593" fmla="*/ 632003 h 1054633"/>
              <a:gd name="connsiteX594" fmla="*/ 6133644 w 12191999"/>
              <a:gd name="connsiteY594" fmla="*/ 617815 h 1054633"/>
              <a:gd name="connsiteX595" fmla="*/ 6157222 w 12191999"/>
              <a:gd name="connsiteY595" fmla="*/ 617815 h 1054633"/>
              <a:gd name="connsiteX596" fmla="*/ 6157222 w 12191999"/>
              <a:gd name="connsiteY596" fmla="*/ 632003 h 1054633"/>
              <a:gd name="connsiteX597" fmla="*/ 6166654 w 12191999"/>
              <a:gd name="connsiteY597" fmla="*/ 632003 h 1054633"/>
              <a:gd name="connsiteX598" fmla="*/ 6166654 w 12191999"/>
              <a:gd name="connsiteY598" fmla="*/ 627273 h 1054633"/>
              <a:gd name="connsiteX599" fmla="*/ 6176085 w 12191999"/>
              <a:gd name="connsiteY599" fmla="*/ 627273 h 1054633"/>
              <a:gd name="connsiteX600" fmla="*/ 6176085 w 12191999"/>
              <a:gd name="connsiteY600" fmla="*/ 632003 h 1054633"/>
              <a:gd name="connsiteX601" fmla="*/ 6185516 w 12191999"/>
              <a:gd name="connsiteY601" fmla="*/ 632003 h 1054633"/>
              <a:gd name="connsiteX602" fmla="*/ 6185516 w 12191999"/>
              <a:gd name="connsiteY602" fmla="*/ 617815 h 1054633"/>
              <a:gd name="connsiteX603" fmla="*/ 6204379 w 12191999"/>
              <a:gd name="connsiteY603" fmla="*/ 617815 h 1054633"/>
              <a:gd name="connsiteX604" fmla="*/ 6204379 w 12191999"/>
              <a:gd name="connsiteY604" fmla="*/ 632003 h 1054633"/>
              <a:gd name="connsiteX605" fmla="*/ 6232673 w 12191999"/>
              <a:gd name="connsiteY605" fmla="*/ 632003 h 1054633"/>
              <a:gd name="connsiteX606" fmla="*/ 6232673 w 12191999"/>
              <a:gd name="connsiteY606" fmla="*/ 646190 h 1054633"/>
              <a:gd name="connsiteX607" fmla="*/ 6246820 w 12191999"/>
              <a:gd name="connsiteY607" fmla="*/ 646190 h 1054633"/>
              <a:gd name="connsiteX608" fmla="*/ 6246820 w 12191999"/>
              <a:gd name="connsiteY608" fmla="*/ 745506 h 1054633"/>
              <a:gd name="connsiteX609" fmla="*/ 6256251 w 12191999"/>
              <a:gd name="connsiteY609" fmla="*/ 745506 h 1054633"/>
              <a:gd name="connsiteX610" fmla="*/ 6256251 w 12191999"/>
              <a:gd name="connsiteY610" fmla="*/ 707671 h 1054633"/>
              <a:gd name="connsiteX611" fmla="*/ 6303408 w 12191999"/>
              <a:gd name="connsiteY611" fmla="*/ 707671 h 1054633"/>
              <a:gd name="connsiteX612" fmla="*/ 6303408 w 12191999"/>
              <a:gd name="connsiteY612" fmla="*/ 745506 h 1054633"/>
              <a:gd name="connsiteX613" fmla="*/ 6312839 w 12191999"/>
              <a:gd name="connsiteY613" fmla="*/ 745506 h 1054633"/>
              <a:gd name="connsiteX614" fmla="*/ 6312839 w 12191999"/>
              <a:gd name="connsiteY614" fmla="*/ 849550 h 1054633"/>
              <a:gd name="connsiteX615" fmla="*/ 6317555 w 12191999"/>
              <a:gd name="connsiteY615" fmla="*/ 849550 h 1054633"/>
              <a:gd name="connsiteX616" fmla="*/ 6322271 w 12191999"/>
              <a:gd name="connsiteY616" fmla="*/ 764423 h 1054633"/>
              <a:gd name="connsiteX617" fmla="*/ 6322271 w 12191999"/>
              <a:gd name="connsiteY617" fmla="*/ 849550 h 1054633"/>
              <a:gd name="connsiteX618" fmla="*/ 6331702 w 12191999"/>
              <a:gd name="connsiteY618" fmla="*/ 849550 h 1054633"/>
              <a:gd name="connsiteX619" fmla="*/ 6336418 w 12191999"/>
              <a:gd name="connsiteY619" fmla="*/ 896843 h 1054633"/>
              <a:gd name="connsiteX620" fmla="*/ 6359996 w 12191999"/>
              <a:gd name="connsiteY620" fmla="*/ 911031 h 1054633"/>
              <a:gd name="connsiteX621" fmla="*/ 6359996 w 12191999"/>
              <a:gd name="connsiteY621" fmla="*/ 892114 h 1054633"/>
              <a:gd name="connsiteX622" fmla="*/ 6364712 w 12191999"/>
              <a:gd name="connsiteY622" fmla="*/ 892114 h 1054633"/>
              <a:gd name="connsiteX623" fmla="*/ 6364712 w 12191999"/>
              <a:gd name="connsiteY623" fmla="*/ 877926 h 1054633"/>
              <a:gd name="connsiteX624" fmla="*/ 6430731 w 12191999"/>
              <a:gd name="connsiteY624" fmla="*/ 877926 h 1054633"/>
              <a:gd name="connsiteX625" fmla="*/ 6430731 w 12191999"/>
              <a:gd name="connsiteY625" fmla="*/ 882655 h 1054633"/>
              <a:gd name="connsiteX626" fmla="*/ 6435447 w 12191999"/>
              <a:gd name="connsiteY626" fmla="*/ 882655 h 1054633"/>
              <a:gd name="connsiteX627" fmla="*/ 6435447 w 12191999"/>
              <a:gd name="connsiteY627" fmla="*/ 868467 h 1054633"/>
              <a:gd name="connsiteX628" fmla="*/ 6444878 w 12191999"/>
              <a:gd name="connsiteY628" fmla="*/ 868467 h 1054633"/>
              <a:gd name="connsiteX629" fmla="*/ 6444878 w 12191999"/>
              <a:gd name="connsiteY629" fmla="*/ 882655 h 1054633"/>
              <a:gd name="connsiteX630" fmla="*/ 6454310 w 12191999"/>
              <a:gd name="connsiteY630" fmla="*/ 882655 h 1054633"/>
              <a:gd name="connsiteX631" fmla="*/ 6454310 w 12191999"/>
              <a:gd name="connsiteY631" fmla="*/ 863738 h 1054633"/>
              <a:gd name="connsiteX632" fmla="*/ 6463741 w 12191999"/>
              <a:gd name="connsiteY632" fmla="*/ 863738 h 1054633"/>
              <a:gd name="connsiteX633" fmla="*/ 6463741 w 12191999"/>
              <a:gd name="connsiteY633" fmla="*/ 854279 h 1054633"/>
              <a:gd name="connsiteX634" fmla="*/ 6487319 w 12191999"/>
              <a:gd name="connsiteY634" fmla="*/ 854279 h 1054633"/>
              <a:gd name="connsiteX635" fmla="*/ 6487319 w 12191999"/>
              <a:gd name="connsiteY635" fmla="*/ 830633 h 1054633"/>
              <a:gd name="connsiteX636" fmla="*/ 6496751 w 12191999"/>
              <a:gd name="connsiteY636" fmla="*/ 825904 h 1054633"/>
              <a:gd name="connsiteX637" fmla="*/ 6496751 w 12191999"/>
              <a:gd name="connsiteY637" fmla="*/ 821174 h 1054633"/>
              <a:gd name="connsiteX638" fmla="*/ 6515613 w 12191999"/>
              <a:gd name="connsiteY638" fmla="*/ 821174 h 1054633"/>
              <a:gd name="connsiteX639" fmla="*/ 6515613 w 12191999"/>
              <a:gd name="connsiteY639" fmla="*/ 802257 h 1054633"/>
              <a:gd name="connsiteX640" fmla="*/ 6525045 w 12191999"/>
              <a:gd name="connsiteY640" fmla="*/ 802257 h 1054633"/>
              <a:gd name="connsiteX641" fmla="*/ 6525045 w 12191999"/>
              <a:gd name="connsiteY641" fmla="*/ 759694 h 1054633"/>
              <a:gd name="connsiteX642" fmla="*/ 6543907 w 12191999"/>
              <a:gd name="connsiteY642" fmla="*/ 759694 h 1054633"/>
              <a:gd name="connsiteX643" fmla="*/ 6543907 w 12191999"/>
              <a:gd name="connsiteY643" fmla="*/ 754964 h 1054633"/>
              <a:gd name="connsiteX644" fmla="*/ 6553339 w 12191999"/>
              <a:gd name="connsiteY644" fmla="*/ 754964 h 1054633"/>
              <a:gd name="connsiteX645" fmla="*/ 6553339 w 12191999"/>
              <a:gd name="connsiteY645" fmla="*/ 698213 h 1054633"/>
              <a:gd name="connsiteX646" fmla="*/ 6576917 w 12191999"/>
              <a:gd name="connsiteY646" fmla="*/ 698213 h 1054633"/>
              <a:gd name="connsiteX647" fmla="*/ 6576917 w 12191999"/>
              <a:gd name="connsiteY647" fmla="*/ 674566 h 1054633"/>
              <a:gd name="connsiteX648" fmla="*/ 6624074 w 12191999"/>
              <a:gd name="connsiteY648" fmla="*/ 674566 h 1054633"/>
              <a:gd name="connsiteX649" fmla="*/ 6624074 w 12191999"/>
              <a:gd name="connsiteY649" fmla="*/ 698213 h 1054633"/>
              <a:gd name="connsiteX650" fmla="*/ 6652368 w 12191999"/>
              <a:gd name="connsiteY650" fmla="*/ 698213 h 1054633"/>
              <a:gd name="connsiteX651" fmla="*/ 6652368 w 12191999"/>
              <a:gd name="connsiteY651" fmla="*/ 754964 h 1054633"/>
              <a:gd name="connsiteX652" fmla="*/ 6671231 w 12191999"/>
              <a:gd name="connsiteY652" fmla="*/ 754964 h 1054633"/>
              <a:gd name="connsiteX653" fmla="*/ 6671231 w 12191999"/>
              <a:gd name="connsiteY653" fmla="*/ 882655 h 1054633"/>
              <a:gd name="connsiteX654" fmla="*/ 6675946 w 12191999"/>
              <a:gd name="connsiteY654" fmla="*/ 882655 h 1054633"/>
              <a:gd name="connsiteX655" fmla="*/ 6690093 w 12191999"/>
              <a:gd name="connsiteY655" fmla="*/ 849550 h 1054633"/>
              <a:gd name="connsiteX656" fmla="*/ 6699525 w 12191999"/>
              <a:gd name="connsiteY656" fmla="*/ 863738 h 1054633"/>
              <a:gd name="connsiteX657" fmla="*/ 6694809 w 12191999"/>
              <a:gd name="connsiteY657" fmla="*/ 863738 h 1054633"/>
              <a:gd name="connsiteX658" fmla="*/ 6694809 w 12191999"/>
              <a:gd name="connsiteY658" fmla="*/ 882655 h 1054633"/>
              <a:gd name="connsiteX659" fmla="*/ 6704240 w 12191999"/>
              <a:gd name="connsiteY659" fmla="*/ 882655 h 1054633"/>
              <a:gd name="connsiteX660" fmla="*/ 6704240 w 12191999"/>
              <a:gd name="connsiteY660" fmla="*/ 920490 h 1054633"/>
              <a:gd name="connsiteX661" fmla="*/ 6713672 w 12191999"/>
              <a:gd name="connsiteY661" fmla="*/ 920490 h 1054633"/>
              <a:gd name="connsiteX662" fmla="*/ 6713672 w 12191999"/>
              <a:gd name="connsiteY662" fmla="*/ 948865 h 1054633"/>
              <a:gd name="connsiteX663" fmla="*/ 6732534 w 12191999"/>
              <a:gd name="connsiteY663" fmla="*/ 948865 h 1054633"/>
              <a:gd name="connsiteX664" fmla="*/ 6732534 w 12191999"/>
              <a:gd name="connsiteY664" fmla="*/ 939407 h 1054633"/>
              <a:gd name="connsiteX665" fmla="*/ 6751397 w 12191999"/>
              <a:gd name="connsiteY665" fmla="*/ 939407 h 1054633"/>
              <a:gd name="connsiteX666" fmla="*/ 6751397 w 12191999"/>
              <a:gd name="connsiteY666" fmla="*/ 911031 h 1054633"/>
              <a:gd name="connsiteX667" fmla="*/ 6798554 w 12191999"/>
              <a:gd name="connsiteY667" fmla="*/ 911031 h 1054633"/>
              <a:gd name="connsiteX668" fmla="*/ 6798554 w 12191999"/>
              <a:gd name="connsiteY668" fmla="*/ 920490 h 1054633"/>
              <a:gd name="connsiteX669" fmla="*/ 6807985 w 12191999"/>
              <a:gd name="connsiteY669" fmla="*/ 920490 h 1054633"/>
              <a:gd name="connsiteX670" fmla="*/ 6807985 w 12191999"/>
              <a:gd name="connsiteY670" fmla="*/ 911031 h 1054633"/>
              <a:gd name="connsiteX671" fmla="*/ 6817417 w 12191999"/>
              <a:gd name="connsiteY671" fmla="*/ 911031 h 1054633"/>
              <a:gd name="connsiteX672" fmla="*/ 6817417 w 12191999"/>
              <a:gd name="connsiteY672" fmla="*/ 929948 h 1054633"/>
              <a:gd name="connsiteX673" fmla="*/ 6826848 w 12191999"/>
              <a:gd name="connsiteY673" fmla="*/ 929948 h 1054633"/>
              <a:gd name="connsiteX674" fmla="*/ 6826848 w 12191999"/>
              <a:gd name="connsiteY674" fmla="*/ 920490 h 1054633"/>
              <a:gd name="connsiteX675" fmla="*/ 6836279 w 12191999"/>
              <a:gd name="connsiteY675" fmla="*/ 920490 h 1054633"/>
              <a:gd name="connsiteX676" fmla="*/ 6836279 w 12191999"/>
              <a:gd name="connsiteY676" fmla="*/ 892114 h 1054633"/>
              <a:gd name="connsiteX677" fmla="*/ 6874005 w 12191999"/>
              <a:gd name="connsiteY677" fmla="*/ 892114 h 1054633"/>
              <a:gd name="connsiteX678" fmla="*/ 6874005 w 12191999"/>
              <a:gd name="connsiteY678" fmla="*/ 901572 h 1054633"/>
              <a:gd name="connsiteX679" fmla="*/ 6883436 w 12191999"/>
              <a:gd name="connsiteY679" fmla="*/ 901572 h 1054633"/>
              <a:gd name="connsiteX680" fmla="*/ 6883436 w 12191999"/>
              <a:gd name="connsiteY680" fmla="*/ 882655 h 1054633"/>
              <a:gd name="connsiteX681" fmla="*/ 6902299 w 12191999"/>
              <a:gd name="connsiteY681" fmla="*/ 882655 h 1054633"/>
              <a:gd name="connsiteX682" fmla="*/ 6902299 w 12191999"/>
              <a:gd name="connsiteY682" fmla="*/ 854279 h 1054633"/>
              <a:gd name="connsiteX683" fmla="*/ 6921161 w 12191999"/>
              <a:gd name="connsiteY683" fmla="*/ 854279 h 1054633"/>
              <a:gd name="connsiteX684" fmla="*/ 6921161 w 12191999"/>
              <a:gd name="connsiteY684" fmla="*/ 863738 h 1054633"/>
              <a:gd name="connsiteX685" fmla="*/ 6930593 w 12191999"/>
              <a:gd name="connsiteY685" fmla="*/ 863738 h 1054633"/>
              <a:gd name="connsiteX686" fmla="*/ 6930593 w 12191999"/>
              <a:gd name="connsiteY686" fmla="*/ 835362 h 1054633"/>
              <a:gd name="connsiteX687" fmla="*/ 6949455 w 12191999"/>
              <a:gd name="connsiteY687" fmla="*/ 835362 h 1054633"/>
              <a:gd name="connsiteX688" fmla="*/ 6949455 w 12191999"/>
              <a:gd name="connsiteY688" fmla="*/ 854279 h 1054633"/>
              <a:gd name="connsiteX689" fmla="*/ 6977750 w 12191999"/>
              <a:gd name="connsiteY689" fmla="*/ 854279 h 1054633"/>
              <a:gd name="connsiteX690" fmla="*/ 6977750 w 12191999"/>
              <a:gd name="connsiteY690" fmla="*/ 844821 h 1054633"/>
              <a:gd name="connsiteX691" fmla="*/ 7001328 w 12191999"/>
              <a:gd name="connsiteY691" fmla="*/ 844821 h 1054633"/>
              <a:gd name="connsiteX692" fmla="*/ 7001328 w 12191999"/>
              <a:gd name="connsiteY692" fmla="*/ 854279 h 1054633"/>
              <a:gd name="connsiteX693" fmla="*/ 7006044 w 12191999"/>
              <a:gd name="connsiteY693" fmla="*/ 854279 h 1054633"/>
              <a:gd name="connsiteX694" fmla="*/ 7006044 w 12191999"/>
              <a:gd name="connsiteY694" fmla="*/ 873197 h 1054633"/>
              <a:gd name="connsiteX695" fmla="*/ 7015475 w 12191999"/>
              <a:gd name="connsiteY695" fmla="*/ 873197 h 1054633"/>
              <a:gd name="connsiteX696" fmla="*/ 7015475 w 12191999"/>
              <a:gd name="connsiteY696" fmla="*/ 882655 h 1054633"/>
              <a:gd name="connsiteX697" fmla="*/ 7072063 w 12191999"/>
              <a:gd name="connsiteY697" fmla="*/ 882655 h 1054633"/>
              <a:gd name="connsiteX698" fmla="*/ 7072063 w 12191999"/>
              <a:gd name="connsiteY698" fmla="*/ 920490 h 1054633"/>
              <a:gd name="connsiteX699" fmla="*/ 7095641 w 12191999"/>
              <a:gd name="connsiteY699" fmla="*/ 920490 h 1054633"/>
              <a:gd name="connsiteX700" fmla="*/ 7095641 w 12191999"/>
              <a:gd name="connsiteY700" fmla="*/ 911031 h 1054633"/>
              <a:gd name="connsiteX701" fmla="*/ 7152230 w 12191999"/>
              <a:gd name="connsiteY701" fmla="*/ 911031 h 1054633"/>
              <a:gd name="connsiteX702" fmla="*/ 7152230 w 12191999"/>
              <a:gd name="connsiteY702" fmla="*/ 901572 h 1054633"/>
              <a:gd name="connsiteX703" fmla="*/ 7161661 w 12191999"/>
              <a:gd name="connsiteY703" fmla="*/ 892114 h 1054633"/>
              <a:gd name="connsiteX704" fmla="*/ 7161661 w 12191999"/>
              <a:gd name="connsiteY704" fmla="*/ 854279 h 1054633"/>
              <a:gd name="connsiteX705" fmla="*/ 7180524 w 12191999"/>
              <a:gd name="connsiteY705" fmla="*/ 854279 h 1054633"/>
              <a:gd name="connsiteX706" fmla="*/ 7185239 w 12191999"/>
              <a:gd name="connsiteY706" fmla="*/ 877926 h 1054633"/>
              <a:gd name="connsiteX707" fmla="*/ 7189955 w 12191999"/>
              <a:gd name="connsiteY707" fmla="*/ 868467 h 1054633"/>
              <a:gd name="connsiteX708" fmla="*/ 7204102 w 12191999"/>
              <a:gd name="connsiteY708" fmla="*/ 868467 h 1054633"/>
              <a:gd name="connsiteX709" fmla="*/ 7204102 w 12191999"/>
              <a:gd name="connsiteY709" fmla="*/ 764423 h 1054633"/>
              <a:gd name="connsiteX710" fmla="*/ 7218249 w 12191999"/>
              <a:gd name="connsiteY710" fmla="*/ 764423 h 1054633"/>
              <a:gd name="connsiteX711" fmla="*/ 7218249 w 12191999"/>
              <a:gd name="connsiteY711" fmla="*/ 598897 h 1054633"/>
              <a:gd name="connsiteX712" fmla="*/ 7241827 w 12191999"/>
              <a:gd name="connsiteY712" fmla="*/ 598897 h 1054633"/>
              <a:gd name="connsiteX713" fmla="*/ 7241827 w 12191999"/>
              <a:gd name="connsiteY713" fmla="*/ 457019 h 1054633"/>
              <a:gd name="connsiteX714" fmla="*/ 7246543 w 12191999"/>
              <a:gd name="connsiteY714" fmla="*/ 452289 h 1054633"/>
              <a:gd name="connsiteX715" fmla="*/ 7246543 w 12191999"/>
              <a:gd name="connsiteY715" fmla="*/ 423914 h 1054633"/>
              <a:gd name="connsiteX716" fmla="*/ 7265406 w 12191999"/>
              <a:gd name="connsiteY716" fmla="*/ 423914 h 1054633"/>
              <a:gd name="connsiteX717" fmla="*/ 7317278 w 12191999"/>
              <a:gd name="connsiteY717" fmla="*/ 329328 h 1054633"/>
              <a:gd name="connsiteX718" fmla="*/ 7317278 w 12191999"/>
              <a:gd name="connsiteY718" fmla="*/ 36111 h 1054633"/>
              <a:gd name="connsiteX719" fmla="*/ 3576666 w 12191999"/>
              <a:gd name="connsiteY719" fmla="*/ 0 h 1054633"/>
              <a:gd name="connsiteX720" fmla="*/ 3581416 w 12191999"/>
              <a:gd name="connsiteY720" fmla="*/ 293217 h 1054633"/>
              <a:gd name="connsiteX721" fmla="*/ 3628915 w 12191999"/>
              <a:gd name="connsiteY721" fmla="*/ 392532 h 1054633"/>
              <a:gd name="connsiteX722" fmla="*/ 3652665 w 12191999"/>
              <a:gd name="connsiteY722" fmla="*/ 392532 h 1054633"/>
              <a:gd name="connsiteX723" fmla="*/ 3652665 w 12191999"/>
              <a:gd name="connsiteY723" fmla="*/ 420908 h 1054633"/>
              <a:gd name="connsiteX724" fmla="*/ 3657414 w 12191999"/>
              <a:gd name="connsiteY724" fmla="*/ 420908 h 1054633"/>
              <a:gd name="connsiteX725" fmla="*/ 3657414 w 12191999"/>
              <a:gd name="connsiteY725" fmla="*/ 562786 h 1054633"/>
              <a:gd name="connsiteX726" fmla="*/ 3671664 w 12191999"/>
              <a:gd name="connsiteY726" fmla="*/ 562786 h 1054633"/>
              <a:gd name="connsiteX727" fmla="*/ 3671664 w 12191999"/>
              <a:gd name="connsiteY727" fmla="*/ 723583 h 1054633"/>
              <a:gd name="connsiteX728" fmla="*/ 3695413 w 12191999"/>
              <a:gd name="connsiteY728" fmla="*/ 723583 h 1054633"/>
              <a:gd name="connsiteX729" fmla="*/ 3695413 w 12191999"/>
              <a:gd name="connsiteY729" fmla="*/ 870191 h 1054633"/>
              <a:gd name="connsiteX730" fmla="*/ 3728663 w 12191999"/>
              <a:gd name="connsiteY730" fmla="*/ 870191 h 1054633"/>
              <a:gd name="connsiteX731" fmla="*/ 3733412 w 12191999"/>
              <a:gd name="connsiteY731" fmla="*/ 856003 h 1054633"/>
              <a:gd name="connsiteX732" fmla="*/ 3752412 w 12191999"/>
              <a:gd name="connsiteY732" fmla="*/ 851273 h 1054633"/>
              <a:gd name="connsiteX733" fmla="*/ 3757162 w 12191999"/>
              <a:gd name="connsiteY733" fmla="*/ 865461 h 1054633"/>
              <a:gd name="connsiteX734" fmla="*/ 3766377 w 12191999"/>
              <a:gd name="connsiteY734" fmla="*/ 865461 h 1054633"/>
              <a:gd name="connsiteX735" fmla="*/ 3766377 w 12191999"/>
              <a:gd name="connsiteY735" fmla="*/ 861435 h 1054633"/>
              <a:gd name="connsiteX736" fmla="*/ 3766377 w 12191999"/>
              <a:gd name="connsiteY736" fmla="*/ 859009 h 1054633"/>
              <a:gd name="connsiteX737" fmla="*/ 3827681 w 12191999"/>
              <a:gd name="connsiteY737" fmla="*/ 859009 h 1054633"/>
              <a:gd name="connsiteX738" fmla="*/ 3827681 w 12191999"/>
              <a:gd name="connsiteY738" fmla="*/ 901572 h 1054633"/>
              <a:gd name="connsiteX739" fmla="*/ 3879553 w 12191999"/>
              <a:gd name="connsiteY739" fmla="*/ 901572 h 1054633"/>
              <a:gd name="connsiteX740" fmla="*/ 3879553 w 12191999"/>
              <a:gd name="connsiteY740" fmla="*/ 929948 h 1054633"/>
              <a:gd name="connsiteX741" fmla="*/ 3917278 w 12191999"/>
              <a:gd name="connsiteY741" fmla="*/ 929948 h 1054633"/>
              <a:gd name="connsiteX742" fmla="*/ 3917278 w 12191999"/>
              <a:gd name="connsiteY742" fmla="*/ 868467 h 1054633"/>
              <a:gd name="connsiteX743" fmla="*/ 3936141 w 12191999"/>
              <a:gd name="connsiteY743" fmla="*/ 868467 h 1054633"/>
              <a:gd name="connsiteX744" fmla="*/ 3936141 w 12191999"/>
              <a:gd name="connsiteY744" fmla="*/ 863738 h 1054633"/>
              <a:gd name="connsiteX745" fmla="*/ 3955003 w 12191999"/>
              <a:gd name="connsiteY745" fmla="*/ 863738 h 1054633"/>
              <a:gd name="connsiteX746" fmla="*/ 3955003 w 12191999"/>
              <a:gd name="connsiteY746" fmla="*/ 868467 h 1054633"/>
              <a:gd name="connsiteX747" fmla="*/ 3978582 w 12191999"/>
              <a:gd name="connsiteY747" fmla="*/ 868467 h 1054633"/>
              <a:gd name="connsiteX748" fmla="*/ 3978582 w 12191999"/>
              <a:gd name="connsiteY748" fmla="*/ 906302 h 1054633"/>
              <a:gd name="connsiteX749" fmla="*/ 4049318 w 12191999"/>
              <a:gd name="connsiteY749" fmla="*/ 906302 h 1054633"/>
              <a:gd name="connsiteX750" fmla="*/ 4049318 w 12191999"/>
              <a:gd name="connsiteY750" fmla="*/ 920490 h 1054633"/>
              <a:gd name="connsiteX751" fmla="*/ 4058749 w 12191999"/>
              <a:gd name="connsiteY751" fmla="*/ 920490 h 1054633"/>
              <a:gd name="connsiteX752" fmla="*/ 4058749 w 12191999"/>
              <a:gd name="connsiteY752" fmla="*/ 939407 h 1054633"/>
              <a:gd name="connsiteX753" fmla="*/ 4087043 w 12191999"/>
              <a:gd name="connsiteY753" fmla="*/ 939407 h 1054633"/>
              <a:gd name="connsiteX754" fmla="*/ 4087043 w 12191999"/>
              <a:gd name="connsiteY754" fmla="*/ 934677 h 1054633"/>
              <a:gd name="connsiteX755" fmla="*/ 4101190 w 12191999"/>
              <a:gd name="connsiteY755" fmla="*/ 934677 h 1054633"/>
              <a:gd name="connsiteX756" fmla="*/ 4101190 w 12191999"/>
              <a:gd name="connsiteY756" fmla="*/ 939407 h 1054633"/>
              <a:gd name="connsiteX757" fmla="*/ 4138915 w 12191999"/>
              <a:gd name="connsiteY757" fmla="*/ 939407 h 1054633"/>
              <a:gd name="connsiteX758" fmla="*/ 4138915 w 12191999"/>
              <a:gd name="connsiteY758" fmla="*/ 958324 h 1054633"/>
              <a:gd name="connsiteX759" fmla="*/ 4167208 w 12191999"/>
              <a:gd name="connsiteY759" fmla="*/ 958324 h 1054633"/>
              <a:gd name="connsiteX760" fmla="*/ 4167208 w 12191999"/>
              <a:gd name="connsiteY760" fmla="*/ 953595 h 1054633"/>
              <a:gd name="connsiteX761" fmla="*/ 4186072 w 12191999"/>
              <a:gd name="connsiteY761" fmla="*/ 953595 h 1054633"/>
              <a:gd name="connsiteX762" fmla="*/ 4186072 w 12191999"/>
              <a:gd name="connsiteY762" fmla="*/ 958324 h 1054633"/>
              <a:gd name="connsiteX763" fmla="*/ 4214365 w 12191999"/>
              <a:gd name="connsiteY763" fmla="*/ 958324 h 1054633"/>
              <a:gd name="connsiteX764" fmla="*/ 4214365 w 12191999"/>
              <a:gd name="connsiteY764" fmla="*/ 655649 h 1054633"/>
              <a:gd name="connsiteX765" fmla="*/ 4242659 w 12191999"/>
              <a:gd name="connsiteY765" fmla="*/ 655649 h 1054633"/>
              <a:gd name="connsiteX766" fmla="*/ 4242659 w 12191999"/>
              <a:gd name="connsiteY766" fmla="*/ 641461 h 1054633"/>
              <a:gd name="connsiteX767" fmla="*/ 4318110 w 12191999"/>
              <a:gd name="connsiteY767" fmla="*/ 655649 h 1054633"/>
              <a:gd name="connsiteX768" fmla="*/ 4318110 w 12191999"/>
              <a:gd name="connsiteY768" fmla="*/ 797528 h 1054633"/>
              <a:gd name="connsiteX769" fmla="*/ 4346404 w 12191999"/>
              <a:gd name="connsiteY769" fmla="*/ 797528 h 1054633"/>
              <a:gd name="connsiteX770" fmla="*/ 4351120 w 12191999"/>
              <a:gd name="connsiteY770" fmla="*/ 792799 h 1054633"/>
              <a:gd name="connsiteX771" fmla="*/ 4360552 w 12191999"/>
              <a:gd name="connsiteY771" fmla="*/ 792799 h 1054633"/>
              <a:gd name="connsiteX772" fmla="*/ 4365267 w 12191999"/>
              <a:gd name="connsiteY772" fmla="*/ 797528 h 1054633"/>
              <a:gd name="connsiteX773" fmla="*/ 4398277 w 12191999"/>
              <a:gd name="connsiteY773" fmla="*/ 797528 h 1054633"/>
              <a:gd name="connsiteX774" fmla="*/ 4398277 w 12191999"/>
              <a:gd name="connsiteY774" fmla="*/ 877926 h 1054633"/>
              <a:gd name="connsiteX775" fmla="*/ 4426571 w 12191999"/>
              <a:gd name="connsiteY775" fmla="*/ 877926 h 1054633"/>
              <a:gd name="connsiteX776" fmla="*/ 4426571 w 12191999"/>
              <a:gd name="connsiteY776" fmla="*/ 740776 h 1054633"/>
              <a:gd name="connsiteX777" fmla="*/ 4440718 w 12191999"/>
              <a:gd name="connsiteY777" fmla="*/ 740776 h 1054633"/>
              <a:gd name="connsiteX778" fmla="*/ 4440718 w 12191999"/>
              <a:gd name="connsiteY778" fmla="*/ 726588 h 1054633"/>
              <a:gd name="connsiteX779" fmla="*/ 4535031 w 12191999"/>
              <a:gd name="connsiteY779" fmla="*/ 726588 h 1054633"/>
              <a:gd name="connsiteX780" fmla="*/ 4539748 w 12191999"/>
              <a:gd name="connsiteY780" fmla="*/ 736047 h 1054633"/>
              <a:gd name="connsiteX781" fmla="*/ 4539748 w 12191999"/>
              <a:gd name="connsiteY781" fmla="*/ 948865 h 1054633"/>
              <a:gd name="connsiteX782" fmla="*/ 4558611 w 12191999"/>
              <a:gd name="connsiteY782" fmla="*/ 948865 h 1054633"/>
              <a:gd name="connsiteX783" fmla="*/ 4558611 w 12191999"/>
              <a:gd name="connsiteY783" fmla="*/ 963053 h 1054633"/>
              <a:gd name="connsiteX784" fmla="*/ 4577472 w 12191999"/>
              <a:gd name="connsiteY784" fmla="*/ 963053 h 1054633"/>
              <a:gd name="connsiteX785" fmla="*/ 4577472 w 12191999"/>
              <a:gd name="connsiteY785" fmla="*/ 911031 h 1054633"/>
              <a:gd name="connsiteX786" fmla="*/ 4605766 w 12191999"/>
              <a:gd name="connsiteY786" fmla="*/ 911031 h 1054633"/>
              <a:gd name="connsiteX787" fmla="*/ 4605766 w 12191999"/>
              <a:gd name="connsiteY787" fmla="*/ 901572 h 1054633"/>
              <a:gd name="connsiteX788" fmla="*/ 4634060 w 12191999"/>
              <a:gd name="connsiteY788" fmla="*/ 901572 h 1054633"/>
              <a:gd name="connsiteX789" fmla="*/ 4634060 w 12191999"/>
              <a:gd name="connsiteY789" fmla="*/ 911031 h 1054633"/>
              <a:gd name="connsiteX790" fmla="*/ 4648208 w 12191999"/>
              <a:gd name="connsiteY790" fmla="*/ 911031 h 1054633"/>
              <a:gd name="connsiteX791" fmla="*/ 4652923 w 12191999"/>
              <a:gd name="connsiteY791" fmla="*/ 901572 h 1054633"/>
              <a:gd name="connsiteX792" fmla="*/ 4657639 w 12191999"/>
              <a:gd name="connsiteY792" fmla="*/ 901572 h 1054633"/>
              <a:gd name="connsiteX793" fmla="*/ 4662354 w 12191999"/>
              <a:gd name="connsiteY793" fmla="*/ 911031 h 1054633"/>
              <a:gd name="connsiteX794" fmla="*/ 4671786 w 12191999"/>
              <a:gd name="connsiteY794" fmla="*/ 911031 h 1054633"/>
              <a:gd name="connsiteX795" fmla="*/ 4671786 w 12191999"/>
              <a:gd name="connsiteY795" fmla="*/ 821174 h 1054633"/>
              <a:gd name="connsiteX796" fmla="*/ 4751952 w 12191999"/>
              <a:gd name="connsiteY796" fmla="*/ 821174 h 1054633"/>
              <a:gd name="connsiteX797" fmla="*/ 4766099 w 12191999"/>
              <a:gd name="connsiteY797" fmla="*/ 518499 h 1054633"/>
              <a:gd name="connsiteX798" fmla="*/ 4747237 w 12191999"/>
              <a:gd name="connsiteY798" fmla="*/ 490124 h 1054633"/>
              <a:gd name="connsiteX799" fmla="*/ 4742521 w 12191999"/>
              <a:gd name="connsiteY799" fmla="*/ 485394 h 1054633"/>
              <a:gd name="connsiteX800" fmla="*/ 4751952 w 12191999"/>
              <a:gd name="connsiteY800" fmla="*/ 457019 h 1054633"/>
              <a:gd name="connsiteX801" fmla="*/ 4751952 w 12191999"/>
              <a:gd name="connsiteY801" fmla="*/ 438101 h 1054633"/>
              <a:gd name="connsiteX802" fmla="*/ 4770816 w 12191999"/>
              <a:gd name="connsiteY802" fmla="*/ 438101 h 1054633"/>
              <a:gd name="connsiteX803" fmla="*/ 4770816 w 12191999"/>
              <a:gd name="connsiteY803" fmla="*/ 409726 h 1054633"/>
              <a:gd name="connsiteX804" fmla="*/ 4775532 w 12191999"/>
              <a:gd name="connsiteY804" fmla="*/ 404996 h 1054633"/>
              <a:gd name="connsiteX805" fmla="*/ 4775532 w 12191999"/>
              <a:gd name="connsiteY805" fmla="*/ 315140 h 1054633"/>
              <a:gd name="connsiteX806" fmla="*/ 4770816 w 12191999"/>
              <a:gd name="connsiteY806" fmla="*/ 305681 h 1054633"/>
              <a:gd name="connsiteX807" fmla="*/ 4775532 w 12191999"/>
              <a:gd name="connsiteY807" fmla="*/ 296223 h 1054633"/>
              <a:gd name="connsiteX808" fmla="*/ 4775532 w 12191999"/>
              <a:gd name="connsiteY808" fmla="*/ 230012 h 1054633"/>
              <a:gd name="connsiteX809" fmla="*/ 4780247 w 12191999"/>
              <a:gd name="connsiteY809" fmla="*/ 225283 h 1054633"/>
              <a:gd name="connsiteX810" fmla="*/ 4780247 w 12191999"/>
              <a:gd name="connsiteY810" fmla="*/ 159073 h 1054633"/>
              <a:gd name="connsiteX811" fmla="*/ 4780247 w 12191999"/>
              <a:gd name="connsiteY811" fmla="*/ 154344 h 1054633"/>
              <a:gd name="connsiteX812" fmla="*/ 4780247 w 12191999"/>
              <a:gd name="connsiteY812" fmla="*/ 130697 h 1054633"/>
              <a:gd name="connsiteX813" fmla="*/ 4784962 w 12191999"/>
              <a:gd name="connsiteY813" fmla="*/ 130697 h 1054633"/>
              <a:gd name="connsiteX814" fmla="*/ 4789678 w 12191999"/>
              <a:gd name="connsiteY814" fmla="*/ 130697 h 1054633"/>
              <a:gd name="connsiteX815" fmla="*/ 4789678 w 12191999"/>
              <a:gd name="connsiteY815" fmla="*/ 149614 h 1054633"/>
              <a:gd name="connsiteX816" fmla="*/ 4789678 w 12191999"/>
              <a:gd name="connsiteY816" fmla="*/ 159073 h 1054633"/>
              <a:gd name="connsiteX817" fmla="*/ 4789678 w 12191999"/>
              <a:gd name="connsiteY817" fmla="*/ 225283 h 1054633"/>
              <a:gd name="connsiteX818" fmla="*/ 4794393 w 12191999"/>
              <a:gd name="connsiteY818" fmla="*/ 230012 h 1054633"/>
              <a:gd name="connsiteX819" fmla="*/ 4794393 w 12191999"/>
              <a:gd name="connsiteY819" fmla="*/ 296223 h 1054633"/>
              <a:gd name="connsiteX820" fmla="*/ 4803825 w 12191999"/>
              <a:gd name="connsiteY820" fmla="*/ 305681 h 1054633"/>
              <a:gd name="connsiteX821" fmla="*/ 4799109 w 12191999"/>
              <a:gd name="connsiteY821" fmla="*/ 315140 h 1054633"/>
              <a:gd name="connsiteX822" fmla="*/ 4799109 w 12191999"/>
              <a:gd name="connsiteY822" fmla="*/ 404996 h 1054633"/>
              <a:gd name="connsiteX823" fmla="*/ 4803825 w 12191999"/>
              <a:gd name="connsiteY823" fmla="*/ 409726 h 1054633"/>
              <a:gd name="connsiteX824" fmla="*/ 4803825 w 12191999"/>
              <a:gd name="connsiteY824" fmla="*/ 438101 h 1054633"/>
              <a:gd name="connsiteX825" fmla="*/ 4817973 w 12191999"/>
              <a:gd name="connsiteY825" fmla="*/ 438101 h 1054633"/>
              <a:gd name="connsiteX826" fmla="*/ 4817973 w 12191999"/>
              <a:gd name="connsiteY826" fmla="*/ 457019 h 1054633"/>
              <a:gd name="connsiteX827" fmla="*/ 4832119 w 12191999"/>
              <a:gd name="connsiteY827" fmla="*/ 485394 h 1054633"/>
              <a:gd name="connsiteX828" fmla="*/ 4822687 w 12191999"/>
              <a:gd name="connsiteY828" fmla="*/ 490124 h 1054633"/>
              <a:gd name="connsiteX829" fmla="*/ 4803825 w 12191999"/>
              <a:gd name="connsiteY829" fmla="*/ 518499 h 1054633"/>
              <a:gd name="connsiteX830" fmla="*/ 4827404 w 12191999"/>
              <a:gd name="connsiteY830" fmla="*/ 1033993 h 1054633"/>
              <a:gd name="connsiteX831" fmla="*/ 4836834 w 12191999"/>
              <a:gd name="connsiteY831" fmla="*/ 1033993 h 1054633"/>
              <a:gd name="connsiteX832" fmla="*/ 4836834 w 12191999"/>
              <a:gd name="connsiteY832" fmla="*/ 1000888 h 1054633"/>
              <a:gd name="connsiteX833" fmla="*/ 4888707 w 12191999"/>
              <a:gd name="connsiteY833" fmla="*/ 1000888 h 1054633"/>
              <a:gd name="connsiteX834" fmla="*/ 4888707 w 12191999"/>
              <a:gd name="connsiteY834" fmla="*/ 1038722 h 1054633"/>
              <a:gd name="connsiteX835" fmla="*/ 4898138 w 12191999"/>
              <a:gd name="connsiteY835" fmla="*/ 1038722 h 1054633"/>
              <a:gd name="connsiteX836" fmla="*/ 4898138 w 12191999"/>
              <a:gd name="connsiteY836" fmla="*/ 986700 h 1054633"/>
              <a:gd name="connsiteX837" fmla="*/ 4902855 w 12191999"/>
              <a:gd name="connsiteY837" fmla="*/ 986700 h 1054633"/>
              <a:gd name="connsiteX838" fmla="*/ 4902855 w 12191999"/>
              <a:gd name="connsiteY838" fmla="*/ 1033993 h 1054633"/>
              <a:gd name="connsiteX839" fmla="*/ 4912286 w 12191999"/>
              <a:gd name="connsiteY839" fmla="*/ 1033993 h 1054633"/>
              <a:gd name="connsiteX840" fmla="*/ 4945295 w 12191999"/>
              <a:gd name="connsiteY840" fmla="*/ 1033993 h 1054633"/>
              <a:gd name="connsiteX841" fmla="*/ 4945295 w 12191999"/>
              <a:gd name="connsiteY841" fmla="*/ 1005617 h 1054633"/>
              <a:gd name="connsiteX842" fmla="*/ 4964158 w 12191999"/>
              <a:gd name="connsiteY842" fmla="*/ 1005617 h 1054633"/>
              <a:gd name="connsiteX843" fmla="*/ 4964158 w 12191999"/>
              <a:gd name="connsiteY843" fmla="*/ 996158 h 1054633"/>
              <a:gd name="connsiteX844" fmla="*/ 4983020 w 12191999"/>
              <a:gd name="connsiteY844" fmla="*/ 996158 h 1054633"/>
              <a:gd name="connsiteX845" fmla="*/ 4983020 w 12191999"/>
              <a:gd name="connsiteY845" fmla="*/ 1000888 h 1054633"/>
              <a:gd name="connsiteX846" fmla="*/ 4997167 w 12191999"/>
              <a:gd name="connsiteY846" fmla="*/ 1000888 h 1054633"/>
              <a:gd name="connsiteX847" fmla="*/ 4997167 w 12191999"/>
              <a:gd name="connsiteY847" fmla="*/ 996158 h 1054633"/>
              <a:gd name="connsiteX848" fmla="*/ 5138639 w 12191999"/>
              <a:gd name="connsiteY848" fmla="*/ 996158 h 1054633"/>
              <a:gd name="connsiteX849" fmla="*/ 5138639 w 12191999"/>
              <a:gd name="connsiteY849" fmla="*/ 991429 h 1054633"/>
              <a:gd name="connsiteX850" fmla="*/ 5148069 w 12191999"/>
              <a:gd name="connsiteY850" fmla="*/ 991429 h 1054633"/>
              <a:gd name="connsiteX851" fmla="*/ 5148069 w 12191999"/>
              <a:gd name="connsiteY851" fmla="*/ 996158 h 1054633"/>
              <a:gd name="connsiteX852" fmla="*/ 5157500 w 12191999"/>
              <a:gd name="connsiteY852" fmla="*/ 996158 h 1054633"/>
              <a:gd name="connsiteX853" fmla="*/ 5157500 w 12191999"/>
              <a:gd name="connsiteY853" fmla="*/ 1005617 h 1054633"/>
              <a:gd name="connsiteX854" fmla="*/ 5166932 w 12191999"/>
              <a:gd name="connsiteY854" fmla="*/ 1005617 h 1054633"/>
              <a:gd name="connsiteX855" fmla="*/ 5166932 w 12191999"/>
              <a:gd name="connsiteY855" fmla="*/ 1000888 h 1054633"/>
              <a:gd name="connsiteX856" fmla="*/ 5171648 w 12191999"/>
              <a:gd name="connsiteY856" fmla="*/ 1000888 h 1054633"/>
              <a:gd name="connsiteX857" fmla="*/ 5171648 w 12191999"/>
              <a:gd name="connsiteY857" fmla="*/ 1005617 h 1054633"/>
              <a:gd name="connsiteX858" fmla="*/ 5199941 w 12191999"/>
              <a:gd name="connsiteY858" fmla="*/ 1005617 h 1054633"/>
              <a:gd name="connsiteX859" fmla="*/ 5199941 w 12191999"/>
              <a:gd name="connsiteY859" fmla="*/ 1000888 h 1054633"/>
              <a:gd name="connsiteX860" fmla="*/ 5214088 w 12191999"/>
              <a:gd name="connsiteY860" fmla="*/ 1000888 h 1054633"/>
              <a:gd name="connsiteX861" fmla="*/ 5214088 w 12191999"/>
              <a:gd name="connsiteY861" fmla="*/ 1038722 h 1054633"/>
              <a:gd name="connsiteX862" fmla="*/ 5218805 w 12191999"/>
              <a:gd name="connsiteY862" fmla="*/ 1038722 h 1054633"/>
              <a:gd name="connsiteX863" fmla="*/ 5218805 w 12191999"/>
              <a:gd name="connsiteY863" fmla="*/ 1029263 h 1054633"/>
              <a:gd name="connsiteX864" fmla="*/ 5228236 w 12191999"/>
              <a:gd name="connsiteY864" fmla="*/ 1029263 h 1054633"/>
              <a:gd name="connsiteX865" fmla="*/ 5228236 w 12191999"/>
              <a:gd name="connsiteY865" fmla="*/ 1038722 h 1054633"/>
              <a:gd name="connsiteX866" fmla="*/ 5251814 w 12191999"/>
              <a:gd name="connsiteY866" fmla="*/ 1038722 h 1054633"/>
              <a:gd name="connsiteX867" fmla="*/ 5251814 w 12191999"/>
              <a:gd name="connsiteY867" fmla="*/ 1019805 h 1054633"/>
              <a:gd name="connsiteX868" fmla="*/ 5280108 w 12191999"/>
              <a:gd name="connsiteY868" fmla="*/ 1015075 h 1054633"/>
              <a:gd name="connsiteX869" fmla="*/ 5280108 w 12191999"/>
              <a:gd name="connsiteY869" fmla="*/ 967783 h 1054633"/>
              <a:gd name="connsiteX870" fmla="*/ 5289539 w 12191999"/>
              <a:gd name="connsiteY870" fmla="*/ 967783 h 1054633"/>
              <a:gd name="connsiteX871" fmla="*/ 5289539 w 12191999"/>
              <a:gd name="connsiteY871" fmla="*/ 1015075 h 1054633"/>
              <a:gd name="connsiteX872" fmla="*/ 5303686 w 12191999"/>
              <a:gd name="connsiteY872" fmla="*/ 1015075 h 1054633"/>
              <a:gd name="connsiteX873" fmla="*/ 5303686 w 12191999"/>
              <a:gd name="connsiteY873" fmla="*/ 967783 h 1054633"/>
              <a:gd name="connsiteX874" fmla="*/ 5313117 w 12191999"/>
              <a:gd name="connsiteY874" fmla="*/ 967783 h 1054633"/>
              <a:gd name="connsiteX875" fmla="*/ 5313117 w 12191999"/>
              <a:gd name="connsiteY875" fmla="*/ 1005617 h 1054633"/>
              <a:gd name="connsiteX876" fmla="*/ 5322550 w 12191999"/>
              <a:gd name="connsiteY876" fmla="*/ 1005617 h 1054633"/>
              <a:gd name="connsiteX877" fmla="*/ 5322550 w 12191999"/>
              <a:gd name="connsiteY877" fmla="*/ 1010346 h 1054633"/>
              <a:gd name="connsiteX878" fmla="*/ 5336696 w 12191999"/>
              <a:gd name="connsiteY878" fmla="*/ 1010346 h 1054633"/>
              <a:gd name="connsiteX879" fmla="*/ 5336696 w 12191999"/>
              <a:gd name="connsiteY879" fmla="*/ 1005617 h 1054633"/>
              <a:gd name="connsiteX880" fmla="*/ 5346127 w 12191999"/>
              <a:gd name="connsiteY880" fmla="*/ 1005617 h 1054633"/>
              <a:gd name="connsiteX881" fmla="*/ 5346127 w 12191999"/>
              <a:gd name="connsiteY881" fmla="*/ 1019805 h 1054633"/>
              <a:gd name="connsiteX882" fmla="*/ 5355559 w 12191999"/>
              <a:gd name="connsiteY882" fmla="*/ 1019805 h 1054633"/>
              <a:gd name="connsiteX883" fmla="*/ 5355559 w 12191999"/>
              <a:gd name="connsiteY883" fmla="*/ 1024534 h 1054633"/>
              <a:gd name="connsiteX884" fmla="*/ 5350843 w 12191999"/>
              <a:gd name="connsiteY884" fmla="*/ 1024534 h 1054633"/>
              <a:gd name="connsiteX885" fmla="*/ 5350843 w 12191999"/>
              <a:gd name="connsiteY885" fmla="*/ 1041086 h 1054633"/>
              <a:gd name="connsiteX886" fmla="*/ 5350843 w 12191999"/>
              <a:gd name="connsiteY886" fmla="*/ 1041933 h 1054633"/>
              <a:gd name="connsiteX887" fmla="*/ 3780912 w 12191999"/>
              <a:gd name="connsiteY887" fmla="*/ 1041933 h 1054633"/>
              <a:gd name="connsiteX888" fmla="*/ 3780912 w 12191999"/>
              <a:gd name="connsiteY888" fmla="*/ 1044657 h 1054633"/>
              <a:gd name="connsiteX889" fmla="*/ 3780912 w 12191999"/>
              <a:gd name="connsiteY889" fmla="*/ 1054633 h 1054633"/>
              <a:gd name="connsiteX890" fmla="*/ 0 w 12191999"/>
              <a:gd name="connsiteY890" fmla="*/ 1054633 h 1054633"/>
              <a:gd name="connsiteX891" fmla="*/ 0 w 12191999"/>
              <a:gd name="connsiteY891" fmla="*/ 822898 h 1054633"/>
              <a:gd name="connsiteX892" fmla="*/ 61748 w 12191999"/>
              <a:gd name="connsiteY892" fmla="*/ 822898 h 1054633"/>
              <a:gd name="connsiteX893" fmla="*/ 61748 w 12191999"/>
              <a:gd name="connsiteY893" fmla="*/ 865461 h 1054633"/>
              <a:gd name="connsiteX894" fmla="*/ 113997 w 12191999"/>
              <a:gd name="connsiteY894" fmla="*/ 865461 h 1054633"/>
              <a:gd name="connsiteX895" fmla="*/ 113997 w 12191999"/>
              <a:gd name="connsiteY895" fmla="*/ 893837 h 1054633"/>
              <a:gd name="connsiteX896" fmla="*/ 151996 w 12191999"/>
              <a:gd name="connsiteY896" fmla="*/ 893837 h 1054633"/>
              <a:gd name="connsiteX897" fmla="*/ 151996 w 12191999"/>
              <a:gd name="connsiteY897" fmla="*/ 832356 h 1054633"/>
              <a:gd name="connsiteX898" fmla="*/ 170996 w 12191999"/>
              <a:gd name="connsiteY898" fmla="*/ 832356 h 1054633"/>
              <a:gd name="connsiteX899" fmla="*/ 170996 w 12191999"/>
              <a:gd name="connsiteY899" fmla="*/ 827627 h 1054633"/>
              <a:gd name="connsiteX900" fmla="*/ 189995 w 12191999"/>
              <a:gd name="connsiteY900" fmla="*/ 827627 h 1054633"/>
              <a:gd name="connsiteX901" fmla="*/ 189995 w 12191999"/>
              <a:gd name="connsiteY901" fmla="*/ 832356 h 1054633"/>
              <a:gd name="connsiteX902" fmla="*/ 213745 w 12191999"/>
              <a:gd name="connsiteY902" fmla="*/ 832356 h 1054633"/>
              <a:gd name="connsiteX903" fmla="*/ 213745 w 12191999"/>
              <a:gd name="connsiteY903" fmla="*/ 870191 h 1054633"/>
              <a:gd name="connsiteX904" fmla="*/ 284993 w 12191999"/>
              <a:gd name="connsiteY904" fmla="*/ 870191 h 1054633"/>
              <a:gd name="connsiteX905" fmla="*/ 284993 w 12191999"/>
              <a:gd name="connsiteY905" fmla="*/ 884379 h 1054633"/>
              <a:gd name="connsiteX906" fmla="*/ 294493 w 12191999"/>
              <a:gd name="connsiteY906" fmla="*/ 884379 h 1054633"/>
              <a:gd name="connsiteX907" fmla="*/ 294493 w 12191999"/>
              <a:gd name="connsiteY907" fmla="*/ 903296 h 1054633"/>
              <a:gd name="connsiteX908" fmla="*/ 322992 w 12191999"/>
              <a:gd name="connsiteY908" fmla="*/ 903296 h 1054633"/>
              <a:gd name="connsiteX909" fmla="*/ 322992 w 12191999"/>
              <a:gd name="connsiteY909" fmla="*/ 898566 h 1054633"/>
              <a:gd name="connsiteX910" fmla="*/ 337242 w 12191999"/>
              <a:gd name="connsiteY910" fmla="*/ 898566 h 1054633"/>
              <a:gd name="connsiteX911" fmla="*/ 337242 w 12191999"/>
              <a:gd name="connsiteY911" fmla="*/ 903296 h 1054633"/>
              <a:gd name="connsiteX912" fmla="*/ 375241 w 12191999"/>
              <a:gd name="connsiteY912" fmla="*/ 903296 h 1054633"/>
              <a:gd name="connsiteX913" fmla="*/ 375241 w 12191999"/>
              <a:gd name="connsiteY913" fmla="*/ 922213 h 1054633"/>
              <a:gd name="connsiteX914" fmla="*/ 403740 w 12191999"/>
              <a:gd name="connsiteY914" fmla="*/ 922213 h 1054633"/>
              <a:gd name="connsiteX915" fmla="*/ 403740 w 12191999"/>
              <a:gd name="connsiteY915" fmla="*/ 917484 h 1054633"/>
              <a:gd name="connsiteX916" fmla="*/ 422740 w 12191999"/>
              <a:gd name="connsiteY916" fmla="*/ 917484 h 1054633"/>
              <a:gd name="connsiteX917" fmla="*/ 422740 w 12191999"/>
              <a:gd name="connsiteY917" fmla="*/ 922213 h 1054633"/>
              <a:gd name="connsiteX918" fmla="*/ 451239 w 12191999"/>
              <a:gd name="connsiteY918" fmla="*/ 922213 h 1054633"/>
              <a:gd name="connsiteX919" fmla="*/ 451239 w 12191999"/>
              <a:gd name="connsiteY919" fmla="*/ 619538 h 1054633"/>
              <a:gd name="connsiteX920" fmla="*/ 479738 w 12191999"/>
              <a:gd name="connsiteY920" fmla="*/ 619538 h 1054633"/>
              <a:gd name="connsiteX921" fmla="*/ 479738 w 12191999"/>
              <a:gd name="connsiteY921" fmla="*/ 605350 h 1054633"/>
              <a:gd name="connsiteX922" fmla="*/ 555737 w 12191999"/>
              <a:gd name="connsiteY922" fmla="*/ 619538 h 1054633"/>
              <a:gd name="connsiteX923" fmla="*/ 555737 w 12191999"/>
              <a:gd name="connsiteY923" fmla="*/ 761417 h 1054633"/>
              <a:gd name="connsiteX924" fmla="*/ 584236 w 12191999"/>
              <a:gd name="connsiteY924" fmla="*/ 761417 h 1054633"/>
              <a:gd name="connsiteX925" fmla="*/ 588986 w 12191999"/>
              <a:gd name="connsiteY925" fmla="*/ 756688 h 1054633"/>
              <a:gd name="connsiteX926" fmla="*/ 598486 w 12191999"/>
              <a:gd name="connsiteY926" fmla="*/ 756688 h 1054633"/>
              <a:gd name="connsiteX927" fmla="*/ 603235 w 12191999"/>
              <a:gd name="connsiteY927" fmla="*/ 761417 h 1054633"/>
              <a:gd name="connsiteX928" fmla="*/ 636485 w 12191999"/>
              <a:gd name="connsiteY928" fmla="*/ 761417 h 1054633"/>
              <a:gd name="connsiteX929" fmla="*/ 636485 w 12191999"/>
              <a:gd name="connsiteY929" fmla="*/ 841815 h 1054633"/>
              <a:gd name="connsiteX930" fmla="*/ 664984 w 12191999"/>
              <a:gd name="connsiteY930" fmla="*/ 841815 h 1054633"/>
              <a:gd name="connsiteX931" fmla="*/ 664984 w 12191999"/>
              <a:gd name="connsiteY931" fmla="*/ 704665 h 1054633"/>
              <a:gd name="connsiteX932" fmla="*/ 679234 w 12191999"/>
              <a:gd name="connsiteY932" fmla="*/ 704665 h 1054633"/>
              <a:gd name="connsiteX933" fmla="*/ 679234 w 12191999"/>
              <a:gd name="connsiteY933" fmla="*/ 690477 h 1054633"/>
              <a:gd name="connsiteX934" fmla="*/ 774231 w 12191999"/>
              <a:gd name="connsiteY934" fmla="*/ 690477 h 1054633"/>
              <a:gd name="connsiteX935" fmla="*/ 778981 w 12191999"/>
              <a:gd name="connsiteY935" fmla="*/ 699936 h 1054633"/>
              <a:gd name="connsiteX936" fmla="*/ 778981 w 12191999"/>
              <a:gd name="connsiteY936" fmla="*/ 912754 h 1054633"/>
              <a:gd name="connsiteX937" fmla="*/ 797981 w 12191999"/>
              <a:gd name="connsiteY937" fmla="*/ 912754 h 1054633"/>
              <a:gd name="connsiteX938" fmla="*/ 797981 w 12191999"/>
              <a:gd name="connsiteY938" fmla="*/ 926942 h 1054633"/>
              <a:gd name="connsiteX939" fmla="*/ 816981 w 12191999"/>
              <a:gd name="connsiteY939" fmla="*/ 926942 h 1054633"/>
              <a:gd name="connsiteX940" fmla="*/ 816981 w 12191999"/>
              <a:gd name="connsiteY940" fmla="*/ 874920 h 1054633"/>
              <a:gd name="connsiteX941" fmla="*/ 845480 w 12191999"/>
              <a:gd name="connsiteY941" fmla="*/ 874920 h 1054633"/>
              <a:gd name="connsiteX942" fmla="*/ 845480 w 12191999"/>
              <a:gd name="connsiteY942" fmla="*/ 865461 h 1054633"/>
              <a:gd name="connsiteX943" fmla="*/ 873979 w 12191999"/>
              <a:gd name="connsiteY943" fmla="*/ 865461 h 1054633"/>
              <a:gd name="connsiteX944" fmla="*/ 873979 w 12191999"/>
              <a:gd name="connsiteY944" fmla="*/ 874920 h 1054633"/>
              <a:gd name="connsiteX945" fmla="*/ 888229 w 12191999"/>
              <a:gd name="connsiteY945" fmla="*/ 874920 h 1054633"/>
              <a:gd name="connsiteX946" fmla="*/ 892979 w 12191999"/>
              <a:gd name="connsiteY946" fmla="*/ 865461 h 1054633"/>
              <a:gd name="connsiteX947" fmla="*/ 897729 w 12191999"/>
              <a:gd name="connsiteY947" fmla="*/ 865461 h 1054633"/>
              <a:gd name="connsiteX948" fmla="*/ 902478 w 12191999"/>
              <a:gd name="connsiteY948" fmla="*/ 874920 h 1054633"/>
              <a:gd name="connsiteX949" fmla="*/ 911978 w 12191999"/>
              <a:gd name="connsiteY949" fmla="*/ 874920 h 1054633"/>
              <a:gd name="connsiteX950" fmla="*/ 911978 w 12191999"/>
              <a:gd name="connsiteY950" fmla="*/ 785063 h 1054633"/>
              <a:gd name="connsiteX951" fmla="*/ 992726 w 12191999"/>
              <a:gd name="connsiteY951" fmla="*/ 785063 h 1054633"/>
              <a:gd name="connsiteX952" fmla="*/ 1006976 w 12191999"/>
              <a:gd name="connsiteY952" fmla="*/ 482388 h 1054633"/>
              <a:gd name="connsiteX953" fmla="*/ 987977 w 12191999"/>
              <a:gd name="connsiteY953" fmla="*/ 454013 h 1054633"/>
              <a:gd name="connsiteX954" fmla="*/ 983227 w 12191999"/>
              <a:gd name="connsiteY954" fmla="*/ 449283 h 1054633"/>
              <a:gd name="connsiteX955" fmla="*/ 992726 w 12191999"/>
              <a:gd name="connsiteY955" fmla="*/ 420908 h 1054633"/>
              <a:gd name="connsiteX956" fmla="*/ 992726 w 12191999"/>
              <a:gd name="connsiteY956" fmla="*/ 401990 h 1054633"/>
              <a:gd name="connsiteX957" fmla="*/ 1011726 w 12191999"/>
              <a:gd name="connsiteY957" fmla="*/ 401990 h 1054633"/>
              <a:gd name="connsiteX958" fmla="*/ 1011726 w 12191999"/>
              <a:gd name="connsiteY958" fmla="*/ 373615 h 1054633"/>
              <a:gd name="connsiteX959" fmla="*/ 1016476 w 12191999"/>
              <a:gd name="connsiteY959" fmla="*/ 368885 h 1054633"/>
              <a:gd name="connsiteX960" fmla="*/ 1016476 w 12191999"/>
              <a:gd name="connsiteY960" fmla="*/ 279029 h 1054633"/>
              <a:gd name="connsiteX961" fmla="*/ 1011726 w 12191999"/>
              <a:gd name="connsiteY961" fmla="*/ 269570 h 1054633"/>
              <a:gd name="connsiteX962" fmla="*/ 1016476 w 12191999"/>
              <a:gd name="connsiteY962" fmla="*/ 260112 h 1054633"/>
              <a:gd name="connsiteX963" fmla="*/ 1016476 w 12191999"/>
              <a:gd name="connsiteY963" fmla="*/ 193901 h 1054633"/>
              <a:gd name="connsiteX964" fmla="*/ 1021226 w 12191999"/>
              <a:gd name="connsiteY964" fmla="*/ 189172 h 1054633"/>
              <a:gd name="connsiteX965" fmla="*/ 1021226 w 12191999"/>
              <a:gd name="connsiteY965" fmla="*/ 122961 h 1054633"/>
              <a:gd name="connsiteX966" fmla="*/ 1021226 w 12191999"/>
              <a:gd name="connsiteY966" fmla="*/ 118232 h 1054633"/>
              <a:gd name="connsiteX967" fmla="*/ 1021226 w 12191999"/>
              <a:gd name="connsiteY967" fmla="*/ 94586 h 1054633"/>
              <a:gd name="connsiteX968" fmla="*/ 1025976 w 12191999"/>
              <a:gd name="connsiteY968" fmla="*/ 94586 h 1054633"/>
              <a:gd name="connsiteX969" fmla="*/ 1030726 w 12191999"/>
              <a:gd name="connsiteY969" fmla="*/ 94586 h 1054633"/>
              <a:gd name="connsiteX970" fmla="*/ 1030726 w 12191999"/>
              <a:gd name="connsiteY970" fmla="*/ 113503 h 1054633"/>
              <a:gd name="connsiteX971" fmla="*/ 1030726 w 12191999"/>
              <a:gd name="connsiteY971" fmla="*/ 122961 h 1054633"/>
              <a:gd name="connsiteX972" fmla="*/ 1030726 w 12191999"/>
              <a:gd name="connsiteY972" fmla="*/ 189172 h 1054633"/>
              <a:gd name="connsiteX973" fmla="*/ 1035475 w 12191999"/>
              <a:gd name="connsiteY973" fmla="*/ 193901 h 1054633"/>
              <a:gd name="connsiteX974" fmla="*/ 1035475 w 12191999"/>
              <a:gd name="connsiteY974" fmla="*/ 260112 h 1054633"/>
              <a:gd name="connsiteX975" fmla="*/ 1044975 w 12191999"/>
              <a:gd name="connsiteY975" fmla="*/ 269570 h 1054633"/>
              <a:gd name="connsiteX976" fmla="*/ 1040225 w 12191999"/>
              <a:gd name="connsiteY976" fmla="*/ 279029 h 1054633"/>
              <a:gd name="connsiteX977" fmla="*/ 1040225 w 12191999"/>
              <a:gd name="connsiteY977" fmla="*/ 368885 h 1054633"/>
              <a:gd name="connsiteX978" fmla="*/ 1044975 w 12191999"/>
              <a:gd name="connsiteY978" fmla="*/ 373615 h 1054633"/>
              <a:gd name="connsiteX979" fmla="*/ 1044975 w 12191999"/>
              <a:gd name="connsiteY979" fmla="*/ 401990 h 1054633"/>
              <a:gd name="connsiteX980" fmla="*/ 1059225 w 12191999"/>
              <a:gd name="connsiteY980" fmla="*/ 401990 h 1054633"/>
              <a:gd name="connsiteX981" fmla="*/ 1059225 w 12191999"/>
              <a:gd name="connsiteY981" fmla="*/ 420908 h 1054633"/>
              <a:gd name="connsiteX982" fmla="*/ 1073474 w 12191999"/>
              <a:gd name="connsiteY982" fmla="*/ 449283 h 1054633"/>
              <a:gd name="connsiteX983" fmla="*/ 1063975 w 12191999"/>
              <a:gd name="connsiteY983" fmla="*/ 454013 h 1054633"/>
              <a:gd name="connsiteX984" fmla="*/ 1044975 w 12191999"/>
              <a:gd name="connsiteY984" fmla="*/ 482388 h 1054633"/>
              <a:gd name="connsiteX985" fmla="*/ 1068725 w 12191999"/>
              <a:gd name="connsiteY985" fmla="*/ 997882 h 1054633"/>
              <a:gd name="connsiteX986" fmla="*/ 1078224 w 12191999"/>
              <a:gd name="connsiteY986" fmla="*/ 997882 h 1054633"/>
              <a:gd name="connsiteX987" fmla="*/ 1078224 w 12191999"/>
              <a:gd name="connsiteY987" fmla="*/ 964777 h 1054633"/>
              <a:gd name="connsiteX988" fmla="*/ 1130473 w 12191999"/>
              <a:gd name="connsiteY988" fmla="*/ 964777 h 1054633"/>
              <a:gd name="connsiteX989" fmla="*/ 1130473 w 12191999"/>
              <a:gd name="connsiteY989" fmla="*/ 1002611 h 1054633"/>
              <a:gd name="connsiteX990" fmla="*/ 1139973 w 12191999"/>
              <a:gd name="connsiteY990" fmla="*/ 1002611 h 1054633"/>
              <a:gd name="connsiteX991" fmla="*/ 1139973 w 12191999"/>
              <a:gd name="connsiteY991" fmla="*/ 950589 h 1054633"/>
              <a:gd name="connsiteX992" fmla="*/ 1144723 w 12191999"/>
              <a:gd name="connsiteY992" fmla="*/ 950589 h 1054633"/>
              <a:gd name="connsiteX993" fmla="*/ 1144723 w 12191999"/>
              <a:gd name="connsiteY993" fmla="*/ 997882 h 1054633"/>
              <a:gd name="connsiteX994" fmla="*/ 1154223 w 12191999"/>
              <a:gd name="connsiteY994" fmla="*/ 997882 h 1054633"/>
              <a:gd name="connsiteX995" fmla="*/ 1187472 w 12191999"/>
              <a:gd name="connsiteY995" fmla="*/ 997882 h 1054633"/>
              <a:gd name="connsiteX996" fmla="*/ 1187472 w 12191999"/>
              <a:gd name="connsiteY996" fmla="*/ 969506 h 1054633"/>
              <a:gd name="connsiteX997" fmla="*/ 1206471 w 12191999"/>
              <a:gd name="connsiteY997" fmla="*/ 969506 h 1054633"/>
              <a:gd name="connsiteX998" fmla="*/ 1206471 w 12191999"/>
              <a:gd name="connsiteY998" fmla="*/ 960047 h 1054633"/>
              <a:gd name="connsiteX999" fmla="*/ 1225471 w 12191999"/>
              <a:gd name="connsiteY999" fmla="*/ 960047 h 1054633"/>
              <a:gd name="connsiteX1000" fmla="*/ 1225471 w 12191999"/>
              <a:gd name="connsiteY1000" fmla="*/ 964777 h 1054633"/>
              <a:gd name="connsiteX1001" fmla="*/ 1239721 w 12191999"/>
              <a:gd name="connsiteY1001" fmla="*/ 964777 h 1054633"/>
              <a:gd name="connsiteX1002" fmla="*/ 1239721 w 12191999"/>
              <a:gd name="connsiteY1002" fmla="*/ 960047 h 1054633"/>
              <a:gd name="connsiteX1003" fmla="*/ 1382217 w 12191999"/>
              <a:gd name="connsiteY1003" fmla="*/ 960047 h 1054633"/>
              <a:gd name="connsiteX1004" fmla="*/ 1382217 w 12191999"/>
              <a:gd name="connsiteY1004" fmla="*/ 955318 h 1054633"/>
              <a:gd name="connsiteX1005" fmla="*/ 1391717 w 12191999"/>
              <a:gd name="connsiteY1005" fmla="*/ 955318 h 1054633"/>
              <a:gd name="connsiteX1006" fmla="*/ 1391717 w 12191999"/>
              <a:gd name="connsiteY1006" fmla="*/ 960047 h 1054633"/>
              <a:gd name="connsiteX1007" fmla="*/ 1401217 w 12191999"/>
              <a:gd name="connsiteY1007" fmla="*/ 960047 h 1054633"/>
              <a:gd name="connsiteX1008" fmla="*/ 1401217 w 12191999"/>
              <a:gd name="connsiteY1008" fmla="*/ 969506 h 1054633"/>
              <a:gd name="connsiteX1009" fmla="*/ 1410717 w 12191999"/>
              <a:gd name="connsiteY1009" fmla="*/ 969506 h 1054633"/>
              <a:gd name="connsiteX1010" fmla="*/ 1410717 w 12191999"/>
              <a:gd name="connsiteY1010" fmla="*/ 964777 h 1054633"/>
              <a:gd name="connsiteX1011" fmla="*/ 1415467 w 12191999"/>
              <a:gd name="connsiteY1011" fmla="*/ 964777 h 1054633"/>
              <a:gd name="connsiteX1012" fmla="*/ 1415467 w 12191999"/>
              <a:gd name="connsiteY1012" fmla="*/ 969506 h 1054633"/>
              <a:gd name="connsiteX1013" fmla="*/ 1443966 w 12191999"/>
              <a:gd name="connsiteY1013" fmla="*/ 969506 h 1054633"/>
              <a:gd name="connsiteX1014" fmla="*/ 1443966 w 12191999"/>
              <a:gd name="connsiteY1014" fmla="*/ 964777 h 1054633"/>
              <a:gd name="connsiteX1015" fmla="*/ 1458216 w 12191999"/>
              <a:gd name="connsiteY1015" fmla="*/ 964777 h 1054633"/>
              <a:gd name="connsiteX1016" fmla="*/ 1458216 w 12191999"/>
              <a:gd name="connsiteY1016" fmla="*/ 1002611 h 1054633"/>
              <a:gd name="connsiteX1017" fmla="*/ 1462965 w 12191999"/>
              <a:gd name="connsiteY1017" fmla="*/ 1002611 h 1054633"/>
              <a:gd name="connsiteX1018" fmla="*/ 1462965 w 12191999"/>
              <a:gd name="connsiteY1018" fmla="*/ 993152 h 1054633"/>
              <a:gd name="connsiteX1019" fmla="*/ 1472465 w 12191999"/>
              <a:gd name="connsiteY1019" fmla="*/ 993152 h 1054633"/>
              <a:gd name="connsiteX1020" fmla="*/ 1472465 w 12191999"/>
              <a:gd name="connsiteY1020" fmla="*/ 1002611 h 1054633"/>
              <a:gd name="connsiteX1021" fmla="*/ 1496215 w 12191999"/>
              <a:gd name="connsiteY1021" fmla="*/ 1002611 h 1054633"/>
              <a:gd name="connsiteX1022" fmla="*/ 1496215 w 12191999"/>
              <a:gd name="connsiteY1022" fmla="*/ 983694 h 1054633"/>
              <a:gd name="connsiteX1023" fmla="*/ 1524714 w 12191999"/>
              <a:gd name="connsiteY1023" fmla="*/ 978964 h 1054633"/>
              <a:gd name="connsiteX1024" fmla="*/ 1524714 w 12191999"/>
              <a:gd name="connsiteY1024" fmla="*/ 931672 h 1054633"/>
              <a:gd name="connsiteX1025" fmla="*/ 1534214 w 12191999"/>
              <a:gd name="connsiteY1025" fmla="*/ 931672 h 1054633"/>
              <a:gd name="connsiteX1026" fmla="*/ 1534214 w 12191999"/>
              <a:gd name="connsiteY1026" fmla="*/ 978964 h 1054633"/>
              <a:gd name="connsiteX1027" fmla="*/ 1548463 w 12191999"/>
              <a:gd name="connsiteY1027" fmla="*/ 978964 h 1054633"/>
              <a:gd name="connsiteX1028" fmla="*/ 1548463 w 12191999"/>
              <a:gd name="connsiteY1028" fmla="*/ 931672 h 1054633"/>
              <a:gd name="connsiteX1029" fmla="*/ 1557963 w 12191999"/>
              <a:gd name="connsiteY1029" fmla="*/ 931672 h 1054633"/>
              <a:gd name="connsiteX1030" fmla="*/ 1557963 w 12191999"/>
              <a:gd name="connsiteY1030" fmla="*/ 969506 h 1054633"/>
              <a:gd name="connsiteX1031" fmla="*/ 1567463 w 12191999"/>
              <a:gd name="connsiteY1031" fmla="*/ 969506 h 1054633"/>
              <a:gd name="connsiteX1032" fmla="*/ 1567463 w 12191999"/>
              <a:gd name="connsiteY1032" fmla="*/ 974235 h 1054633"/>
              <a:gd name="connsiteX1033" fmla="*/ 1581713 w 12191999"/>
              <a:gd name="connsiteY1033" fmla="*/ 974235 h 1054633"/>
              <a:gd name="connsiteX1034" fmla="*/ 1581713 w 12191999"/>
              <a:gd name="connsiteY1034" fmla="*/ 969506 h 1054633"/>
              <a:gd name="connsiteX1035" fmla="*/ 1591213 w 12191999"/>
              <a:gd name="connsiteY1035" fmla="*/ 969506 h 1054633"/>
              <a:gd name="connsiteX1036" fmla="*/ 1591213 w 12191999"/>
              <a:gd name="connsiteY1036" fmla="*/ 983694 h 1054633"/>
              <a:gd name="connsiteX1037" fmla="*/ 1600712 w 12191999"/>
              <a:gd name="connsiteY1037" fmla="*/ 983694 h 1054633"/>
              <a:gd name="connsiteX1038" fmla="*/ 1600712 w 12191999"/>
              <a:gd name="connsiteY1038" fmla="*/ 988423 h 1054633"/>
              <a:gd name="connsiteX1039" fmla="*/ 1595962 w 12191999"/>
              <a:gd name="connsiteY1039" fmla="*/ 988423 h 1054633"/>
              <a:gd name="connsiteX1040" fmla="*/ 1595962 w 12191999"/>
              <a:gd name="connsiteY1040" fmla="*/ 1007340 h 1054633"/>
              <a:gd name="connsiteX1041" fmla="*/ 1624462 w 12191999"/>
              <a:gd name="connsiteY1041" fmla="*/ 1007340 h 1054633"/>
              <a:gd name="connsiteX1042" fmla="*/ 1624462 w 12191999"/>
              <a:gd name="connsiteY1042" fmla="*/ 964777 h 1054633"/>
              <a:gd name="connsiteX1043" fmla="*/ 1619712 w 12191999"/>
              <a:gd name="connsiteY1043" fmla="*/ 964777 h 1054633"/>
              <a:gd name="connsiteX1044" fmla="*/ 1619712 w 12191999"/>
              <a:gd name="connsiteY1044" fmla="*/ 960047 h 1054633"/>
              <a:gd name="connsiteX1045" fmla="*/ 1633961 w 12191999"/>
              <a:gd name="connsiteY1045" fmla="*/ 960047 h 1054633"/>
              <a:gd name="connsiteX1046" fmla="*/ 1633961 w 12191999"/>
              <a:gd name="connsiteY1046" fmla="*/ 941130 h 1054633"/>
              <a:gd name="connsiteX1047" fmla="*/ 1733709 w 12191999"/>
              <a:gd name="connsiteY1047" fmla="*/ 941130 h 1054633"/>
              <a:gd name="connsiteX1048" fmla="*/ 1733709 w 12191999"/>
              <a:gd name="connsiteY1048" fmla="*/ 960047 h 1054633"/>
              <a:gd name="connsiteX1049" fmla="*/ 1762208 w 12191999"/>
              <a:gd name="connsiteY1049" fmla="*/ 960047 h 1054633"/>
              <a:gd name="connsiteX1050" fmla="*/ 1762208 w 12191999"/>
              <a:gd name="connsiteY1050" fmla="*/ 936401 h 1054633"/>
              <a:gd name="connsiteX1051" fmla="*/ 1771708 w 12191999"/>
              <a:gd name="connsiteY1051" fmla="*/ 936401 h 1054633"/>
              <a:gd name="connsiteX1052" fmla="*/ 1771708 w 12191999"/>
              <a:gd name="connsiteY1052" fmla="*/ 903296 h 1054633"/>
              <a:gd name="connsiteX1053" fmla="*/ 1785958 w 12191999"/>
              <a:gd name="connsiteY1053" fmla="*/ 903296 h 1054633"/>
              <a:gd name="connsiteX1054" fmla="*/ 1785958 w 12191999"/>
              <a:gd name="connsiteY1054" fmla="*/ 898566 h 1054633"/>
              <a:gd name="connsiteX1055" fmla="*/ 1800208 w 12191999"/>
              <a:gd name="connsiteY1055" fmla="*/ 898566 h 1054633"/>
              <a:gd name="connsiteX1056" fmla="*/ 1804957 w 12191999"/>
              <a:gd name="connsiteY1056" fmla="*/ 903296 h 1054633"/>
              <a:gd name="connsiteX1057" fmla="*/ 1819207 w 12191999"/>
              <a:gd name="connsiteY1057" fmla="*/ 903296 h 1054633"/>
              <a:gd name="connsiteX1058" fmla="*/ 1819207 w 12191999"/>
              <a:gd name="connsiteY1058" fmla="*/ 936401 h 1054633"/>
              <a:gd name="connsiteX1059" fmla="*/ 1857206 w 12191999"/>
              <a:gd name="connsiteY1059" fmla="*/ 936401 h 1054633"/>
              <a:gd name="connsiteX1060" fmla="*/ 1857206 w 12191999"/>
              <a:gd name="connsiteY1060" fmla="*/ 922213 h 1054633"/>
              <a:gd name="connsiteX1061" fmla="*/ 1861956 w 12191999"/>
              <a:gd name="connsiteY1061" fmla="*/ 922213 h 1054633"/>
              <a:gd name="connsiteX1062" fmla="*/ 1861956 w 12191999"/>
              <a:gd name="connsiteY1062" fmla="*/ 936401 h 1054633"/>
              <a:gd name="connsiteX1063" fmla="*/ 1880956 w 12191999"/>
              <a:gd name="connsiteY1063" fmla="*/ 936401 h 1054633"/>
              <a:gd name="connsiteX1064" fmla="*/ 1880956 w 12191999"/>
              <a:gd name="connsiteY1064" fmla="*/ 770875 h 1054633"/>
              <a:gd name="connsiteX1065" fmla="*/ 1928455 w 12191999"/>
              <a:gd name="connsiteY1065" fmla="*/ 770875 h 1054633"/>
              <a:gd name="connsiteX1066" fmla="*/ 1928455 w 12191999"/>
              <a:gd name="connsiteY1066" fmla="*/ 756688 h 1054633"/>
              <a:gd name="connsiteX1067" fmla="*/ 1933205 w 12191999"/>
              <a:gd name="connsiteY1067" fmla="*/ 756688 h 1054633"/>
              <a:gd name="connsiteX1068" fmla="*/ 1933205 w 12191999"/>
              <a:gd name="connsiteY1068" fmla="*/ 766146 h 1054633"/>
              <a:gd name="connsiteX1069" fmla="*/ 1956954 w 12191999"/>
              <a:gd name="connsiteY1069" fmla="*/ 766146 h 1054633"/>
              <a:gd name="connsiteX1070" fmla="*/ 1956954 w 12191999"/>
              <a:gd name="connsiteY1070" fmla="*/ 756688 h 1054633"/>
              <a:gd name="connsiteX1071" fmla="*/ 1961704 w 12191999"/>
              <a:gd name="connsiteY1071" fmla="*/ 756688 h 1054633"/>
              <a:gd name="connsiteX1072" fmla="*/ 1961704 w 12191999"/>
              <a:gd name="connsiteY1072" fmla="*/ 775605 h 1054633"/>
              <a:gd name="connsiteX1073" fmla="*/ 1971204 w 12191999"/>
              <a:gd name="connsiteY1073" fmla="*/ 775605 h 1054633"/>
              <a:gd name="connsiteX1074" fmla="*/ 1971204 w 12191999"/>
              <a:gd name="connsiteY1074" fmla="*/ 794522 h 1054633"/>
              <a:gd name="connsiteX1075" fmla="*/ 1999703 w 12191999"/>
              <a:gd name="connsiteY1075" fmla="*/ 794522 h 1054633"/>
              <a:gd name="connsiteX1076" fmla="*/ 1999703 w 12191999"/>
              <a:gd name="connsiteY1076" fmla="*/ 832356 h 1054633"/>
              <a:gd name="connsiteX1077" fmla="*/ 2004453 w 12191999"/>
              <a:gd name="connsiteY1077" fmla="*/ 832356 h 1054633"/>
              <a:gd name="connsiteX1078" fmla="*/ 2004453 w 12191999"/>
              <a:gd name="connsiteY1078" fmla="*/ 803981 h 1054633"/>
              <a:gd name="connsiteX1079" fmla="*/ 2013953 w 12191999"/>
              <a:gd name="connsiteY1079" fmla="*/ 803981 h 1054633"/>
              <a:gd name="connsiteX1080" fmla="*/ 2013953 w 12191999"/>
              <a:gd name="connsiteY1080" fmla="*/ 846544 h 1054633"/>
              <a:gd name="connsiteX1081" fmla="*/ 2051952 w 12191999"/>
              <a:gd name="connsiteY1081" fmla="*/ 846544 h 1054633"/>
              <a:gd name="connsiteX1082" fmla="*/ 2051952 w 12191999"/>
              <a:gd name="connsiteY1082" fmla="*/ 832356 h 1054633"/>
              <a:gd name="connsiteX1083" fmla="*/ 2070951 w 12191999"/>
              <a:gd name="connsiteY1083" fmla="*/ 832356 h 1054633"/>
              <a:gd name="connsiteX1084" fmla="*/ 2070951 w 12191999"/>
              <a:gd name="connsiteY1084" fmla="*/ 856003 h 1054633"/>
              <a:gd name="connsiteX1085" fmla="*/ 2075701 w 12191999"/>
              <a:gd name="connsiteY1085" fmla="*/ 856003 h 1054633"/>
              <a:gd name="connsiteX1086" fmla="*/ 2075701 w 12191999"/>
              <a:gd name="connsiteY1086" fmla="*/ 832356 h 1054633"/>
              <a:gd name="connsiteX1087" fmla="*/ 2094701 w 12191999"/>
              <a:gd name="connsiteY1087" fmla="*/ 832356 h 1054633"/>
              <a:gd name="connsiteX1088" fmla="*/ 2094701 w 12191999"/>
              <a:gd name="connsiteY1088" fmla="*/ 789793 h 1054633"/>
              <a:gd name="connsiteX1089" fmla="*/ 2104200 w 12191999"/>
              <a:gd name="connsiteY1089" fmla="*/ 789793 h 1054633"/>
              <a:gd name="connsiteX1090" fmla="*/ 2118450 w 12191999"/>
              <a:gd name="connsiteY1090" fmla="*/ 737770 h 1054633"/>
              <a:gd name="connsiteX1091" fmla="*/ 2132700 w 12191999"/>
              <a:gd name="connsiteY1091" fmla="*/ 737770 h 1054633"/>
              <a:gd name="connsiteX1092" fmla="*/ 2146950 w 12191999"/>
              <a:gd name="connsiteY1092" fmla="*/ 789793 h 1054633"/>
              <a:gd name="connsiteX1093" fmla="*/ 2156449 w 12191999"/>
              <a:gd name="connsiteY1093" fmla="*/ 789793 h 1054633"/>
              <a:gd name="connsiteX1094" fmla="*/ 2156449 w 12191999"/>
              <a:gd name="connsiteY1094" fmla="*/ 865461 h 1054633"/>
              <a:gd name="connsiteX1095" fmla="*/ 2161199 w 12191999"/>
              <a:gd name="connsiteY1095" fmla="*/ 865461 h 1054633"/>
              <a:gd name="connsiteX1096" fmla="*/ 2161199 w 12191999"/>
              <a:gd name="connsiteY1096" fmla="*/ 922213 h 1054633"/>
              <a:gd name="connsiteX1097" fmla="*/ 2170699 w 12191999"/>
              <a:gd name="connsiteY1097" fmla="*/ 917484 h 1054633"/>
              <a:gd name="connsiteX1098" fmla="*/ 2170699 w 12191999"/>
              <a:gd name="connsiteY1098" fmla="*/ 898566 h 1054633"/>
              <a:gd name="connsiteX1099" fmla="*/ 2175449 w 12191999"/>
              <a:gd name="connsiteY1099" fmla="*/ 912754 h 1054633"/>
              <a:gd name="connsiteX1100" fmla="*/ 2184949 w 12191999"/>
              <a:gd name="connsiteY1100" fmla="*/ 912754 h 1054633"/>
              <a:gd name="connsiteX1101" fmla="*/ 2184949 w 12191999"/>
              <a:gd name="connsiteY1101" fmla="*/ 813439 h 1054633"/>
              <a:gd name="connsiteX1102" fmla="*/ 2222948 w 12191999"/>
              <a:gd name="connsiteY1102" fmla="*/ 813439 h 1054633"/>
              <a:gd name="connsiteX1103" fmla="*/ 2237198 w 12191999"/>
              <a:gd name="connsiteY1103" fmla="*/ 827627 h 1054633"/>
              <a:gd name="connsiteX1104" fmla="*/ 2237198 w 12191999"/>
              <a:gd name="connsiteY1104" fmla="*/ 813439 h 1054633"/>
              <a:gd name="connsiteX1105" fmla="*/ 2237198 w 12191999"/>
              <a:gd name="connsiteY1105" fmla="*/ 808710 h 1054633"/>
              <a:gd name="connsiteX1106" fmla="*/ 2251447 w 12191999"/>
              <a:gd name="connsiteY1106" fmla="*/ 808710 h 1054633"/>
              <a:gd name="connsiteX1107" fmla="*/ 2251447 w 12191999"/>
              <a:gd name="connsiteY1107" fmla="*/ 780334 h 1054633"/>
              <a:gd name="connsiteX1108" fmla="*/ 2260947 w 12191999"/>
              <a:gd name="connsiteY1108" fmla="*/ 780334 h 1054633"/>
              <a:gd name="connsiteX1109" fmla="*/ 2260947 w 12191999"/>
              <a:gd name="connsiteY1109" fmla="*/ 766146 h 1054633"/>
              <a:gd name="connsiteX1110" fmla="*/ 2260947 w 12191999"/>
              <a:gd name="connsiteY1110" fmla="*/ 737770 h 1054633"/>
              <a:gd name="connsiteX1111" fmla="*/ 2279946 w 12191999"/>
              <a:gd name="connsiteY1111" fmla="*/ 737770 h 1054633"/>
              <a:gd name="connsiteX1112" fmla="*/ 2279946 w 12191999"/>
              <a:gd name="connsiteY1112" fmla="*/ 699936 h 1054633"/>
              <a:gd name="connsiteX1113" fmla="*/ 2294196 w 12191999"/>
              <a:gd name="connsiteY1113" fmla="*/ 699936 h 1054633"/>
              <a:gd name="connsiteX1114" fmla="*/ 2294196 w 12191999"/>
              <a:gd name="connsiteY1114" fmla="*/ 690477 h 1054633"/>
              <a:gd name="connsiteX1115" fmla="*/ 2298946 w 12191999"/>
              <a:gd name="connsiteY1115" fmla="*/ 690477 h 1054633"/>
              <a:gd name="connsiteX1116" fmla="*/ 2298946 w 12191999"/>
              <a:gd name="connsiteY1116" fmla="*/ 657372 h 1054633"/>
              <a:gd name="connsiteX1117" fmla="*/ 2303696 w 12191999"/>
              <a:gd name="connsiteY1117" fmla="*/ 657372 h 1054633"/>
              <a:gd name="connsiteX1118" fmla="*/ 2303696 w 12191999"/>
              <a:gd name="connsiteY1118" fmla="*/ 647914 h 1054633"/>
              <a:gd name="connsiteX1119" fmla="*/ 2313196 w 12191999"/>
              <a:gd name="connsiteY1119" fmla="*/ 647914 h 1054633"/>
              <a:gd name="connsiteX1120" fmla="*/ 2313196 w 12191999"/>
              <a:gd name="connsiteY1120" fmla="*/ 610079 h 1054633"/>
              <a:gd name="connsiteX1121" fmla="*/ 2346445 w 12191999"/>
              <a:gd name="connsiteY1121" fmla="*/ 610079 h 1054633"/>
              <a:gd name="connsiteX1122" fmla="*/ 2346445 w 12191999"/>
              <a:gd name="connsiteY1122" fmla="*/ 595892 h 1054633"/>
              <a:gd name="connsiteX1123" fmla="*/ 2384444 w 12191999"/>
              <a:gd name="connsiteY1123" fmla="*/ 595892 h 1054633"/>
              <a:gd name="connsiteX1124" fmla="*/ 2384444 w 12191999"/>
              <a:gd name="connsiteY1124" fmla="*/ 581704 h 1054633"/>
              <a:gd name="connsiteX1125" fmla="*/ 2408194 w 12191999"/>
              <a:gd name="connsiteY1125" fmla="*/ 581704 h 1054633"/>
              <a:gd name="connsiteX1126" fmla="*/ 2408194 w 12191999"/>
              <a:gd name="connsiteY1126" fmla="*/ 595892 h 1054633"/>
              <a:gd name="connsiteX1127" fmla="*/ 2417693 w 12191999"/>
              <a:gd name="connsiteY1127" fmla="*/ 595892 h 1054633"/>
              <a:gd name="connsiteX1128" fmla="*/ 2417693 w 12191999"/>
              <a:gd name="connsiteY1128" fmla="*/ 591162 h 1054633"/>
              <a:gd name="connsiteX1129" fmla="*/ 2427193 w 12191999"/>
              <a:gd name="connsiteY1129" fmla="*/ 591162 h 1054633"/>
              <a:gd name="connsiteX1130" fmla="*/ 2427193 w 12191999"/>
              <a:gd name="connsiteY1130" fmla="*/ 595892 h 1054633"/>
              <a:gd name="connsiteX1131" fmla="*/ 2436693 w 12191999"/>
              <a:gd name="connsiteY1131" fmla="*/ 595892 h 1054633"/>
              <a:gd name="connsiteX1132" fmla="*/ 2436693 w 12191999"/>
              <a:gd name="connsiteY1132" fmla="*/ 581704 h 1054633"/>
              <a:gd name="connsiteX1133" fmla="*/ 2455692 w 12191999"/>
              <a:gd name="connsiteY1133" fmla="*/ 581704 h 1054633"/>
              <a:gd name="connsiteX1134" fmla="*/ 2455692 w 12191999"/>
              <a:gd name="connsiteY1134" fmla="*/ 595892 h 1054633"/>
              <a:gd name="connsiteX1135" fmla="*/ 2484192 w 12191999"/>
              <a:gd name="connsiteY1135" fmla="*/ 595892 h 1054633"/>
              <a:gd name="connsiteX1136" fmla="*/ 2484192 w 12191999"/>
              <a:gd name="connsiteY1136" fmla="*/ 610079 h 1054633"/>
              <a:gd name="connsiteX1137" fmla="*/ 2498441 w 12191999"/>
              <a:gd name="connsiteY1137" fmla="*/ 610079 h 1054633"/>
              <a:gd name="connsiteX1138" fmla="*/ 2498441 w 12191999"/>
              <a:gd name="connsiteY1138" fmla="*/ 709395 h 1054633"/>
              <a:gd name="connsiteX1139" fmla="*/ 2507941 w 12191999"/>
              <a:gd name="connsiteY1139" fmla="*/ 709395 h 1054633"/>
              <a:gd name="connsiteX1140" fmla="*/ 2507941 w 12191999"/>
              <a:gd name="connsiteY1140" fmla="*/ 671560 h 1054633"/>
              <a:gd name="connsiteX1141" fmla="*/ 2555440 w 12191999"/>
              <a:gd name="connsiteY1141" fmla="*/ 671560 h 1054633"/>
              <a:gd name="connsiteX1142" fmla="*/ 2555440 w 12191999"/>
              <a:gd name="connsiteY1142" fmla="*/ 709395 h 1054633"/>
              <a:gd name="connsiteX1143" fmla="*/ 2564940 w 12191999"/>
              <a:gd name="connsiteY1143" fmla="*/ 709395 h 1054633"/>
              <a:gd name="connsiteX1144" fmla="*/ 2564940 w 12191999"/>
              <a:gd name="connsiteY1144" fmla="*/ 813439 h 1054633"/>
              <a:gd name="connsiteX1145" fmla="*/ 2569690 w 12191999"/>
              <a:gd name="connsiteY1145" fmla="*/ 813439 h 1054633"/>
              <a:gd name="connsiteX1146" fmla="*/ 2574439 w 12191999"/>
              <a:gd name="connsiteY1146" fmla="*/ 728312 h 1054633"/>
              <a:gd name="connsiteX1147" fmla="*/ 2574439 w 12191999"/>
              <a:gd name="connsiteY1147" fmla="*/ 813439 h 1054633"/>
              <a:gd name="connsiteX1148" fmla="*/ 2583939 w 12191999"/>
              <a:gd name="connsiteY1148" fmla="*/ 813439 h 1054633"/>
              <a:gd name="connsiteX1149" fmla="*/ 2588689 w 12191999"/>
              <a:gd name="connsiteY1149" fmla="*/ 860732 h 1054633"/>
              <a:gd name="connsiteX1150" fmla="*/ 2612439 w 12191999"/>
              <a:gd name="connsiteY1150" fmla="*/ 874920 h 1054633"/>
              <a:gd name="connsiteX1151" fmla="*/ 2612439 w 12191999"/>
              <a:gd name="connsiteY1151" fmla="*/ 856003 h 1054633"/>
              <a:gd name="connsiteX1152" fmla="*/ 2617188 w 12191999"/>
              <a:gd name="connsiteY1152" fmla="*/ 856003 h 1054633"/>
              <a:gd name="connsiteX1153" fmla="*/ 2617188 w 12191999"/>
              <a:gd name="connsiteY1153" fmla="*/ 841815 h 1054633"/>
              <a:gd name="connsiteX1154" fmla="*/ 2683687 w 12191999"/>
              <a:gd name="connsiteY1154" fmla="*/ 841815 h 1054633"/>
              <a:gd name="connsiteX1155" fmla="*/ 2683687 w 12191999"/>
              <a:gd name="connsiteY1155" fmla="*/ 846544 h 1054633"/>
              <a:gd name="connsiteX1156" fmla="*/ 2688437 w 12191999"/>
              <a:gd name="connsiteY1156" fmla="*/ 846544 h 1054633"/>
              <a:gd name="connsiteX1157" fmla="*/ 2688437 w 12191999"/>
              <a:gd name="connsiteY1157" fmla="*/ 832356 h 1054633"/>
              <a:gd name="connsiteX1158" fmla="*/ 2697937 w 12191999"/>
              <a:gd name="connsiteY1158" fmla="*/ 832356 h 1054633"/>
              <a:gd name="connsiteX1159" fmla="*/ 2697937 w 12191999"/>
              <a:gd name="connsiteY1159" fmla="*/ 846544 h 1054633"/>
              <a:gd name="connsiteX1160" fmla="*/ 2707437 w 12191999"/>
              <a:gd name="connsiteY1160" fmla="*/ 846544 h 1054633"/>
              <a:gd name="connsiteX1161" fmla="*/ 2707437 w 12191999"/>
              <a:gd name="connsiteY1161" fmla="*/ 827627 h 1054633"/>
              <a:gd name="connsiteX1162" fmla="*/ 2716936 w 12191999"/>
              <a:gd name="connsiteY1162" fmla="*/ 827627 h 1054633"/>
              <a:gd name="connsiteX1163" fmla="*/ 2716936 w 12191999"/>
              <a:gd name="connsiteY1163" fmla="*/ 818168 h 1054633"/>
              <a:gd name="connsiteX1164" fmla="*/ 2740686 w 12191999"/>
              <a:gd name="connsiteY1164" fmla="*/ 818168 h 1054633"/>
              <a:gd name="connsiteX1165" fmla="*/ 2740686 w 12191999"/>
              <a:gd name="connsiteY1165" fmla="*/ 794522 h 1054633"/>
              <a:gd name="connsiteX1166" fmla="*/ 2750186 w 12191999"/>
              <a:gd name="connsiteY1166" fmla="*/ 789793 h 1054633"/>
              <a:gd name="connsiteX1167" fmla="*/ 2750186 w 12191999"/>
              <a:gd name="connsiteY1167" fmla="*/ 785063 h 1054633"/>
              <a:gd name="connsiteX1168" fmla="*/ 2769185 w 12191999"/>
              <a:gd name="connsiteY1168" fmla="*/ 785063 h 1054633"/>
              <a:gd name="connsiteX1169" fmla="*/ 2769185 w 12191999"/>
              <a:gd name="connsiteY1169" fmla="*/ 766146 h 1054633"/>
              <a:gd name="connsiteX1170" fmla="*/ 2778685 w 12191999"/>
              <a:gd name="connsiteY1170" fmla="*/ 766146 h 1054633"/>
              <a:gd name="connsiteX1171" fmla="*/ 2778685 w 12191999"/>
              <a:gd name="connsiteY1171" fmla="*/ 723583 h 1054633"/>
              <a:gd name="connsiteX1172" fmla="*/ 2797684 w 12191999"/>
              <a:gd name="connsiteY1172" fmla="*/ 723583 h 1054633"/>
              <a:gd name="connsiteX1173" fmla="*/ 2797684 w 12191999"/>
              <a:gd name="connsiteY1173" fmla="*/ 718853 h 1054633"/>
              <a:gd name="connsiteX1174" fmla="*/ 2807184 w 12191999"/>
              <a:gd name="connsiteY1174" fmla="*/ 718853 h 1054633"/>
              <a:gd name="connsiteX1175" fmla="*/ 2807184 w 12191999"/>
              <a:gd name="connsiteY1175" fmla="*/ 662102 h 1054633"/>
              <a:gd name="connsiteX1176" fmla="*/ 2830934 w 12191999"/>
              <a:gd name="connsiteY1176" fmla="*/ 662102 h 1054633"/>
              <a:gd name="connsiteX1177" fmla="*/ 2830934 w 12191999"/>
              <a:gd name="connsiteY1177" fmla="*/ 638455 h 1054633"/>
              <a:gd name="connsiteX1178" fmla="*/ 2878433 w 12191999"/>
              <a:gd name="connsiteY1178" fmla="*/ 638455 h 1054633"/>
              <a:gd name="connsiteX1179" fmla="*/ 2878433 w 12191999"/>
              <a:gd name="connsiteY1179" fmla="*/ 662102 h 1054633"/>
              <a:gd name="connsiteX1180" fmla="*/ 2906932 w 12191999"/>
              <a:gd name="connsiteY1180" fmla="*/ 662102 h 1054633"/>
              <a:gd name="connsiteX1181" fmla="*/ 2906932 w 12191999"/>
              <a:gd name="connsiteY1181" fmla="*/ 718853 h 1054633"/>
              <a:gd name="connsiteX1182" fmla="*/ 2925931 w 12191999"/>
              <a:gd name="connsiteY1182" fmla="*/ 718853 h 1054633"/>
              <a:gd name="connsiteX1183" fmla="*/ 2925931 w 12191999"/>
              <a:gd name="connsiteY1183" fmla="*/ 846544 h 1054633"/>
              <a:gd name="connsiteX1184" fmla="*/ 2930681 w 12191999"/>
              <a:gd name="connsiteY1184" fmla="*/ 846544 h 1054633"/>
              <a:gd name="connsiteX1185" fmla="*/ 2944931 w 12191999"/>
              <a:gd name="connsiteY1185" fmla="*/ 813439 h 1054633"/>
              <a:gd name="connsiteX1186" fmla="*/ 2954431 w 12191999"/>
              <a:gd name="connsiteY1186" fmla="*/ 827627 h 1054633"/>
              <a:gd name="connsiteX1187" fmla="*/ 2949680 w 12191999"/>
              <a:gd name="connsiteY1187" fmla="*/ 827627 h 1054633"/>
              <a:gd name="connsiteX1188" fmla="*/ 2949680 w 12191999"/>
              <a:gd name="connsiteY1188" fmla="*/ 846544 h 1054633"/>
              <a:gd name="connsiteX1189" fmla="*/ 2959181 w 12191999"/>
              <a:gd name="connsiteY1189" fmla="*/ 846544 h 1054633"/>
              <a:gd name="connsiteX1190" fmla="*/ 2959181 w 12191999"/>
              <a:gd name="connsiteY1190" fmla="*/ 884379 h 1054633"/>
              <a:gd name="connsiteX1191" fmla="*/ 2968680 w 12191999"/>
              <a:gd name="connsiteY1191" fmla="*/ 884379 h 1054633"/>
              <a:gd name="connsiteX1192" fmla="*/ 2968680 w 12191999"/>
              <a:gd name="connsiteY1192" fmla="*/ 912754 h 1054633"/>
              <a:gd name="connsiteX1193" fmla="*/ 2987680 w 12191999"/>
              <a:gd name="connsiteY1193" fmla="*/ 912754 h 1054633"/>
              <a:gd name="connsiteX1194" fmla="*/ 2987680 w 12191999"/>
              <a:gd name="connsiteY1194" fmla="*/ 903296 h 1054633"/>
              <a:gd name="connsiteX1195" fmla="*/ 3006680 w 12191999"/>
              <a:gd name="connsiteY1195" fmla="*/ 903296 h 1054633"/>
              <a:gd name="connsiteX1196" fmla="*/ 3006680 w 12191999"/>
              <a:gd name="connsiteY1196" fmla="*/ 874920 h 1054633"/>
              <a:gd name="connsiteX1197" fmla="*/ 3054179 w 12191999"/>
              <a:gd name="connsiteY1197" fmla="*/ 874920 h 1054633"/>
              <a:gd name="connsiteX1198" fmla="*/ 3054179 w 12191999"/>
              <a:gd name="connsiteY1198" fmla="*/ 884379 h 1054633"/>
              <a:gd name="connsiteX1199" fmla="*/ 3063678 w 12191999"/>
              <a:gd name="connsiteY1199" fmla="*/ 884379 h 1054633"/>
              <a:gd name="connsiteX1200" fmla="*/ 3063678 w 12191999"/>
              <a:gd name="connsiteY1200" fmla="*/ 874920 h 1054633"/>
              <a:gd name="connsiteX1201" fmla="*/ 3073178 w 12191999"/>
              <a:gd name="connsiteY1201" fmla="*/ 874920 h 1054633"/>
              <a:gd name="connsiteX1202" fmla="*/ 3073178 w 12191999"/>
              <a:gd name="connsiteY1202" fmla="*/ 893837 h 1054633"/>
              <a:gd name="connsiteX1203" fmla="*/ 3082678 w 12191999"/>
              <a:gd name="connsiteY1203" fmla="*/ 893837 h 1054633"/>
              <a:gd name="connsiteX1204" fmla="*/ 3082678 w 12191999"/>
              <a:gd name="connsiteY1204" fmla="*/ 884379 h 1054633"/>
              <a:gd name="connsiteX1205" fmla="*/ 3092177 w 12191999"/>
              <a:gd name="connsiteY1205" fmla="*/ 884379 h 1054633"/>
              <a:gd name="connsiteX1206" fmla="*/ 3092177 w 12191999"/>
              <a:gd name="connsiteY1206" fmla="*/ 856003 h 1054633"/>
              <a:gd name="connsiteX1207" fmla="*/ 3130177 w 12191999"/>
              <a:gd name="connsiteY1207" fmla="*/ 856003 h 1054633"/>
              <a:gd name="connsiteX1208" fmla="*/ 3130177 w 12191999"/>
              <a:gd name="connsiteY1208" fmla="*/ 865461 h 1054633"/>
              <a:gd name="connsiteX1209" fmla="*/ 3139677 w 12191999"/>
              <a:gd name="connsiteY1209" fmla="*/ 865461 h 1054633"/>
              <a:gd name="connsiteX1210" fmla="*/ 3139677 w 12191999"/>
              <a:gd name="connsiteY1210" fmla="*/ 846544 h 1054633"/>
              <a:gd name="connsiteX1211" fmla="*/ 3158676 w 12191999"/>
              <a:gd name="connsiteY1211" fmla="*/ 846544 h 1054633"/>
              <a:gd name="connsiteX1212" fmla="*/ 3158676 w 12191999"/>
              <a:gd name="connsiteY1212" fmla="*/ 818168 h 1054633"/>
              <a:gd name="connsiteX1213" fmla="*/ 3177676 w 12191999"/>
              <a:gd name="connsiteY1213" fmla="*/ 818168 h 1054633"/>
              <a:gd name="connsiteX1214" fmla="*/ 3177676 w 12191999"/>
              <a:gd name="connsiteY1214" fmla="*/ 827627 h 1054633"/>
              <a:gd name="connsiteX1215" fmla="*/ 3187175 w 12191999"/>
              <a:gd name="connsiteY1215" fmla="*/ 827627 h 1054633"/>
              <a:gd name="connsiteX1216" fmla="*/ 3187175 w 12191999"/>
              <a:gd name="connsiteY1216" fmla="*/ 799251 h 1054633"/>
              <a:gd name="connsiteX1217" fmla="*/ 3206175 w 12191999"/>
              <a:gd name="connsiteY1217" fmla="*/ 799251 h 1054633"/>
              <a:gd name="connsiteX1218" fmla="*/ 3206175 w 12191999"/>
              <a:gd name="connsiteY1218" fmla="*/ 818168 h 1054633"/>
              <a:gd name="connsiteX1219" fmla="*/ 3234674 w 12191999"/>
              <a:gd name="connsiteY1219" fmla="*/ 818168 h 1054633"/>
              <a:gd name="connsiteX1220" fmla="*/ 3234674 w 12191999"/>
              <a:gd name="connsiteY1220" fmla="*/ 808710 h 1054633"/>
              <a:gd name="connsiteX1221" fmla="*/ 3258423 w 12191999"/>
              <a:gd name="connsiteY1221" fmla="*/ 808710 h 1054633"/>
              <a:gd name="connsiteX1222" fmla="*/ 3258423 w 12191999"/>
              <a:gd name="connsiteY1222" fmla="*/ 818168 h 1054633"/>
              <a:gd name="connsiteX1223" fmla="*/ 3263173 w 12191999"/>
              <a:gd name="connsiteY1223" fmla="*/ 818168 h 1054633"/>
              <a:gd name="connsiteX1224" fmla="*/ 3263173 w 12191999"/>
              <a:gd name="connsiteY1224" fmla="*/ 837086 h 1054633"/>
              <a:gd name="connsiteX1225" fmla="*/ 3272673 w 12191999"/>
              <a:gd name="connsiteY1225" fmla="*/ 837086 h 1054633"/>
              <a:gd name="connsiteX1226" fmla="*/ 3272673 w 12191999"/>
              <a:gd name="connsiteY1226" fmla="*/ 846544 h 1054633"/>
              <a:gd name="connsiteX1227" fmla="*/ 3329672 w 12191999"/>
              <a:gd name="connsiteY1227" fmla="*/ 846544 h 1054633"/>
              <a:gd name="connsiteX1228" fmla="*/ 3329672 w 12191999"/>
              <a:gd name="connsiteY1228" fmla="*/ 884379 h 1054633"/>
              <a:gd name="connsiteX1229" fmla="*/ 3353422 w 12191999"/>
              <a:gd name="connsiteY1229" fmla="*/ 884379 h 1054633"/>
              <a:gd name="connsiteX1230" fmla="*/ 3353422 w 12191999"/>
              <a:gd name="connsiteY1230" fmla="*/ 874920 h 1054633"/>
              <a:gd name="connsiteX1231" fmla="*/ 3410420 w 12191999"/>
              <a:gd name="connsiteY1231" fmla="*/ 874920 h 1054633"/>
              <a:gd name="connsiteX1232" fmla="*/ 3410420 w 12191999"/>
              <a:gd name="connsiteY1232" fmla="*/ 865461 h 1054633"/>
              <a:gd name="connsiteX1233" fmla="*/ 3419920 w 12191999"/>
              <a:gd name="connsiteY1233" fmla="*/ 856003 h 1054633"/>
              <a:gd name="connsiteX1234" fmla="*/ 3419920 w 12191999"/>
              <a:gd name="connsiteY1234" fmla="*/ 818168 h 1054633"/>
              <a:gd name="connsiteX1235" fmla="*/ 3438919 w 12191999"/>
              <a:gd name="connsiteY1235" fmla="*/ 818168 h 1054633"/>
              <a:gd name="connsiteX1236" fmla="*/ 3443669 w 12191999"/>
              <a:gd name="connsiteY1236" fmla="*/ 841815 h 1054633"/>
              <a:gd name="connsiteX1237" fmla="*/ 3448419 w 12191999"/>
              <a:gd name="connsiteY1237" fmla="*/ 832356 h 1054633"/>
              <a:gd name="connsiteX1238" fmla="*/ 3462669 w 12191999"/>
              <a:gd name="connsiteY1238" fmla="*/ 832356 h 1054633"/>
              <a:gd name="connsiteX1239" fmla="*/ 3462669 w 12191999"/>
              <a:gd name="connsiteY1239" fmla="*/ 728312 h 1054633"/>
              <a:gd name="connsiteX1240" fmla="*/ 3476919 w 12191999"/>
              <a:gd name="connsiteY1240" fmla="*/ 728312 h 1054633"/>
              <a:gd name="connsiteX1241" fmla="*/ 3476919 w 12191999"/>
              <a:gd name="connsiteY1241" fmla="*/ 562786 h 1054633"/>
              <a:gd name="connsiteX1242" fmla="*/ 3500668 w 12191999"/>
              <a:gd name="connsiteY1242" fmla="*/ 562786 h 1054633"/>
              <a:gd name="connsiteX1243" fmla="*/ 3500668 w 12191999"/>
              <a:gd name="connsiteY1243" fmla="*/ 420908 h 1054633"/>
              <a:gd name="connsiteX1244" fmla="*/ 3505418 w 12191999"/>
              <a:gd name="connsiteY1244" fmla="*/ 416178 h 1054633"/>
              <a:gd name="connsiteX1245" fmla="*/ 3505418 w 12191999"/>
              <a:gd name="connsiteY1245" fmla="*/ 387803 h 1054633"/>
              <a:gd name="connsiteX1246" fmla="*/ 3524417 w 12191999"/>
              <a:gd name="connsiteY1246" fmla="*/ 387803 h 1054633"/>
              <a:gd name="connsiteX1247" fmla="*/ 3576666 w 12191999"/>
              <a:gd name="connsiteY1247" fmla="*/ 293217 h 1054633"/>
              <a:gd name="connsiteX1248" fmla="*/ 3576666 w 12191999"/>
              <a:gd name="connsiteY1248" fmla="*/ 0 h 1054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</a:cxnLst>
            <a:rect l="l" t="t" r="r" b="b"/>
            <a:pathLst>
              <a:path w="12191999" h="1054633">
                <a:moveTo>
                  <a:pt x="7317278" y="36111"/>
                </a:moveTo>
                <a:cubicBezTo>
                  <a:pt x="7321994" y="329328"/>
                  <a:pt x="7321994" y="329328"/>
                  <a:pt x="7321994" y="329328"/>
                </a:cubicBezTo>
                <a:cubicBezTo>
                  <a:pt x="7369151" y="428643"/>
                  <a:pt x="7369151" y="428643"/>
                  <a:pt x="7369151" y="428643"/>
                </a:cubicBezTo>
                <a:cubicBezTo>
                  <a:pt x="7392729" y="428643"/>
                  <a:pt x="7392729" y="428643"/>
                  <a:pt x="7392729" y="428643"/>
                </a:cubicBezTo>
                <a:cubicBezTo>
                  <a:pt x="7392729" y="457019"/>
                  <a:pt x="7392729" y="457019"/>
                  <a:pt x="7392729" y="457019"/>
                </a:cubicBezTo>
                <a:cubicBezTo>
                  <a:pt x="7397445" y="457019"/>
                  <a:pt x="7397445" y="457019"/>
                  <a:pt x="7397445" y="457019"/>
                </a:cubicBezTo>
                <a:cubicBezTo>
                  <a:pt x="7397445" y="598897"/>
                  <a:pt x="7397445" y="598897"/>
                  <a:pt x="7397445" y="598897"/>
                </a:cubicBezTo>
                <a:cubicBezTo>
                  <a:pt x="7411592" y="598897"/>
                  <a:pt x="7411592" y="598897"/>
                  <a:pt x="7411592" y="598897"/>
                </a:cubicBezTo>
                <a:cubicBezTo>
                  <a:pt x="7411592" y="759694"/>
                  <a:pt x="7411592" y="759694"/>
                  <a:pt x="7411592" y="759694"/>
                </a:cubicBezTo>
                <a:cubicBezTo>
                  <a:pt x="7435170" y="759694"/>
                  <a:pt x="7435170" y="759694"/>
                  <a:pt x="7435170" y="759694"/>
                </a:cubicBezTo>
                <a:cubicBezTo>
                  <a:pt x="7435170" y="906302"/>
                  <a:pt x="7435170" y="906302"/>
                  <a:pt x="7435170" y="906302"/>
                </a:cubicBezTo>
                <a:cubicBezTo>
                  <a:pt x="7468180" y="906302"/>
                  <a:pt x="7468180" y="906302"/>
                  <a:pt x="7468180" y="906302"/>
                </a:cubicBezTo>
                <a:cubicBezTo>
                  <a:pt x="7472895" y="892114"/>
                  <a:pt x="7472895" y="892114"/>
                  <a:pt x="7472895" y="892114"/>
                </a:cubicBezTo>
                <a:cubicBezTo>
                  <a:pt x="7491758" y="887384"/>
                  <a:pt x="7491758" y="887384"/>
                  <a:pt x="7491758" y="887384"/>
                </a:cubicBezTo>
                <a:cubicBezTo>
                  <a:pt x="7496474" y="901572"/>
                  <a:pt x="7496474" y="901572"/>
                  <a:pt x="7496474" y="901572"/>
                </a:cubicBezTo>
                <a:cubicBezTo>
                  <a:pt x="7520052" y="901572"/>
                  <a:pt x="7520052" y="901572"/>
                  <a:pt x="7520052" y="901572"/>
                </a:cubicBezTo>
                <a:lnTo>
                  <a:pt x="7520052" y="898741"/>
                </a:lnTo>
                <a:cubicBezTo>
                  <a:pt x="7520052" y="895120"/>
                  <a:pt x="7520052" y="895120"/>
                  <a:pt x="7520052" y="895120"/>
                </a:cubicBezTo>
                <a:cubicBezTo>
                  <a:pt x="7581356" y="895120"/>
                  <a:pt x="7581356" y="895120"/>
                  <a:pt x="7581356" y="895120"/>
                </a:cubicBezTo>
                <a:cubicBezTo>
                  <a:pt x="7581356" y="937683"/>
                  <a:pt x="7581356" y="937683"/>
                  <a:pt x="7581356" y="937683"/>
                </a:cubicBezTo>
                <a:cubicBezTo>
                  <a:pt x="7633228" y="937683"/>
                  <a:pt x="7633228" y="937683"/>
                  <a:pt x="7633228" y="937683"/>
                </a:cubicBezTo>
                <a:cubicBezTo>
                  <a:pt x="7633228" y="966059"/>
                  <a:pt x="7633228" y="966059"/>
                  <a:pt x="7633228" y="966059"/>
                </a:cubicBezTo>
                <a:cubicBezTo>
                  <a:pt x="7670954" y="966059"/>
                  <a:pt x="7670954" y="966059"/>
                  <a:pt x="7670954" y="966059"/>
                </a:cubicBezTo>
                <a:cubicBezTo>
                  <a:pt x="7670954" y="947142"/>
                  <a:pt x="7670954" y="923495"/>
                  <a:pt x="7670954" y="904578"/>
                </a:cubicBezTo>
                <a:cubicBezTo>
                  <a:pt x="7689817" y="904578"/>
                  <a:pt x="7689817" y="904578"/>
                  <a:pt x="7689817" y="904578"/>
                </a:cubicBezTo>
                <a:cubicBezTo>
                  <a:pt x="7689817" y="899849"/>
                  <a:pt x="7689817" y="899849"/>
                  <a:pt x="7689817" y="899849"/>
                </a:cubicBezTo>
                <a:cubicBezTo>
                  <a:pt x="7708679" y="899849"/>
                  <a:pt x="7708679" y="899849"/>
                  <a:pt x="7708679" y="899849"/>
                </a:cubicBezTo>
                <a:cubicBezTo>
                  <a:pt x="7708679" y="904578"/>
                  <a:pt x="7708679" y="904578"/>
                  <a:pt x="7708679" y="904578"/>
                </a:cubicBezTo>
                <a:cubicBezTo>
                  <a:pt x="7732258" y="904578"/>
                  <a:pt x="7732258" y="904578"/>
                  <a:pt x="7732258" y="904578"/>
                </a:cubicBezTo>
                <a:cubicBezTo>
                  <a:pt x="7732258" y="942413"/>
                  <a:pt x="7732258" y="942413"/>
                  <a:pt x="7732258" y="942413"/>
                </a:cubicBezTo>
                <a:cubicBezTo>
                  <a:pt x="7802993" y="942413"/>
                  <a:pt x="7802993" y="942413"/>
                  <a:pt x="7802993" y="942413"/>
                </a:cubicBezTo>
                <a:cubicBezTo>
                  <a:pt x="7802993" y="956601"/>
                  <a:pt x="7802993" y="956601"/>
                  <a:pt x="7802993" y="956601"/>
                </a:cubicBezTo>
                <a:cubicBezTo>
                  <a:pt x="7807708" y="956601"/>
                  <a:pt x="7812424" y="956601"/>
                  <a:pt x="7812424" y="956601"/>
                </a:cubicBezTo>
                <a:cubicBezTo>
                  <a:pt x="7812424" y="975518"/>
                  <a:pt x="7812424" y="975518"/>
                  <a:pt x="7812424" y="975518"/>
                </a:cubicBezTo>
                <a:cubicBezTo>
                  <a:pt x="7840718" y="975518"/>
                  <a:pt x="7840718" y="975518"/>
                  <a:pt x="7840718" y="975518"/>
                </a:cubicBezTo>
                <a:cubicBezTo>
                  <a:pt x="7840718" y="970788"/>
                  <a:pt x="7840718" y="970788"/>
                  <a:pt x="7840718" y="970788"/>
                </a:cubicBezTo>
                <a:cubicBezTo>
                  <a:pt x="7854865" y="970788"/>
                  <a:pt x="7854865" y="970788"/>
                  <a:pt x="7854865" y="970788"/>
                </a:cubicBezTo>
                <a:cubicBezTo>
                  <a:pt x="7854865" y="975518"/>
                  <a:pt x="7854865" y="975518"/>
                  <a:pt x="7854865" y="975518"/>
                </a:cubicBezTo>
                <a:cubicBezTo>
                  <a:pt x="7864296" y="975518"/>
                  <a:pt x="7878444" y="975518"/>
                  <a:pt x="7892591" y="975518"/>
                </a:cubicBezTo>
                <a:cubicBezTo>
                  <a:pt x="7892591" y="994435"/>
                  <a:pt x="7892591" y="994435"/>
                  <a:pt x="7892591" y="994435"/>
                </a:cubicBezTo>
                <a:cubicBezTo>
                  <a:pt x="7920885" y="994435"/>
                  <a:pt x="7920885" y="994435"/>
                  <a:pt x="7920885" y="994435"/>
                </a:cubicBezTo>
                <a:cubicBezTo>
                  <a:pt x="7920885" y="989706"/>
                  <a:pt x="7920885" y="989706"/>
                  <a:pt x="7920885" y="989706"/>
                </a:cubicBezTo>
                <a:cubicBezTo>
                  <a:pt x="7939747" y="989706"/>
                  <a:pt x="7939747" y="989706"/>
                  <a:pt x="7939747" y="989706"/>
                </a:cubicBezTo>
                <a:cubicBezTo>
                  <a:pt x="7939747" y="994435"/>
                  <a:pt x="7939747" y="994435"/>
                  <a:pt x="7939747" y="994435"/>
                </a:cubicBezTo>
                <a:cubicBezTo>
                  <a:pt x="7968041" y="994435"/>
                  <a:pt x="7968041" y="994435"/>
                  <a:pt x="7968041" y="994435"/>
                </a:cubicBezTo>
                <a:cubicBezTo>
                  <a:pt x="7968041" y="691760"/>
                  <a:pt x="7968041" y="691760"/>
                  <a:pt x="7968041" y="691760"/>
                </a:cubicBezTo>
                <a:cubicBezTo>
                  <a:pt x="7996335" y="691760"/>
                  <a:pt x="7996335" y="691760"/>
                  <a:pt x="7996335" y="691760"/>
                </a:cubicBezTo>
                <a:cubicBezTo>
                  <a:pt x="7996335" y="677572"/>
                  <a:pt x="7996335" y="677572"/>
                  <a:pt x="7996335" y="677572"/>
                </a:cubicBezTo>
                <a:cubicBezTo>
                  <a:pt x="8071786" y="691760"/>
                  <a:pt x="8071786" y="691760"/>
                  <a:pt x="8071786" y="691760"/>
                </a:cubicBezTo>
                <a:cubicBezTo>
                  <a:pt x="8071786" y="833639"/>
                  <a:pt x="8071786" y="833639"/>
                  <a:pt x="8071786" y="833639"/>
                </a:cubicBezTo>
                <a:cubicBezTo>
                  <a:pt x="8100080" y="833639"/>
                  <a:pt x="8100080" y="833639"/>
                  <a:pt x="8100080" y="833639"/>
                </a:cubicBezTo>
                <a:cubicBezTo>
                  <a:pt x="8100080" y="828910"/>
                  <a:pt x="8104796" y="828910"/>
                  <a:pt x="8104796" y="828910"/>
                </a:cubicBezTo>
                <a:cubicBezTo>
                  <a:pt x="8114227" y="828910"/>
                  <a:pt x="8114227" y="828910"/>
                  <a:pt x="8114227" y="828910"/>
                </a:cubicBezTo>
                <a:cubicBezTo>
                  <a:pt x="8118943" y="828910"/>
                  <a:pt x="8118943" y="828910"/>
                  <a:pt x="8118943" y="833639"/>
                </a:cubicBezTo>
                <a:cubicBezTo>
                  <a:pt x="8151953" y="833639"/>
                  <a:pt x="8151953" y="833639"/>
                  <a:pt x="8151953" y="833639"/>
                </a:cubicBezTo>
                <a:cubicBezTo>
                  <a:pt x="8151953" y="914037"/>
                  <a:pt x="8151953" y="914037"/>
                  <a:pt x="8151953" y="914037"/>
                </a:cubicBezTo>
                <a:cubicBezTo>
                  <a:pt x="8180247" y="914037"/>
                  <a:pt x="8180247" y="914037"/>
                  <a:pt x="8180247" y="914037"/>
                </a:cubicBezTo>
                <a:cubicBezTo>
                  <a:pt x="8180247" y="776887"/>
                  <a:pt x="8180247" y="776887"/>
                  <a:pt x="8180247" y="776887"/>
                </a:cubicBezTo>
                <a:cubicBezTo>
                  <a:pt x="8194394" y="776887"/>
                  <a:pt x="8194394" y="776887"/>
                  <a:pt x="8194394" y="776887"/>
                </a:cubicBezTo>
                <a:cubicBezTo>
                  <a:pt x="8194394" y="762699"/>
                  <a:pt x="8194394" y="762699"/>
                  <a:pt x="8194394" y="762699"/>
                </a:cubicBezTo>
                <a:cubicBezTo>
                  <a:pt x="8288707" y="762699"/>
                  <a:pt x="8288707" y="762699"/>
                  <a:pt x="8288707" y="762699"/>
                </a:cubicBezTo>
                <a:cubicBezTo>
                  <a:pt x="8288707" y="767429"/>
                  <a:pt x="8293423" y="767429"/>
                  <a:pt x="8293423" y="772158"/>
                </a:cubicBezTo>
                <a:cubicBezTo>
                  <a:pt x="8293423" y="843097"/>
                  <a:pt x="8293423" y="914037"/>
                  <a:pt x="8293423" y="984976"/>
                </a:cubicBezTo>
                <a:cubicBezTo>
                  <a:pt x="8312286" y="984976"/>
                  <a:pt x="8312286" y="984976"/>
                  <a:pt x="8312286" y="984976"/>
                </a:cubicBezTo>
                <a:cubicBezTo>
                  <a:pt x="8312286" y="999164"/>
                  <a:pt x="8312286" y="999164"/>
                  <a:pt x="8312286" y="999164"/>
                </a:cubicBezTo>
                <a:cubicBezTo>
                  <a:pt x="8331148" y="999164"/>
                  <a:pt x="8331148" y="999164"/>
                  <a:pt x="8331148" y="999164"/>
                </a:cubicBezTo>
                <a:cubicBezTo>
                  <a:pt x="8331148" y="947142"/>
                  <a:pt x="8331148" y="947142"/>
                  <a:pt x="8331148" y="947142"/>
                </a:cubicBezTo>
                <a:cubicBezTo>
                  <a:pt x="8359442" y="947142"/>
                  <a:pt x="8359442" y="947142"/>
                  <a:pt x="8359442" y="947142"/>
                </a:cubicBezTo>
                <a:cubicBezTo>
                  <a:pt x="8359442" y="937683"/>
                  <a:pt x="8359442" y="937683"/>
                  <a:pt x="8359442" y="937683"/>
                </a:cubicBezTo>
                <a:cubicBezTo>
                  <a:pt x="8387736" y="937683"/>
                  <a:pt x="8387736" y="937683"/>
                  <a:pt x="8387736" y="937683"/>
                </a:cubicBezTo>
                <a:cubicBezTo>
                  <a:pt x="8387736" y="947142"/>
                  <a:pt x="8387736" y="947142"/>
                  <a:pt x="8387736" y="947142"/>
                </a:cubicBezTo>
                <a:cubicBezTo>
                  <a:pt x="8401883" y="947142"/>
                  <a:pt x="8401883" y="947142"/>
                  <a:pt x="8401883" y="947142"/>
                </a:cubicBezTo>
                <a:cubicBezTo>
                  <a:pt x="8401883" y="942413"/>
                  <a:pt x="8406599" y="937683"/>
                  <a:pt x="8406599" y="937683"/>
                </a:cubicBezTo>
                <a:cubicBezTo>
                  <a:pt x="8411314" y="937683"/>
                  <a:pt x="8411314" y="937683"/>
                  <a:pt x="8411314" y="937683"/>
                </a:cubicBezTo>
                <a:cubicBezTo>
                  <a:pt x="8411314" y="937683"/>
                  <a:pt x="8416030" y="942413"/>
                  <a:pt x="8416030" y="947142"/>
                </a:cubicBezTo>
                <a:cubicBezTo>
                  <a:pt x="8425462" y="947142"/>
                  <a:pt x="8425462" y="947142"/>
                  <a:pt x="8425462" y="947142"/>
                </a:cubicBezTo>
                <a:cubicBezTo>
                  <a:pt x="8425462" y="857285"/>
                  <a:pt x="8425462" y="857285"/>
                  <a:pt x="8425462" y="857285"/>
                </a:cubicBezTo>
                <a:cubicBezTo>
                  <a:pt x="8453756" y="857285"/>
                  <a:pt x="8482050" y="857285"/>
                  <a:pt x="8505628" y="857285"/>
                </a:cubicBezTo>
                <a:cubicBezTo>
                  <a:pt x="8519775" y="554610"/>
                  <a:pt x="8519775" y="554610"/>
                  <a:pt x="8519775" y="554610"/>
                </a:cubicBezTo>
                <a:cubicBezTo>
                  <a:pt x="8505628" y="549881"/>
                  <a:pt x="8477334" y="540423"/>
                  <a:pt x="8500912" y="526235"/>
                </a:cubicBezTo>
                <a:cubicBezTo>
                  <a:pt x="8500912" y="526235"/>
                  <a:pt x="8496197" y="521505"/>
                  <a:pt x="8496197" y="521505"/>
                </a:cubicBezTo>
                <a:cubicBezTo>
                  <a:pt x="8496197" y="507317"/>
                  <a:pt x="8496197" y="502588"/>
                  <a:pt x="8505628" y="493130"/>
                </a:cubicBezTo>
                <a:cubicBezTo>
                  <a:pt x="8505628" y="488400"/>
                  <a:pt x="8505628" y="478942"/>
                  <a:pt x="8505628" y="474212"/>
                </a:cubicBezTo>
                <a:cubicBezTo>
                  <a:pt x="8524491" y="474212"/>
                  <a:pt x="8524491" y="474212"/>
                  <a:pt x="8524491" y="474212"/>
                </a:cubicBezTo>
                <a:cubicBezTo>
                  <a:pt x="8524491" y="445837"/>
                  <a:pt x="8524491" y="445837"/>
                  <a:pt x="8524491" y="445837"/>
                </a:cubicBezTo>
                <a:cubicBezTo>
                  <a:pt x="8524491" y="445837"/>
                  <a:pt x="8524491" y="445837"/>
                  <a:pt x="8529206" y="441107"/>
                </a:cubicBezTo>
                <a:cubicBezTo>
                  <a:pt x="8529206" y="351251"/>
                  <a:pt x="8529206" y="351251"/>
                  <a:pt x="8529206" y="351251"/>
                </a:cubicBezTo>
                <a:cubicBezTo>
                  <a:pt x="8524491" y="346521"/>
                  <a:pt x="8524491" y="346521"/>
                  <a:pt x="8524491" y="341792"/>
                </a:cubicBezTo>
                <a:cubicBezTo>
                  <a:pt x="8524491" y="337063"/>
                  <a:pt x="8529206" y="337063"/>
                  <a:pt x="8529206" y="332334"/>
                </a:cubicBezTo>
                <a:cubicBezTo>
                  <a:pt x="8529206" y="266123"/>
                  <a:pt x="8529206" y="266123"/>
                  <a:pt x="8529206" y="266123"/>
                </a:cubicBezTo>
                <a:cubicBezTo>
                  <a:pt x="8533922" y="261394"/>
                  <a:pt x="8533922" y="261394"/>
                  <a:pt x="8533922" y="261394"/>
                </a:cubicBezTo>
                <a:cubicBezTo>
                  <a:pt x="8533922" y="195184"/>
                  <a:pt x="8533922" y="195184"/>
                  <a:pt x="8533922" y="195184"/>
                </a:cubicBezTo>
                <a:cubicBezTo>
                  <a:pt x="8533922" y="190455"/>
                  <a:pt x="8533922" y="190455"/>
                  <a:pt x="8533922" y="190455"/>
                </a:cubicBezTo>
                <a:cubicBezTo>
                  <a:pt x="8533922" y="166808"/>
                  <a:pt x="8533922" y="166808"/>
                  <a:pt x="8533922" y="166808"/>
                </a:cubicBezTo>
                <a:cubicBezTo>
                  <a:pt x="8538638" y="166808"/>
                  <a:pt x="8538638" y="166808"/>
                  <a:pt x="8538638" y="166808"/>
                </a:cubicBezTo>
                <a:cubicBezTo>
                  <a:pt x="8538638" y="166808"/>
                  <a:pt x="8543353" y="166808"/>
                  <a:pt x="8543353" y="166808"/>
                </a:cubicBezTo>
                <a:cubicBezTo>
                  <a:pt x="8543353" y="185725"/>
                  <a:pt x="8543353" y="185725"/>
                  <a:pt x="8543353" y="185725"/>
                </a:cubicBezTo>
                <a:cubicBezTo>
                  <a:pt x="8543353" y="190455"/>
                  <a:pt x="8543353" y="190455"/>
                  <a:pt x="8543353" y="195184"/>
                </a:cubicBezTo>
                <a:cubicBezTo>
                  <a:pt x="8543353" y="261394"/>
                  <a:pt x="8543353" y="261394"/>
                  <a:pt x="8543353" y="261394"/>
                </a:cubicBezTo>
                <a:cubicBezTo>
                  <a:pt x="8543353" y="261394"/>
                  <a:pt x="8548069" y="261394"/>
                  <a:pt x="8548069" y="266123"/>
                </a:cubicBezTo>
                <a:cubicBezTo>
                  <a:pt x="8548069" y="332334"/>
                  <a:pt x="8548069" y="332334"/>
                  <a:pt x="8548069" y="332334"/>
                </a:cubicBezTo>
                <a:cubicBezTo>
                  <a:pt x="8548069" y="337063"/>
                  <a:pt x="8552785" y="337063"/>
                  <a:pt x="8557500" y="341792"/>
                </a:cubicBezTo>
                <a:cubicBezTo>
                  <a:pt x="8552785" y="346521"/>
                  <a:pt x="8552785" y="346521"/>
                  <a:pt x="8552785" y="351251"/>
                </a:cubicBezTo>
                <a:cubicBezTo>
                  <a:pt x="8552785" y="441107"/>
                  <a:pt x="8552785" y="441107"/>
                  <a:pt x="8552785" y="441107"/>
                </a:cubicBezTo>
                <a:cubicBezTo>
                  <a:pt x="8552785" y="445837"/>
                  <a:pt x="8552785" y="445837"/>
                  <a:pt x="8557500" y="445837"/>
                </a:cubicBezTo>
                <a:cubicBezTo>
                  <a:pt x="8557500" y="474212"/>
                  <a:pt x="8557500" y="474212"/>
                  <a:pt x="8557500" y="474212"/>
                </a:cubicBezTo>
                <a:cubicBezTo>
                  <a:pt x="8571648" y="474212"/>
                  <a:pt x="8571648" y="474212"/>
                  <a:pt x="8571648" y="474212"/>
                </a:cubicBezTo>
                <a:cubicBezTo>
                  <a:pt x="8571648" y="493130"/>
                  <a:pt x="8571648" y="493130"/>
                  <a:pt x="8571648" y="493130"/>
                </a:cubicBezTo>
                <a:cubicBezTo>
                  <a:pt x="8585794" y="502588"/>
                  <a:pt x="8585794" y="507317"/>
                  <a:pt x="8585794" y="521505"/>
                </a:cubicBezTo>
                <a:cubicBezTo>
                  <a:pt x="8581079" y="521505"/>
                  <a:pt x="8576363" y="526235"/>
                  <a:pt x="8576363" y="526235"/>
                </a:cubicBezTo>
                <a:cubicBezTo>
                  <a:pt x="8604657" y="535693"/>
                  <a:pt x="8571648" y="549881"/>
                  <a:pt x="8557500" y="554610"/>
                </a:cubicBezTo>
                <a:lnTo>
                  <a:pt x="8578483" y="1013352"/>
                </a:lnTo>
                <a:lnTo>
                  <a:pt x="8662237" y="1013352"/>
                </a:lnTo>
                <a:cubicBezTo>
                  <a:pt x="8674616" y="1013352"/>
                  <a:pt x="8674616" y="1013352"/>
                  <a:pt x="8674616" y="1013352"/>
                </a:cubicBezTo>
                <a:cubicBezTo>
                  <a:pt x="8674616" y="1032269"/>
                  <a:pt x="8674616" y="1032269"/>
                  <a:pt x="8674616" y="1032269"/>
                </a:cubicBezTo>
                <a:cubicBezTo>
                  <a:pt x="8684048" y="1032269"/>
                  <a:pt x="8693479" y="1032269"/>
                  <a:pt x="8702910" y="1032269"/>
                </a:cubicBezTo>
                <a:cubicBezTo>
                  <a:pt x="8702910" y="1022811"/>
                  <a:pt x="8702910" y="1018081"/>
                  <a:pt x="8702910" y="1008623"/>
                </a:cubicBezTo>
                <a:cubicBezTo>
                  <a:pt x="8712342" y="1008623"/>
                  <a:pt x="8712342" y="1008623"/>
                  <a:pt x="8712342" y="1008623"/>
                </a:cubicBezTo>
                <a:cubicBezTo>
                  <a:pt x="8712342" y="975518"/>
                  <a:pt x="8712342" y="975518"/>
                  <a:pt x="8712342" y="975518"/>
                </a:cubicBezTo>
                <a:cubicBezTo>
                  <a:pt x="8726489" y="975518"/>
                  <a:pt x="8726489" y="975518"/>
                  <a:pt x="8726489" y="975518"/>
                </a:cubicBezTo>
                <a:cubicBezTo>
                  <a:pt x="8726489" y="970788"/>
                  <a:pt x="8726489" y="970788"/>
                  <a:pt x="8726489" y="970788"/>
                </a:cubicBezTo>
                <a:cubicBezTo>
                  <a:pt x="8740636" y="970788"/>
                  <a:pt x="8740636" y="970788"/>
                  <a:pt x="8740636" y="970788"/>
                </a:cubicBezTo>
                <a:cubicBezTo>
                  <a:pt x="8740636" y="970788"/>
                  <a:pt x="8745351" y="970788"/>
                  <a:pt x="8745351" y="975518"/>
                </a:cubicBezTo>
                <a:cubicBezTo>
                  <a:pt x="8759498" y="975518"/>
                  <a:pt x="8759498" y="975518"/>
                  <a:pt x="8759498" y="975518"/>
                </a:cubicBezTo>
                <a:cubicBezTo>
                  <a:pt x="8759498" y="1008623"/>
                  <a:pt x="8759498" y="1008623"/>
                  <a:pt x="8759498" y="1008623"/>
                </a:cubicBezTo>
                <a:cubicBezTo>
                  <a:pt x="8797224" y="1008623"/>
                  <a:pt x="8797224" y="1008623"/>
                  <a:pt x="8797224" y="1008623"/>
                </a:cubicBezTo>
                <a:cubicBezTo>
                  <a:pt x="8797224" y="994435"/>
                  <a:pt x="8797224" y="994435"/>
                  <a:pt x="8797224" y="994435"/>
                </a:cubicBezTo>
                <a:cubicBezTo>
                  <a:pt x="8801939" y="994435"/>
                  <a:pt x="8801939" y="994435"/>
                  <a:pt x="8801939" y="994435"/>
                </a:cubicBezTo>
                <a:cubicBezTo>
                  <a:pt x="8801939" y="1008623"/>
                  <a:pt x="8801939" y="1008623"/>
                  <a:pt x="8801939" y="1008623"/>
                </a:cubicBezTo>
                <a:cubicBezTo>
                  <a:pt x="8820802" y="1008623"/>
                  <a:pt x="8820802" y="1008623"/>
                  <a:pt x="8820802" y="1008623"/>
                </a:cubicBezTo>
                <a:cubicBezTo>
                  <a:pt x="8820802" y="843097"/>
                  <a:pt x="8820802" y="843097"/>
                  <a:pt x="8820802" y="843097"/>
                </a:cubicBezTo>
                <a:cubicBezTo>
                  <a:pt x="8867959" y="843097"/>
                  <a:pt x="8867959" y="843097"/>
                  <a:pt x="8867959" y="843097"/>
                </a:cubicBezTo>
                <a:cubicBezTo>
                  <a:pt x="8867959" y="828910"/>
                  <a:pt x="8867959" y="828910"/>
                  <a:pt x="8867959" y="828910"/>
                </a:cubicBezTo>
                <a:cubicBezTo>
                  <a:pt x="8872675" y="828910"/>
                  <a:pt x="8872675" y="828910"/>
                  <a:pt x="8872675" y="828910"/>
                </a:cubicBezTo>
                <a:cubicBezTo>
                  <a:pt x="8872675" y="838368"/>
                  <a:pt x="8872675" y="838368"/>
                  <a:pt x="8872675" y="838368"/>
                </a:cubicBezTo>
                <a:cubicBezTo>
                  <a:pt x="8896253" y="838368"/>
                  <a:pt x="8896253" y="838368"/>
                  <a:pt x="8896253" y="838368"/>
                </a:cubicBezTo>
                <a:cubicBezTo>
                  <a:pt x="8896253" y="828910"/>
                  <a:pt x="8896253" y="828910"/>
                  <a:pt x="8896253" y="828910"/>
                </a:cubicBezTo>
                <a:cubicBezTo>
                  <a:pt x="8900969" y="828910"/>
                  <a:pt x="8900969" y="828910"/>
                  <a:pt x="8900969" y="828910"/>
                </a:cubicBezTo>
                <a:cubicBezTo>
                  <a:pt x="8900969" y="847827"/>
                  <a:pt x="8900969" y="847827"/>
                  <a:pt x="8900969" y="847827"/>
                </a:cubicBezTo>
                <a:cubicBezTo>
                  <a:pt x="8910400" y="847827"/>
                  <a:pt x="8910400" y="847827"/>
                  <a:pt x="8910400" y="847827"/>
                </a:cubicBezTo>
                <a:cubicBezTo>
                  <a:pt x="8910400" y="866744"/>
                  <a:pt x="8910400" y="866744"/>
                  <a:pt x="8910400" y="866744"/>
                </a:cubicBezTo>
                <a:cubicBezTo>
                  <a:pt x="8938694" y="866744"/>
                  <a:pt x="8938694" y="866744"/>
                  <a:pt x="8938694" y="866744"/>
                </a:cubicBezTo>
                <a:cubicBezTo>
                  <a:pt x="8938694" y="904578"/>
                  <a:pt x="8938694" y="904578"/>
                  <a:pt x="8938694" y="904578"/>
                </a:cubicBezTo>
                <a:cubicBezTo>
                  <a:pt x="8943410" y="904578"/>
                  <a:pt x="8943410" y="904578"/>
                  <a:pt x="8943410" y="904578"/>
                </a:cubicBezTo>
                <a:cubicBezTo>
                  <a:pt x="8943410" y="876203"/>
                  <a:pt x="8943410" y="876203"/>
                  <a:pt x="8943410" y="876203"/>
                </a:cubicBezTo>
                <a:cubicBezTo>
                  <a:pt x="8952841" y="876203"/>
                  <a:pt x="8952841" y="876203"/>
                  <a:pt x="8952841" y="876203"/>
                </a:cubicBezTo>
                <a:cubicBezTo>
                  <a:pt x="8952841" y="918766"/>
                  <a:pt x="8952841" y="918766"/>
                  <a:pt x="8952841" y="918766"/>
                </a:cubicBezTo>
                <a:cubicBezTo>
                  <a:pt x="8990566" y="918766"/>
                  <a:pt x="8990566" y="918766"/>
                  <a:pt x="8990566" y="918766"/>
                </a:cubicBezTo>
                <a:cubicBezTo>
                  <a:pt x="8990566" y="904578"/>
                  <a:pt x="8990566" y="904578"/>
                  <a:pt x="8990566" y="904578"/>
                </a:cubicBezTo>
                <a:cubicBezTo>
                  <a:pt x="9009429" y="904578"/>
                  <a:pt x="9009429" y="904578"/>
                  <a:pt x="9009429" y="904578"/>
                </a:cubicBezTo>
                <a:cubicBezTo>
                  <a:pt x="9009429" y="928225"/>
                  <a:pt x="9009429" y="928225"/>
                  <a:pt x="9009429" y="928225"/>
                </a:cubicBezTo>
                <a:cubicBezTo>
                  <a:pt x="9014145" y="928225"/>
                  <a:pt x="9014145" y="928225"/>
                  <a:pt x="9014145" y="928225"/>
                </a:cubicBezTo>
                <a:cubicBezTo>
                  <a:pt x="9014145" y="904578"/>
                  <a:pt x="9014145" y="904578"/>
                  <a:pt x="9014145" y="904578"/>
                </a:cubicBezTo>
                <a:cubicBezTo>
                  <a:pt x="9033007" y="904578"/>
                  <a:pt x="9033007" y="904578"/>
                  <a:pt x="9033007" y="904578"/>
                </a:cubicBezTo>
                <a:cubicBezTo>
                  <a:pt x="9033007" y="862015"/>
                  <a:pt x="9033007" y="862015"/>
                  <a:pt x="9033007" y="862015"/>
                </a:cubicBezTo>
                <a:cubicBezTo>
                  <a:pt x="9042439" y="862015"/>
                  <a:pt x="9042439" y="862015"/>
                  <a:pt x="9042439" y="862015"/>
                </a:cubicBezTo>
                <a:cubicBezTo>
                  <a:pt x="9056586" y="809992"/>
                  <a:pt x="9056586" y="809992"/>
                  <a:pt x="9056586" y="809992"/>
                </a:cubicBezTo>
                <a:cubicBezTo>
                  <a:pt x="9070733" y="809992"/>
                  <a:pt x="9070733" y="809992"/>
                  <a:pt x="9070733" y="809992"/>
                </a:cubicBezTo>
                <a:cubicBezTo>
                  <a:pt x="9084880" y="862015"/>
                  <a:pt x="9084880" y="862015"/>
                  <a:pt x="9084880" y="862015"/>
                </a:cubicBezTo>
                <a:cubicBezTo>
                  <a:pt x="9094311" y="862015"/>
                  <a:pt x="9094311" y="862015"/>
                  <a:pt x="9094311" y="862015"/>
                </a:cubicBezTo>
                <a:cubicBezTo>
                  <a:pt x="9094311" y="937683"/>
                  <a:pt x="9094311" y="937683"/>
                  <a:pt x="9094311" y="937683"/>
                </a:cubicBezTo>
                <a:cubicBezTo>
                  <a:pt x="9099027" y="937683"/>
                  <a:pt x="9099027" y="937683"/>
                  <a:pt x="9099027" y="937683"/>
                </a:cubicBezTo>
                <a:cubicBezTo>
                  <a:pt x="9099027" y="994435"/>
                  <a:pt x="9099027" y="994435"/>
                  <a:pt x="9099027" y="994435"/>
                </a:cubicBezTo>
                <a:cubicBezTo>
                  <a:pt x="9108458" y="989706"/>
                  <a:pt x="9108458" y="989706"/>
                  <a:pt x="9108458" y="989706"/>
                </a:cubicBezTo>
                <a:cubicBezTo>
                  <a:pt x="9108458" y="970788"/>
                  <a:pt x="9108458" y="970788"/>
                  <a:pt x="9108458" y="970788"/>
                </a:cubicBezTo>
                <a:cubicBezTo>
                  <a:pt x="9113174" y="984976"/>
                  <a:pt x="9113174" y="984976"/>
                  <a:pt x="9113174" y="984976"/>
                </a:cubicBezTo>
                <a:cubicBezTo>
                  <a:pt x="9122605" y="984976"/>
                  <a:pt x="9122605" y="984976"/>
                  <a:pt x="9122605" y="984976"/>
                </a:cubicBezTo>
                <a:cubicBezTo>
                  <a:pt x="9122605" y="885661"/>
                  <a:pt x="9122605" y="885661"/>
                  <a:pt x="9122605" y="885661"/>
                </a:cubicBezTo>
                <a:cubicBezTo>
                  <a:pt x="9160331" y="885661"/>
                  <a:pt x="9160331" y="885661"/>
                  <a:pt x="9160331" y="885661"/>
                </a:cubicBezTo>
                <a:cubicBezTo>
                  <a:pt x="9174478" y="899849"/>
                  <a:pt x="9174478" y="899849"/>
                  <a:pt x="9174478" y="899849"/>
                </a:cubicBezTo>
                <a:cubicBezTo>
                  <a:pt x="9174478" y="885661"/>
                  <a:pt x="9174478" y="885661"/>
                  <a:pt x="9174478" y="885661"/>
                </a:cubicBezTo>
                <a:cubicBezTo>
                  <a:pt x="9174478" y="880932"/>
                  <a:pt x="9174478" y="880932"/>
                  <a:pt x="9174478" y="880932"/>
                </a:cubicBezTo>
                <a:cubicBezTo>
                  <a:pt x="9188625" y="880932"/>
                  <a:pt x="9188625" y="880932"/>
                  <a:pt x="9188625" y="880932"/>
                </a:cubicBezTo>
                <a:cubicBezTo>
                  <a:pt x="9188625" y="852556"/>
                  <a:pt x="9188625" y="852556"/>
                  <a:pt x="9188625" y="852556"/>
                </a:cubicBezTo>
                <a:cubicBezTo>
                  <a:pt x="9198056" y="852556"/>
                  <a:pt x="9198056" y="852556"/>
                  <a:pt x="9198056" y="852556"/>
                </a:cubicBezTo>
                <a:cubicBezTo>
                  <a:pt x="9198056" y="838368"/>
                  <a:pt x="9198056" y="838368"/>
                  <a:pt x="9198056" y="838368"/>
                </a:cubicBezTo>
                <a:cubicBezTo>
                  <a:pt x="9198056" y="809992"/>
                  <a:pt x="9198056" y="809992"/>
                  <a:pt x="9198056" y="809992"/>
                </a:cubicBezTo>
                <a:cubicBezTo>
                  <a:pt x="9216919" y="809992"/>
                  <a:pt x="9216919" y="809992"/>
                  <a:pt x="9216919" y="809992"/>
                </a:cubicBezTo>
                <a:cubicBezTo>
                  <a:pt x="9216919" y="772158"/>
                  <a:pt x="9216919" y="772158"/>
                  <a:pt x="9216919" y="772158"/>
                </a:cubicBezTo>
                <a:cubicBezTo>
                  <a:pt x="9231066" y="772158"/>
                  <a:pt x="9231066" y="772158"/>
                  <a:pt x="9231066" y="772158"/>
                </a:cubicBezTo>
                <a:cubicBezTo>
                  <a:pt x="9231066" y="762699"/>
                  <a:pt x="9231066" y="762699"/>
                  <a:pt x="9231066" y="762699"/>
                </a:cubicBezTo>
                <a:cubicBezTo>
                  <a:pt x="9235781" y="762699"/>
                  <a:pt x="9235781" y="762699"/>
                  <a:pt x="9235781" y="762699"/>
                </a:cubicBezTo>
                <a:cubicBezTo>
                  <a:pt x="9235781" y="729594"/>
                  <a:pt x="9235781" y="729594"/>
                  <a:pt x="9235781" y="729594"/>
                </a:cubicBezTo>
                <a:cubicBezTo>
                  <a:pt x="9240497" y="729594"/>
                  <a:pt x="9240497" y="729594"/>
                  <a:pt x="9240497" y="729594"/>
                </a:cubicBezTo>
                <a:cubicBezTo>
                  <a:pt x="9240497" y="720136"/>
                  <a:pt x="9240497" y="720136"/>
                  <a:pt x="9240497" y="720136"/>
                </a:cubicBezTo>
                <a:cubicBezTo>
                  <a:pt x="9249929" y="720136"/>
                  <a:pt x="9249929" y="720136"/>
                  <a:pt x="9249929" y="720136"/>
                </a:cubicBezTo>
                <a:cubicBezTo>
                  <a:pt x="9249929" y="682301"/>
                  <a:pt x="9249929" y="682301"/>
                  <a:pt x="9249929" y="682301"/>
                </a:cubicBezTo>
                <a:cubicBezTo>
                  <a:pt x="9282938" y="682301"/>
                  <a:pt x="9282938" y="682301"/>
                  <a:pt x="9282938" y="682301"/>
                </a:cubicBezTo>
                <a:cubicBezTo>
                  <a:pt x="9282938" y="668114"/>
                  <a:pt x="9282938" y="668114"/>
                  <a:pt x="9282938" y="668114"/>
                </a:cubicBezTo>
                <a:cubicBezTo>
                  <a:pt x="9320664" y="668114"/>
                  <a:pt x="9320664" y="668114"/>
                  <a:pt x="9320664" y="668114"/>
                </a:cubicBezTo>
                <a:cubicBezTo>
                  <a:pt x="9320664" y="653926"/>
                  <a:pt x="9320664" y="653926"/>
                  <a:pt x="9320664" y="653926"/>
                </a:cubicBezTo>
                <a:cubicBezTo>
                  <a:pt x="9344242" y="653926"/>
                  <a:pt x="9344242" y="653926"/>
                  <a:pt x="9344242" y="653926"/>
                </a:cubicBezTo>
                <a:cubicBezTo>
                  <a:pt x="9344242" y="668114"/>
                  <a:pt x="9344242" y="668114"/>
                  <a:pt x="9344242" y="668114"/>
                </a:cubicBezTo>
                <a:cubicBezTo>
                  <a:pt x="9353673" y="668114"/>
                  <a:pt x="9353673" y="668114"/>
                  <a:pt x="9353673" y="668114"/>
                </a:cubicBezTo>
                <a:cubicBezTo>
                  <a:pt x="9353673" y="663384"/>
                  <a:pt x="9353673" y="663384"/>
                  <a:pt x="9353673" y="663384"/>
                </a:cubicBezTo>
                <a:cubicBezTo>
                  <a:pt x="9363105" y="663384"/>
                  <a:pt x="9363105" y="663384"/>
                  <a:pt x="9363105" y="663384"/>
                </a:cubicBezTo>
                <a:cubicBezTo>
                  <a:pt x="9363105" y="668114"/>
                  <a:pt x="9363105" y="668114"/>
                  <a:pt x="9363105" y="668114"/>
                </a:cubicBezTo>
                <a:cubicBezTo>
                  <a:pt x="9372536" y="668114"/>
                  <a:pt x="9372536" y="668114"/>
                  <a:pt x="9372536" y="668114"/>
                </a:cubicBezTo>
                <a:cubicBezTo>
                  <a:pt x="9372536" y="653926"/>
                  <a:pt x="9372536" y="653926"/>
                  <a:pt x="9372536" y="653926"/>
                </a:cubicBezTo>
                <a:cubicBezTo>
                  <a:pt x="9391399" y="653926"/>
                  <a:pt x="9391399" y="653926"/>
                  <a:pt x="9391399" y="653926"/>
                </a:cubicBezTo>
                <a:cubicBezTo>
                  <a:pt x="9391399" y="668114"/>
                  <a:pt x="9391399" y="668114"/>
                  <a:pt x="9391399" y="668114"/>
                </a:cubicBezTo>
                <a:cubicBezTo>
                  <a:pt x="9419693" y="668114"/>
                  <a:pt x="9419693" y="668114"/>
                  <a:pt x="9419693" y="668114"/>
                </a:cubicBezTo>
                <a:cubicBezTo>
                  <a:pt x="9419693" y="682301"/>
                  <a:pt x="9419693" y="682301"/>
                  <a:pt x="9419693" y="682301"/>
                </a:cubicBezTo>
                <a:cubicBezTo>
                  <a:pt x="9433840" y="682301"/>
                  <a:pt x="9433840" y="682301"/>
                  <a:pt x="9433840" y="682301"/>
                </a:cubicBezTo>
                <a:cubicBezTo>
                  <a:pt x="9433840" y="781617"/>
                  <a:pt x="9433840" y="781617"/>
                  <a:pt x="9433840" y="781617"/>
                </a:cubicBezTo>
                <a:cubicBezTo>
                  <a:pt x="9443271" y="781617"/>
                  <a:pt x="9443271" y="781617"/>
                  <a:pt x="9443271" y="781617"/>
                </a:cubicBezTo>
                <a:cubicBezTo>
                  <a:pt x="9443271" y="743782"/>
                  <a:pt x="9443271" y="743782"/>
                  <a:pt x="9443271" y="743782"/>
                </a:cubicBezTo>
                <a:cubicBezTo>
                  <a:pt x="9490428" y="743782"/>
                  <a:pt x="9490428" y="743782"/>
                  <a:pt x="9490428" y="743782"/>
                </a:cubicBezTo>
                <a:cubicBezTo>
                  <a:pt x="9490428" y="781617"/>
                  <a:pt x="9490428" y="781617"/>
                  <a:pt x="9490428" y="781617"/>
                </a:cubicBezTo>
                <a:cubicBezTo>
                  <a:pt x="9499859" y="781617"/>
                  <a:pt x="9499859" y="781617"/>
                  <a:pt x="9499859" y="781617"/>
                </a:cubicBezTo>
                <a:cubicBezTo>
                  <a:pt x="9499859" y="885661"/>
                  <a:pt x="9499859" y="885661"/>
                  <a:pt x="9499859" y="885661"/>
                </a:cubicBezTo>
                <a:cubicBezTo>
                  <a:pt x="9504575" y="885661"/>
                  <a:pt x="9504575" y="885661"/>
                  <a:pt x="9504575" y="885661"/>
                </a:cubicBezTo>
                <a:cubicBezTo>
                  <a:pt x="9509291" y="800534"/>
                  <a:pt x="9509291" y="800534"/>
                  <a:pt x="9509291" y="800534"/>
                </a:cubicBezTo>
                <a:cubicBezTo>
                  <a:pt x="9509291" y="885661"/>
                  <a:pt x="9509291" y="885661"/>
                  <a:pt x="9509291" y="885661"/>
                </a:cubicBezTo>
                <a:cubicBezTo>
                  <a:pt x="9518722" y="885661"/>
                  <a:pt x="9518722" y="885661"/>
                  <a:pt x="9518722" y="885661"/>
                </a:cubicBezTo>
                <a:cubicBezTo>
                  <a:pt x="9523438" y="932954"/>
                  <a:pt x="9523438" y="932954"/>
                  <a:pt x="9523438" y="932954"/>
                </a:cubicBezTo>
                <a:cubicBezTo>
                  <a:pt x="9547016" y="947142"/>
                  <a:pt x="9547016" y="947142"/>
                  <a:pt x="9547016" y="947142"/>
                </a:cubicBezTo>
                <a:cubicBezTo>
                  <a:pt x="9547016" y="928225"/>
                  <a:pt x="9547016" y="928225"/>
                  <a:pt x="9547016" y="928225"/>
                </a:cubicBezTo>
                <a:cubicBezTo>
                  <a:pt x="9551732" y="928225"/>
                  <a:pt x="9551732" y="928225"/>
                  <a:pt x="9551732" y="928225"/>
                </a:cubicBezTo>
                <a:cubicBezTo>
                  <a:pt x="9551732" y="914037"/>
                  <a:pt x="9551732" y="914037"/>
                  <a:pt x="9551732" y="914037"/>
                </a:cubicBezTo>
                <a:cubicBezTo>
                  <a:pt x="9617751" y="914037"/>
                  <a:pt x="9617751" y="914037"/>
                  <a:pt x="9617751" y="914037"/>
                </a:cubicBezTo>
                <a:cubicBezTo>
                  <a:pt x="9617751" y="918766"/>
                  <a:pt x="9617751" y="918766"/>
                  <a:pt x="9617751" y="918766"/>
                </a:cubicBezTo>
                <a:cubicBezTo>
                  <a:pt x="9622467" y="918766"/>
                  <a:pt x="9622467" y="918766"/>
                  <a:pt x="9622467" y="918766"/>
                </a:cubicBezTo>
                <a:cubicBezTo>
                  <a:pt x="9622467" y="904578"/>
                  <a:pt x="9622467" y="904578"/>
                  <a:pt x="9622467" y="904578"/>
                </a:cubicBezTo>
                <a:cubicBezTo>
                  <a:pt x="9631898" y="904578"/>
                  <a:pt x="9631898" y="904578"/>
                  <a:pt x="9631898" y="904578"/>
                </a:cubicBezTo>
                <a:cubicBezTo>
                  <a:pt x="9631898" y="918766"/>
                  <a:pt x="9631898" y="918766"/>
                  <a:pt x="9631898" y="918766"/>
                </a:cubicBezTo>
                <a:cubicBezTo>
                  <a:pt x="9641329" y="918766"/>
                  <a:pt x="9641329" y="918766"/>
                  <a:pt x="9641329" y="918766"/>
                </a:cubicBezTo>
                <a:cubicBezTo>
                  <a:pt x="9641329" y="899849"/>
                  <a:pt x="9641329" y="899849"/>
                  <a:pt x="9641329" y="899849"/>
                </a:cubicBezTo>
                <a:cubicBezTo>
                  <a:pt x="9650761" y="899849"/>
                  <a:pt x="9650761" y="899849"/>
                  <a:pt x="9650761" y="899849"/>
                </a:cubicBezTo>
                <a:cubicBezTo>
                  <a:pt x="9650761" y="890390"/>
                  <a:pt x="9650761" y="890390"/>
                  <a:pt x="9650761" y="890390"/>
                </a:cubicBezTo>
                <a:cubicBezTo>
                  <a:pt x="9674339" y="890390"/>
                  <a:pt x="9674339" y="890390"/>
                  <a:pt x="9674339" y="890390"/>
                </a:cubicBezTo>
                <a:cubicBezTo>
                  <a:pt x="9674339" y="866744"/>
                  <a:pt x="9674339" y="866744"/>
                  <a:pt x="9674339" y="866744"/>
                </a:cubicBezTo>
                <a:cubicBezTo>
                  <a:pt x="9683771" y="862015"/>
                  <a:pt x="9683771" y="862015"/>
                  <a:pt x="9683771" y="862015"/>
                </a:cubicBezTo>
                <a:cubicBezTo>
                  <a:pt x="9683771" y="857285"/>
                  <a:pt x="9683771" y="857285"/>
                  <a:pt x="9683771" y="857285"/>
                </a:cubicBezTo>
                <a:cubicBezTo>
                  <a:pt x="9702633" y="857285"/>
                  <a:pt x="9702633" y="857285"/>
                  <a:pt x="9702633" y="857285"/>
                </a:cubicBezTo>
                <a:cubicBezTo>
                  <a:pt x="9702633" y="838368"/>
                  <a:pt x="9702633" y="838368"/>
                  <a:pt x="9702633" y="838368"/>
                </a:cubicBezTo>
                <a:cubicBezTo>
                  <a:pt x="9712065" y="838368"/>
                  <a:pt x="9712065" y="838368"/>
                  <a:pt x="9712065" y="838368"/>
                </a:cubicBezTo>
                <a:cubicBezTo>
                  <a:pt x="9712065" y="795805"/>
                  <a:pt x="9712065" y="795805"/>
                  <a:pt x="9712065" y="795805"/>
                </a:cubicBezTo>
                <a:cubicBezTo>
                  <a:pt x="9730927" y="795805"/>
                  <a:pt x="9730927" y="795805"/>
                  <a:pt x="9730927" y="795805"/>
                </a:cubicBezTo>
                <a:cubicBezTo>
                  <a:pt x="9730927" y="791075"/>
                  <a:pt x="9730927" y="791075"/>
                  <a:pt x="9730927" y="791075"/>
                </a:cubicBezTo>
                <a:cubicBezTo>
                  <a:pt x="9740359" y="791075"/>
                  <a:pt x="9740359" y="791075"/>
                  <a:pt x="9740359" y="791075"/>
                </a:cubicBezTo>
                <a:cubicBezTo>
                  <a:pt x="9740359" y="734324"/>
                  <a:pt x="9740359" y="734324"/>
                  <a:pt x="9740359" y="734324"/>
                </a:cubicBezTo>
                <a:cubicBezTo>
                  <a:pt x="9763937" y="734324"/>
                  <a:pt x="9763937" y="734324"/>
                  <a:pt x="9763937" y="734324"/>
                </a:cubicBezTo>
                <a:cubicBezTo>
                  <a:pt x="9763937" y="710677"/>
                  <a:pt x="9763937" y="710677"/>
                  <a:pt x="9763937" y="710677"/>
                </a:cubicBezTo>
                <a:cubicBezTo>
                  <a:pt x="9811094" y="710677"/>
                  <a:pt x="9811094" y="710677"/>
                  <a:pt x="9811094" y="710677"/>
                </a:cubicBezTo>
                <a:cubicBezTo>
                  <a:pt x="9811094" y="734324"/>
                  <a:pt x="9811094" y="734324"/>
                  <a:pt x="9811094" y="734324"/>
                </a:cubicBezTo>
                <a:cubicBezTo>
                  <a:pt x="9839388" y="734324"/>
                  <a:pt x="9839388" y="734324"/>
                  <a:pt x="9839388" y="734324"/>
                </a:cubicBezTo>
                <a:cubicBezTo>
                  <a:pt x="9839388" y="791075"/>
                  <a:pt x="9839388" y="791075"/>
                  <a:pt x="9839388" y="791075"/>
                </a:cubicBezTo>
                <a:cubicBezTo>
                  <a:pt x="9858251" y="791075"/>
                  <a:pt x="9858251" y="791075"/>
                  <a:pt x="9858251" y="791075"/>
                </a:cubicBezTo>
                <a:cubicBezTo>
                  <a:pt x="9858251" y="918766"/>
                  <a:pt x="9858251" y="918766"/>
                  <a:pt x="9858251" y="918766"/>
                </a:cubicBezTo>
                <a:cubicBezTo>
                  <a:pt x="9862966" y="918766"/>
                  <a:pt x="9862966" y="918766"/>
                  <a:pt x="9862966" y="918766"/>
                </a:cubicBezTo>
                <a:cubicBezTo>
                  <a:pt x="9877113" y="885661"/>
                  <a:pt x="9877113" y="885661"/>
                  <a:pt x="9877113" y="885661"/>
                </a:cubicBezTo>
                <a:cubicBezTo>
                  <a:pt x="9886545" y="899849"/>
                  <a:pt x="9886545" y="899849"/>
                  <a:pt x="9886545" y="899849"/>
                </a:cubicBezTo>
                <a:cubicBezTo>
                  <a:pt x="9881829" y="899849"/>
                  <a:pt x="9881829" y="899849"/>
                  <a:pt x="9881829" y="899849"/>
                </a:cubicBezTo>
                <a:cubicBezTo>
                  <a:pt x="9881829" y="918766"/>
                  <a:pt x="9881829" y="918766"/>
                  <a:pt x="9881829" y="918766"/>
                </a:cubicBezTo>
                <a:cubicBezTo>
                  <a:pt x="9891260" y="918766"/>
                  <a:pt x="9891260" y="918766"/>
                  <a:pt x="9891260" y="918766"/>
                </a:cubicBezTo>
                <a:cubicBezTo>
                  <a:pt x="9891260" y="956601"/>
                  <a:pt x="9891260" y="956601"/>
                  <a:pt x="9891260" y="956601"/>
                </a:cubicBezTo>
                <a:cubicBezTo>
                  <a:pt x="9900692" y="956601"/>
                  <a:pt x="9900692" y="956601"/>
                  <a:pt x="9900692" y="956601"/>
                </a:cubicBezTo>
                <a:cubicBezTo>
                  <a:pt x="9900692" y="984976"/>
                  <a:pt x="9900692" y="984976"/>
                  <a:pt x="9900692" y="984976"/>
                </a:cubicBezTo>
                <a:cubicBezTo>
                  <a:pt x="9919554" y="984976"/>
                  <a:pt x="9919554" y="984976"/>
                  <a:pt x="9919554" y="984976"/>
                </a:cubicBezTo>
                <a:cubicBezTo>
                  <a:pt x="9919554" y="975518"/>
                  <a:pt x="9919554" y="975518"/>
                  <a:pt x="9919554" y="975518"/>
                </a:cubicBezTo>
                <a:cubicBezTo>
                  <a:pt x="9938417" y="975518"/>
                  <a:pt x="9938417" y="975518"/>
                  <a:pt x="9938417" y="975518"/>
                </a:cubicBezTo>
                <a:cubicBezTo>
                  <a:pt x="9938417" y="947142"/>
                  <a:pt x="9938417" y="947142"/>
                  <a:pt x="9938417" y="947142"/>
                </a:cubicBezTo>
                <a:cubicBezTo>
                  <a:pt x="9985574" y="947142"/>
                  <a:pt x="9985574" y="947142"/>
                  <a:pt x="9985574" y="947142"/>
                </a:cubicBezTo>
                <a:cubicBezTo>
                  <a:pt x="9985574" y="956601"/>
                  <a:pt x="9985574" y="956601"/>
                  <a:pt x="9985574" y="956601"/>
                </a:cubicBezTo>
                <a:cubicBezTo>
                  <a:pt x="9995005" y="956601"/>
                  <a:pt x="9995005" y="956601"/>
                  <a:pt x="9995005" y="956601"/>
                </a:cubicBezTo>
                <a:cubicBezTo>
                  <a:pt x="9995005" y="947142"/>
                  <a:pt x="9995005" y="947142"/>
                  <a:pt x="9995005" y="947142"/>
                </a:cubicBezTo>
                <a:cubicBezTo>
                  <a:pt x="10004437" y="947142"/>
                  <a:pt x="10004437" y="947142"/>
                  <a:pt x="10004437" y="947142"/>
                </a:cubicBezTo>
                <a:cubicBezTo>
                  <a:pt x="10004437" y="966059"/>
                  <a:pt x="10004437" y="966059"/>
                  <a:pt x="10004437" y="966059"/>
                </a:cubicBezTo>
                <a:cubicBezTo>
                  <a:pt x="10013868" y="966059"/>
                  <a:pt x="10013868" y="966059"/>
                  <a:pt x="10013868" y="966059"/>
                </a:cubicBezTo>
                <a:cubicBezTo>
                  <a:pt x="10013868" y="956601"/>
                  <a:pt x="10013868" y="956601"/>
                  <a:pt x="10013868" y="956601"/>
                </a:cubicBezTo>
                <a:cubicBezTo>
                  <a:pt x="10023299" y="956601"/>
                  <a:pt x="10023299" y="956601"/>
                  <a:pt x="10023299" y="956601"/>
                </a:cubicBezTo>
                <a:cubicBezTo>
                  <a:pt x="10023299" y="928225"/>
                  <a:pt x="10023299" y="928225"/>
                  <a:pt x="10023299" y="928225"/>
                </a:cubicBezTo>
                <a:cubicBezTo>
                  <a:pt x="10061025" y="928225"/>
                  <a:pt x="10061025" y="928225"/>
                  <a:pt x="10061025" y="928225"/>
                </a:cubicBezTo>
                <a:cubicBezTo>
                  <a:pt x="10061025" y="937683"/>
                  <a:pt x="10061025" y="937683"/>
                  <a:pt x="10061025" y="937683"/>
                </a:cubicBezTo>
                <a:cubicBezTo>
                  <a:pt x="10070456" y="937683"/>
                  <a:pt x="10070456" y="937683"/>
                  <a:pt x="10070456" y="937683"/>
                </a:cubicBezTo>
                <a:cubicBezTo>
                  <a:pt x="10070456" y="918766"/>
                  <a:pt x="10070456" y="918766"/>
                  <a:pt x="10070456" y="918766"/>
                </a:cubicBezTo>
                <a:cubicBezTo>
                  <a:pt x="10089319" y="918766"/>
                  <a:pt x="10089319" y="918766"/>
                  <a:pt x="10089319" y="918766"/>
                </a:cubicBezTo>
                <a:cubicBezTo>
                  <a:pt x="10089319" y="890390"/>
                  <a:pt x="10089319" y="890390"/>
                  <a:pt x="10089319" y="890390"/>
                </a:cubicBezTo>
                <a:cubicBezTo>
                  <a:pt x="10108181" y="890390"/>
                  <a:pt x="10108181" y="890390"/>
                  <a:pt x="10108181" y="890390"/>
                </a:cubicBezTo>
                <a:cubicBezTo>
                  <a:pt x="10108181" y="899849"/>
                  <a:pt x="10108181" y="899849"/>
                  <a:pt x="10108181" y="899849"/>
                </a:cubicBezTo>
                <a:cubicBezTo>
                  <a:pt x="10117613" y="899849"/>
                  <a:pt x="10117613" y="899849"/>
                  <a:pt x="10117613" y="899849"/>
                </a:cubicBezTo>
                <a:cubicBezTo>
                  <a:pt x="10117613" y="871473"/>
                  <a:pt x="10117613" y="871473"/>
                  <a:pt x="10117613" y="871473"/>
                </a:cubicBezTo>
                <a:cubicBezTo>
                  <a:pt x="10136475" y="871473"/>
                  <a:pt x="10136475" y="871473"/>
                  <a:pt x="10136475" y="871473"/>
                </a:cubicBezTo>
                <a:cubicBezTo>
                  <a:pt x="10136475" y="890390"/>
                  <a:pt x="10136475" y="890390"/>
                  <a:pt x="10136475" y="890390"/>
                </a:cubicBezTo>
                <a:cubicBezTo>
                  <a:pt x="10164769" y="890390"/>
                  <a:pt x="10164769" y="890390"/>
                  <a:pt x="10164769" y="890390"/>
                </a:cubicBezTo>
                <a:cubicBezTo>
                  <a:pt x="10164769" y="880932"/>
                  <a:pt x="10164769" y="880932"/>
                  <a:pt x="10164769" y="880932"/>
                </a:cubicBezTo>
                <a:cubicBezTo>
                  <a:pt x="10188348" y="880932"/>
                  <a:pt x="10188348" y="880932"/>
                  <a:pt x="10188348" y="880932"/>
                </a:cubicBezTo>
                <a:cubicBezTo>
                  <a:pt x="10188348" y="890390"/>
                  <a:pt x="10188348" y="890390"/>
                  <a:pt x="10188348" y="890390"/>
                </a:cubicBezTo>
                <a:cubicBezTo>
                  <a:pt x="10193063" y="890390"/>
                  <a:pt x="10193063" y="890390"/>
                  <a:pt x="10193063" y="890390"/>
                </a:cubicBezTo>
                <a:cubicBezTo>
                  <a:pt x="10193063" y="909308"/>
                  <a:pt x="10193063" y="909308"/>
                  <a:pt x="10193063" y="909308"/>
                </a:cubicBezTo>
                <a:cubicBezTo>
                  <a:pt x="10202495" y="909308"/>
                  <a:pt x="10202495" y="909308"/>
                  <a:pt x="10202495" y="909308"/>
                </a:cubicBezTo>
                <a:cubicBezTo>
                  <a:pt x="10202495" y="918766"/>
                  <a:pt x="10202495" y="918766"/>
                  <a:pt x="10202495" y="918766"/>
                </a:cubicBezTo>
                <a:cubicBezTo>
                  <a:pt x="10259083" y="918766"/>
                  <a:pt x="10259083" y="918766"/>
                  <a:pt x="10259083" y="918766"/>
                </a:cubicBezTo>
                <a:cubicBezTo>
                  <a:pt x="10259083" y="956601"/>
                  <a:pt x="10259083" y="956601"/>
                  <a:pt x="10259083" y="956601"/>
                </a:cubicBezTo>
                <a:cubicBezTo>
                  <a:pt x="10282661" y="956601"/>
                  <a:pt x="10282661" y="956601"/>
                  <a:pt x="10282661" y="956601"/>
                </a:cubicBezTo>
                <a:cubicBezTo>
                  <a:pt x="10282661" y="947142"/>
                  <a:pt x="10282661" y="947142"/>
                  <a:pt x="10282661" y="947142"/>
                </a:cubicBezTo>
                <a:cubicBezTo>
                  <a:pt x="10339249" y="947142"/>
                  <a:pt x="10339249" y="947142"/>
                  <a:pt x="10339249" y="947142"/>
                </a:cubicBezTo>
                <a:cubicBezTo>
                  <a:pt x="10339249" y="937683"/>
                  <a:pt x="10339249" y="937683"/>
                  <a:pt x="10339249" y="937683"/>
                </a:cubicBezTo>
                <a:cubicBezTo>
                  <a:pt x="10348681" y="928225"/>
                  <a:pt x="10348681" y="928225"/>
                  <a:pt x="10348681" y="928225"/>
                </a:cubicBezTo>
                <a:cubicBezTo>
                  <a:pt x="10348681" y="890390"/>
                  <a:pt x="10348681" y="890390"/>
                  <a:pt x="10348681" y="890390"/>
                </a:cubicBezTo>
                <a:cubicBezTo>
                  <a:pt x="10367543" y="890390"/>
                  <a:pt x="10367543" y="890390"/>
                  <a:pt x="10367543" y="890390"/>
                </a:cubicBezTo>
                <a:cubicBezTo>
                  <a:pt x="10372259" y="914037"/>
                  <a:pt x="10372259" y="914037"/>
                  <a:pt x="10372259" y="914037"/>
                </a:cubicBezTo>
                <a:cubicBezTo>
                  <a:pt x="10376975" y="904578"/>
                  <a:pt x="10376975" y="904578"/>
                  <a:pt x="10376975" y="904578"/>
                </a:cubicBezTo>
                <a:cubicBezTo>
                  <a:pt x="10391122" y="904578"/>
                  <a:pt x="10391122" y="904578"/>
                  <a:pt x="10391122" y="904578"/>
                </a:cubicBezTo>
                <a:cubicBezTo>
                  <a:pt x="10391122" y="800534"/>
                  <a:pt x="10391122" y="800534"/>
                  <a:pt x="10391122" y="800534"/>
                </a:cubicBezTo>
                <a:cubicBezTo>
                  <a:pt x="10405269" y="800534"/>
                  <a:pt x="10405269" y="800534"/>
                  <a:pt x="10405269" y="800534"/>
                </a:cubicBezTo>
                <a:cubicBezTo>
                  <a:pt x="10405269" y="635008"/>
                  <a:pt x="10405269" y="635008"/>
                  <a:pt x="10405269" y="635008"/>
                </a:cubicBezTo>
                <a:cubicBezTo>
                  <a:pt x="10428847" y="635008"/>
                  <a:pt x="10428847" y="635008"/>
                  <a:pt x="10428847" y="635008"/>
                </a:cubicBezTo>
                <a:cubicBezTo>
                  <a:pt x="10428847" y="493130"/>
                  <a:pt x="10428847" y="493130"/>
                  <a:pt x="10428847" y="493130"/>
                </a:cubicBezTo>
                <a:cubicBezTo>
                  <a:pt x="10433563" y="488400"/>
                  <a:pt x="10433563" y="488400"/>
                  <a:pt x="10433563" y="488400"/>
                </a:cubicBezTo>
                <a:cubicBezTo>
                  <a:pt x="10433563" y="460025"/>
                  <a:pt x="10433563" y="460025"/>
                  <a:pt x="10433563" y="460025"/>
                </a:cubicBezTo>
                <a:cubicBezTo>
                  <a:pt x="10452425" y="460025"/>
                  <a:pt x="10452425" y="460025"/>
                  <a:pt x="10452425" y="460025"/>
                </a:cubicBezTo>
                <a:cubicBezTo>
                  <a:pt x="10504298" y="365439"/>
                  <a:pt x="10504298" y="365439"/>
                  <a:pt x="10504298" y="365439"/>
                </a:cubicBezTo>
                <a:cubicBezTo>
                  <a:pt x="10504298" y="72222"/>
                  <a:pt x="10504298" y="72222"/>
                  <a:pt x="10504298" y="72222"/>
                </a:cubicBezTo>
                <a:cubicBezTo>
                  <a:pt x="10509014" y="365439"/>
                  <a:pt x="10509014" y="365439"/>
                  <a:pt x="10509014" y="365439"/>
                </a:cubicBezTo>
                <a:cubicBezTo>
                  <a:pt x="10556171" y="464754"/>
                  <a:pt x="10556171" y="464754"/>
                  <a:pt x="10556171" y="464754"/>
                </a:cubicBezTo>
                <a:cubicBezTo>
                  <a:pt x="10579749" y="464754"/>
                  <a:pt x="10579749" y="464754"/>
                  <a:pt x="10579749" y="464754"/>
                </a:cubicBezTo>
                <a:cubicBezTo>
                  <a:pt x="10579749" y="493130"/>
                  <a:pt x="10579749" y="493130"/>
                  <a:pt x="10579749" y="493130"/>
                </a:cubicBezTo>
                <a:cubicBezTo>
                  <a:pt x="10584465" y="493130"/>
                  <a:pt x="10584465" y="493130"/>
                  <a:pt x="10584465" y="493130"/>
                </a:cubicBezTo>
                <a:cubicBezTo>
                  <a:pt x="10584465" y="635008"/>
                  <a:pt x="10584465" y="635008"/>
                  <a:pt x="10584465" y="635008"/>
                </a:cubicBezTo>
                <a:cubicBezTo>
                  <a:pt x="10598611" y="635008"/>
                  <a:pt x="10598611" y="635008"/>
                  <a:pt x="10598611" y="635008"/>
                </a:cubicBezTo>
                <a:cubicBezTo>
                  <a:pt x="10598611" y="795805"/>
                  <a:pt x="10598611" y="795805"/>
                  <a:pt x="10598611" y="795805"/>
                </a:cubicBezTo>
                <a:cubicBezTo>
                  <a:pt x="10622190" y="795805"/>
                  <a:pt x="10622190" y="795805"/>
                  <a:pt x="10622190" y="795805"/>
                </a:cubicBezTo>
                <a:cubicBezTo>
                  <a:pt x="10622190" y="942413"/>
                  <a:pt x="10622190" y="942413"/>
                  <a:pt x="10622190" y="942413"/>
                </a:cubicBezTo>
                <a:cubicBezTo>
                  <a:pt x="10655199" y="942413"/>
                  <a:pt x="10655199" y="942413"/>
                  <a:pt x="10655199" y="942413"/>
                </a:cubicBezTo>
                <a:cubicBezTo>
                  <a:pt x="10659915" y="928225"/>
                  <a:pt x="10659915" y="928225"/>
                  <a:pt x="10659915" y="928225"/>
                </a:cubicBezTo>
                <a:cubicBezTo>
                  <a:pt x="10678778" y="923495"/>
                  <a:pt x="10678778" y="923495"/>
                  <a:pt x="10678778" y="923495"/>
                </a:cubicBezTo>
                <a:cubicBezTo>
                  <a:pt x="10683494" y="937683"/>
                  <a:pt x="10683494" y="937683"/>
                  <a:pt x="10683494" y="937683"/>
                </a:cubicBezTo>
                <a:lnTo>
                  <a:pt x="10694372" y="937683"/>
                </a:lnTo>
                <a:lnTo>
                  <a:pt x="10694372" y="939439"/>
                </a:lnTo>
                <a:lnTo>
                  <a:pt x="10695596" y="939439"/>
                </a:lnTo>
                <a:cubicBezTo>
                  <a:pt x="10695596" y="939439"/>
                  <a:pt x="10700311" y="939439"/>
                  <a:pt x="10700311" y="944169"/>
                </a:cubicBezTo>
                <a:cubicBezTo>
                  <a:pt x="10714458" y="944169"/>
                  <a:pt x="10714458" y="944169"/>
                  <a:pt x="10714458" y="944169"/>
                </a:cubicBezTo>
                <a:cubicBezTo>
                  <a:pt x="10714458" y="977274"/>
                  <a:pt x="10714458" y="977274"/>
                  <a:pt x="10714458" y="977274"/>
                </a:cubicBezTo>
                <a:cubicBezTo>
                  <a:pt x="10752184" y="977274"/>
                  <a:pt x="10752184" y="977274"/>
                  <a:pt x="10752184" y="977274"/>
                </a:cubicBezTo>
                <a:cubicBezTo>
                  <a:pt x="10752184" y="963086"/>
                  <a:pt x="10752184" y="963086"/>
                  <a:pt x="10752184" y="963086"/>
                </a:cubicBezTo>
                <a:cubicBezTo>
                  <a:pt x="10756900" y="963086"/>
                  <a:pt x="10756900" y="963086"/>
                  <a:pt x="10756900" y="963086"/>
                </a:cubicBezTo>
                <a:cubicBezTo>
                  <a:pt x="10756900" y="977274"/>
                  <a:pt x="10756900" y="977274"/>
                  <a:pt x="10756900" y="977274"/>
                </a:cubicBezTo>
                <a:cubicBezTo>
                  <a:pt x="10775762" y="977274"/>
                  <a:pt x="10775762" y="977274"/>
                  <a:pt x="10775762" y="977274"/>
                </a:cubicBezTo>
                <a:cubicBezTo>
                  <a:pt x="10775762" y="811748"/>
                  <a:pt x="10775762" y="811748"/>
                  <a:pt x="10775762" y="811748"/>
                </a:cubicBezTo>
                <a:cubicBezTo>
                  <a:pt x="10822919" y="811748"/>
                  <a:pt x="10822919" y="811748"/>
                  <a:pt x="10822919" y="811748"/>
                </a:cubicBezTo>
                <a:cubicBezTo>
                  <a:pt x="10822919" y="797561"/>
                  <a:pt x="10822919" y="797561"/>
                  <a:pt x="10822919" y="797561"/>
                </a:cubicBezTo>
                <a:cubicBezTo>
                  <a:pt x="10827635" y="797561"/>
                  <a:pt x="10827635" y="797561"/>
                  <a:pt x="10827635" y="797561"/>
                </a:cubicBezTo>
                <a:cubicBezTo>
                  <a:pt x="10827635" y="807019"/>
                  <a:pt x="10827635" y="807019"/>
                  <a:pt x="10827635" y="807019"/>
                </a:cubicBezTo>
                <a:cubicBezTo>
                  <a:pt x="10851213" y="807019"/>
                  <a:pt x="10851213" y="807019"/>
                  <a:pt x="10851213" y="807019"/>
                </a:cubicBezTo>
                <a:cubicBezTo>
                  <a:pt x="10851213" y="797561"/>
                  <a:pt x="10851213" y="797561"/>
                  <a:pt x="10851213" y="797561"/>
                </a:cubicBezTo>
                <a:cubicBezTo>
                  <a:pt x="10855929" y="797561"/>
                  <a:pt x="10855929" y="797561"/>
                  <a:pt x="10855929" y="797561"/>
                </a:cubicBezTo>
                <a:cubicBezTo>
                  <a:pt x="10855929" y="816478"/>
                  <a:pt x="10855929" y="816478"/>
                  <a:pt x="10855929" y="816478"/>
                </a:cubicBezTo>
                <a:cubicBezTo>
                  <a:pt x="10865360" y="816478"/>
                  <a:pt x="10865360" y="816478"/>
                  <a:pt x="10865360" y="816478"/>
                </a:cubicBezTo>
                <a:cubicBezTo>
                  <a:pt x="10865360" y="835395"/>
                  <a:pt x="10865360" y="835395"/>
                  <a:pt x="10865360" y="835395"/>
                </a:cubicBezTo>
                <a:cubicBezTo>
                  <a:pt x="10893654" y="835395"/>
                  <a:pt x="10893654" y="835395"/>
                  <a:pt x="10893654" y="835395"/>
                </a:cubicBezTo>
                <a:cubicBezTo>
                  <a:pt x="10893654" y="873229"/>
                  <a:pt x="10893654" y="873229"/>
                  <a:pt x="10893654" y="873229"/>
                </a:cubicBezTo>
                <a:cubicBezTo>
                  <a:pt x="10898370" y="873229"/>
                  <a:pt x="10898370" y="873229"/>
                  <a:pt x="10898370" y="873229"/>
                </a:cubicBezTo>
                <a:cubicBezTo>
                  <a:pt x="10898370" y="844854"/>
                  <a:pt x="10898370" y="844854"/>
                  <a:pt x="10898370" y="844854"/>
                </a:cubicBezTo>
                <a:cubicBezTo>
                  <a:pt x="10907801" y="844854"/>
                  <a:pt x="10907801" y="844854"/>
                  <a:pt x="10907801" y="844854"/>
                </a:cubicBezTo>
                <a:cubicBezTo>
                  <a:pt x="10907801" y="887417"/>
                  <a:pt x="10907801" y="887417"/>
                  <a:pt x="10907801" y="887417"/>
                </a:cubicBezTo>
                <a:cubicBezTo>
                  <a:pt x="10945526" y="887417"/>
                  <a:pt x="10945526" y="887417"/>
                  <a:pt x="10945526" y="887417"/>
                </a:cubicBezTo>
                <a:cubicBezTo>
                  <a:pt x="10945526" y="873229"/>
                  <a:pt x="10945526" y="873229"/>
                  <a:pt x="10945526" y="873229"/>
                </a:cubicBezTo>
                <a:cubicBezTo>
                  <a:pt x="10964389" y="873229"/>
                  <a:pt x="10964389" y="873229"/>
                  <a:pt x="10964389" y="873229"/>
                </a:cubicBezTo>
                <a:cubicBezTo>
                  <a:pt x="10964389" y="896876"/>
                  <a:pt x="10964389" y="896876"/>
                  <a:pt x="10964389" y="896876"/>
                </a:cubicBezTo>
                <a:cubicBezTo>
                  <a:pt x="10969105" y="896876"/>
                  <a:pt x="10969105" y="896876"/>
                  <a:pt x="10969105" y="896876"/>
                </a:cubicBezTo>
                <a:cubicBezTo>
                  <a:pt x="10969105" y="873229"/>
                  <a:pt x="10969105" y="873229"/>
                  <a:pt x="10969105" y="873229"/>
                </a:cubicBezTo>
                <a:cubicBezTo>
                  <a:pt x="10987968" y="873229"/>
                  <a:pt x="10987968" y="873229"/>
                  <a:pt x="10987968" y="873229"/>
                </a:cubicBezTo>
                <a:cubicBezTo>
                  <a:pt x="10987968" y="830666"/>
                  <a:pt x="10987968" y="830666"/>
                  <a:pt x="10987968" y="830666"/>
                </a:cubicBezTo>
                <a:cubicBezTo>
                  <a:pt x="10997399" y="830666"/>
                  <a:pt x="10997399" y="830666"/>
                  <a:pt x="10997399" y="830666"/>
                </a:cubicBezTo>
                <a:cubicBezTo>
                  <a:pt x="11011546" y="778643"/>
                  <a:pt x="11011546" y="778643"/>
                  <a:pt x="11011546" y="778643"/>
                </a:cubicBezTo>
                <a:cubicBezTo>
                  <a:pt x="11025693" y="778643"/>
                  <a:pt x="11025693" y="778643"/>
                  <a:pt x="11025693" y="778643"/>
                </a:cubicBezTo>
                <a:cubicBezTo>
                  <a:pt x="11039840" y="830666"/>
                  <a:pt x="11039840" y="830666"/>
                  <a:pt x="11039840" y="830666"/>
                </a:cubicBezTo>
                <a:cubicBezTo>
                  <a:pt x="11049271" y="830666"/>
                  <a:pt x="11049271" y="830666"/>
                  <a:pt x="11049271" y="830666"/>
                </a:cubicBezTo>
                <a:cubicBezTo>
                  <a:pt x="11049271" y="906334"/>
                  <a:pt x="11049271" y="906334"/>
                  <a:pt x="11049271" y="906334"/>
                </a:cubicBezTo>
                <a:cubicBezTo>
                  <a:pt x="11053987" y="906334"/>
                  <a:pt x="11053987" y="906334"/>
                  <a:pt x="11053987" y="906334"/>
                </a:cubicBezTo>
                <a:cubicBezTo>
                  <a:pt x="11053987" y="963086"/>
                  <a:pt x="11053987" y="963086"/>
                  <a:pt x="11053987" y="963086"/>
                </a:cubicBezTo>
                <a:cubicBezTo>
                  <a:pt x="11063418" y="958357"/>
                  <a:pt x="11063418" y="958357"/>
                  <a:pt x="11063418" y="958357"/>
                </a:cubicBezTo>
                <a:cubicBezTo>
                  <a:pt x="11063418" y="939439"/>
                  <a:pt x="11063418" y="939439"/>
                  <a:pt x="11063418" y="939439"/>
                </a:cubicBezTo>
                <a:cubicBezTo>
                  <a:pt x="11068134" y="953627"/>
                  <a:pt x="11068134" y="953627"/>
                  <a:pt x="11068134" y="953627"/>
                </a:cubicBezTo>
                <a:cubicBezTo>
                  <a:pt x="11077565" y="953627"/>
                  <a:pt x="11077565" y="953627"/>
                  <a:pt x="11077565" y="953627"/>
                </a:cubicBezTo>
                <a:cubicBezTo>
                  <a:pt x="11077565" y="854312"/>
                  <a:pt x="11077565" y="854312"/>
                  <a:pt x="11077565" y="854312"/>
                </a:cubicBezTo>
                <a:cubicBezTo>
                  <a:pt x="11115291" y="854312"/>
                  <a:pt x="11115291" y="854312"/>
                  <a:pt x="11115291" y="854312"/>
                </a:cubicBezTo>
                <a:cubicBezTo>
                  <a:pt x="11129438" y="868500"/>
                  <a:pt x="11129438" y="868500"/>
                  <a:pt x="11129438" y="868500"/>
                </a:cubicBezTo>
                <a:cubicBezTo>
                  <a:pt x="11129438" y="854312"/>
                  <a:pt x="11129438" y="854312"/>
                  <a:pt x="11129438" y="854312"/>
                </a:cubicBezTo>
                <a:cubicBezTo>
                  <a:pt x="11129438" y="849583"/>
                  <a:pt x="11129438" y="849583"/>
                  <a:pt x="11129438" y="849583"/>
                </a:cubicBezTo>
                <a:cubicBezTo>
                  <a:pt x="11143585" y="849583"/>
                  <a:pt x="11143585" y="849583"/>
                  <a:pt x="11143585" y="849583"/>
                </a:cubicBezTo>
                <a:cubicBezTo>
                  <a:pt x="11143585" y="821207"/>
                  <a:pt x="11143585" y="821207"/>
                  <a:pt x="11143585" y="821207"/>
                </a:cubicBezTo>
                <a:cubicBezTo>
                  <a:pt x="11153016" y="821207"/>
                  <a:pt x="11153016" y="821207"/>
                  <a:pt x="11153016" y="821207"/>
                </a:cubicBezTo>
                <a:cubicBezTo>
                  <a:pt x="11153016" y="807019"/>
                  <a:pt x="11153016" y="807019"/>
                  <a:pt x="11153016" y="807019"/>
                </a:cubicBezTo>
                <a:cubicBezTo>
                  <a:pt x="11153016" y="778643"/>
                  <a:pt x="11153016" y="778643"/>
                  <a:pt x="11153016" y="778643"/>
                </a:cubicBezTo>
                <a:cubicBezTo>
                  <a:pt x="11171879" y="778643"/>
                  <a:pt x="11171879" y="778643"/>
                  <a:pt x="11171879" y="778643"/>
                </a:cubicBezTo>
                <a:cubicBezTo>
                  <a:pt x="11171879" y="740809"/>
                  <a:pt x="11171879" y="740809"/>
                  <a:pt x="11171879" y="740809"/>
                </a:cubicBezTo>
                <a:cubicBezTo>
                  <a:pt x="11186026" y="740809"/>
                  <a:pt x="11186026" y="740809"/>
                  <a:pt x="11186026" y="740809"/>
                </a:cubicBezTo>
                <a:cubicBezTo>
                  <a:pt x="11186026" y="731350"/>
                  <a:pt x="11186026" y="731350"/>
                  <a:pt x="11186026" y="731350"/>
                </a:cubicBezTo>
                <a:cubicBezTo>
                  <a:pt x="11190742" y="731350"/>
                  <a:pt x="11190742" y="731350"/>
                  <a:pt x="11190742" y="731350"/>
                </a:cubicBezTo>
                <a:cubicBezTo>
                  <a:pt x="11190742" y="698245"/>
                  <a:pt x="11190742" y="698245"/>
                  <a:pt x="11190742" y="698245"/>
                </a:cubicBezTo>
                <a:cubicBezTo>
                  <a:pt x="11195457" y="698245"/>
                  <a:pt x="11195457" y="698245"/>
                  <a:pt x="11195457" y="698245"/>
                </a:cubicBezTo>
                <a:cubicBezTo>
                  <a:pt x="11195457" y="688787"/>
                  <a:pt x="11195457" y="688787"/>
                  <a:pt x="11195457" y="688787"/>
                </a:cubicBezTo>
                <a:cubicBezTo>
                  <a:pt x="11204888" y="688787"/>
                  <a:pt x="11204888" y="688787"/>
                  <a:pt x="11204888" y="688787"/>
                </a:cubicBezTo>
                <a:cubicBezTo>
                  <a:pt x="11204888" y="650952"/>
                  <a:pt x="11204888" y="650952"/>
                  <a:pt x="11204888" y="650952"/>
                </a:cubicBezTo>
                <a:cubicBezTo>
                  <a:pt x="11237898" y="650952"/>
                  <a:pt x="11237898" y="650952"/>
                  <a:pt x="11237898" y="650952"/>
                </a:cubicBezTo>
                <a:cubicBezTo>
                  <a:pt x="11237898" y="636765"/>
                  <a:pt x="11237898" y="636765"/>
                  <a:pt x="11237898" y="636765"/>
                </a:cubicBezTo>
                <a:cubicBezTo>
                  <a:pt x="11275624" y="636765"/>
                  <a:pt x="11275624" y="636765"/>
                  <a:pt x="11275624" y="636765"/>
                </a:cubicBezTo>
                <a:cubicBezTo>
                  <a:pt x="11275624" y="622577"/>
                  <a:pt x="11275624" y="622577"/>
                  <a:pt x="11275624" y="622577"/>
                </a:cubicBezTo>
                <a:cubicBezTo>
                  <a:pt x="11299202" y="622577"/>
                  <a:pt x="11299202" y="622577"/>
                  <a:pt x="11299202" y="622577"/>
                </a:cubicBezTo>
                <a:cubicBezTo>
                  <a:pt x="11299202" y="636765"/>
                  <a:pt x="11299202" y="636765"/>
                  <a:pt x="11299202" y="636765"/>
                </a:cubicBezTo>
                <a:cubicBezTo>
                  <a:pt x="11308634" y="636765"/>
                  <a:pt x="11308634" y="636765"/>
                  <a:pt x="11308634" y="636765"/>
                </a:cubicBezTo>
                <a:cubicBezTo>
                  <a:pt x="11308634" y="632035"/>
                  <a:pt x="11308634" y="632035"/>
                  <a:pt x="11308634" y="632035"/>
                </a:cubicBezTo>
                <a:cubicBezTo>
                  <a:pt x="11318065" y="632035"/>
                  <a:pt x="11318065" y="632035"/>
                  <a:pt x="11318065" y="632035"/>
                </a:cubicBezTo>
                <a:cubicBezTo>
                  <a:pt x="11318065" y="636765"/>
                  <a:pt x="11318065" y="636765"/>
                  <a:pt x="11318065" y="636765"/>
                </a:cubicBezTo>
                <a:cubicBezTo>
                  <a:pt x="11327496" y="636765"/>
                  <a:pt x="11327496" y="636765"/>
                  <a:pt x="11327496" y="636765"/>
                </a:cubicBezTo>
                <a:cubicBezTo>
                  <a:pt x="11327496" y="622577"/>
                  <a:pt x="11327496" y="622577"/>
                  <a:pt x="11327496" y="622577"/>
                </a:cubicBezTo>
                <a:cubicBezTo>
                  <a:pt x="11346359" y="622577"/>
                  <a:pt x="11346359" y="622577"/>
                  <a:pt x="11346359" y="622577"/>
                </a:cubicBezTo>
                <a:cubicBezTo>
                  <a:pt x="11346359" y="636765"/>
                  <a:pt x="11346359" y="636765"/>
                  <a:pt x="11346359" y="636765"/>
                </a:cubicBezTo>
                <a:cubicBezTo>
                  <a:pt x="11374653" y="636765"/>
                  <a:pt x="11374653" y="636765"/>
                  <a:pt x="11374653" y="636765"/>
                </a:cubicBezTo>
                <a:cubicBezTo>
                  <a:pt x="11374653" y="650952"/>
                  <a:pt x="11374653" y="650952"/>
                  <a:pt x="11374653" y="650952"/>
                </a:cubicBezTo>
                <a:cubicBezTo>
                  <a:pt x="11388800" y="650952"/>
                  <a:pt x="11388800" y="650952"/>
                  <a:pt x="11388800" y="650952"/>
                </a:cubicBezTo>
                <a:cubicBezTo>
                  <a:pt x="11388800" y="750268"/>
                  <a:pt x="11388800" y="750268"/>
                  <a:pt x="11388800" y="750268"/>
                </a:cubicBezTo>
                <a:cubicBezTo>
                  <a:pt x="11398231" y="750268"/>
                  <a:pt x="11398231" y="750268"/>
                  <a:pt x="11398231" y="750268"/>
                </a:cubicBezTo>
                <a:cubicBezTo>
                  <a:pt x="11398231" y="712433"/>
                  <a:pt x="11398231" y="712433"/>
                  <a:pt x="11398231" y="712433"/>
                </a:cubicBezTo>
                <a:cubicBezTo>
                  <a:pt x="11445388" y="712433"/>
                  <a:pt x="11445388" y="712433"/>
                  <a:pt x="11445388" y="712433"/>
                </a:cubicBezTo>
                <a:cubicBezTo>
                  <a:pt x="11445388" y="750268"/>
                  <a:pt x="11445388" y="750268"/>
                  <a:pt x="11445388" y="750268"/>
                </a:cubicBezTo>
                <a:cubicBezTo>
                  <a:pt x="11454819" y="750268"/>
                  <a:pt x="11454819" y="750268"/>
                  <a:pt x="11454819" y="750268"/>
                </a:cubicBezTo>
                <a:cubicBezTo>
                  <a:pt x="11454819" y="854312"/>
                  <a:pt x="11454819" y="854312"/>
                  <a:pt x="11454819" y="854312"/>
                </a:cubicBezTo>
                <a:cubicBezTo>
                  <a:pt x="11459535" y="854312"/>
                  <a:pt x="11459535" y="854312"/>
                  <a:pt x="11459535" y="854312"/>
                </a:cubicBezTo>
                <a:cubicBezTo>
                  <a:pt x="11464251" y="769185"/>
                  <a:pt x="11464251" y="769185"/>
                  <a:pt x="11464251" y="769185"/>
                </a:cubicBezTo>
                <a:cubicBezTo>
                  <a:pt x="11464251" y="854312"/>
                  <a:pt x="11464251" y="854312"/>
                  <a:pt x="11464251" y="854312"/>
                </a:cubicBezTo>
                <a:cubicBezTo>
                  <a:pt x="11473682" y="854312"/>
                  <a:pt x="11473682" y="854312"/>
                  <a:pt x="11473682" y="854312"/>
                </a:cubicBezTo>
                <a:cubicBezTo>
                  <a:pt x="11478398" y="901605"/>
                  <a:pt x="11478398" y="901605"/>
                  <a:pt x="11478398" y="901605"/>
                </a:cubicBezTo>
                <a:cubicBezTo>
                  <a:pt x="11501976" y="915793"/>
                  <a:pt x="11501976" y="915793"/>
                  <a:pt x="11501976" y="915793"/>
                </a:cubicBezTo>
                <a:cubicBezTo>
                  <a:pt x="11501976" y="896876"/>
                  <a:pt x="11501976" y="896876"/>
                  <a:pt x="11501976" y="896876"/>
                </a:cubicBezTo>
                <a:cubicBezTo>
                  <a:pt x="11506692" y="896876"/>
                  <a:pt x="11506692" y="896876"/>
                  <a:pt x="11506692" y="896876"/>
                </a:cubicBezTo>
                <a:cubicBezTo>
                  <a:pt x="11506692" y="882688"/>
                  <a:pt x="11506692" y="882688"/>
                  <a:pt x="11506692" y="882688"/>
                </a:cubicBezTo>
                <a:cubicBezTo>
                  <a:pt x="11572711" y="882688"/>
                  <a:pt x="11572711" y="882688"/>
                  <a:pt x="11572711" y="882688"/>
                </a:cubicBezTo>
                <a:cubicBezTo>
                  <a:pt x="11572711" y="887417"/>
                  <a:pt x="11572711" y="887417"/>
                  <a:pt x="11572711" y="887417"/>
                </a:cubicBezTo>
                <a:cubicBezTo>
                  <a:pt x="11577427" y="887417"/>
                  <a:pt x="11577427" y="887417"/>
                  <a:pt x="11577427" y="887417"/>
                </a:cubicBezTo>
                <a:cubicBezTo>
                  <a:pt x="11577427" y="873229"/>
                  <a:pt x="11577427" y="873229"/>
                  <a:pt x="11577427" y="873229"/>
                </a:cubicBezTo>
                <a:cubicBezTo>
                  <a:pt x="11586858" y="873229"/>
                  <a:pt x="11586858" y="873229"/>
                  <a:pt x="11586858" y="873229"/>
                </a:cubicBezTo>
                <a:cubicBezTo>
                  <a:pt x="11586858" y="887417"/>
                  <a:pt x="11586858" y="887417"/>
                  <a:pt x="11586858" y="887417"/>
                </a:cubicBezTo>
                <a:cubicBezTo>
                  <a:pt x="11596290" y="887417"/>
                  <a:pt x="11596290" y="887417"/>
                  <a:pt x="11596290" y="887417"/>
                </a:cubicBezTo>
                <a:cubicBezTo>
                  <a:pt x="11596290" y="868500"/>
                  <a:pt x="11596290" y="868500"/>
                  <a:pt x="11596290" y="868500"/>
                </a:cubicBezTo>
                <a:cubicBezTo>
                  <a:pt x="11605721" y="868500"/>
                  <a:pt x="11605721" y="868500"/>
                  <a:pt x="11605721" y="868500"/>
                </a:cubicBezTo>
                <a:cubicBezTo>
                  <a:pt x="11605721" y="859041"/>
                  <a:pt x="11605721" y="859041"/>
                  <a:pt x="11605721" y="859041"/>
                </a:cubicBezTo>
                <a:cubicBezTo>
                  <a:pt x="11629299" y="859041"/>
                  <a:pt x="11629299" y="859041"/>
                  <a:pt x="11629299" y="859041"/>
                </a:cubicBezTo>
                <a:cubicBezTo>
                  <a:pt x="11629299" y="835395"/>
                  <a:pt x="11629299" y="835395"/>
                  <a:pt x="11629299" y="835395"/>
                </a:cubicBezTo>
                <a:cubicBezTo>
                  <a:pt x="11638730" y="830666"/>
                  <a:pt x="11638730" y="830666"/>
                  <a:pt x="11638730" y="830666"/>
                </a:cubicBezTo>
                <a:cubicBezTo>
                  <a:pt x="11638730" y="825936"/>
                  <a:pt x="11638730" y="825936"/>
                  <a:pt x="11638730" y="825936"/>
                </a:cubicBezTo>
                <a:cubicBezTo>
                  <a:pt x="11657593" y="825936"/>
                  <a:pt x="11657593" y="825936"/>
                  <a:pt x="11657593" y="825936"/>
                </a:cubicBezTo>
                <a:cubicBezTo>
                  <a:pt x="11657593" y="807019"/>
                  <a:pt x="11657593" y="807019"/>
                  <a:pt x="11657593" y="807019"/>
                </a:cubicBezTo>
                <a:cubicBezTo>
                  <a:pt x="11667025" y="807019"/>
                  <a:pt x="11667025" y="807019"/>
                  <a:pt x="11667025" y="807019"/>
                </a:cubicBezTo>
                <a:cubicBezTo>
                  <a:pt x="11667025" y="764456"/>
                  <a:pt x="11667025" y="764456"/>
                  <a:pt x="11667025" y="764456"/>
                </a:cubicBezTo>
                <a:cubicBezTo>
                  <a:pt x="11685887" y="764456"/>
                  <a:pt x="11685887" y="764456"/>
                  <a:pt x="11685887" y="764456"/>
                </a:cubicBezTo>
                <a:cubicBezTo>
                  <a:pt x="11685887" y="759726"/>
                  <a:pt x="11685887" y="759726"/>
                  <a:pt x="11685887" y="759726"/>
                </a:cubicBezTo>
                <a:cubicBezTo>
                  <a:pt x="11695319" y="759726"/>
                  <a:pt x="11695319" y="759726"/>
                  <a:pt x="11695319" y="759726"/>
                </a:cubicBezTo>
                <a:cubicBezTo>
                  <a:pt x="11695319" y="702975"/>
                  <a:pt x="11695319" y="702975"/>
                  <a:pt x="11695319" y="702975"/>
                </a:cubicBezTo>
                <a:cubicBezTo>
                  <a:pt x="11718897" y="702975"/>
                  <a:pt x="11718897" y="702975"/>
                  <a:pt x="11718897" y="702975"/>
                </a:cubicBezTo>
                <a:cubicBezTo>
                  <a:pt x="11718897" y="679328"/>
                  <a:pt x="11718897" y="679328"/>
                  <a:pt x="11718897" y="679328"/>
                </a:cubicBezTo>
                <a:cubicBezTo>
                  <a:pt x="11766054" y="679328"/>
                  <a:pt x="11766054" y="679328"/>
                  <a:pt x="11766054" y="679328"/>
                </a:cubicBezTo>
                <a:cubicBezTo>
                  <a:pt x="11766054" y="702975"/>
                  <a:pt x="11766054" y="702975"/>
                  <a:pt x="11766054" y="702975"/>
                </a:cubicBezTo>
                <a:cubicBezTo>
                  <a:pt x="11794348" y="702975"/>
                  <a:pt x="11794348" y="702975"/>
                  <a:pt x="11794348" y="702975"/>
                </a:cubicBezTo>
                <a:cubicBezTo>
                  <a:pt x="11794348" y="759726"/>
                  <a:pt x="11794348" y="759726"/>
                  <a:pt x="11794348" y="759726"/>
                </a:cubicBezTo>
                <a:cubicBezTo>
                  <a:pt x="11813210" y="759726"/>
                  <a:pt x="11813210" y="759726"/>
                  <a:pt x="11813210" y="759726"/>
                </a:cubicBezTo>
                <a:cubicBezTo>
                  <a:pt x="11813210" y="887417"/>
                  <a:pt x="11813210" y="887417"/>
                  <a:pt x="11813210" y="887417"/>
                </a:cubicBezTo>
                <a:cubicBezTo>
                  <a:pt x="11817926" y="887417"/>
                  <a:pt x="11817926" y="887417"/>
                  <a:pt x="11817926" y="887417"/>
                </a:cubicBezTo>
                <a:cubicBezTo>
                  <a:pt x="11832073" y="854312"/>
                  <a:pt x="11832073" y="854312"/>
                  <a:pt x="11832073" y="854312"/>
                </a:cubicBezTo>
                <a:cubicBezTo>
                  <a:pt x="11841504" y="868500"/>
                  <a:pt x="11841504" y="868500"/>
                  <a:pt x="11841504" y="868500"/>
                </a:cubicBezTo>
                <a:cubicBezTo>
                  <a:pt x="11836789" y="868500"/>
                  <a:pt x="11836789" y="868500"/>
                  <a:pt x="11836789" y="868500"/>
                </a:cubicBezTo>
                <a:cubicBezTo>
                  <a:pt x="11836789" y="887417"/>
                  <a:pt x="11836789" y="887417"/>
                  <a:pt x="11836789" y="887417"/>
                </a:cubicBezTo>
                <a:cubicBezTo>
                  <a:pt x="11846220" y="887417"/>
                  <a:pt x="11846220" y="887417"/>
                  <a:pt x="11846220" y="887417"/>
                </a:cubicBezTo>
                <a:cubicBezTo>
                  <a:pt x="11846220" y="925252"/>
                  <a:pt x="11846220" y="925252"/>
                  <a:pt x="11846220" y="925252"/>
                </a:cubicBezTo>
                <a:cubicBezTo>
                  <a:pt x="11855652" y="925252"/>
                  <a:pt x="11855652" y="925252"/>
                  <a:pt x="11855652" y="925252"/>
                </a:cubicBezTo>
                <a:cubicBezTo>
                  <a:pt x="11855652" y="953627"/>
                  <a:pt x="11855652" y="953627"/>
                  <a:pt x="11855652" y="953627"/>
                </a:cubicBezTo>
                <a:cubicBezTo>
                  <a:pt x="11874514" y="953627"/>
                  <a:pt x="11874514" y="953627"/>
                  <a:pt x="11874514" y="953627"/>
                </a:cubicBezTo>
                <a:cubicBezTo>
                  <a:pt x="11874514" y="944169"/>
                  <a:pt x="11874514" y="944169"/>
                  <a:pt x="11874514" y="944169"/>
                </a:cubicBezTo>
                <a:cubicBezTo>
                  <a:pt x="11893377" y="944169"/>
                  <a:pt x="11893377" y="944169"/>
                  <a:pt x="11893377" y="944169"/>
                </a:cubicBezTo>
                <a:cubicBezTo>
                  <a:pt x="11893377" y="915793"/>
                  <a:pt x="11893377" y="915793"/>
                  <a:pt x="11893377" y="915793"/>
                </a:cubicBezTo>
                <a:cubicBezTo>
                  <a:pt x="11940534" y="915793"/>
                  <a:pt x="11940534" y="915793"/>
                  <a:pt x="11940534" y="915793"/>
                </a:cubicBezTo>
                <a:cubicBezTo>
                  <a:pt x="11940534" y="925252"/>
                  <a:pt x="11940534" y="925252"/>
                  <a:pt x="11940534" y="925252"/>
                </a:cubicBezTo>
                <a:cubicBezTo>
                  <a:pt x="11949965" y="925252"/>
                  <a:pt x="11949965" y="925252"/>
                  <a:pt x="11949965" y="925252"/>
                </a:cubicBezTo>
                <a:cubicBezTo>
                  <a:pt x="11949965" y="915793"/>
                  <a:pt x="11949965" y="915793"/>
                  <a:pt x="11949965" y="915793"/>
                </a:cubicBezTo>
                <a:cubicBezTo>
                  <a:pt x="11959396" y="915793"/>
                  <a:pt x="11959396" y="915793"/>
                  <a:pt x="11959396" y="915793"/>
                </a:cubicBezTo>
                <a:cubicBezTo>
                  <a:pt x="11959396" y="934710"/>
                  <a:pt x="11959396" y="934710"/>
                  <a:pt x="11959396" y="934710"/>
                </a:cubicBezTo>
                <a:cubicBezTo>
                  <a:pt x="11968828" y="934710"/>
                  <a:pt x="11968828" y="934710"/>
                  <a:pt x="11968828" y="934710"/>
                </a:cubicBezTo>
                <a:cubicBezTo>
                  <a:pt x="11968828" y="925252"/>
                  <a:pt x="11968828" y="925252"/>
                  <a:pt x="11968828" y="925252"/>
                </a:cubicBezTo>
                <a:cubicBezTo>
                  <a:pt x="11978259" y="925252"/>
                  <a:pt x="11978259" y="925252"/>
                  <a:pt x="11978259" y="925252"/>
                </a:cubicBezTo>
                <a:cubicBezTo>
                  <a:pt x="11978259" y="896876"/>
                  <a:pt x="11978259" y="896876"/>
                  <a:pt x="11978259" y="896876"/>
                </a:cubicBezTo>
                <a:cubicBezTo>
                  <a:pt x="12015984" y="896876"/>
                  <a:pt x="12015984" y="896876"/>
                  <a:pt x="12015984" y="896876"/>
                </a:cubicBezTo>
                <a:cubicBezTo>
                  <a:pt x="12015984" y="906334"/>
                  <a:pt x="12015984" y="906334"/>
                  <a:pt x="12015984" y="906334"/>
                </a:cubicBezTo>
                <a:cubicBezTo>
                  <a:pt x="12025416" y="906334"/>
                  <a:pt x="12025416" y="906334"/>
                  <a:pt x="12025416" y="906334"/>
                </a:cubicBezTo>
                <a:cubicBezTo>
                  <a:pt x="12025416" y="887417"/>
                  <a:pt x="12025416" y="887417"/>
                  <a:pt x="12025416" y="887417"/>
                </a:cubicBezTo>
                <a:cubicBezTo>
                  <a:pt x="12044278" y="887417"/>
                  <a:pt x="12044278" y="887417"/>
                  <a:pt x="12044278" y="887417"/>
                </a:cubicBezTo>
                <a:cubicBezTo>
                  <a:pt x="12044278" y="859041"/>
                  <a:pt x="12044278" y="859041"/>
                  <a:pt x="12044278" y="859041"/>
                </a:cubicBezTo>
                <a:cubicBezTo>
                  <a:pt x="12063141" y="859041"/>
                  <a:pt x="12063141" y="859041"/>
                  <a:pt x="12063141" y="859041"/>
                </a:cubicBezTo>
                <a:cubicBezTo>
                  <a:pt x="12063141" y="868500"/>
                  <a:pt x="12063141" y="868500"/>
                  <a:pt x="12063141" y="868500"/>
                </a:cubicBezTo>
                <a:cubicBezTo>
                  <a:pt x="12072573" y="868500"/>
                  <a:pt x="12072573" y="868500"/>
                  <a:pt x="12072573" y="868500"/>
                </a:cubicBezTo>
                <a:cubicBezTo>
                  <a:pt x="12072573" y="840124"/>
                  <a:pt x="12072573" y="840124"/>
                  <a:pt x="12072573" y="840124"/>
                </a:cubicBezTo>
                <a:cubicBezTo>
                  <a:pt x="12091435" y="840124"/>
                  <a:pt x="12091435" y="840124"/>
                  <a:pt x="12091435" y="840124"/>
                </a:cubicBezTo>
                <a:cubicBezTo>
                  <a:pt x="12091435" y="859041"/>
                  <a:pt x="12091435" y="859041"/>
                  <a:pt x="12091435" y="859041"/>
                </a:cubicBezTo>
                <a:cubicBezTo>
                  <a:pt x="12119730" y="859041"/>
                  <a:pt x="12119730" y="859041"/>
                  <a:pt x="12119730" y="859041"/>
                </a:cubicBezTo>
                <a:cubicBezTo>
                  <a:pt x="12119730" y="849583"/>
                  <a:pt x="12119730" y="849583"/>
                  <a:pt x="12119730" y="849583"/>
                </a:cubicBezTo>
                <a:cubicBezTo>
                  <a:pt x="12143308" y="849583"/>
                  <a:pt x="12143308" y="849583"/>
                  <a:pt x="12143308" y="849583"/>
                </a:cubicBezTo>
                <a:cubicBezTo>
                  <a:pt x="12143308" y="859041"/>
                  <a:pt x="12143308" y="859041"/>
                  <a:pt x="12143308" y="859041"/>
                </a:cubicBezTo>
                <a:cubicBezTo>
                  <a:pt x="12148024" y="859041"/>
                  <a:pt x="12148024" y="859041"/>
                  <a:pt x="12148024" y="859041"/>
                </a:cubicBezTo>
                <a:cubicBezTo>
                  <a:pt x="12148024" y="877959"/>
                  <a:pt x="12148024" y="877959"/>
                  <a:pt x="12148024" y="877959"/>
                </a:cubicBezTo>
                <a:cubicBezTo>
                  <a:pt x="12157455" y="877959"/>
                  <a:pt x="12157455" y="877959"/>
                  <a:pt x="12157455" y="877959"/>
                </a:cubicBezTo>
                <a:cubicBezTo>
                  <a:pt x="12157455" y="887417"/>
                  <a:pt x="12157455" y="887417"/>
                  <a:pt x="12157455" y="887417"/>
                </a:cubicBezTo>
                <a:cubicBezTo>
                  <a:pt x="12171602" y="887417"/>
                  <a:pt x="12182212" y="887417"/>
                  <a:pt x="12190170" y="887417"/>
                </a:cubicBezTo>
                <a:lnTo>
                  <a:pt x="12191999" y="887417"/>
                </a:lnTo>
                <a:lnTo>
                  <a:pt x="12191999" y="1044323"/>
                </a:lnTo>
                <a:lnTo>
                  <a:pt x="10521116" y="1044323"/>
                </a:lnTo>
                <a:lnTo>
                  <a:pt x="10521116" y="1041933"/>
                </a:lnTo>
                <a:lnTo>
                  <a:pt x="8579790" y="1041933"/>
                </a:lnTo>
                <a:lnTo>
                  <a:pt x="8566156" y="1041933"/>
                </a:lnTo>
                <a:lnTo>
                  <a:pt x="7520052" y="1041933"/>
                </a:lnTo>
                <a:lnTo>
                  <a:pt x="5379136" y="1041933"/>
                </a:lnTo>
                <a:lnTo>
                  <a:pt x="5379136" y="1000888"/>
                </a:lnTo>
                <a:cubicBezTo>
                  <a:pt x="5374420" y="1000888"/>
                  <a:pt x="5374420" y="1000888"/>
                  <a:pt x="5374420" y="1000888"/>
                </a:cubicBezTo>
                <a:cubicBezTo>
                  <a:pt x="5374420" y="996158"/>
                  <a:pt x="5374420" y="996158"/>
                  <a:pt x="5374420" y="996158"/>
                </a:cubicBezTo>
                <a:cubicBezTo>
                  <a:pt x="5388567" y="996158"/>
                  <a:pt x="5388567" y="996158"/>
                  <a:pt x="5388567" y="996158"/>
                </a:cubicBezTo>
                <a:cubicBezTo>
                  <a:pt x="5388567" y="977241"/>
                  <a:pt x="5388567" y="977241"/>
                  <a:pt x="5388567" y="977241"/>
                </a:cubicBezTo>
                <a:cubicBezTo>
                  <a:pt x="5487596" y="977241"/>
                  <a:pt x="5487596" y="977241"/>
                  <a:pt x="5487596" y="977241"/>
                </a:cubicBezTo>
                <a:cubicBezTo>
                  <a:pt x="5487596" y="996158"/>
                  <a:pt x="5487596" y="996158"/>
                  <a:pt x="5487596" y="996158"/>
                </a:cubicBezTo>
                <a:cubicBezTo>
                  <a:pt x="5497029" y="996158"/>
                  <a:pt x="5506459" y="996158"/>
                  <a:pt x="5515890" y="996158"/>
                </a:cubicBezTo>
                <a:cubicBezTo>
                  <a:pt x="5515890" y="986700"/>
                  <a:pt x="5515890" y="981970"/>
                  <a:pt x="5515890" y="972512"/>
                </a:cubicBezTo>
                <a:cubicBezTo>
                  <a:pt x="5525322" y="972512"/>
                  <a:pt x="5525322" y="972512"/>
                  <a:pt x="5525322" y="972512"/>
                </a:cubicBezTo>
                <a:cubicBezTo>
                  <a:pt x="5525322" y="939407"/>
                  <a:pt x="5525322" y="939407"/>
                  <a:pt x="5525322" y="939407"/>
                </a:cubicBezTo>
                <a:cubicBezTo>
                  <a:pt x="5539470" y="939407"/>
                  <a:pt x="5539470" y="939407"/>
                  <a:pt x="5539470" y="939407"/>
                </a:cubicBezTo>
                <a:cubicBezTo>
                  <a:pt x="5539470" y="934677"/>
                  <a:pt x="5539470" y="934677"/>
                  <a:pt x="5539470" y="934677"/>
                </a:cubicBezTo>
                <a:cubicBezTo>
                  <a:pt x="5553616" y="934677"/>
                  <a:pt x="5553616" y="934677"/>
                  <a:pt x="5553616" y="934677"/>
                </a:cubicBezTo>
                <a:cubicBezTo>
                  <a:pt x="5553616" y="934677"/>
                  <a:pt x="5558332" y="934677"/>
                  <a:pt x="5558332" y="939407"/>
                </a:cubicBezTo>
                <a:cubicBezTo>
                  <a:pt x="5572479" y="939407"/>
                  <a:pt x="5572479" y="939407"/>
                  <a:pt x="5572479" y="939407"/>
                </a:cubicBezTo>
                <a:cubicBezTo>
                  <a:pt x="5572479" y="972512"/>
                  <a:pt x="5572479" y="972512"/>
                  <a:pt x="5572479" y="972512"/>
                </a:cubicBezTo>
                <a:cubicBezTo>
                  <a:pt x="5610204" y="972512"/>
                  <a:pt x="5610204" y="972512"/>
                  <a:pt x="5610204" y="972512"/>
                </a:cubicBezTo>
                <a:cubicBezTo>
                  <a:pt x="5610204" y="958324"/>
                  <a:pt x="5610204" y="958324"/>
                  <a:pt x="5610204" y="958324"/>
                </a:cubicBezTo>
                <a:cubicBezTo>
                  <a:pt x="5614920" y="958324"/>
                  <a:pt x="5614920" y="958324"/>
                  <a:pt x="5614920" y="958324"/>
                </a:cubicBezTo>
                <a:cubicBezTo>
                  <a:pt x="5614920" y="972512"/>
                  <a:pt x="5614920" y="972512"/>
                  <a:pt x="5614920" y="972512"/>
                </a:cubicBezTo>
                <a:cubicBezTo>
                  <a:pt x="5633783" y="972512"/>
                  <a:pt x="5633783" y="972512"/>
                  <a:pt x="5633783" y="972512"/>
                </a:cubicBezTo>
                <a:cubicBezTo>
                  <a:pt x="5633783" y="806986"/>
                  <a:pt x="5633783" y="806986"/>
                  <a:pt x="5633783" y="806986"/>
                </a:cubicBezTo>
                <a:cubicBezTo>
                  <a:pt x="5680940" y="806986"/>
                  <a:pt x="5680940" y="806986"/>
                  <a:pt x="5680940" y="806986"/>
                </a:cubicBezTo>
                <a:cubicBezTo>
                  <a:pt x="5680940" y="792799"/>
                  <a:pt x="5680940" y="792799"/>
                  <a:pt x="5680940" y="792799"/>
                </a:cubicBezTo>
                <a:cubicBezTo>
                  <a:pt x="5685655" y="792799"/>
                  <a:pt x="5685655" y="792799"/>
                  <a:pt x="5685655" y="792799"/>
                </a:cubicBezTo>
                <a:cubicBezTo>
                  <a:pt x="5685655" y="802257"/>
                  <a:pt x="5685655" y="802257"/>
                  <a:pt x="5685655" y="802257"/>
                </a:cubicBezTo>
                <a:cubicBezTo>
                  <a:pt x="5709233" y="802257"/>
                  <a:pt x="5709233" y="802257"/>
                  <a:pt x="5709233" y="802257"/>
                </a:cubicBezTo>
                <a:cubicBezTo>
                  <a:pt x="5709233" y="792799"/>
                  <a:pt x="5709233" y="792799"/>
                  <a:pt x="5709233" y="792799"/>
                </a:cubicBezTo>
                <a:cubicBezTo>
                  <a:pt x="5713949" y="792799"/>
                  <a:pt x="5713949" y="792799"/>
                  <a:pt x="5713949" y="792799"/>
                </a:cubicBezTo>
                <a:cubicBezTo>
                  <a:pt x="5713949" y="811716"/>
                  <a:pt x="5713949" y="811716"/>
                  <a:pt x="5713949" y="811716"/>
                </a:cubicBezTo>
                <a:cubicBezTo>
                  <a:pt x="5723381" y="811716"/>
                  <a:pt x="5723381" y="811716"/>
                  <a:pt x="5723381" y="811716"/>
                </a:cubicBezTo>
                <a:cubicBezTo>
                  <a:pt x="5723381" y="830633"/>
                  <a:pt x="5723381" y="830633"/>
                  <a:pt x="5723381" y="830633"/>
                </a:cubicBezTo>
                <a:cubicBezTo>
                  <a:pt x="5751674" y="830633"/>
                  <a:pt x="5751674" y="830633"/>
                  <a:pt x="5751674" y="830633"/>
                </a:cubicBezTo>
                <a:cubicBezTo>
                  <a:pt x="5751674" y="868467"/>
                  <a:pt x="5751674" y="868467"/>
                  <a:pt x="5751674" y="868467"/>
                </a:cubicBezTo>
                <a:cubicBezTo>
                  <a:pt x="5756390" y="868467"/>
                  <a:pt x="5756390" y="868467"/>
                  <a:pt x="5756390" y="868467"/>
                </a:cubicBezTo>
                <a:cubicBezTo>
                  <a:pt x="5756390" y="840092"/>
                  <a:pt x="5756390" y="840092"/>
                  <a:pt x="5756390" y="840092"/>
                </a:cubicBezTo>
                <a:cubicBezTo>
                  <a:pt x="5765822" y="840092"/>
                  <a:pt x="5765822" y="840092"/>
                  <a:pt x="5765822" y="840092"/>
                </a:cubicBezTo>
                <a:cubicBezTo>
                  <a:pt x="5765822" y="882655"/>
                  <a:pt x="5765822" y="882655"/>
                  <a:pt x="5765822" y="882655"/>
                </a:cubicBezTo>
                <a:cubicBezTo>
                  <a:pt x="5803547" y="882655"/>
                  <a:pt x="5803547" y="882655"/>
                  <a:pt x="5803547" y="882655"/>
                </a:cubicBezTo>
                <a:cubicBezTo>
                  <a:pt x="5803547" y="868467"/>
                  <a:pt x="5803547" y="868467"/>
                  <a:pt x="5803547" y="868467"/>
                </a:cubicBezTo>
                <a:cubicBezTo>
                  <a:pt x="5822409" y="868467"/>
                  <a:pt x="5822409" y="868467"/>
                  <a:pt x="5822409" y="868467"/>
                </a:cubicBezTo>
                <a:cubicBezTo>
                  <a:pt x="5822409" y="892114"/>
                  <a:pt x="5822409" y="892114"/>
                  <a:pt x="5822409" y="892114"/>
                </a:cubicBezTo>
                <a:cubicBezTo>
                  <a:pt x="5827125" y="892114"/>
                  <a:pt x="5827125" y="892114"/>
                  <a:pt x="5827125" y="892114"/>
                </a:cubicBezTo>
                <a:cubicBezTo>
                  <a:pt x="5827125" y="868467"/>
                  <a:pt x="5827125" y="868467"/>
                  <a:pt x="5827125" y="868467"/>
                </a:cubicBezTo>
                <a:cubicBezTo>
                  <a:pt x="5845988" y="868467"/>
                  <a:pt x="5845988" y="868467"/>
                  <a:pt x="5845988" y="868467"/>
                </a:cubicBezTo>
                <a:cubicBezTo>
                  <a:pt x="5845988" y="825904"/>
                  <a:pt x="5845988" y="825904"/>
                  <a:pt x="5845988" y="825904"/>
                </a:cubicBezTo>
                <a:cubicBezTo>
                  <a:pt x="5855420" y="825904"/>
                  <a:pt x="5855420" y="825904"/>
                  <a:pt x="5855420" y="825904"/>
                </a:cubicBezTo>
                <a:cubicBezTo>
                  <a:pt x="5869566" y="773881"/>
                  <a:pt x="5869566" y="773881"/>
                  <a:pt x="5869566" y="773881"/>
                </a:cubicBezTo>
                <a:cubicBezTo>
                  <a:pt x="5883713" y="773881"/>
                  <a:pt x="5883713" y="773881"/>
                  <a:pt x="5883713" y="773881"/>
                </a:cubicBezTo>
                <a:cubicBezTo>
                  <a:pt x="5897860" y="825904"/>
                  <a:pt x="5897860" y="825904"/>
                  <a:pt x="5897860" y="825904"/>
                </a:cubicBezTo>
                <a:cubicBezTo>
                  <a:pt x="5907291" y="825904"/>
                  <a:pt x="5907291" y="825904"/>
                  <a:pt x="5907291" y="825904"/>
                </a:cubicBezTo>
                <a:cubicBezTo>
                  <a:pt x="5907291" y="901572"/>
                  <a:pt x="5907291" y="901572"/>
                  <a:pt x="5907291" y="901572"/>
                </a:cubicBezTo>
                <a:cubicBezTo>
                  <a:pt x="5912007" y="901572"/>
                  <a:pt x="5912007" y="901572"/>
                  <a:pt x="5912007" y="901572"/>
                </a:cubicBezTo>
                <a:cubicBezTo>
                  <a:pt x="5912007" y="958324"/>
                  <a:pt x="5912007" y="958324"/>
                  <a:pt x="5912007" y="958324"/>
                </a:cubicBezTo>
                <a:cubicBezTo>
                  <a:pt x="5921438" y="953595"/>
                  <a:pt x="5921438" y="953595"/>
                  <a:pt x="5921438" y="953595"/>
                </a:cubicBezTo>
                <a:cubicBezTo>
                  <a:pt x="5921438" y="934677"/>
                  <a:pt x="5921438" y="934677"/>
                  <a:pt x="5921438" y="934677"/>
                </a:cubicBezTo>
                <a:cubicBezTo>
                  <a:pt x="5926154" y="948865"/>
                  <a:pt x="5926154" y="948865"/>
                  <a:pt x="5926154" y="948865"/>
                </a:cubicBezTo>
                <a:cubicBezTo>
                  <a:pt x="5935585" y="948865"/>
                  <a:pt x="5935585" y="948865"/>
                  <a:pt x="5935585" y="948865"/>
                </a:cubicBezTo>
                <a:cubicBezTo>
                  <a:pt x="5935585" y="849550"/>
                  <a:pt x="5935585" y="849550"/>
                  <a:pt x="5935585" y="849550"/>
                </a:cubicBezTo>
                <a:cubicBezTo>
                  <a:pt x="5973311" y="849550"/>
                  <a:pt x="5973311" y="849550"/>
                  <a:pt x="5973311" y="849550"/>
                </a:cubicBezTo>
                <a:cubicBezTo>
                  <a:pt x="5987459" y="863738"/>
                  <a:pt x="5987459" y="863738"/>
                  <a:pt x="5987459" y="863738"/>
                </a:cubicBezTo>
                <a:cubicBezTo>
                  <a:pt x="5987459" y="849550"/>
                  <a:pt x="5987459" y="849550"/>
                  <a:pt x="5987459" y="849550"/>
                </a:cubicBezTo>
                <a:cubicBezTo>
                  <a:pt x="5987459" y="844821"/>
                  <a:pt x="5987459" y="844821"/>
                  <a:pt x="5987459" y="844821"/>
                </a:cubicBezTo>
                <a:cubicBezTo>
                  <a:pt x="6001605" y="844821"/>
                  <a:pt x="6001605" y="844821"/>
                  <a:pt x="6001605" y="844821"/>
                </a:cubicBezTo>
                <a:cubicBezTo>
                  <a:pt x="6001605" y="816445"/>
                  <a:pt x="6001605" y="816445"/>
                  <a:pt x="6001605" y="816445"/>
                </a:cubicBezTo>
                <a:cubicBezTo>
                  <a:pt x="6011036" y="816445"/>
                  <a:pt x="6011036" y="816445"/>
                  <a:pt x="6011036" y="816445"/>
                </a:cubicBezTo>
                <a:cubicBezTo>
                  <a:pt x="6011036" y="802257"/>
                  <a:pt x="6011036" y="802257"/>
                  <a:pt x="6011036" y="802257"/>
                </a:cubicBezTo>
                <a:cubicBezTo>
                  <a:pt x="6011036" y="773881"/>
                  <a:pt x="6011036" y="773881"/>
                  <a:pt x="6011036" y="773881"/>
                </a:cubicBezTo>
                <a:cubicBezTo>
                  <a:pt x="6029899" y="773881"/>
                  <a:pt x="6029899" y="773881"/>
                  <a:pt x="6029899" y="773881"/>
                </a:cubicBezTo>
                <a:cubicBezTo>
                  <a:pt x="6029899" y="736047"/>
                  <a:pt x="6029899" y="736047"/>
                  <a:pt x="6029899" y="736047"/>
                </a:cubicBezTo>
                <a:cubicBezTo>
                  <a:pt x="6044047" y="736047"/>
                  <a:pt x="6044047" y="736047"/>
                  <a:pt x="6044047" y="736047"/>
                </a:cubicBezTo>
                <a:cubicBezTo>
                  <a:pt x="6044047" y="726588"/>
                  <a:pt x="6044047" y="726588"/>
                  <a:pt x="6044047" y="726588"/>
                </a:cubicBezTo>
                <a:cubicBezTo>
                  <a:pt x="6048762" y="726588"/>
                  <a:pt x="6048762" y="726588"/>
                  <a:pt x="6048762" y="726588"/>
                </a:cubicBezTo>
                <a:cubicBezTo>
                  <a:pt x="6048762" y="693483"/>
                  <a:pt x="6048762" y="693483"/>
                  <a:pt x="6048762" y="693483"/>
                </a:cubicBezTo>
                <a:cubicBezTo>
                  <a:pt x="6053477" y="693483"/>
                  <a:pt x="6053477" y="693483"/>
                  <a:pt x="6053477" y="693483"/>
                </a:cubicBezTo>
                <a:cubicBezTo>
                  <a:pt x="6053477" y="684025"/>
                  <a:pt x="6053477" y="684025"/>
                  <a:pt x="6053477" y="684025"/>
                </a:cubicBezTo>
                <a:cubicBezTo>
                  <a:pt x="6062909" y="684025"/>
                  <a:pt x="6062909" y="684025"/>
                  <a:pt x="6062909" y="684025"/>
                </a:cubicBezTo>
                <a:cubicBezTo>
                  <a:pt x="6062909" y="646190"/>
                  <a:pt x="6062909" y="646190"/>
                  <a:pt x="6062909" y="646190"/>
                </a:cubicBezTo>
                <a:cubicBezTo>
                  <a:pt x="6095918" y="646190"/>
                  <a:pt x="6095918" y="646190"/>
                  <a:pt x="6095918" y="646190"/>
                </a:cubicBezTo>
                <a:cubicBezTo>
                  <a:pt x="6095918" y="632003"/>
                  <a:pt x="6095918" y="632003"/>
                  <a:pt x="6095918" y="632003"/>
                </a:cubicBezTo>
                <a:cubicBezTo>
                  <a:pt x="6133644" y="632003"/>
                  <a:pt x="6133644" y="632003"/>
                  <a:pt x="6133644" y="632003"/>
                </a:cubicBezTo>
                <a:cubicBezTo>
                  <a:pt x="6133644" y="617815"/>
                  <a:pt x="6133644" y="617815"/>
                  <a:pt x="6133644" y="617815"/>
                </a:cubicBezTo>
                <a:cubicBezTo>
                  <a:pt x="6157222" y="617815"/>
                  <a:pt x="6157222" y="617815"/>
                  <a:pt x="6157222" y="617815"/>
                </a:cubicBezTo>
                <a:cubicBezTo>
                  <a:pt x="6157222" y="632003"/>
                  <a:pt x="6157222" y="632003"/>
                  <a:pt x="6157222" y="632003"/>
                </a:cubicBezTo>
                <a:cubicBezTo>
                  <a:pt x="6166654" y="632003"/>
                  <a:pt x="6166654" y="632003"/>
                  <a:pt x="6166654" y="632003"/>
                </a:cubicBezTo>
                <a:cubicBezTo>
                  <a:pt x="6166654" y="627273"/>
                  <a:pt x="6166654" y="627273"/>
                  <a:pt x="6166654" y="627273"/>
                </a:cubicBezTo>
                <a:cubicBezTo>
                  <a:pt x="6176085" y="627273"/>
                  <a:pt x="6176085" y="627273"/>
                  <a:pt x="6176085" y="627273"/>
                </a:cubicBezTo>
                <a:cubicBezTo>
                  <a:pt x="6176085" y="632003"/>
                  <a:pt x="6176085" y="632003"/>
                  <a:pt x="6176085" y="632003"/>
                </a:cubicBezTo>
                <a:cubicBezTo>
                  <a:pt x="6185516" y="632003"/>
                  <a:pt x="6185516" y="632003"/>
                  <a:pt x="6185516" y="632003"/>
                </a:cubicBezTo>
                <a:cubicBezTo>
                  <a:pt x="6185516" y="617815"/>
                  <a:pt x="6185516" y="617815"/>
                  <a:pt x="6185516" y="617815"/>
                </a:cubicBezTo>
                <a:cubicBezTo>
                  <a:pt x="6204379" y="617815"/>
                  <a:pt x="6204379" y="617815"/>
                  <a:pt x="6204379" y="617815"/>
                </a:cubicBezTo>
                <a:cubicBezTo>
                  <a:pt x="6204379" y="632003"/>
                  <a:pt x="6204379" y="632003"/>
                  <a:pt x="6204379" y="632003"/>
                </a:cubicBezTo>
                <a:cubicBezTo>
                  <a:pt x="6232673" y="632003"/>
                  <a:pt x="6232673" y="632003"/>
                  <a:pt x="6232673" y="632003"/>
                </a:cubicBezTo>
                <a:cubicBezTo>
                  <a:pt x="6232673" y="646190"/>
                  <a:pt x="6232673" y="646190"/>
                  <a:pt x="6232673" y="646190"/>
                </a:cubicBezTo>
                <a:cubicBezTo>
                  <a:pt x="6246820" y="646190"/>
                  <a:pt x="6246820" y="646190"/>
                  <a:pt x="6246820" y="646190"/>
                </a:cubicBezTo>
                <a:cubicBezTo>
                  <a:pt x="6246820" y="745506"/>
                  <a:pt x="6246820" y="745506"/>
                  <a:pt x="6246820" y="745506"/>
                </a:cubicBezTo>
                <a:cubicBezTo>
                  <a:pt x="6256251" y="745506"/>
                  <a:pt x="6256251" y="745506"/>
                  <a:pt x="6256251" y="745506"/>
                </a:cubicBezTo>
                <a:cubicBezTo>
                  <a:pt x="6256251" y="707671"/>
                  <a:pt x="6256251" y="707671"/>
                  <a:pt x="6256251" y="707671"/>
                </a:cubicBezTo>
                <a:cubicBezTo>
                  <a:pt x="6303408" y="707671"/>
                  <a:pt x="6303408" y="707671"/>
                  <a:pt x="6303408" y="707671"/>
                </a:cubicBezTo>
                <a:cubicBezTo>
                  <a:pt x="6303408" y="745506"/>
                  <a:pt x="6303408" y="745506"/>
                  <a:pt x="6303408" y="745506"/>
                </a:cubicBezTo>
                <a:cubicBezTo>
                  <a:pt x="6312839" y="745506"/>
                  <a:pt x="6312839" y="745506"/>
                  <a:pt x="6312839" y="745506"/>
                </a:cubicBezTo>
                <a:cubicBezTo>
                  <a:pt x="6312839" y="849550"/>
                  <a:pt x="6312839" y="849550"/>
                  <a:pt x="6312839" y="849550"/>
                </a:cubicBezTo>
                <a:cubicBezTo>
                  <a:pt x="6317555" y="849550"/>
                  <a:pt x="6317555" y="849550"/>
                  <a:pt x="6317555" y="849550"/>
                </a:cubicBezTo>
                <a:cubicBezTo>
                  <a:pt x="6322271" y="764423"/>
                  <a:pt x="6322271" y="764423"/>
                  <a:pt x="6322271" y="764423"/>
                </a:cubicBezTo>
                <a:cubicBezTo>
                  <a:pt x="6322271" y="849550"/>
                  <a:pt x="6322271" y="849550"/>
                  <a:pt x="6322271" y="849550"/>
                </a:cubicBezTo>
                <a:cubicBezTo>
                  <a:pt x="6331702" y="849550"/>
                  <a:pt x="6331702" y="849550"/>
                  <a:pt x="6331702" y="849550"/>
                </a:cubicBezTo>
                <a:cubicBezTo>
                  <a:pt x="6336418" y="896843"/>
                  <a:pt x="6336418" y="896843"/>
                  <a:pt x="6336418" y="896843"/>
                </a:cubicBezTo>
                <a:cubicBezTo>
                  <a:pt x="6359996" y="911031"/>
                  <a:pt x="6359996" y="911031"/>
                  <a:pt x="6359996" y="911031"/>
                </a:cubicBezTo>
                <a:cubicBezTo>
                  <a:pt x="6359996" y="892114"/>
                  <a:pt x="6359996" y="892114"/>
                  <a:pt x="6359996" y="892114"/>
                </a:cubicBezTo>
                <a:cubicBezTo>
                  <a:pt x="6364712" y="892114"/>
                  <a:pt x="6364712" y="892114"/>
                  <a:pt x="6364712" y="892114"/>
                </a:cubicBezTo>
                <a:cubicBezTo>
                  <a:pt x="6364712" y="877926"/>
                  <a:pt x="6364712" y="877926"/>
                  <a:pt x="6364712" y="877926"/>
                </a:cubicBezTo>
                <a:cubicBezTo>
                  <a:pt x="6430731" y="877926"/>
                  <a:pt x="6430731" y="877926"/>
                  <a:pt x="6430731" y="877926"/>
                </a:cubicBezTo>
                <a:cubicBezTo>
                  <a:pt x="6430731" y="882655"/>
                  <a:pt x="6430731" y="882655"/>
                  <a:pt x="6430731" y="882655"/>
                </a:cubicBezTo>
                <a:cubicBezTo>
                  <a:pt x="6435447" y="882655"/>
                  <a:pt x="6435447" y="882655"/>
                  <a:pt x="6435447" y="882655"/>
                </a:cubicBezTo>
                <a:cubicBezTo>
                  <a:pt x="6435447" y="868467"/>
                  <a:pt x="6435447" y="868467"/>
                  <a:pt x="6435447" y="868467"/>
                </a:cubicBezTo>
                <a:cubicBezTo>
                  <a:pt x="6444878" y="868467"/>
                  <a:pt x="6444878" y="868467"/>
                  <a:pt x="6444878" y="868467"/>
                </a:cubicBezTo>
                <a:cubicBezTo>
                  <a:pt x="6444878" y="882655"/>
                  <a:pt x="6444878" y="882655"/>
                  <a:pt x="6444878" y="882655"/>
                </a:cubicBezTo>
                <a:cubicBezTo>
                  <a:pt x="6454310" y="882655"/>
                  <a:pt x="6454310" y="882655"/>
                  <a:pt x="6454310" y="882655"/>
                </a:cubicBezTo>
                <a:cubicBezTo>
                  <a:pt x="6454310" y="863738"/>
                  <a:pt x="6454310" y="863738"/>
                  <a:pt x="6454310" y="863738"/>
                </a:cubicBezTo>
                <a:cubicBezTo>
                  <a:pt x="6463741" y="863738"/>
                  <a:pt x="6463741" y="863738"/>
                  <a:pt x="6463741" y="863738"/>
                </a:cubicBezTo>
                <a:cubicBezTo>
                  <a:pt x="6463741" y="854279"/>
                  <a:pt x="6463741" y="854279"/>
                  <a:pt x="6463741" y="854279"/>
                </a:cubicBezTo>
                <a:cubicBezTo>
                  <a:pt x="6487319" y="854279"/>
                  <a:pt x="6487319" y="854279"/>
                  <a:pt x="6487319" y="854279"/>
                </a:cubicBezTo>
                <a:cubicBezTo>
                  <a:pt x="6487319" y="830633"/>
                  <a:pt x="6487319" y="830633"/>
                  <a:pt x="6487319" y="830633"/>
                </a:cubicBezTo>
                <a:cubicBezTo>
                  <a:pt x="6496751" y="825904"/>
                  <a:pt x="6496751" y="825904"/>
                  <a:pt x="6496751" y="825904"/>
                </a:cubicBezTo>
                <a:cubicBezTo>
                  <a:pt x="6496751" y="821174"/>
                  <a:pt x="6496751" y="821174"/>
                  <a:pt x="6496751" y="821174"/>
                </a:cubicBezTo>
                <a:cubicBezTo>
                  <a:pt x="6515613" y="821174"/>
                  <a:pt x="6515613" y="821174"/>
                  <a:pt x="6515613" y="821174"/>
                </a:cubicBezTo>
                <a:cubicBezTo>
                  <a:pt x="6515613" y="802257"/>
                  <a:pt x="6515613" y="802257"/>
                  <a:pt x="6515613" y="802257"/>
                </a:cubicBezTo>
                <a:cubicBezTo>
                  <a:pt x="6525045" y="802257"/>
                  <a:pt x="6525045" y="802257"/>
                  <a:pt x="6525045" y="802257"/>
                </a:cubicBezTo>
                <a:cubicBezTo>
                  <a:pt x="6525045" y="759694"/>
                  <a:pt x="6525045" y="759694"/>
                  <a:pt x="6525045" y="759694"/>
                </a:cubicBezTo>
                <a:cubicBezTo>
                  <a:pt x="6543907" y="759694"/>
                  <a:pt x="6543907" y="759694"/>
                  <a:pt x="6543907" y="759694"/>
                </a:cubicBezTo>
                <a:cubicBezTo>
                  <a:pt x="6543907" y="754964"/>
                  <a:pt x="6543907" y="754964"/>
                  <a:pt x="6543907" y="754964"/>
                </a:cubicBezTo>
                <a:cubicBezTo>
                  <a:pt x="6553339" y="754964"/>
                  <a:pt x="6553339" y="754964"/>
                  <a:pt x="6553339" y="754964"/>
                </a:cubicBezTo>
                <a:cubicBezTo>
                  <a:pt x="6553339" y="698213"/>
                  <a:pt x="6553339" y="698213"/>
                  <a:pt x="6553339" y="698213"/>
                </a:cubicBezTo>
                <a:cubicBezTo>
                  <a:pt x="6576917" y="698213"/>
                  <a:pt x="6576917" y="698213"/>
                  <a:pt x="6576917" y="698213"/>
                </a:cubicBezTo>
                <a:cubicBezTo>
                  <a:pt x="6576917" y="674566"/>
                  <a:pt x="6576917" y="674566"/>
                  <a:pt x="6576917" y="674566"/>
                </a:cubicBezTo>
                <a:cubicBezTo>
                  <a:pt x="6624074" y="674566"/>
                  <a:pt x="6624074" y="674566"/>
                  <a:pt x="6624074" y="674566"/>
                </a:cubicBezTo>
                <a:cubicBezTo>
                  <a:pt x="6624074" y="698213"/>
                  <a:pt x="6624074" y="698213"/>
                  <a:pt x="6624074" y="698213"/>
                </a:cubicBezTo>
                <a:cubicBezTo>
                  <a:pt x="6652368" y="698213"/>
                  <a:pt x="6652368" y="698213"/>
                  <a:pt x="6652368" y="698213"/>
                </a:cubicBezTo>
                <a:cubicBezTo>
                  <a:pt x="6652368" y="754964"/>
                  <a:pt x="6652368" y="754964"/>
                  <a:pt x="6652368" y="754964"/>
                </a:cubicBezTo>
                <a:cubicBezTo>
                  <a:pt x="6671231" y="754964"/>
                  <a:pt x="6671231" y="754964"/>
                  <a:pt x="6671231" y="754964"/>
                </a:cubicBezTo>
                <a:cubicBezTo>
                  <a:pt x="6671231" y="882655"/>
                  <a:pt x="6671231" y="882655"/>
                  <a:pt x="6671231" y="882655"/>
                </a:cubicBezTo>
                <a:cubicBezTo>
                  <a:pt x="6675946" y="882655"/>
                  <a:pt x="6675946" y="882655"/>
                  <a:pt x="6675946" y="882655"/>
                </a:cubicBezTo>
                <a:cubicBezTo>
                  <a:pt x="6690093" y="849550"/>
                  <a:pt x="6690093" y="849550"/>
                  <a:pt x="6690093" y="849550"/>
                </a:cubicBezTo>
                <a:cubicBezTo>
                  <a:pt x="6699525" y="863738"/>
                  <a:pt x="6699525" y="863738"/>
                  <a:pt x="6699525" y="863738"/>
                </a:cubicBezTo>
                <a:cubicBezTo>
                  <a:pt x="6694809" y="863738"/>
                  <a:pt x="6694809" y="863738"/>
                  <a:pt x="6694809" y="863738"/>
                </a:cubicBezTo>
                <a:cubicBezTo>
                  <a:pt x="6694809" y="882655"/>
                  <a:pt x="6694809" y="882655"/>
                  <a:pt x="6694809" y="882655"/>
                </a:cubicBezTo>
                <a:cubicBezTo>
                  <a:pt x="6704240" y="882655"/>
                  <a:pt x="6704240" y="882655"/>
                  <a:pt x="6704240" y="882655"/>
                </a:cubicBezTo>
                <a:cubicBezTo>
                  <a:pt x="6704240" y="920490"/>
                  <a:pt x="6704240" y="920490"/>
                  <a:pt x="6704240" y="920490"/>
                </a:cubicBezTo>
                <a:cubicBezTo>
                  <a:pt x="6713672" y="920490"/>
                  <a:pt x="6713672" y="920490"/>
                  <a:pt x="6713672" y="920490"/>
                </a:cubicBezTo>
                <a:cubicBezTo>
                  <a:pt x="6713672" y="948865"/>
                  <a:pt x="6713672" y="948865"/>
                  <a:pt x="6713672" y="948865"/>
                </a:cubicBezTo>
                <a:cubicBezTo>
                  <a:pt x="6732534" y="948865"/>
                  <a:pt x="6732534" y="948865"/>
                  <a:pt x="6732534" y="948865"/>
                </a:cubicBezTo>
                <a:cubicBezTo>
                  <a:pt x="6732534" y="939407"/>
                  <a:pt x="6732534" y="939407"/>
                  <a:pt x="6732534" y="939407"/>
                </a:cubicBezTo>
                <a:cubicBezTo>
                  <a:pt x="6751397" y="939407"/>
                  <a:pt x="6751397" y="939407"/>
                  <a:pt x="6751397" y="939407"/>
                </a:cubicBezTo>
                <a:cubicBezTo>
                  <a:pt x="6751397" y="911031"/>
                  <a:pt x="6751397" y="911031"/>
                  <a:pt x="6751397" y="911031"/>
                </a:cubicBezTo>
                <a:cubicBezTo>
                  <a:pt x="6798554" y="911031"/>
                  <a:pt x="6798554" y="911031"/>
                  <a:pt x="6798554" y="911031"/>
                </a:cubicBezTo>
                <a:cubicBezTo>
                  <a:pt x="6798554" y="920490"/>
                  <a:pt x="6798554" y="920490"/>
                  <a:pt x="6798554" y="920490"/>
                </a:cubicBezTo>
                <a:cubicBezTo>
                  <a:pt x="6807985" y="920490"/>
                  <a:pt x="6807985" y="920490"/>
                  <a:pt x="6807985" y="920490"/>
                </a:cubicBezTo>
                <a:cubicBezTo>
                  <a:pt x="6807985" y="911031"/>
                  <a:pt x="6807985" y="911031"/>
                  <a:pt x="6807985" y="911031"/>
                </a:cubicBezTo>
                <a:cubicBezTo>
                  <a:pt x="6817417" y="911031"/>
                  <a:pt x="6817417" y="911031"/>
                  <a:pt x="6817417" y="911031"/>
                </a:cubicBezTo>
                <a:cubicBezTo>
                  <a:pt x="6817417" y="929948"/>
                  <a:pt x="6817417" y="929948"/>
                  <a:pt x="6817417" y="929948"/>
                </a:cubicBezTo>
                <a:cubicBezTo>
                  <a:pt x="6826848" y="929948"/>
                  <a:pt x="6826848" y="929948"/>
                  <a:pt x="6826848" y="929948"/>
                </a:cubicBezTo>
                <a:cubicBezTo>
                  <a:pt x="6826848" y="920490"/>
                  <a:pt x="6826848" y="920490"/>
                  <a:pt x="6826848" y="920490"/>
                </a:cubicBezTo>
                <a:cubicBezTo>
                  <a:pt x="6836279" y="920490"/>
                  <a:pt x="6836279" y="920490"/>
                  <a:pt x="6836279" y="920490"/>
                </a:cubicBezTo>
                <a:cubicBezTo>
                  <a:pt x="6836279" y="892114"/>
                  <a:pt x="6836279" y="892114"/>
                  <a:pt x="6836279" y="892114"/>
                </a:cubicBezTo>
                <a:cubicBezTo>
                  <a:pt x="6874005" y="892114"/>
                  <a:pt x="6874005" y="892114"/>
                  <a:pt x="6874005" y="892114"/>
                </a:cubicBezTo>
                <a:cubicBezTo>
                  <a:pt x="6874005" y="901572"/>
                  <a:pt x="6874005" y="901572"/>
                  <a:pt x="6874005" y="901572"/>
                </a:cubicBezTo>
                <a:cubicBezTo>
                  <a:pt x="6883436" y="901572"/>
                  <a:pt x="6883436" y="901572"/>
                  <a:pt x="6883436" y="901572"/>
                </a:cubicBezTo>
                <a:cubicBezTo>
                  <a:pt x="6883436" y="882655"/>
                  <a:pt x="6883436" y="882655"/>
                  <a:pt x="6883436" y="882655"/>
                </a:cubicBezTo>
                <a:cubicBezTo>
                  <a:pt x="6902299" y="882655"/>
                  <a:pt x="6902299" y="882655"/>
                  <a:pt x="6902299" y="882655"/>
                </a:cubicBezTo>
                <a:cubicBezTo>
                  <a:pt x="6902299" y="854279"/>
                  <a:pt x="6902299" y="854279"/>
                  <a:pt x="6902299" y="854279"/>
                </a:cubicBezTo>
                <a:cubicBezTo>
                  <a:pt x="6921161" y="854279"/>
                  <a:pt x="6921161" y="854279"/>
                  <a:pt x="6921161" y="854279"/>
                </a:cubicBezTo>
                <a:cubicBezTo>
                  <a:pt x="6921161" y="863738"/>
                  <a:pt x="6921161" y="863738"/>
                  <a:pt x="6921161" y="863738"/>
                </a:cubicBezTo>
                <a:cubicBezTo>
                  <a:pt x="6930593" y="863738"/>
                  <a:pt x="6930593" y="863738"/>
                  <a:pt x="6930593" y="863738"/>
                </a:cubicBezTo>
                <a:cubicBezTo>
                  <a:pt x="6930593" y="835362"/>
                  <a:pt x="6930593" y="835362"/>
                  <a:pt x="6930593" y="835362"/>
                </a:cubicBezTo>
                <a:cubicBezTo>
                  <a:pt x="6949455" y="835362"/>
                  <a:pt x="6949455" y="835362"/>
                  <a:pt x="6949455" y="835362"/>
                </a:cubicBezTo>
                <a:cubicBezTo>
                  <a:pt x="6949455" y="854279"/>
                  <a:pt x="6949455" y="854279"/>
                  <a:pt x="6949455" y="854279"/>
                </a:cubicBezTo>
                <a:cubicBezTo>
                  <a:pt x="6977750" y="854279"/>
                  <a:pt x="6977750" y="854279"/>
                  <a:pt x="6977750" y="854279"/>
                </a:cubicBezTo>
                <a:cubicBezTo>
                  <a:pt x="6977750" y="844821"/>
                  <a:pt x="6977750" y="844821"/>
                  <a:pt x="6977750" y="844821"/>
                </a:cubicBezTo>
                <a:cubicBezTo>
                  <a:pt x="7001328" y="844821"/>
                  <a:pt x="7001328" y="844821"/>
                  <a:pt x="7001328" y="844821"/>
                </a:cubicBezTo>
                <a:cubicBezTo>
                  <a:pt x="7001328" y="854279"/>
                  <a:pt x="7001328" y="854279"/>
                  <a:pt x="7001328" y="854279"/>
                </a:cubicBezTo>
                <a:cubicBezTo>
                  <a:pt x="7006044" y="854279"/>
                  <a:pt x="7006044" y="854279"/>
                  <a:pt x="7006044" y="854279"/>
                </a:cubicBezTo>
                <a:cubicBezTo>
                  <a:pt x="7006044" y="873197"/>
                  <a:pt x="7006044" y="873197"/>
                  <a:pt x="7006044" y="873197"/>
                </a:cubicBezTo>
                <a:cubicBezTo>
                  <a:pt x="7015475" y="873197"/>
                  <a:pt x="7015475" y="873197"/>
                  <a:pt x="7015475" y="873197"/>
                </a:cubicBezTo>
                <a:cubicBezTo>
                  <a:pt x="7015475" y="882655"/>
                  <a:pt x="7015475" y="882655"/>
                  <a:pt x="7015475" y="882655"/>
                </a:cubicBezTo>
                <a:cubicBezTo>
                  <a:pt x="7072063" y="882655"/>
                  <a:pt x="7072063" y="882655"/>
                  <a:pt x="7072063" y="882655"/>
                </a:cubicBezTo>
                <a:cubicBezTo>
                  <a:pt x="7072063" y="920490"/>
                  <a:pt x="7072063" y="920490"/>
                  <a:pt x="7072063" y="920490"/>
                </a:cubicBezTo>
                <a:cubicBezTo>
                  <a:pt x="7095641" y="920490"/>
                  <a:pt x="7095641" y="920490"/>
                  <a:pt x="7095641" y="920490"/>
                </a:cubicBezTo>
                <a:cubicBezTo>
                  <a:pt x="7095641" y="911031"/>
                  <a:pt x="7095641" y="911031"/>
                  <a:pt x="7095641" y="911031"/>
                </a:cubicBezTo>
                <a:cubicBezTo>
                  <a:pt x="7152230" y="911031"/>
                  <a:pt x="7152230" y="911031"/>
                  <a:pt x="7152230" y="911031"/>
                </a:cubicBezTo>
                <a:cubicBezTo>
                  <a:pt x="7152230" y="901572"/>
                  <a:pt x="7152230" y="901572"/>
                  <a:pt x="7152230" y="901572"/>
                </a:cubicBezTo>
                <a:cubicBezTo>
                  <a:pt x="7161661" y="892114"/>
                  <a:pt x="7161661" y="892114"/>
                  <a:pt x="7161661" y="892114"/>
                </a:cubicBezTo>
                <a:cubicBezTo>
                  <a:pt x="7161661" y="854279"/>
                  <a:pt x="7161661" y="854279"/>
                  <a:pt x="7161661" y="854279"/>
                </a:cubicBezTo>
                <a:cubicBezTo>
                  <a:pt x="7180524" y="854279"/>
                  <a:pt x="7180524" y="854279"/>
                  <a:pt x="7180524" y="854279"/>
                </a:cubicBezTo>
                <a:cubicBezTo>
                  <a:pt x="7185239" y="877926"/>
                  <a:pt x="7185239" y="877926"/>
                  <a:pt x="7185239" y="877926"/>
                </a:cubicBezTo>
                <a:cubicBezTo>
                  <a:pt x="7189955" y="868467"/>
                  <a:pt x="7189955" y="868467"/>
                  <a:pt x="7189955" y="868467"/>
                </a:cubicBezTo>
                <a:cubicBezTo>
                  <a:pt x="7204102" y="868467"/>
                  <a:pt x="7204102" y="868467"/>
                  <a:pt x="7204102" y="868467"/>
                </a:cubicBezTo>
                <a:cubicBezTo>
                  <a:pt x="7204102" y="764423"/>
                  <a:pt x="7204102" y="764423"/>
                  <a:pt x="7204102" y="764423"/>
                </a:cubicBezTo>
                <a:cubicBezTo>
                  <a:pt x="7218249" y="764423"/>
                  <a:pt x="7218249" y="764423"/>
                  <a:pt x="7218249" y="764423"/>
                </a:cubicBezTo>
                <a:cubicBezTo>
                  <a:pt x="7218249" y="598897"/>
                  <a:pt x="7218249" y="598897"/>
                  <a:pt x="7218249" y="598897"/>
                </a:cubicBezTo>
                <a:cubicBezTo>
                  <a:pt x="7241827" y="598897"/>
                  <a:pt x="7241827" y="598897"/>
                  <a:pt x="7241827" y="598897"/>
                </a:cubicBezTo>
                <a:cubicBezTo>
                  <a:pt x="7241827" y="457019"/>
                  <a:pt x="7241827" y="457019"/>
                  <a:pt x="7241827" y="457019"/>
                </a:cubicBezTo>
                <a:cubicBezTo>
                  <a:pt x="7246543" y="452289"/>
                  <a:pt x="7246543" y="452289"/>
                  <a:pt x="7246543" y="452289"/>
                </a:cubicBezTo>
                <a:cubicBezTo>
                  <a:pt x="7246543" y="423914"/>
                  <a:pt x="7246543" y="423914"/>
                  <a:pt x="7246543" y="423914"/>
                </a:cubicBezTo>
                <a:cubicBezTo>
                  <a:pt x="7265406" y="423914"/>
                  <a:pt x="7265406" y="423914"/>
                  <a:pt x="7265406" y="423914"/>
                </a:cubicBezTo>
                <a:cubicBezTo>
                  <a:pt x="7317278" y="329328"/>
                  <a:pt x="7317278" y="329328"/>
                  <a:pt x="7317278" y="329328"/>
                </a:cubicBezTo>
                <a:cubicBezTo>
                  <a:pt x="7317278" y="36111"/>
                  <a:pt x="7317278" y="36111"/>
                  <a:pt x="7317278" y="36111"/>
                </a:cubicBezTo>
                <a:close/>
                <a:moveTo>
                  <a:pt x="3576666" y="0"/>
                </a:moveTo>
                <a:cubicBezTo>
                  <a:pt x="3581416" y="293217"/>
                  <a:pt x="3581416" y="293217"/>
                  <a:pt x="3581416" y="293217"/>
                </a:cubicBezTo>
                <a:cubicBezTo>
                  <a:pt x="3628915" y="392532"/>
                  <a:pt x="3628915" y="392532"/>
                  <a:pt x="3628915" y="392532"/>
                </a:cubicBezTo>
                <a:cubicBezTo>
                  <a:pt x="3652665" y="392532"/>
                  <a:pt x="3652665" y="392532"/>
                  <a:pt x="3652665" y="392532"/>
                </a:cubicBezTo>
                <a:cubicBezTo>
                  <a:pt x="3652665" y="420908"/>
                  <a:pt x="3652665" y="420908"/>
                  <a:pt x="3652665" y="420908"/>
                </a:cubicBezTo>
                <a:cubicBezTo>
                  <a:pt x="3657414" y="420908"/>
                  <a:pt x="3657414" y="420908"/>
                  <a:pt x="3657414" y="420908"/>
                </a:cubicBezTo>
                <a:cubicBezTo>
                  <a:pt x="3657414" y="562786"/>
                  <a:pt x="3657414" y="562786"/>
                  <a:pt x="3657414" y="562786"/>
                </a:cubicBezTo>
                <a:cubicBezTo>
                  <a:pt x="3671664" y="562786"/>
                  <a:pt x="3671664" y="562786"/>
                  <a:pt x="3671664" y="562786"/>
                </a:cubicBezTo>
                <a:cubicBezTo>
                  <a:pt x="3671664" y="723583"/>
                  <a:pt x="3671664" y="723583"/>
                  <a:pt x="3671664" y="723583"/>
                </a:cubicBezTo>
                <a:cubicBezTo>
                  <a:pt x="3695413" y="723583"/>
                  <a:pt x="3695413" y="723583"/>
                  <a:pt x="3695413" y="723583"/>
                </a:cubicBezTo>
                <a:cubicBezTo>
                  <a:pt x="3695413" y="870191"/>
                  <a:pt x="3695413" y="870191"/>
                  <a:pt x="3695413" y="870191"/>
                </a:cubicBezTo>
                <a:cubicBezTo>
                  <a:pt x="3728663" y="870191"/>
                  <a:pt x="3728663" y="870191"/>
                  <a:pt x="3728663" y="870191"/>
                </a:cubicBezTo>
                <a:cubicBezTo>
                  <a:pt x="3733412" y="856003"/>
                  <a:pt x="3733412" y="856003"/>
                  <a:pt x="3733412" y="856003"/>
                </a:cubicBezTo>
                <a:cubicBezTo>
                  <a:pt x="3752412" y="851273"/>
                  <a:pt x="3752412" y="851273"/>
                  <a:pt x="3752412" y="851273"/>
                </a:cubicBezTo>
                <a:cubicBezTo>
                  <a:pt x="3757162" y="865461"/>
                  <a:pt x="3757162" y="865461"/>
                  <a:pt x="3757162" y="865461"/>
                </a:cubicBezTo>
                <a:lnTo>
                  <a:pt x="3766377" y="865461"/>
                </a:lnTo>
                <a:lnTo>
                  <a:pt x="3766377" y="861435"/>
                </a:lnTo>
                <a:cubicBezTo>
                  <a:pt x="3766377" y="859009"/>
                  <a:pt x="3766377" y="859009"/>
                  <a:pt x="3766377" y="859009"/>
                </a:cubicBezTo>
                <a:cubicBezTo>
                  <a:pt x="3827681" y="859009"/>
                  <a:pt x="3827681" y="859009"/>
                  <a:pt x="3827681" y="859009"/>
                </a:cubicBezTo>
                <a:cubicBezTo>
                  <a:pt x="3827681" y="901572"/>
                  <a:pt x="3827681" y="901572"/>
                  <a:pt x="3827681" y="901572"/>
                </a:cubicBezTo>
                <a:cubicBezTo>
                  <a:pt x="3879553" y="901572"/>
                  <a:pt x="3879553" y="901572"/>
                  <a:pt x="3879553" y="901572"/>
                </a:cubicBezTo>
                <a:cubicBezTo>
                  <a:pt x="3879553" y="929948"/>
                  <a:pt x="3879553" y="929948"/>
                  <a:pt x="3879553" y="929948"/>
                </a:cubicBezTo>
                <a:cubicBezTo>
                  <a:pt x="3917278" y="929948"/>
                  <a:pt x="3917278" y="929948"/>
                  <a:pt x="3917278" y="929948"/>
                </a:cubicBezTo>
                <a:cubicBezTo>
                  <a:pt x="3917278" y="911031"/>
                  <a:pt x="3917278" y="887384"/>
                  <a:pt x="3917278" y="868467"/>
                </a:cubicBezTo>
                <a:cubicBezTo>
                  <a:pt x="3936141" y="868467"/>
                  <a:pt x="3936141" y="868467"/>
                  <a:pt x="3936141" y="868467"/>
                </a:cubicBezTo>
                <a:cubicBezTo>
                  <a:pt x="3936141" y="863738"/>
                  <a:pt x="3936141" y="863738"/>
                  <a:pt x="3936141" y="863738"/>
                </a:cubicBezTo>
                <a:cubicBezTo>
                  <a:pt x="3955003" y="863738"/>
                  <a:pt x="3955003" y="863738"/>
                  <a:pt x="3955003" y="863738"/>
                </a:cubicBezTo>
                <a:cubicBezTo>
                  <a:pt x="3955003" y="868467"/>
                  <a:pt x="3955003" y="868467"/>
                  <a:pt x="3955003" y="868467"/>
                </a:cubicBezTo>
                <a:cubicBezTo>
                  <a:pt x="3978582" y="868467"/>
                  <a:pt x="3978582" y="868467"/>
                  <a:pt x="3978582" y="868467"/>
                </a:cubicBezTo>
                <a:cubicBezTo>
                  <a:pt x="3978582" y="906302"/>
                  <a:pt x="3978582" y="906302"/>
                  <a:pt x="3978582" y="906302"/>
                </a:cubicBezTo>
                <a:cubicBezTo>
                  <a:pt x="4049318" y="906302"/>
                  <a:pt x="4049318" y="906302"/>
                  <a:pt x="4049318" y="906302"/>
                </a:cubicBezTo>
                <a:cubicBezTo>
                  <a:pt x="4049318" y="920490"/>
                  <a:pt x="4049318" y="920490"/>
                  <a:pt x="4049318" y="920490"/>
                </a:cubicBezTo>
                <a:cubicBezTo>
                  <a:pt x="4054032" y="920490"/>
                  <a:pt x="4058749" y="920490"/>
                  <a:pt x="4058749" y="920490"/>
                </a:cubicBezTo>
                <a:cubicBezTo>
                  <a:pt x="4058749" y="939407"/>
                  <a:pt x="4058749" y="939407"/>
                  <a:pt x="4058749" y="939407"/>
                </a:cubicBezTo>
                <a:cubicBezTo>
                  <a:pt x="4087043" y="939407"/>
                  <a:pt x="4087043" y="939407"/>
                  <a:pt x="4087043" y="939407"/>
                </a:cubicBezTo>
                <a:cubicBezTo>
                  <a:pt x="4087043" y="934677"/>
                  <a:pt x="4087043" y="934677"/>
                  <a:pt x="4087043" y="934677"/>
                </a:cubicBezTo>
                <a:cubicBezTo>
                  <a:pt x="4101190" y="934677"/>
                  <a:pt x="4101190" y="934677"/>
                  <a:pt x="4101190" y="934677"/>
                </a:cubicBezTo>
                <a:cubicBezTo>
                  <a:pt x="4101190" y="939407"/>
                  <a:pt x="4101190" y="939407"/>
                  <a:pt x="4101190" y="939407"/>
                </a:cubicBezTo>
                <a:cubicBezTo>
                  <a:pt x="4110621" y="939407"/>
                  <a:pt x="4124768" y="939407"/>
                  <a:pt x="4138915" y="939407"/>
                </a:cubicBezTo>
                <a:cubicBezTo>
                  <a:pt x="4138915" y="958324"/>
                  <a:pt x="4138915" y="958324"/>
                  <a:pt x="4138915" y="958324"/>
                </a:cubicBezTo>
                <a:cubicBezTo>
                  <a:pt x="4167208" y="958324"/>
                  <a:pt x="4167208" y="958324"/>
                  <a:pt x="4167208" y="958324"/>
                </a:cubicBezTo>
                <a:cubicBezTo>
                  <a:pt x="4167208" y="953595"/>
                  <a:pt x="4167208" y="953595"/>
                  <a:pt x="4167208" y="953595"/>
                </a:cubicBezTo>
                <a:cubicBezTo>
                  <a:pt x="4186072" y="953595"/>
                  <a:pt x="4186072" y="953595"/>
                  <a:pt x="4186072" y="953595"/>
                </a:cubicBezTo>
                <a:cubicBezTo>
                  <a:pt x="4186072" y="958324"/>
                  <a:pt x="4186072" y="958324"/>
                  <a:pt x="4186072" y="958324"/>
                </a:cubicBezTo>
                <a:cubicBezTo>
                  <a:pt x="4214365" y="958324"/>
                  <a:pt x="4214365" y="958324"/>
                  <a:pt x="4214365" y="958324"/>
                </a:cubicBezTo>
                <a:cubicBezTo>
                  <a:pt x="4214365" y="655649"/>
                  <a:pt x="4214365" y="655649"/>
                  <a:pt x="4214365" y="655649"/>
                </a:cubicBezTo>
                <a:cubicBezTo>
                  <a:pt x="4242659" y="655649"/>
                  <a:pt x="4242659" y="655649"/>
                  <a:pt x="4242659" y="655649"/>
                </a:cubicBezTo>
                <a:cubicBezTo>
                  <a:pt x="4242659" y="641461"/>
                  <a:pt x="4242659" y="641461"/>
                  <a:pt x="4242659" y="641461"/>
                </a:cubicBezTo>
                <a:cubicBezTo>
                  <a:pt x="4318110" y="655649"/>
                  <a:pt x="4318110" y="655649"/>
                  <a:pt x="4318110" y="655649"/>
                </a:cubicBezTo>
                <a:cubicBezTo>
                  <a:pt x="4318110" y="797528"/>
                  <a:pt x="4318110" y="797528"/>
                  <a:pt x="4318110" y="797528"/>
                </a:cubicBezTo>
                <a:cubicBezTo>
                  <a:pt x="4346404" y="797528"/>
                  <a:pt x="4346404" y="797528"/>
                  <a:pt x="4346404" y="797528"/>
                </a:cubicBezTo>
                <a:cubicBezTo>
                  <a:pt x="4346404" y="792799"/>
                  <a:pt x="4351120" y="792799"/>
                  <a:pt x="4351120" y="792799"/>
                </a:cubicBezTo>
                <a:cubicBezTo>
                  <a:pt x="4360552" y="792799"/>
                  <a:pt x="4360552" y="792799"/>
                  <a:pt x="4360552" y="792799"/>
                </a:cubicBezTo>
                <a:cubicBezTo>
                  <a:pt x="4365267" y="792799"/>
                  <a:pt x="4365267" y="792799"/>
                  <a:pt x="4365267" y="797528"/>
                </a:cubicBezTo>
                <a:cubicBezTo>
                  <a:pt x="4398277" y="797528"/>
                  <a:pt x="4398277" y="797528"/>
                  <a:pt x="4398277" y="797528"/>
                </a:cubicBezTo>
                <a:cubicBezTo>
                  <a:pt x="4398277" y="877926"/>
                  <a:pt x="4398277" y="877926"/>
                  <a:pt x="4398277" y="877926"/>
                </a:cubicBezTo>
                <a:cubicBezTo>
                  <a:pt x="4426571" y="877926"/>
                  <a:pt x="4426571" y="877926"/>
                  <a:pt x="4426571" y="877926"/>
                </a:cubicBezTo>
                <a:cubicBezTo>
                  <a:pt x="4426571" y="740776"/>
                  <a:pt x="4426571" y="740776"/>
                  <a:pt x="4426571" y="740776"/>
                </a:cubicBezTo>
                <a:cubicBezTo>
                  <a:pt x="4440718" y="740776"/>
                  <a:pt x="4440718" y="740776"/>
                  <a:pt x="4440718" y="740776"/>
                </a:cubicBezTo>
                <a:cubicBezTo>
                  <a:pt x="4440718" y="726588"/>
                  <a:pt x="4440718" y="726588"/>
                  <a:pt x="4440718" y="726588"/>
                </a:cubicBezTo>
                <a:cubicBezTo>
                  <a:pt x="4535031" y="726588"/>
                  <a:pt x="4535031" y="726588"/>
                  <a:pt x="4535031" y="726588"/>
                </a:cubicBezTo>
                <a:cubicBezTo>
                  <a:pt x="4535031" y="731318"/>
                  <a:pt x="4539748" y="731318"/>
                  <a:pt x="4539748" y="736047"/>
                </a:cubicBezTo>
                <a:cubicBezTo>
                  <a:pt x="4539748" y="806986"/>
                  <a:pt x="4539748" y="877926"/>
                  <a:pt x="4539748" y="948865"/>
                </a:cubicBezTo>
                <a:cubicBezTo>
                  <a:pt x="4558611" y="948865"/>
                  <a:pt x="4558611" y="948865"/>
                  <a:pt x="4558611" y="948865"/>
                </a:cubicBezTo>
                <a:cubicBezTo>
                  <a:pt x="4558611" y="963053"/>
                  <a:pt x="4558611" y="963053"/>
                  <a:pt x="4558611" y="963053"/>
                </a:cubicBezTo>
                <a:cubicBezTo>
                  <a:pt x="4577472" y="963053"/>
                  <a:pt x="4577472" y="963053"/>
                  <a:pt x="4577472" y="963053"/>
                </a:cubicBezTo>
                <a:cubicBezTo>
                  <a:pt x="4577472" y="911031"/>
                  <a:pt x="4577472" y="911031"/>
                  <a:pt x="4577472" y="911031"/>
                </a:cubicBezTo>
                <a:cubicBezTo>
                  <a:pt x="4605766" y="911031"/>
                  <a:pt x="4605766" y="911031"/>
                  <a:pt x="4605766" y="911031"/>
                </a:cubicBezTo>
                <a:cubicBezTo>
                  <a:pt x="4605766" y="901572"/>
                  <a:pt x="4605766" y="901572"/>
                  <a:pt x="4605766" y="901572"/>
                </a:cubicBezTo>
                <a:cubicBezTo>
                  <a:pt x="4634060" y="901572"/>
                  <a:pt x="4634060" y="901572"/>
                  <a:pt x="4634060" y="901572"/>
                </a:cubicBezTo>
                <a:cubicBezTo>
                  <a:pt x="4634060" y="911031"/>
                  <a:pt x="4634060" y="911031"/>
                  <a:pt x="4634060" y="911031"/>
                </a:cubicBezTo>
                <a:cubicBezTo>
                  <a:pt x="4648208" y="911031"/>
                  <a:pt x="4648208" y="911031"/>
                  <a:pt x="4648208" y="911031"/>
                </a:cubicBezTo>
                <a:cubicBezTo>
                  <a:pt x="4648208" y="906302"/>
                  <a:pt x="4652923" y="901572"/>
                  <a:pt x="4652923" y="901572"/>
                </a:cubicBezTo>
                <a:cubicBezTo>
                  <a:pt x="4657639" y="901572"/>
                  <a:pt x="4657639" y="901572"/>
                  <a:pt x="4657639" y="901572"/>
                </a:cubicBezTo>
                <a:cubicBezTo>
                  <a:pt x="4657639" y="901572"/>
                  <a:pt x="4662354" y="906302"/>
                  <a:pt x="4662354" y="911031"/>
                </a:cubicBezTo>
                <a:cubicBezTo>
                  <a:pt x="4671786" y="911031"/>
                  <a:pt x="4671786" y="911031"/>
                  <a:pt x="4671786" y="911031"/>
                </a:cubicBezTo>
                <a:cubicBezTo>
                  <a:pt x="4671786" y="821174"/>
                  <a:pt x="4671786" y="821174"/>
                  <a:pt x="4671786" y="821174"/>
                </a:cubicBezTo>
                <a:cubicBezTo>
                  <a:pt x="4700080" y="821174"/>
                  <a:pt x="4728374" y="821174"/>
                  <a:pt x="4751952" y="821174"/>
                </a:cubicBezTo>
                <a:cubicBezTo>
                  <a:pt x="4766099" y="518499"/>
                  <a:pt x="4766099" y="518499"/>
                  <a:pt x="4766099" y="518499"/>
                </a:cubicBezTo>
                <a:cubicBezTo>
                  <a:pt x="4751952" y="513770"/>
                  <a:pt x="4723659" y="504312"/>
                  <a:pt x="4747237" y="490124"/>
                </a:cubicBezTo>
                <a:cubicBezTo>
                  <a:pt x="4747237" y="490124"/>
                  <a:pt x="4742521" y="485394"/>
                  <a:pt x="4742521" y="485394"/>
                </a:cubicBezTo>
                <a:cubicBezTo>
                  <a:pt x="4742521" y="471206"/>
                  <a:pt x="4742521" y="466477"/>
                  <a:pt x="4751952" y="457019"/>
                </a:cubicBezTo>
                <a:cubicBezTo>
                  <a:pt x="4751952" y="452289"/>
                  <a:pt x="4751952" y="442831"/>
                  <a:pt x="4751952" y="438101"/>
                </a:cubicBezTo>
                <a:cubicBezTo>
                  <a:pt x="4770816" y="438101"/>
                  <a:pt x="4770816" y="438101"/>
                  <a:pt x="4770816" y="438101"/>
                </a:cubicBezTo>
                <a:cubicBezTo>
                  <a:pt x="4770816" y="409726"/>
                  <a:pt x="4770816" y="409726"/>
                  <a:pt x="4770816" y="409726"/>
                </a:cubicBezTo>
                <a:cubicBezTo>
                  <a:pt x="4770816" y="409726"/>
                  <a:pt x="4770816" y="409726"/>
                  <a:pt x="4775532" y="404996"/>
                </a:cubicBezTo>
                <a:cubicBezTo>
                  <a:pt x="4775532" y="315140"/>
                  <a:pt x="4775532" y="315140"/>
                  <a:pt x="4775532" y="315140"/>
                </a:cubicBezTo>
                <a:cubicBezTo>
                  <a:pt x="4770816" y="310410"/>
                  <a:pt x="4770816" y="310410"/>
                  <a:pt x="4770816" y="305681"/>
                </a:cubicBezTo>
                <a:cubicBezTo>
                  <a:pt x="4770816" y="300952"/>
                  <a:pt x="4775532" y="300952"/>
                  <a:pt x="4775532" y="296223"/>
                </a:cubicBezTo>
                <a:cubicBezTo>
                  <a:pt x="4775532" y="230012"/>
                  <a:pt x="4775532" y="230012"/>
                  <a:pt x="4775532" y="230012"/>
                </a:cubicBezTo>
                <a:cubicBezTo>
                  <a:pt x="4780247" y="225283"/>
                  <a:pt x="4780247" y="225283"/>
                  <a:pt x="4780247" y="225283"/>
                </a:cubicBezTo>
                <a:cubicBezTo>
                  <a:pt x="4780247" y="159073"/>
                  <a:pt x="4780247" y="159073"/>
                  <a:pt x="4780247" y="159073"/>
                </a:cubicBezTo>
                <a:cubicBezTo>
                  <a:pt x="4780247" y="154344"/>
                  <a:pt x="4780247" y="154344"/>
                  <a:pt x="4780247" y="154344"/>
                </a:cubicBezTo>
                <a:cubicBezTo>
                  <a:pt x="4780247" y="130697"/>
                  <a:pt x="4780247" y="130697"/>
                  <a:pt x="4780247" y="130697"/>
                </a:cubicBezTo>
                <a:cubicBezTo>
                  <a:pt x="4784962" y="130697"/>
                  <a:pt x="4784962" y="130697"/>
                  <a:pt x="4784962" y="130697"/>
                </a:cubicBezTo>
                <a:cubicBezTo>
                  <a:pt x="4784962" y="130697"/>
                  <a:pt x="4789678" y="130697"/>
                  <a:pt x="4789678" y="130697"/>
                </a:cubicBezTo>
                <a:cubicBezTo>
                  <a:pt x="4789678" y="149614"/>
                  <a:pt x="4789678" y="149614"/>
                  <a:pt x="4789678" y="149614"/>
                </a:cubicBezTo>
                <a:cubicBezTo>
                  <a:pt x="4789678" y="154344"/>
                  <a:pt x="4789678" y="154344"/>
                  <a:pt x="4789678" y="159073"/>
                </a:cubicBezTo>
                <a:cubicBezTo>
                  <a:pt x="4789678" y="225283"/>
                  <a:pt x="4789678" y="225283"/>
                  <a:pt x="4789678" y="225283"/>
                </a:cubicBezTo>
                <a:cubicBezTo>
                  <a:pt x="4789678" y="225283"/>
                  <a:pt x="4794393" y="225283"/>
                  <a:pt x="4794393" y="230012"/>
                </a:cubicBezTo>
                <a:cubicBezTo>
                  <a:pt x="4794393" y="296223"/>
                  <a:pt x="4794393" y="296223"/>
                  <a:pt x="4794393" y="296223"/>
                </a:cubicBezTo>
                <a:cubicBezTo>
                  <a:pt x="4794393" y="300952"/>
                  <a:pt x="4799109" y="300952"/>
                  <a:pt x="4803825" y="305681"/>
                </a:cubicBezTo>
                <a:cubicBezTo>
                  <a:pt x="4799109" y="310410"/>
                  <a:pt x="4799109" y="310410"/>
                  <a:pt x="4799109" y="315140"/>
                </a:cubicBezTo>
                <a:cubicBezTo>
                  <a:pt x="4799109" y="404996"/>
                  <a:pt x="4799109" y="404996"/>
                  <a:pt x="4799109" y="404996"/>
                </a:cubicBezTo>
                <a:cubicBezTo>
                  <a:pt x="4799109" y="409726"/>
                  <a:pt x="4799109" y="409726"/>
                  <a:pt x="4803825" y="409726"/>
                </a:cubicBezTo>
                <a:cubicBezTo>
                  <a:pt x="4803825" y="438101"/>
                  <a:pt x="4803825" y="438101"/>
                  <a:pt x="4803825" y="438101"/>
                </a:cubicBezTo>
                <a:cubicBezTo>
                  <a:pt x="4817973" y="438101"/>
                  <a:pt x="4817973" y="438101"/>
                  <a:pt x="4817973" y="438101"/>
                </a:cubicBezTo>
                <a:cubicBezTo>
                  <a:pt x="4817973" y="457019"/>
                  <a:pt x="4817973" y="457019"/>
                  <a:pt x="4817973" y="457019"/>
                </a:cubicBezTo>
                <a:cubicBezTo>
                  <a:pt x="4832119" y="466477"/>
                  <a:pt x="4832119" y="471206"/>
                  <a:pt x="4832119" y="485394"/>
                </a:cubicBezTo>
                <a:cubicBezTo>
                  <a:pt x="4827404" y="485394"/>
                  <a:pt x="4822687" y="490124"/>
                  <a:pt x="4822687" y="490124"/>
                </a:cubicBezTo>
                <a:cubicBezTo>
                  <a:pt x="4850981" y="499582"/>
                  <a:pt x="4817973" y="513770"/>
                  <a:pt x="4803825" y="518499"/>
                </a:cubicBezTo>
                <a:cubicBezTo>
                  <a:pt x="4813256" y="688754"/>
                  <a:pt x="4817973" y="859009"/>
                  <a:pt x="4827404" y="1033993"/>
                </a:cubicBezTo>
                <a:cubicBezTo>
                  <a:pt x="4836834" y="1033993"/>
                  <a:pt x="4836834" y="1033993"/>
                  <a:pt x="4836834" y="1033993"/>
                </a:cubicBezTo>
                <a:cubicBezTo>
                  <a:pt x="4836834" y="1019805"/>
                  <a:pt x="4836834" y="1010346"/>
                  <a:pt x="4836834" y="1000888"/>
                </a:cubicBezTo>
                <a:cubicBezTo>
                  <a:pt x="4855698" y="1000888"/>
                  <a:pt x="4869844" y="1000888"/>
                  <a:pt x="4888707" y="1000888"/>
                </a:cubicBezTo>
                <a:cubicBezTo>
                  <a:pt x="4888707" y="1038722"/>
                  <a:pt x="4888707" y="1038722"/>
                  <a:pt x="4888707" y="1038722"/>
                </a:cubicBezTo>
                <a:cubicBezTo>
                  <a:pt x="4888707" y="1038722"/>
                  <a:pt x="4893422" y="1038722"/>
                  <a:pt x="4898138" y="1038722"/>
                </a:cubicBezTo>
                <a:cubicBezTo>
                  <a:pt x="4898138" y="986700"/>
                  <a:pt x="4898138" y="986700"/>
                  <a:pt x="4898138" y="986700"/>
                </a:cubicBezTo>
                <a:cubicBezTo>
                  <a:pt x="4902855" y="986700"/>
                  <a:pt x="4902855" y="986700"/>
                  <a:pt x="4902855" y="986700"/>
                </a:cubicBezTo>
                <a:cubicBezTo>
                  <a:pt x="4902855" y="1005617"/>
                  <a:pt x="4902855" y="1019805"/>
                  <a:pt x="4902855" y="1033993"/>
                </a:cubicBezTo>
                <a:cubicBezTo>
                  <a:pt x="4912286" y="1033993"/>
                  <a:pt x="4912286" y="1033993"/>
                  <a:pt x="4912286" y="1033993"/>
                </a:cubicBezTo>
                <a:cubicBezTo>
                  <a:pt x="4926432" y="1033993"/>
                  <a:pt x="4935863" y="1033993"/>
                  <a:pt x="4945295" y="1033993"/>
                </a:cubicBezTo>
                <a:cubicBezTo>
                  <a:pt x="4945295" y="1005617"/>
                  <a:pt x="4945295" y="1005617"/>
                  <a:pt x="4945295" y="1005617"/>
                </a:cubicBezTo>
                <a:cubicBezTo>
                  <a:pt x="4964158" y="1005617"/>
                  <a:pt x="4964158" y="1005617"/>
                  <a:pt x="4964158" y="1005617"/>
                </a:cubicBezTo>
                <a:cubicBezTo>
                  <a:pt x="4964158" y="996158"/>
                  <a:pt x="4964158" y="996158"/>
                  <a:pt x="4964158" y="996158"/>
                </a:cubicBezTo>
                <a:cubicBezTo>
                  <a:pt x="4983020" y="996158"/>
                  <a:pt x="4983020" y="996158"/>
                  <a:pt x="4983020" y="996158"/>
                </a:cubicBezTo>
                <a:cubicBezTo>
                  <a:pt x="4983020" y="1000888"/>
                  <a:pt x="4983020" y="1000888"/>
                  <a:pt x="4983020" y="1000888"/>
                </a:cubicBezTo>
                <a:cubicBezTo>
                  <a:pt x="4997167" y="1000888"/>
                  <a:pt x="4997167" y="1000888"/>
                  <a:pt x="4997167" y="1000888"/>
                </a:cubicBezTo>
                <a:cubicBezTo>
                  <a:pt x="4997167" y="996158"/>
                  <a:pt x="4997167" y="996158"/>
                  <a:pt x="4997167" y="996158"/>
                </a:cubicBezTo>
                <a:cubicBezTo>
                  <a:pt x="5138639" y="996158"/>
                  <a:pt x="5138639" y="996158"/>
                  <a:pt x="5138639" y="996158"/>
                </a:cubicBezTo>
                <a:cubicBezTo>
                  <a:pt x="5138639" y="991429"/>
                  <a:pt x="5138639" y="991429"/>
                  <a:pt x="5138639" y="991429"/>
                </a:cubicBezTo>
                <a:cubicBezTo>
                  <a:pt x="5148069" y="991429"/>
                  <a:pt x="5148069" y="991429"/>
                  <a:pt x="5148069" y="991429"/>
                </a:cubicBezTo>
                <a:cubicBezTo>
                  <a:pt x="5148069" y="996158"/>
                  <a:pt x="5148069" y="996158"/>
                  <a:pt x="5148069" y="996158"/>
                </a:cubicBezTo>
                <a:cubicBezTo>
                  <a:pt x="5157500" y="996158"/>
                  <a:pt x="5157500" y="996158"/>
                  <a:pt x="5157500" y="996158"/>
                </a:cubicBezTo>
                <a:cubicBezTo>
                  <a:pt x="5157500" y="1005617"/>
                  <a:pt x="5157500" y="1005617"/>
                  <a:pt x="5157500" y="1005617"/>
                </a:cubicBezTo>
                <a:cubicBezTo>
                  <a:pt x="5166932" y="1005617"/>
                  <a:pt x="5166932" y="1005617"/>
                  <a:pt x="5166932" y="1005617"/>
                </a:cubicBezTo>
                <a:cubicBezTo>
                  <a:pt x="5166932" y="1000888"/>
                  <a:pt x="5166932" y="1000888"/>
                  <a:pt x="5166932" y="1000888"/>
                </a:cubicBezTo>
                <a:cubicBezTo>
                  <a:pt x="5171648" y="1000888"/>
                  <a:pt x="5171648" y="1000888"/>
                  <a:pt x="5171648" y="1000888"/>
                </a:cubicBezTo>
                <a:cubicBezTo>
                  <a:pt x="5171648" y="1005617"/>
                  <a:pt x="5171648" y="1005617"/>
                  <a:pt x="5171648" y="1005617"/>
                </a:cubicBezTo>
                <a:cubicBezTo>
                  <a:pt x="5199941" y="1005617"/>
                  <a:pt x="5199941" y="1005617"/>
                  <a:pt x="5199941" y="1005617"/>
                </a:cubicBezTo>
                <a:cubicBezTo>
                  <a:pt x="5199941" y="1000888"/>
                  <a:pt x="5199941" y="1000888"/>
                  <a:pt x="5199941" y="1000888"/>
                </a:cubicBezTo>
                <a:cubicBezTo>
                  <a:pt x="5214088" y="1000888"/>
                  <a:pt x="5214088" y="1000888"/>
                  <a:pt x="5214088" y="1000888"/>
                </a:cubicBezTo>
                <a:cubicBezTo>
                  <a:pt x="5214088" y="1038722"/>
                  <a:pt x="5214088" y="1038722"/>
                  <a:pt x="5214088" y="1038722"/>
                </a:cubicBezTo>
                <a:cubicBezTo>
                  <a:pt x="5218805" y="1038722"/>
                  <a:pt x="5218805" y="1038722"/>
                  <a:pt x="5218805" y="1038722"/>
                </a:cubicBezTo>
                <a:cubicBezTo>
                  <a:pt x="5218805" y="1029263"/>
                  <a:pt x="5218805" y="1029263"/>
                  <a:pt x="5218805" y="1029263"/>
                </a:cubicBezTo>
                <a:cubicBezTo>
                  <a:pt x="5228236" y="1029263"/>
                  <a:pt x="5228236" y="1029263"/>
                  <a:pt x="5228236" y="1029263"/>
                </a:cubicBezTo>
                <a:cubicBezTo>
                  <a:pt x="5228236" y="1038722"/>
                  <a:pt x="5228236" y="1038722"/>
                  <a:pt x="5228236" y="1038722"/>
                </a:cubicBezTo>
                <a:cubicBezTo>
                  <a:pt x="5251814" y="1038722"/>
                  <a:pt x="5251814" y="1038722"/>
                  <a:pt x="5251814" y="1038722"/>
                </a:cubicBezTo>
                <a:cubicBezTo>
                  <a:pt x="5251814" y="1019805"/>
                  <a:pt x="5251814" y="1019805"/>
                  <a:pt x="5251814" y="1019805"/>
                </a:cubicBezTo>
                <a:cubicBezTo>
                  <a:pt x="5280108" y="1015075"/>
                  <a:pt x="5280108" y="1015075"/>
                  <a:pt x="5280108" y="1015075"/>
                </a:cubicBezTo>
                <a:cubicBezTo>
                  <a:pt x="5280108" y="996158"/>
                  <a:pt x="5280108" y="981970"/>
                  <a:pt x="5280108" y="967783"/>
                </a:cubicBezTo>
                <a:cubicBezTo>
                  <a:pt x="5289539" y="967783"/>
                  <a:pt x="5289539" y="967783"/>
                  <a:pt x="5289539" y="967783"/>
                </a:cubicBezTo>
                <a:cubicBezTo>
                  <a:pt x="5289539" y="981970"/>
                  <a:pt x="5289539" y="996158"/>
                  <a:pt x="5289539" y="1015075"/>
                </a:cubicBezTo>
                <a:cubicBezTo>
                  <a:pt x="5303686" y="1015075"/>
                  <a:pt x="5303686" y="1015075"/>
                  <a:pt x="5303686" y="1015075"/>
                </a:cubicBezTo>
                <a:cubicBezTo>
                  <a:pt x="5303686" y="996158"/>
                  <a:pt x="5303686" y="981970"/>
                  <a:pt x="5303686" y="967783"/>
                </a:cubicBezTo>
                <a:cubicBezTo>
                  <a:pt x="5313117" y="967783"/>
                  <a:pt x="5313117" y="967783"/>
                  <a:pt x="5313117" y="967783"/>
                </a:cubicBezTo>
                <a:cubicBezTo>
                  <a:pt x="5313117" y="981970"/>
                  <a:pt x="5313117" y="996158"/>
                  <a:pt x="5313117" y="1005617"/>
                </a:cubicBezTo>
                <a:cubicBezTo>
                  <a:pt x="5322550" y="1005617"/>
                  <a:pt x="5322550" y="1005617"/>
                  <a:pt x="5322550" y="1005617"/>
                </a:cubicBezTo>
                <a:cubicBezTo>
                  <a:pt x="5322550" y="1010346"/>
                  <a:pt x="5322550" y="1010346"/>
                  <a:pt x="5322550" y="1010346"/>
                </a:cubicBezTo>
                <a:cubicBezTo>
                  <a:pt x="5336696" y="1010346"/>
                  <a:pt x="5336696" y="1010346"/>
                  <a:pt x="5336696" y="1010346"/>
                </a:cubicBezTo>
                <a:cubicBezTo>
                  <a:pt x="5336696" y="1005617"/>
                  <a:pt x="5336696" y="1005617"/>
                  <a:pt x="5336696" y="1005617"/>
                </a:cubicBezTo>
                <a:cubicBezTo>
                  <a:pt x="5346127" y="1005617"/>
                  <a:pt x="5346127" y="1005617"/>
                  <a:pt x="5346127" y="1005617"/>
                </a:cubicBezTo>
                <a:cubicBezTo>
                  <a:pt x="5346127" y="1019805"/>
                  <a:pt x="5346127" y="1019805"/>
                  <a:pt x="5346127" y="1019805"/>
                </a:cubicBezTo>
                <a:cubicBezTo>
                  <a:pt x="5355559" y="1019805"/>
                  <a:pt x="5355559" y="1019805"/>
                  <a:pt x="5355559" y="1019805"/>
                </a:cubicBezTo>
                <a:cubicBezTo>
                  <a:pt x="5355559" y="1024534"/>
                  <a:pt x="5355559" y="1024534"/>
                  <a:pt x="5355559" y="1024534"/>
                </a:cubicBezTo>
                <a:cubicBezTo>
                  <a:pt x="5355559" y="1024534"/>
                  <a:pt x="5355559" y="1024534"/>
                  <a:pt x="5350843" y="1024534"/>
                </a:cubicBezTo>
                <a:cubicBezTo>
                  <a:pt x="5350843" y="1033992"/>
                  <a:pt x="5350843" y="1038722"/>
                  <a:pt x="5350843" y="1041086"/>
                </a:cubicBezTo>
                <a:lnTo>
                  <a:pt x="5350843" y="1041933"/>
                </a:lnTo>
                <a:lnTo>
                  <a:pt x="3780912" y="1041933"/>
                </a:lnTo>
                <a:lnTo>
                  <a:pt x="3780912" y="1044657"/>
                </a:lnTo>
                <a:cubicBezTo>
                  <a:pt x="3780912" y="1054633"/>
                  <a:pt x="3780912" y="1054633"/>
                  <a:pt x="3780912" y="1054633"/>
                </a:cubicBezTo>
                <a:lnTo>
                  <a:pt x="0" y="1054633"/>
                </a:lnTo>
                <a:cubicBezTo>
                  <a:pt x="0" y="822898"/>
                  <a:pt x="0" y="822898"/>
                  <a:pt x="0" y="822898"/>
                </a:cubicBezTo>
                <a:cubicBezTo>
                  <a:pt x="61748" y="822898"/>
                  <a:pt x="61748" y="822898"/>
                  <a:pt x="61748" y="822898"/>
                </a:cubicBezTo>
                <a:cubicBezTo>
                  <a:pt x="61748" y="865461"/>
                  <a:pt x="61748" y="865461"/>
                  <a:pt x="61748" y="865461"/>
                </a:cubicBezTo>
                <a:cubicBezTo>
                  <a:pt x="113997" y="865461"/>
                  <a:pt x="113997" y="865461"/>
                  <a:pt x="113997" y="865461"/>
                </a:cubicBezTo>
                <a:cubicBezTo>
                  <a:pt x="113997" y="893837"/>
                  <a:pt x="113997" y="893837"/>
                  <a:pt x="113997" y="893837"/>
                </a:cubicBezTo>
                <a:cubicBezTo>
                  <a:pt x="151996" y="893837"/>
                  <a:pt x="151996" y="893837"/>
                  <a:pt x="151996" y="893837"/>
                </a:cubicBezTo>
                <a:cubicBezTo>
                  <a:pt x="151996" y="874920"/>
                  <a:pt x="151996" y="851273"/>
                  <a:pt x="151996" y="832356"/>
                </a:cubicBezTo>
                <a:cubicBezTo>
                  <a:pt x="170996" y="832356"/>
                  <a:pt x="170996" y="832356"/>
                  <a:pt x="170996" y="832356"/>
                </a:cubicBezTo>
                <a:cubicBezTo>
                  <a:pt x="170996" y="827627"/>
                  <a:pt x="170996" y="827627"/>
                  <a:pt x="170996" y="827627"/>
                </a:cubicBezTo>
                <a:cubicBezTo>
                  <a:pt x="189995" y="827627"/>
                  <a:pt x="189995" y="827627"/>
                  <a:pt x="189995" y="827627"/>
                </a:cubicBezTo>
                <a:cubicBezTo>
                  <a:pt x="189995" y="832356"/>
                  <a:pt x="189995" y="832356"/>
                  <a:pt x="189995" y="832356"/>
                </a:cubicBezTo>
                <a:cubicBezTo>
                  <a:pt x="213745" y="832356"/>
                  <a:pt x="213745" y="832356"/>
                  <a:pt x="213745" y="832356"/>
                </a:cubicBezTo>
                <a:cubicBezTo>
                  <a:pt x="213745" y="870191"/>
                  <a:pt x="213745" y="870191"/>
                  <a:pt x="213745" y="870191"/>
                </a:cubicBezTo>
                <a:cubicBezTo>
                  <a:pt x="284993" y="870191"/>
                  <a:pt x="284993" y="870191"/>
                  <a:pt x="284993" y="870191"/>
                </a:cubicBezTo>
                <a:cubicBezTo>
                  <a:pt x="284993" y="884379"/>
                  <a:pt x="284993" y="884379"/>
                  <a:pt x="284993" y="884379"/>
                </a:cubicBezTo>
                <a:cubicBezTo>
                  <a:pt x="289743" y="884379"/>
                  <a:pt x="294493" y="884379"/>
                  <a:pt x="294493" y="884379"/>
                </a:cubicBezTo>
                <a:cubicBezTo>
                  <a:pt x="294493" y="903296"/>
                  <a:pt x="294493" y="903296"/>
                  <a:pt x="294493" y="903296"/>
                </a:cubicBezTo>
                <a:cubicBezTo>
                  <a:pt x="322992" y="903296"/>
                  <a:pt x="322992" y="903296"/>
                  <a:pt x="322992" y="903296"/>
                </a:cubicBezTo>
                <a:cubicBezTo>
                  <a:pt x="322992" y="898566"/>
                  <a:pt x="322992" y="898566"/>
                  <a:pt x="322992" y="898566"/>
                </a:cubicBezTo>
                <a:cubicBezTo>
                  <a:pt x="337242" y="898566"/>
                  <a:pt x="337242" y="898566"/>
                  <a:pt x="337242" y="898566"/>
                </a:cubicBezTo>
                <a:cubicBezTo>
                  <a:pt x="337242" y="903296"/>
                  <a:pt x="337242" y="903296"/>
                  <a:pt x="337242" y="903296"/>
                </a:cubicBezTo>
                <a:cubicBezTo>
                  <a:pt x="346742" y="903296"/>
                  <a:pt x="360991" y="903296"/>
                  <a:pt x="375241" y="903296"/>
                </a:cubicBezTo>
                <a:cubicBezTo>
                  <a:pt x="375241" y="922213"/>
                  <a:pt x="375241" y="922213"/>
                  <a:pt x="375241" y="922213"/>
                </a:cubicBezTo>
                <a:cubicBezTo>
                  <a:pt x="403740" y="922213"/>
                  <a:pt x="403740" y="922213"/>
                  <a:pt x="403740" y="922213"/>
                </a:cubicBezTo>
                <a:cubicBezTo>
                  <a:pt x="403740" y="917484"/>
                  <a:pt x="403740" y="917484"/>
                  <a:pt x="403740" y="917484"/>
                </a:cubicBezTo>
                <a:cubicBezTo>
                  <a:pt x="422740" y="917484"/>
                  <a:pt x="422740" y="917484"/>
                  <a:pt x="422740" y="917484"/>
                </a:cubicBezTo>
                <a:cubicBezTo>
                  <a:pt x="422740" y="922213"/>
                  <a:pt x="422740" y="922213"/>
                  <a:pt x="422740" y="922213"/>
                </a:cubicBezTo>
                <a:cubicBezTo>
                  <a:pt x="451239" y="922213"/>
                  <a:pt x="451239" y="922213"/>
                  <a:pt x="451239" y="922213"/>
                </a:cubicBezTo>
                <a:cubicBezTo>
                  <a:pt x="451239" y="619538"/>
                  <a:pt x="451239" y="619538"/>
                  <a:pt x="451239" y="619538"/>
                </a:cubicBezTo>
                <a:cubicBezTo>
                  <a:pt x="479738" y="619538"/>
                  <a:pt x="479738" y="619538"/>
                  <a:pt x="479738" y="619538"/>
                </a:cubicBezTo>
                <a:cubicBezTo>
                  <a:pt x="479738" y="605350"/>
                  <a:pt x="479738" y="605350"/>
                  <a:pt x="479738" y="605350"/>
                </a:cubicBezTo>
                <a:cubicBezTo>
                  <a:pt x="555737" y="619538"/>
                  <a:pt x="555737" y="619538"/>
                  <a:pt x="555737" y="619538"/>
                </a:cubicBezTo>
                <a:cubicBezTo>
                  <a:pt x="555737" y="761417"/>
                  <a:pt x="555737" y="761417"/>
                  <a:pt x="555737" y="761417"/>
                </a:cubicBezTo>
                <a:cubicBezTo>
                  <a:pt x="584236" y="761417"/>
                  <a:pt x="584236" y="761417"/>
                  <a:pt x="584236" y="761417"/>
                </a:cubicBezTo>
                <a:cubicBezTo>
                  <a:pt x="584236" y="756688"/>
                  <a:pt x="588986" y="756688"/>
                  <a:pt x="588986" y="756688"/>
                </a:cubicBezTo>
                <a:cubicBezTo>
                  <a:pt x="598486" y="756688"/>
                  <a:pt x="598486" y="756688"/>
                  <a:pt x="598486" y="756688"/>
                </a:cubicBezTo>
                <a:cubicBezTo>
                  <a:pt x="603235" y="756688"/>
                  <a:pt x="603235" y="756688"/>
                  <a:pt x="603235" y="761417"/>
                </a:cubicBezTo>
                <a:cubicBezTo>
                  <a:pt x="636485" y="761417"/>
                  <a:pt x="636485" y="761417"/>
                  <a:pt x="636485" y="761417"/>
                </a:cubicBezTo>
                <a:cubicBezTo>
                  <a:pt x="636485" y="841815"/>
                  <a:pt x="636485" y="841815"/>
                  <a:pt x="636485" y="841815"/>
                </a:cubicBezTo>
                <a:cubicBezTo>
                  <a:pt x="664984" y="841815"/>
                  <a:pt x="664984" y="841815"/>
                  <a:pt x="664984" y="841815"/>
                </a:cubicBezTo>
                <a:cubicBezTo>
                  <a:pt x="664984" y="704665"/>
                  <a:pt x="664984" y="704665"/>
                  <a:pt x="664984" y="704665"/>
                </a:cubicBezTo>
                <a:cubicBezTo>
                  <a:pt x="679234" y="704665"/>
                  <a:pt x="679234" y="704665"/>
                  <a:pt x="679234" y="704665"/>
                </a:cubicBezTo>
                <a:cubicBezTo>
                  <a:pt x="679234" y="690477"/>
                  <a:pt x="679234" y="690477"/>
                  <a:pt x="679234" y="690477"/>
                </a:cubicBezTo>
                <a:cubicBezTo>
                  <a:pt x="774231" y="690477"/>
                  <a:pt x="774231" y="690477"/>
                  <a:pt x="774231" y="690477"/>
                </a:cubicBezTo>
                <a:cubicBezTo>
                  <a:pt x="774231" y="695207"/>
                  <a:pt x="778981" y="695207"/>
                  <a:pt x="778981" y="699936"/>
                </a:cubicBezTo>
                <a:cubicBezTo>
                  <a:pt x="778981" y="770875"/>
                  <a:pt x="778981" y="841815"/>
                  <a:pt x="778981" y="912754"/>
                </a:cubicBezTo>
                <a:cubicBezTo>
                  <a:pt x="797981" y="912754"/>
                  <a:pt x="797981" y="912754"/>
                  <a:pt x="797981" y="912754"/>
                </a:cubicBezTo>
                <a:cubicBezTo>
                  <a:pt x="797981" y="926942"/>
                  <a:pt x="797981" y="926942"/>
                  <a:pt x="797981" y="926942"/>
                </a:cubicBezTo>
                <a:cubicBezTo>
                  <a:pt x="816981" y="926942"/>
                  <a:pt x="816981" y="926942"/>
                  <a:pt x="816981" y="926942"/>
                </a:cubicBezTo>
                <a:cubicBezTo>
                  <a:pt x="816981" y="874920"/>
                  <a:pt x="816981" y="874920"/>
                  <a:pt x="816981" y="874920"/>
                </a:cubicBezTo>
                <a:cubicBezTo>
                  <a:pt x="845480" y="874920"/>
                  <a:pt x="845480" y="874920"/>
                  <a:pt x="845480" y="874920"/>
                </a:cubicBezTo>
                <a:cubicBezTo>
                  <a:pt x="845480" y="865461"/>
                  <a:pt x="845480" y="865461"/>
                  <a:pt x="845480" y="865461"/>
                </a:cubicBezTo>
                <a:cubicBezTo>
                  <a:pt x="873979" y="865461"/>
                  <a:pt x="873979" y="865461"/>
                  <a:pt x="873979" y="865461"/>
                </a:cubicBezTo>
                <a:cubicBezTo>
                  <a:pt x="873979" y="874920"/>
                  <a:pt x="873979" y="874920"/>
                  <a:pt x="873979" y="874920"/>
                </a:cubicBezTo>
                <a:cubicBezTo>
                  <a:pt x="888229" y="874920"/>
                  <a:pt x="888229" y="874920"/>
                  <a:pt x="888229" y="874920"/>
                </a:cubicBezTo>
                <a:cubicBezTo>
                  <a:pt x="888229" y="870191"/>
                  <a:pt x="892979" y="865461"/>
                  <a:pt x="892979" y="865461"/>
                </a:cubicBezTo>
                <a:cubicBezTo>
                  <a:pt x="897729" y="865461"/>
                  <a:pt x="897729" y="865461"/>
                  <a:pt x="897729" y="865461"/>
                </a:cubicBezTo>
                <a:cubicBezTo>
                  <a:pt x="897729" y="865461"/>
                  <a:pt x="902478" y="870191"/>
                  <a:pt x="902478" y="874920"/>
                </a:cubicBezTo>
                <a:cubicBezTo>
                  <a:pt x="911978" y="874920"/>
                  <a:pt x="911978" y="874920"/>
                  <a:pt x="911978" y="874920"/>
                </a:cubicBezTo>
                <a:cubicBezTo>
                  <a:pt x="911978" y="785063"/>
                  <a:pt x="911978" y="785063"/>
                  <a:pt x="911978" y="785063"/>
                </a:cubicBezTo>
                <a:cubicBezTo>
                  <a:pt x="940478" y="785063"/>
                  <a:pt x="968977" y="785063"/>
                  <a:pt x="992726" y="785063"/>
                </a:cubicBezTo>
                <a:cubicBezTo>
                  <a:pt x="1006976" y="482388"/>
                  <a:pt x="1006976" y="482388"/>
                  <a:pt x="1006976" y="482388"/>
                </a:cubicBezTo>
                <a:cubicBezTo>
                  <a:pt x="992726" y="477659"/>
                  <a:pt x="964227" y="468201"/>
                  <a:pt x="987977" y="454013"/>
                </a:cubicBezTo>
                <a:cubicBezTo>
                  <a:pt x="987977" y="454013"/>
                  <a:pt x="983227" y="449283"/>
                  <a:pt x="983227" y="449283"/>
                </a:cubicBezTo>
                <a:cubicBezTo>
                  <a:pt x="983227" y="435095"/>
                  <a:pt x="983227" y="430366"/>
                  <a:pt x="992726" y="420908"/>
                </a:cubicBezTo>
                <a:cubicBezTo>
                  <a:pt x="992726" y="416178"/>
                  <a:pt x="992726" y="406720"/>
                  <a:pt x="992726" y="401990"/>
                </a:cubicBezTo>
                <a:cubicBezTo>
                  <a:pt x="1011726" y="401990"/>
                  <a:pt x="1011726" y="401990"/>
                  <a:pt x="1011726" y="401990"/>
                </a:cubicBezTo>
                <a:cubicBezTo>
                  <a:pt x="1011726" y="373615"/>
                  <a:pt x="1011726" y="373615"/>
                  <a:pt x="1011726" y="373615"/>
                </a:cubicBezTo>
                <a:cubicBezTo>
                  <a:pt x="1011726" y="373615"/>
                  <a:pt x="1011726" y="373615"/>
                  <a:pt x="1016476" y="368885"/>
                </a:cubicBezTo>
                <a:cubicBezTo>
                  <a:pt x="1016476" y="279029"/>
                  <a:pt x="1016476" y="279029"/>
                  <a:pt x="1016476" y="279029"/>
                </a:cubicBezTo>
                <a:cubicBezTo>
                  <a:pt x="1011726" y="274299"/>
                  <a:pt x="1011726" y="274299"/>
                  <a:pt x="1011726" y="269570"/>
                </a:cubicBezTo>
                <a:cubicBezTo>
                  <a:pt x="1011726" y="264841"/>
                  <a:pt x="1016476" y="264841"/>
                  <a:pt x="1016476" y="260112"/>
                </a:cubicBezTo>
                <a:cubicBezTo>
                  <a:pt x="1016476" y="193901"/>
                  <a:pt x="1016476" y="193901"/>
                  <a:pt x="1016476" y="193901"/>
                </a:cubicBezTo>
                <a:cubicBezTo>
                  <a:pt x="1021226" y="189172"/>
                  <a:pt x="1021226" y="189172"/>
                  <a:pt x="1021226" y="189172"/>
                </a:cubicBezTo>
                <a:cubicBezTo>
                  <a:pt x="1021226" y="122961"/>
                  <a:pt x="1021226" y="122961"/>
                  <a:pt x="1021226" y="122961"/>
                </a:cubicBezTo>
                <a:cubicBezTo>
                  <a:pt x="1021226" y="118232"/>
                  <a:pt x="1021226" y="118232"/>
                  <a:pt x="1021226" y="118232"/>
                </a:cubicBezTo>
                <a:cubicBezTo>
                  <a:pt x="1021226" y="94586"/>
                  <a:pt x="1021226" y="94586"/>
                  <a:pt x="1021226" y="94586"/>
                </a:cubicBezTo>
                <a:cubicBezTo>
                  <a:pt x="1025976" y="94586"/>
                  <a:pt x="1025976" y="94586"/>
                  <a:pt x="1025976" y="94586"/>
                </a:cubicBezTo>
                <a:cubicBezTo>
                  <a:pt x="1025976" y="94586"/>
                  <a:pt x="1030726" y="94586"/>
                  <a:pt x="1030726" y="94586"/>
                </a:cubicBezTo>
                <a:cubicBezTo>
                  <a:pt x="1030726" y="113503"/>
                  <a:pt x="1030726" y="113503"/>
                  <a:pt x="1030726" y="113503"/>
                </a:cubicBezTo>
                <a:cubicBezTo>
                  <a:pt x="1030726" y="118232"/>
                  <a:pt x="1030726" y="118232"/>
                  <a:pt x="1030726" y="122961"/>
                </a:cubicBezTo>
                <a:cubicBezTo>
                  <a:pt x="1030726" y="189172"/>
                  <a:pt x="1030726" y="189172"/>
                  <a:pt x="1030726" y="189172"/>
                </a:cubicBezTo>
                <a:cubicBezTo>
                  <a:pt x="1030726" y="189172"/>
                  <a:pt x="1035475" y="189172"/>
                  <a:pt x="1035475" y="193901"/>
                </a:cubicBezTo>
                <a:cubicBezTo>
                  <a:pt x="1035475" y="260112"/>
                  <a:pt x="1035475" y="260112"/>
                  <a:pt x="1035475" y="260112"/>
                </a:cubicBezTo>
                <a:cubicBezTo>
                  <a:pt x="1035475" y="264841"/>
                  <a:pt x="1040225" y="264841"/>
                  <a:pt x="1044975" y="269570"/>
                </a:cubicBezTo>
                <a:cubicBezTo>
                  <a:pt x="1040225" y="274299"/>
                  <a:pt x="1040225" y="274299"/>
                  <a:pt x="1040225" y="279029"/>
                </a:cubicBezTo>
                <a:cubicBezTo>
                  <a:pt x="1040225" y="368885"/>
                  <a:pt x="1040225" y="368885"/>
                  <a:pt x="1040225" y="368885"/>
                </a:cubicBezTo>
                <a:cubicBezTo>
                  <a:pt x="1040225" y="373615"/>
                  <a:pt x="1040225" y="373615"/>
                  <a:pt x="1044975" y="373615"/>
                </a:cubicBezTo>
                <a:cubicBezTo>
                  <a:pt x="1044975" y="401990"/>
                  <a:pt x="1044975" y="401990"/>
                  <a:pt x="1044975" y="401990"/>
                </a:cubicBezTo>
                <a:cubicBezTo>
                  <a:pt x="1059225" y="401990"/>
                  <a:pt x="1059225" y="401990"/>
                  <a:pt x="1059225" y="401990"/>
                </a:cubicBezTo>
                <a:cubicBezTo>
                  <a:pt x="1059225" y="420908"/>
                  <a:pt x="1059225" y="420908"/>
                  <a:pt x="1059225" y="420908"/>
                </a:cubicBezTo>
                <a:cubicBezTo>
                  <a:pt x="1073474" y="430366"/>
                  <a:pt x="1073474" y="435095"/>
                  <a:pt x="1073474" y="449283"/>
                </a:cubicBezTo>
                <a:cubicBezTo>
                  <a:pt x="1068725" y="449283"/>
                  <a:pt x="1063975" y="454013"/>
                  <a:pt x="1063975" y="454013"/>
                </a:cubicBezTo>
                <a:cubicBezTo>
                  <a:pt x="1092474" y="463471"/>
                  <a:pt x="1059225" y="477659"/>
                  <a:pt x="1044975" y="482388"/>
                </a:cubicBezTo>
                <a:cubicBezTo>
                  <a:pt x="1054475" y="652643"/>
                  <a:pt x="1059225" y="822898"/>
                  <a:pt x="1068725" y="997882"/>
                </a:cubicBezTo>
                <a:cubicBezTo>
                  <a:pt x="1078224" y="997882"/>
                  <a:pt x="1078224" y="997882"/>
                  <a:pt x="1078224" y="997882"/>
                </a:cubicBezTo>
                <a:cubicBezTo>
                  <a:pt x="1078224" y="983694"/>
                  <a:pt x="1078224" y="974235"/>
                  <a:pt x="1078224" y="964777"/>
                </a:cubicBezTo>
                <a:cubicBezTo>
                  <a:pt x="1097224" y="964777"/>
                  <a:pt x="1111474" y="964777"/>
                  <a:pt x="1130473" y="964777"/>
                </a:cubicBezTo>
                <a:cubicBezTo>
                  <a:pt x="1130473" y="1002611"/>
                  <a:pt x="1130473" y="1002611"/>
                  <a:pt x="1130473" y="1002611"/>
                </a:cubicBezTo>
                <a:cubicBezTo>
                  <a:pt x="1130473" y="1002611"/>
                  <a:pt x="1135223" y="1002611"/>
                  <a:pt x="1139973" y="1002611"/>
                </a:cubicBezTo>
                <a:cubicBezTo>
                  <a:pt x="1139973" y="950589"/>
                  <a:pt x="1139973" y="950589"/>
                  <a:pt x="1139973" y="950589"/>
                </a:cubicBezTo>
                <a:cubicBezTo>
                  <a:pt x="1144723" y="950589"/>
                  <a:pt x="1144723" y="950589"/>
                  <a:pt x="1144723" y="950589"/>
                </a:cubicBezTo>
                <a:cubicBezTo>
                  <a:pt x="1144723" y="969506"/>
                  <a:pt x="1144723" y="983694"/>
                  <a:pt x="1144723" y="997882"/>
                </a:cubicBezTo>
                <a:cubicBezTo>
                  <a:pt x="1154223" y="997882"/>
                  <a:pt x="1154223" y="997882"/>
                  <a:pt x="1154223" y="997882"/>
                </a:cubicBezTo>
                <a:cubicBezTo>
                  <a:pt x="1168472" y="997882"/>
                  <a:pt x="1177972" y="997882"/>
                  <a:pt x="1187472" y="997882"/>
                </a:cubicBezTo>
                <a:cubicBezTo>
                  <a:pt x="1187472" y="969506"/>
                  <a:pt x="1187472" y="969506"/>
                  <a:pt x="1187472" y="969506"/>
                </a:cubicBezTo>
                <a:cubicBezTo>
                  <a:pt x="1206471" y="969506"/>
                  <a:pt x="1206471" y="969506"/>
                  <a:pt x="1206471" y="969506"/>
                </a:cubicBezTo>
                <a:cubicBezTo>
                  <a:pt x="1206471" y="960047"/>
                  <a:pt x="1206471" y="960047"/>
                  <a:pt x="1206471" y="960047"/>
                </a:cubicBezTo>
                <a:cubicBezTo>
                  <a:pt x="1225471" y="960047"/>
                  <a:pt x="1225471" y="960047"/>
                  <a:pt x="1225471" y="960047"/>
                </a:cubicBezTo>
                <a:cubicBezTo>
                  <a:pt x="1225471" y="964777"/>
                  <a:pt x="1225471" y="964777"/>
                  <a:pt x="1225471" y="964777"/>
                </a:cubicBezTo>
                <a:cubicBezTo>
                  <a:pt x="1239721" y="964777"/>
                  <a:pt x="1239721" y="964777"/>
                  <a:pt x="1239721" y="964777"/>
                </a:cubicBezTo>
                <a:cubicBezTo>
                  <a:pt x="1239721" y="960047"/>
                  <a:pt x="1239721" y="960047"/>
                  <a:pt x="1239721" y="960047"/>
                </a:cubicBezTo>
                <a:cubicBezTo>
                  <a:pt x="1382217" y="960047"/>
                  <a:pt x="1382217" y="960047"/>
                  <a:pt x="1382217" y="960047"/>
                </a:cubicBezTo>
                <a:cubicBezTo>
                  <a:pt x="1382217" y="955318"/>
                  <a:pt x="1382217" y="955318"/>
                  <a:pt x="1382217" y="955318"/>
                </a:cubicBezTo>
                <a:cubicBezTo>
                  <a:pt x="1391717" y="955318"/>
                  <a:pt x="1391717" y="955318"/>
                  <a:pt x="1391717" y="955318"/>
                </a:cubicBezTo>
                <a:cubicBezTo>
                  <a:pt x="1391717" y="960047"/>
                  <a:pt x="1391717" y="960047"/>
                  <a:pt x="1391717" y="960047"/>
                </a:cubicBezTo>
                <a:cubicBezTo>
                  <a:pt x="1401217" y="960047"/>
                  <a:pt x="1401217" y="960047"/>
                  <a:pt x="1401217" y="960047"/>
                </a:cubicBezTo>
                <a:cubicBezTo>
                  <a:pt x="1401217" y="969506"/>
                  <a:pt x="1401217" y="969506"/>
                  <a:pt x="1401217" y="969506"/>
                </a:cubicBezTo>
                <a:cubicBezTo>
                  <a:pt x="1410717" y="969506"/>
                  <a:pt x="1410717" y="969506"/>
                  <a:pt x="1410717" y="969506"/>
                </a:cubicBezTo>
                <a:cubicBezTo>
                  <a:pt x="1410717" y="964777"/>
                  <a:pt x="1410717" y="964777"/>
                  <a:pt x="1410717" y="964777"/>
                </a:cubicBezTo>
                <a:cubicBezTo>
                  <a:pt x="1415467" y="964777"/>
                  <a:pt x="1415467" y="964777"/>
                  <a:pt x="1415467" y="964777"/>
                </a:cubicBezTo>
                <a:cubicBezTo>
                  <a:pt x="1415467" y="969506"/>
                  <a:pt x="1415467" y="969506"/>
                  <a:pt x="1415467" y="969506"/>
                </a:cubicBezTo>
                <a:cubicBezTo>
                  <a:pt x="1443966" y="969506"/>
                  <a:pt x="1443966" y="969506"/>
                  <a:pt x="1443966" y="969506"/>
                </a:cubicBezTo>
                <a:cubicBezTo>
                  <a:pt x="1443966" y="964777"/>
                  <a:pt x="1443966" y="964777"/>
                  <a:pt x="1443966" y="964777"/>
                </a:cubicBezTo>
                <a:cubicBezTo>
                  <a:pt x="1458216" y="964777"/>
                  <a:pt x="1458216" y="964777"/>
                  <a:pt x="1458216" y="964777"/>
                </a:cubicBezTo>
                <a:cubicBezTo>
                  <a:pt x="1458216" y="1002611"/>
                  <a:pt x="1458216" y="1002611"/>
                  <a:pt x="1458216" y="1002611"/>
                </a:cubicBezTo>
                <a:cubicBezTo>
                  <a:pt x="1462965" y="1002611"/>
                  <a:pt x="1462965" y="1002611"/>
                  <a:pt x="1462965" y="1002611"/>
                </a:cubicBezTo>
                <a:cubicBezTo>
                  <a:pt x="1462965" y="993152"/>
                  <a:pt x="1462965" y="993152"/>
                  <a:pt x="1462965" y="993152"/>
                </a:cubicBezTo>
                <a:cubicBezTo>
                  <a:pt x="1472465" y="993152"/>
                  <a:pt x="1472465" y="993152"/>
                  <a:pt x="1472465" y="993152"/>
                </a:cubicBezTo>
                <a:cubicBezTo>
                  <a:pt x="1472465" y="1002611"/>
                  <a:pt x="1472465" y="1002611"/>
                  <a:pt x="1472465" y="1002611"/>
                </a:cubicBezTo>
                <a:cubicBezTo>
                  <a:pt x="1496215" y="1002611"/>
                  <a:pt x="1496215" y="1002611"/>
                  <a:pt x="1496215" y="1002611"/>
                </a:cubicBezTo>
                <a:cubicBezTo>
                  <a:pt x="1496215" y="983694"/>
                  <a:pt x="1496215" y="983694"/>
                  <a:pt x="1496215" y="983694"/>
                </a:cubicBezTo>
                <a:cubicBezTo>
                  <a:pt x="1524714" y="978964"/>
                  <a:pt x="1524714" y="978964"/>
                  <a:pt x="1524714" y="978964"/>
                </a:cubicBezTo>
                <a:cubicBezTo>
                  <a:pt x="1524714" y="960047"/>
                  <a:pt x="1524714" y="945859"/>
                  <a:pt x="1524714" y="931672"/>
                </a:cubicBezTo>
                <a:cubicBezTo>
                  <a:pt x="1534214" y="931672"/>
                  <a:pt x="1534214" y="931672"/>
                  <a:pt x="1534214" y="931672"/>
                </a:cubicBezTo>
                <a:cubicBezTo>
                  <a:pt x="1534214" y="945859"/>
                  <a:pt x="1534214" y="960047"/>
                  <a:pt x="1534214" y="978964"/>
                </a:cubicBezTo>
                <a:cubicBezTo>
                  <a:pt x="1548463" y="978964"/>
                  <a:pt x="1548463" y="978964"/>
                  <a:pt x="1548463" y="978964"/>
                </a:cubicBezTo>
                <a:cubicBezTo>
                  <a:pt x="1548463" y="960047"/>
                  <a:pt x="1548463" y="945859"/>
                  <a:pt x="1548463" y="931672"/>
                </a:cubicBezTo>
                <a:cubicBezTo>
                  <a:pt x="1557963" y="931672"/>
                  <a:pt x="1557963" y="931672"/>
                  <a:pt x="1557963" y="931672"/>
                </a:cubicBezTo>
                <a:cubicBezTo>
                  <a:pt x="1557963" y="945859"/>
                  <a:pt x="1557963" y="960047"/>
                  <a:pt x="1557963" y="969506"/>
                </a:cubicBezTo>
                <a:cubicBezTo>
                  <a:pt x="1567463" y="969506"/>
                  <a:pt x="1567463" y="969506"/>
                  <a:pt x="1567463" y="969506"/>
                </a:cubicBezTo>
                <a:cubicBezTo>
                  <a:pt x="1567463" y="974235"/>
                  <a:pt x="1567463" y="974235"/>
                  <a:pt x="1567463" y="974235"/>
                </a:cubicBezTo>
                <a:cubicBezTo>
                  <a:pt x="1581713" y="974235"/>
                  <a:pt x="1581713" y="974235"/>
                  <a:pt x="1581713" y="974235"/>
                </a:cubicBezTo>
                <a:cubicBezTo>
                  <a:pt x="1581713" y="969506"/>
                  <a:pt x="1581713" y="969506"/>
                  <a:pt x="1581713" y="969506"/>
                </a:cubicBezTo>
                <a:cubicBezTo>
                  <a:pt x="1591213" y="969506"/>
                  <a:pt x="1591213" y="969506"/>
                  <a:pt x="1591213" y="969506"/>
                </a:cubicBezTo>
                <a:cubicBezTo>
                  <a:pt x="1591213" y="983694"/>
                  <a:pt x="1591213" y="983694"/>
                  <a:pt x="1591213" y="983694"/>
                </a:cubicBezTo>
                <a:cubicBezTo>
                  <a:pt x="1600712" y="983694"/>
                  <a:pt x="1600712" y="983694"/>
                  <a:pt x="1600712" y="983694"/>
                </a:cubicBezTo>
                <a:cubicBezTo>
                  <a:pt x="1600712" y="988423"/>
                  <a:pt x="1600712" y="988423"/>
                  <a:pt x="1600712" y="988423"/>
                </a:cubicBezTo>
                <a:cubicBezTo>
                  <a:pt x="1600712" y="988423"/>
                  <a:pt x="1600712" y="988423"/>
                  <a:pt x="1595962" y="988423"/>
                </a:cubicBezTo>
                <a:cubicBezTo>
                  <a:pt x="1595962" y="1007340"/>
                  <a:pt x="1595962" y="1007340"/>
                  <a:pt x="1595962" y="1007340"/>
                </a:cubicBezTo>
                <a:cubicBezTo>
                  <a:pt x="1605462" y="1007340"/>
                  <a:pt x="1614962" y="1007340"/>
                  <a:pt x="1624462" y="1007340"/>
                </a:cubicBezTo>
                <a:cubicBezTo>
                  <a:pt x="1624462" y="993152"/>
                  <a:pt x="1624462" y="978964"/>
                  <a:pt x="1624462" y="964777"/>
                </a:cubicBezTo>
                <a:cubicBezTo>
                  <a:pt x="1619712" y="964777"/>
                  <a:pt x="1619712" y="964777"/>
                  <a:pt x="1619712" y="964777"/>
                </a:cubicBezTo>
                <a:cubicBezTo>
                  <a:pt x="1619712" y="960047"/>
                  <a:pt x="1619712" y="960047"/>
                  <a:pt x="1619712" y="960047"/>
                </a:cubicBezTo>
                <a:cubicBezTo>
                  <a:pt x="1633961" y="960047"/>
                  <a:pt x="1633961" y="960047"/>
                  <a:pt x="1633961" y="960047"/>
                </a:cubicBezTo>
                <a:cubicBezTo>
                  <a:pt x="1633961" y="941130"/>
                  <a:pt x="1633961" y="941130"/>
                  <a:pt x="1633961" y="941130"/>
                </a:cubicBezTo>
                <a:cubicBezTo>
                  <a:pt x="1733709" y="941130"/>
                  <a:pt x="1733709" y="941130"/>
                  <a:pt x="1733709" y="941130"/>
                </a:cubicBezTo>
                <a:cubicBezTo>
                  <a:pt x="1733709" y="960047"/>
                  <a:pt x="1733709" y="960047"/>
                  <a:pt x="1733709" y="960047"/>
                </a:cubicBezTo>
                <a:cubicBezTo>
                  <a:pt x="1743209" y="960047"/>
                  <a:pt x="1752709" y="960047"/>
                  <a:pt x="1762208" y="960047"/>
                </a:cubicBezTo>
                <a:cubicBezTo>
                  <a:pt x="1762208" y="950589"/>
                  <a:pt x="1762208" y="945859"/>
                  <a:pt x="1762208" y="936401"/>
                </a:cubicBezTo>
                <a:cubicBezTo>
                  <a:pt x="1771708" y="936401"/>
                  <a:pt x="1771708" y="936401"/>
                  <a:pt x="1771708" y="936401"/>
                </a:cubicBezTo>
                <a:cubicBezTo>
                  <a:pt x="1771708" y="903296"/>
                  <a:pt x="1771708" y="903296"/>
                  <a:pt x="1771708" y="903296"/>
                </a:cubicBezTo>
                <a:cubicBezTo>
                  <a:pt x="1785958" y="903296"/>
                  <a:pt x="1785958" y="903296"/>
                  <a:pt x="1785958" y="903296"/>
                </a:cubicBezTo>
                <a:cubicBezTo>
                  <a:pt x="1785958" y="898566"/>
                  <a:pt x="1785958" y="898566"/>
                  <a:pt x="1785958" y="898566"/>
                </a:cubicBezTo>
                <a:cubicBezTo>
                  <a:pt x="1800208" y="898566"/>
                  <a:pt x="1800208" y="898566"/>
                  <a:pt x="1800208" y="898566"/>
                </a:cubicBezTo>
                <a:cubicBezTo>
                  <a:pt x="1800208" y="898566"/>
                  <a:pt x="1804957" y="898566"/>
                  <a:pt x="1804957" y="903296"/>
                </a:cubicBezTo>
                <a:cubicBezTo>
                  <a:pt x="1819207" y="903296"/>
                  <a:pt x="1819207" y="903296"/>
                  <a:pt x="1819207" y="903296"/>
                </a:cubicBezTo>
                <a:cubicBezTo>
                  <a:pt x="1819207" y="936401"/>
                  <a:pt x="1819207" y="936401"/>
                  <a:pt x="1819207" y="936401"/>
                </a:cubicBezTo>
                <a:cubicBezTo>
                  <a:pt x="1857206" y="936401"/>
                  <a:pt x="1857206" y="936401"/>
                  <a:pt x="1857206" y="936401"/>
                </a:cubicBezTo>
                <a:cubicBezTo>
                  <a:pt x="1857206" y="922213"/>
                  <a:pt x="1857206" y="922213"/>
                  <a:pt x="1857206" y="922213"/>
                </a:cubicBezTo>
                <a:cubicBezTo>
                  <a:pt x="1861956" y="922213"/>
                  <a:pt x="1861956" y="922213"/>
                  <a:pt x="1861956" y="922213"/>
                </a:cubicBezTo>
                <a:cubicBezTo>
                  <a:pt x="1861956" y="936401"/>
                  <a:pt x="1861956" y="936401"/>
                  <a:pt x="1861956" y="936401"/>
                </a:cubicBezTo>
                <a:cubicBezTo>
                  <a:pt x="1880956" y="936401"/>
                  <a:pt x="1880956" y="936401"/>
                  <a:pt x="1880956" y="936401"/>
                </a:cubicBezTo>
                <a:cubicBezTo>
                  <a:pt x="1880956" y="770875"/>
                  <a:pt x="1880956" y="770875"/>
                  <a:pt x="1880956" y="770875"/>
                </a:cubicBezTo>
                <a:cubicBezTo>
                  <a:pt x="1928455" y="770875"/>
                  <a:pt x="1928455" y="770875"/>
                  <a:pt x="1928455" y="770875"/>
                </a:cubicBezTo>
                <a:cubicBezTo>
                  <a:pt x="1928455" y="756688"/>
                  <a:pt x="1928455" y="756688"/>
                  <a:pt x="1928455" y="756688"/>
                </a:cubicBezTo>
                <a:cubicBezTo>
                  <a:pt x="1933205" y="756688"/>
                  <a:pt x="1933205" y="756688"/>
                  <a:pt x="1933205" y="756688"/>
                </a:cubicBezTo>
                <a:cubicBezTo>
                  <a:pt x="1933205" y="766146"/>
                  <a:pt x="1933205" y="766146"/>
                  <a:pt x="1933205" y="766146"/>
                </a:cubicBezTo>
                <a:cubicBezTo>
                  <a:pt x="1956954" y="766146"/>
                  <a:pt x="1956954" y="766146"/>
                  <a:pt x="1956954" y="766146"/>
                </a:cubicBezTo>
                <a:cubicBezTo>
                  <a:pt x="1956954" y="756688"/>
                  <a:pt x="1956954" y="756688"/>
                  <a:pt x="1956954" y="756688"/>
                </a:cubicBezTo>
                <a:cubicBezTo>
                  <a:pt x="1961704" y="756688"/>
                  <a:pt x="1961704" y="756688"/>
                  <a:pt x="1961704" y="756688"/>
                </a:cubicBezTo>
                <a:cubicBezTo>
                  <a:pt x="1961704" y="775605"/>
                  <a:pt x="1961704" y="775605"/>
                  <a:pt x="1961704" y="775605"/>
                </a:cubicBezTo>
                <a:cubicBezTo>
                  <a:pt x="1971204" y="775605"/>
                  <a:pt x="1971204" y="775605"/>
                  <a:pt x="1971204" y="775605"/>
                </a:cubicBezTo>
                <a:cubicBezTo>
                  <a:pt x="1971204" y="794522"/>
                  <a:pt x="1971204" y="794522"/>
                  <a:pt x="1971204" y="794522"/>
                </a:cubicBezTo>
                <a:cubicBezTo>
                  <a:pt x="1999703" y="794522"/>
                  <a:pt x="1999703" y="794522"/>
                  <a:pt x="1999703" y="794522"/>
                </a:cubicBezTo>
                <a:cubicBezTo>
                  <a:pt x="1999703" y="832356"/>
                  <a:pt x="1999703" y="832356"/>
                  <a:pt x="1999703" y="832356"/>
                </a:cubicBezTo>
                <a:cubicBezTo>
                  <a:pt x="2004453" y="832356"/>
                  <a:pt x="2004453" y="832356"/>
                  <a:pt x="2004453" y="832356"/>
                </a:cubicBezTo>
                <a:cubicBezTo>
                  <a:pt x="2004453" y="803981"/>
                  <a:pt x="2004453" y="803981"/>
                  <a:pt x="2004453" y="803981"/>
                </a:cubicBezTo>
                <a:cubicBezTo>
                  <a:pt x="2013953" y="803981"/>
                  <a:pt x="2013953" y="803981"/>
                  <a:pt x="2013953" y="803981"/>
                </a:cubicBezTo>
                <a:cubicBezTo>
                  <a:pt x="2013953" y="846544"/>
                  <a:pt x="2013953" y="846544"/>
                  <a:pt x="2013953" y="846544"/>
                </a:cubicBezTo>
                <a:cubicBezTo>
                  <a:pt x="2051952" y="846544"/>
                  <a:pt x="2051952" y="846544"/>
                  <a:pt x="2051952" y="846544"/>
                </a:cubicBezTo>
                <a:cubicBezTo>
                  <a:pt x="2051952" y="832356"/>
                  <a:pt x="2051952" y="832356"/>
                  <a:pt x="2051952" y="832356"/>
                </a:cubicBezTo>
                <a:cubicBezTo>
                  <a:pt x="2070951" y="832356"/>
                  <a:pt x="2070951" y="832356"/>
                  <a:pt x="2070951" y="832356"/>
                </a:cubicBezTo>
                <a:cubicBezTo>
                  <a:pt x="2070951" y="856003"/>
                  <a:pt x="2070951" y="856003"/>
                  <a:pt x="2070951" y="856003"/>
                </a:cubicBezTo>
                <a:cubicBezTo>
                  <a:pt x="2075701" y="856003"/>
                  <a:pt x="2075701" y="856003"/>
                  <a:pt x="2075701" y="856003"/>
                </a:cubicBezTo>
                <a:cubicBezTo>
                  <a:pt x="2075701" y="832356"/>
                  <a:pt x="2075701" y="832356"/>
                  <a:pt x="2075701" y="832356"/>
                </a:cubicBezTo>
                <a:cubicBezTo>
                  <a:pt x="2094701" y="832356"/>
                  <a:pt x="2094701" y="832356"/>
                  <a:pt x="2094701" y="832356"/>
                </a:cubicBezTo>
                <a:cubicBezTo>
                  <a:pt x="2094701" y="789793"/>
                  <a:pt x="2094701" y="789793"/>
                  <a:pt x="2094701" y="789793"/>
                </a:cubicBezTo>
                <a:cubicBezTo>
                  <a:pt x="2104200" y="789793"/>
                  <a:pt x="2104200" y="789793"/>
                  <a:pt x="2104200" y="789793"/>
                </a:cubicBezTo>
                <a:cubicBezTo>
                  <a:pt x="2118450" y="737770"/>
                  <a:pt x="2118450" y="737770"/>
                  <a:pt x="2118450" y="737770"/>
                </a:cubicBezTo>
                <a:cubicBezTo>
                  <a:pt x="2132700" y="737770"/>
                  <a:pt x="2132700" y="737770"/>
                  <a:pt x="2132700" y="737770"/>
                </a:cubicBezTo>
                <a:cubicBezTo>
                  <a:pt x="2146950" y="789793"/>
                  <a:pt x="2146950" y="789793"/>
                  <a:pt x="2146950" y="789793"/>
                </a:cubicBezTo>
                <a:cubicBezTo>
                  <a:pt x="2156449" y="789793"/>
                  <a:pt x="2156449" y="789793"/>
                  <a:pt x="2156449" y="789793"/>
                </a:cubicBezTo>
                <a:cubicBezTo>
                  <a:pt x="2156449" y="865461"/>
                  <a:pt x="2156449" y="865461"/>
                  <a:pt x="2156449" y="865461"/>
                </a:cubicBezTo>
                <a:cubicBezTo>
                  <a:pt x="2161199" y="865461"/>
                  <a:pt x="2161199" y="865461"/>
                  <a:pt x="2161199" y="865461"/>
                </a:cubicBezTo>
                <a:cubicBezTo>
                  <a:pt x="2161199" y="922213"/>
                  <a:pt x="2161199" y="922213"/>
                  <a:pt x="2161199" y="922213"/>
                </a:cubicBezTo>
                <a:cubicBezTo>
                  <a:pt x="2170699" y="917484"/>
                  <a:pt x="2170699" y="917484"/>
                  <a:pt x="2170699" y="917484"/>
                </a:cubicBezTo>
                <a:cubicBezTo>
                  <a:pt x="2170699" y="898566"/>
                  <a:pt x="2170699" y="898566"/>
                  <a:pt x="2170699" y="898566"/>
                </a:cubicBezTo>
                <a:cubicBezTo>
                  <a:pt x="2175449" y="912754"/>
                  <a:pt x="2175449" y="912754"/>
                  <a:pt x="2175449" y="912754"/>
                </a:cubicBezTo>
                <a:cubicBezTo>
                  <a:pt x="2184949" y="912754"/>
                  <a:pt x="2184949" y="912754"/>
                  <a:pt x="2184949" y="912754"/>
                </a:cubicBezTo>
                <a:cubicBezTo>
                  <a:pt x="2184949" y="813439"/>
                  <a:pt x="2184949" y="813439"/>
                  <a:pt x="2184949" y="813439"/>
                </a:cubicBezTo>
                <a:cubicBezTo>
                  <a:pt x="2222948" y="813439"/>
                  <a:pt x="2222948" y="813439"/>
                  <a:pt x="2222948" y="813439"/>
                </a:cubicBezTo>
                <a:cubicBezTo>
                  <a:pt x="2237198" y="827627"/>
                  <a:pt x="2237198" y="827627"/>
                  <a:pt x="2237198" y="827627"/>
                </a:cubicBezTo>
                <a:cubicBezTo>
                  <a:pt x="2237198" y="813439"/>
                  <a:pt x="2237198" y="813439"/>
                  <a:pt x="2237198" y="813439"/>
                </a:cubicBezTo>
                <a:cubicBezTo>
                  <a:pt x="2237198" y="808710"/>
                  <a:pt x="2237198" y="808710"/>
                  <a:pt x="2237198" y="808710"/>
                </a:cubicBezTo>
                <a:cubicBezTo>
                  <a:pt x="2251447" y="808710"/>
                  <a:pt x="2251447" y="808710"/>
                  <a:pt x="2251447" y="808710"/>
                </a:cubicBezTo>
                <a:cubicBezTo>
                  <a:pt x="2251447" y="780334"/>
                  <a:pt x="2251447" y="780334"/>
                  <a:pt x="2251447" y="780334"/>
                </a:cubicBezTo>
                <a:cubicBezTo>
                  <a:pt x="2260947" y="780334"/>
                  <a:pt x="2260947" y="780334"/>
                  <a:pt x="2260947" y="780334"/>
                </a:cubicBezTo>
                <a:cubicBezTo>
                  <a:pt x="2260947" y="766146"/>
                  <a:pt x="2260947" y="766146"/>
                  <a:pt x="2260947" y="766146"/>
                </a:cubicBezTo>
                <a:cubicBezTo>
                  <a:pt x="2260947" y="737770"/>
                  <a:pt x="2260947" y="737770"/>
                  <a:pt x="2260947" y="737770"/>
                </a:cubicBezTo>
                <a:cubicBezTo>
                  <a:pt x="2279946" y="737770"/>
                  <a:pt x="2279946" y="737770"/>
                  <a:pt x="2279946" y="737770"/>
                </a:cubicBezTo>
                <a:cubicBezTo>
                  <a:pt x="2279946" y="699936"/>
                  <a:pt x="2279946" y="699936"/>
                  <a:pt x="2279946" y="699936"/>
                </a:cubicBezTo>
                <a:cubicBezTo>
                  <a:pt x="2294196" y="699936"/>
                  <a:pt x="2294196" y="699936"/>
                  <a:pt x="2294196" y="699936"/>
                </a:cubicBezTo>
                <a:cubicBezTo>
                  <a:pt x="2294196" y="690477"/>
                  <a:pt x="2294196" y="690477"/>
                  <a:pt x="2294196" y="690477"/>
                </a:cubicBezTo>
                <a:cubicBezTo>
                  <a:pt x="2298946" y="690477"/>
                  <a:pt x="2298946" y="690477"/>
                  <a:pt x="2298946" y="690477"/>
                </a:cubicBezTo>
                <a:cubicBezTo>
                  <a:pt x="2298946" y="657372"/>
                  <a:pt x="2298946" y="657372"/>
                  <a:pt x="2298946" y="657372"/>
                </a:cubicBezTo>
                <a:cubicBezTo>
                  <a:pt x="2303696" y="657372"/>
                  <a:pt x="2303696" y="657372"/>
                  <a:pt x="2303696" y="657372"/>
                </a:cubicBezTo>
                <a:cubicBezTo>
                  <a:pt x="2303696" y="647914"/>
                  <a:pt x="2303696" y="647914"/>
                  <a:pt x="2303696" y="647914"/>
                </a:cubicBezTo>
                <a:cubicBezTo>
                  <a:pt x="2313196" y="647914"/>
                  <a:pt x="2313196" y="647914"/>
                  <a:pt x="2313196" y="647914"/>
                </a:cubicBezTo>
                <a:cubicBezTo>
                  <a:pt x="2313196" y="610079"/>
                  <a:pt x="2313196" y="610079"/>
                  <a:pt x="2313196" y="610079"/>
                </a:cubicBezTo>
                <a:cubicBezTo>
                  <a:pt x="2346445" y="610079"/>
                  <a:pt x="2346445" y="610079"/>
                  <a:pt x="2346445" y="610079"/>
                </a:cubicBezTo>
                <a:cubicBezTo>
                  <a:pt x="2346445" y="595892"/>
                  <a:pt x="2346445" y="595892"/>
                  <a:pt x="2346445" y="595892"/>
                </a:cubicBezTo>
                <a:cubicBezTo>
                  <a:pt x="2384444" y="595892"/>
                  <a:pt x="2384444" y="595892"/>
                  <a:pt x="2384444" y="595892"/>
                </a:cubicBezTo>
                <a:cubicBezTo>
                  <a:pt x="2384444" y="581704"/>
                  <a:pt x="2384444" y="581704"/>
                  <a:pt x="2384444" y="581704"/>
                </a:cubicBezTo>
                <a:cubicBezTo>
                  <a:pt x="2408194" y="581704"/>
                  <a:pt x="2408194" y="581704"/>
                  <a:pt x="2408194" y="581704"/>
                </a:cubicBezTo>
                <a:cubicBezTo>
                  <a:pt x="2408194" y="595892"/>
                  <a:pt x="2408194" y="595892"/>
                  <a:pt x="2408194" y="595892"/>
                </a:cubicBezTo>
                <a:cubicBezTo>
                  <a:pt x="2417693" y="595892"/>
                  <a:pt x="2417693" y="595892"/>
                  <a:pt x="2417693" y="595892"/>
                </a:cubicBezTo>
                <a:cubicBezTo>
                  <a:pt x="2417693" y="591162"/>
                  <a:pt x="2417693" y="591162"/>
                  <a:pt x="2417693" y="591162"/>
                </a:cubicBezTo>
                <a:cubicBezTo>
                  <a:pt x="2427193" y="591162"/>
                  <a:pt x="2427193" y="591162"/>
                  <a:pt x="2427193" y="591162"/>
                </a:cubicBezTo>
                <a:cubicBezTo>
                  <a:pt x="2427193" y="595892"/>
                  <a:pt x="2427193" y="595892"/>
                  <a:pt x="2427193" y="595892"/>
                </a:cubicBezTo>
                <a:cubicBezTo>
                  <a:pt x="2436693" y="595892"/>
                  <a:pt x="2436693" y="595892"/>
                  <a:pt x="2436693" y="595892"/>
                </a:cubicBezTo>
                <a:cubicBezTo>
                  <a:pt x="2436693" y="581704"/>
                  <a:pt x="2436693" y="581704"/>
                  <a:pt x="2436693" y="581704"/>
                </a:cubicBezTo>
                <a:cubicBezTo>
                  <a:pt x="2455692" y="581704"/>
                  <a:pt x="2455692" y="581704"/>
                  <a:pt x="2455692" y="581704"/>
                </a:cubicBezTo>
                <a:cubicBezTo>
                  <a:pt x="2455692" y="595892"/>
                  <a:pt x="2455692" y="595892"/>
                  <a:pt x="2455692" y="595892"/>
                </a:cubicBezTo>
                <a:cubicBezTo>
                  <a:pt x="2484192" y="595892"/>
                  <a:pt x="2484192" y="595892"/>
                  <a:pt x="2484192" y="595892"/>
                </a:cubicBezTo>
                <a:cubicBezTo>
                  <a:pt x="2484192" y="610079"/>
                  <a:pt x="2484192" y="610079"/>
                  <a:pt x="2484192" y="610079"/>
                </a:cubicBezTo>
                <a:cubicBezTo>
                  <a:pt x="2498441" y="610079"/>
                  <a:pt x="2498441" y="610079"/>
                  <a:pt x="2498441" y="610079"/>
                </a:cubicBezTo>
                <a:cubicBezTo>
                  <a:pt x="2498441" y="709395"/>
                  <a:pt x="2498441" y="709395"/>
                  <a:pt x="2498441" y="709395"/>
                </a:cubicBezTo>
                <a:cubicBezTo>
                  <a:pt x="2507941" y="709395"/>
                  <a:pt x="2507941" y="709395"/>
                  <a:pt x="2507941" y="709395"/>
                </a:cubicBezTo>
                <a:cubicBezTo>
                  <a:pt x="2507941" y="671560"/>
                  <a:pt x="2507941" y="671560"/>
                  <a:pt x="2507941" y="671560"/>
                </a:cubicBezTo>
                <a:cubicBezTo>
                  <a:pt x="2555440" y="671560"/>
                  <a:pt x="2555440" y="671560"/>
                  <a:pt x="2555440" y="671560"/>
                </a:cubicBezTo>
                <a:cubicBezTo>
                  <a:pt x="2555440" y="709395"/>
                  <a:pt x="2555440" y="709395"/>
                  <a:pt x="2555440" y="709395"/>
                </a:cubicBezTo>
                <a:cubicBezTo>
                  <a:pt x="2564940" y="709395"/>
                  <a:pt x="2564940" y="709395"/>
                  <a:pt x="2564940" y="709395"/>
                </a:cubicBezTo>
                <a:cubicBezTo>
                  <a:pt x="2564940" y="813439"/>
                  <a:pt x="2564940" y="813439"/>
                  <a:pt x="2564940" y="813439"/>
                </a:cubicBezTo>
                <a:cubicBezTo>
                  <a:pt x="2569690" y="813439"/>
                  <a:pt x="2569690" y="813439"/>
                  <a:pt x="2569690" y="813439"/>
                </a:cubicBezTo>
                <a:cubicBezTo>
                  <a:pt x="2574439" y="728312"/>
                  <a:pt x="2574439" y="728312"/>
                  <a:pt x="2574439" y="728312"/>
                </a:cubicBezTo>
                <a:cubicBezTo>
                  <a:pt x="2574439" y="813439"/>
                  <a:pt x="2574439" y="813439"/>
                  <a:pt x="2574439" y="813439"/>
                </a:cubicBezTo>
                <a:cubicBezTo>
                  <a:pt x="2583939" y="813439"/>
                  <a:pt x="2583939" y="813439"/>
                  <a:pt x="2583939" y="813439"/>
                </a:cubicBezTo>
                <a:cubicBezTo>
                  <a:pt x="2588689" y="860732"/>
                  <a:pt x="2588689" y="860732"/>
                  <a:pt x="2588689" y="860732"/>
                </a:cubicBezTo>
                <a:cubicBezTo>
                  <a:pt x="2612439" y="874920"/>
                  <a:pt x="2612439" y="874920"/>
                  <a:pt x="2612439" y="874920"/>
                </a:cubicBezTo>
                <a:cubicBezTo>
                  <a:pt x="2612439" y="856003"/>
                  <a:pt x="2612439" y="856003"/>
                  <a:pt x="2612439" y="856003"/>
                </a:cubicBezTo>
                <a:cubicBezTo>
                  <a:pt x="2617188" y="856003"/>
                  <a:pt x="2617188" y="856003"/>
                  <a:pt x="2617188" y="856003"/>
                </a:cubicBezTo>
                <a:cubicBezTo>
                  <a:pt x="2617188" y="841815"/>
                  <a:pt x="2617188" y="841815"/>
                  <a:pt x="2617188" y="841815"/>
                </a:cubicBezTo>
                <a:cubicBezTo>
                  <a:pt x="2683687" y="841815"/>
                  <a:pt x="2683687" y="841815"/>
                  <a:pt x="2683687" y="841815"/>
                </a:cubicBezTo>
                <a:cubicBezTo>
                  <a:pt x="2683687" y="846544"/>
                  <a:pt x="2683687" y="846544"/>
                  <a:pt x="2683687" y="846544"/>
                </a:cubicBezTo>
                <a:cubicBezTo>
                  <a:pt x="2688437" y="846544"/>
                  <a:pt x="2688437" y="846544"/>
                  <a:pt x="2688437" y="846544"/>
                </a:cubicBezTo>
                <a:cubicBezTo>
                  <a:pt x="2688437" y="832356"/>
                  <a:pt x="2688437" y="832356"/>
                  <a:pt x="2688437" y="832356"/>
                </a:cubicBezTo>
                <a:cubicBezTo>
                  <a:pt x="2697937" y="832356"/>
                  <a:pt x="2697937" y="832356"/>
                  <a:pt x="2697937" y="832356"/>
                </a:cubicBezTo>
                <a:cubicBezTo>
                  <a:pt x="2697937" y="846544"/>
                  <a:pt x="2697937" y="846544"/>
                  <a:pt x="2697937" y="846544"/>
                </a:cubicBezTo>
                <a:cubicBezTo>
                  <a:pt x="2707437" y="846544"/>
                  <a:pt x="2707437" y="846544"/>
                  <a:pt x="2707437" y="846544"/>
                </a:cubicBezTo>
                <a:cubicBezTo>
                  <a:pt x="2707437" y="827627"/>
                  <a:pt x="2707437" y="827627"/>
                  <a:pt x="2707437" y="827627"/>
                </a:cubicBezTo>
                <a:cubicBezTo>
                  <a:pt x="2716936" y="827627"/>
                  <a:pt x="2716936" y="827627"/>
                  <a:pt x="2716936" y="827627"/>
                </a:cubicBezTo>
                <a:cubicBezTo>
                  <a:pt x="2716936" y="818168"/>
                  <a:pt x="2716936" y="818168"/>
                  <a:pt x="2716936" y="818168"/>
                </a:cubicBezTo>
                <a:cubicBezTo>
                  <a:pt x="2740686" y="818168"/>
                  <a:pt x="2740686" y="818168"/>
                  <a:pt x="2740686" y="818168"/>
                </a:cubicBezTo>
                <a:cubicBezTo>
                  <a:pt x="2740686" y="794522"/>
                  <a:pt x="2740686" y="794522"/>
                  <a:pt x="2740686" y="794522"/>
                </a:cubicBezTo>
                <a:cubicBezTo>
                  <a:pt x="2750186" y="789793"/>
                  <a:pt x="2750186" y="789793"/>
                  <a:pt x="2750186" y="789793"/>
                </a:cubicBezTo>
                <a:cubicBezTo>
                  <a:pt x="2750186" y="785063"/>
                  <a:pt x="2750186" y="785063"/>
                  <a:pt x="2750186" y="785063"/>
                </a:cubicBezTo>
                <a:cubicBezTo>
                  <a:pt x="2769185" y="785063"/>
                  <a:pt x="2769185" y="785063"/>
                  <a:pt x="2769185" y="785063"/>
                </a:cubicBezTo>
                <a:cubicBezTo>
                  <a:pt x="2769185" y="766146"/>
                  <a:pt x="2769185" y="766146"/>
                  <a:pt x="2769185" y="766146"/>
                </a:cubicBezTo>
                <a:cubicBezTo>
                  <a:pt x="2778685" y="766146"/>
                  <a:pt x="2778685" y="766146"/>
                  <a:pt x="2778685" y="766146"/>
                </a:cubicBezTo>
                <a:cubicBezTo>
                  <a:pt x="2778685" y="723583"/>
                  <a:pt x="2778685" y="723583"/>
                  <a:pt x="2778685" y="723583"/>
                </a:cubicBezTo>
                <a:cubicBezTo>
                  <a:pt x="2797684" y="723583"/>
                  <a:pt x="2797684" y="723583"/>
                  <a:pt x="2797684" y="723583"/>
                </a:cubicBezTo>
                <a:cubicBezTo>
                  <a:pt x="2797684" y="718853"/>
                  <a:pt x="2797684" y="718853"/>
                  <a:pt x="2797684" y="718853"/>
                </a:cubicBezTo>
                <a:cubicBezTo>
                  <a:pt x="2807184" y="718853"/>
                  <a:pt x="2807184" y="718853"/>
                  <a:pt x="2807184" y="718853"/>
                </a:cubicBezTo>
                <a:cubicBezTo>
                  <a:pt x="2807184" y="662102"/>
                  <a:pt x="2807184" y="662102"/>
                  <a:pt x="2807184" y="662102"/>
                </a:cubicBezTo>
                <a:cubicBezTo>
                  <a:pt x="2830934" y="662102"/>
                  <a:pt x="2830934" y="662102"/>
                  <a:pt x="2830934" y="662102"/>
                </a:cubicBezTo>
                <a:cubicBezTo>
                  <a:pt x="2830934" y="638455"/>
                  <a:pt x="2830934" y="638455"/>
                  <a:pt x="2830934" y="638455"/>
                </a:cubicBezTo>
                <a:cubicBezTo>
                  <a:pt x="2878433" y="638455"/>
                  <a:pt x="2878433" y="638455"/>
                  <a:pt x="2878433" y="638455"/>
                </a:cubicBezTo>
                <a:cubicBezTo>
                  <a:pt x="2878433" y="662102"/>
                  <a:pt x="2878433" y="662102"/>
                  <a:pt x="2878433" y="662102"/>
                </a:cubicBezTo>
                <a:cubicBezTo>
                  <a:pt x="2906932" y="662102"/>
                  <a:pt x="2906932" y="662102"/>
                  <a:pt x="2906932" y="662102"/>
                </a:cubicBezTo>
                <a:cubicBezTo>
                  <a:pt x="2906932" y="718853"/>
                  <a:pt x="2906932" y="718853"/>
                  <a:pt x="2906932" y="718853"/>
                </a:cubicBezTo>
                <a:cubicBezTo>
                  <a:pt x="2925931" y="718853"/>
                  <a:pt x="2925931" y="718853"/>
                  <a:pt x="2925931" y="718853"/>
                </a:cubicBezTo>
                <a:cubicBezTo>
                  <a:pt x="2925931" y="846544"/>
                  <a:pt x="2925931" y="846544"/>
                  <a:pt x="2925931" y="846544"/>
                </a:cubicBezTo>
                <a:cubicBezTo>
                  <a:pt x="2930681" y="846544"/>
                  <a:pt x="2930681" y="846544"/>
                  <a:pt x="2930681" y="846544"/>
                </a:cubicBezTo>
                <a:cubicBezTo>
                  <a:pt x="2944931" y="813439"/>
                  <a:pt x="2944931" y="813439"/>
                  <a:pt x="2944931" y="813439"/>
                </a:cubicBezTo>
                <a:cubicBezTo>
                  <a:pt x="2954431" y="827627"/>
                  <a:pt x="2954431" y="827627"/>
                  <a:pt x="2954431" y="827627"/>
                </a:cubicBezTo>
                <a:cubicBezTo>
                  <a:pt x="2949680" y="827627"/>
                  <a:pt x="2949680" y="827627"/>
                  <a:pt x="2949680" y="827627"/>
                </a:cubicBezTo>
                <a:cubicBezTo>
                  <a:pt x="2949680" y="846544"/>
                  <a:pt x="2949680" y="846544"/>
                  <a:pt x="2949680" y="846544"/>
                </a:cubicBezTo>
                <a:cubicBezTo>
                  <a:pt x="2959181" y="846544"/>
                  <a:pt x="2959181" y="846544"/>
                  <a:pt x="2959181" y="846544"/>
                </a:cubicBezTo>
                <a:cubicBezTo>
                  <a:pt x="2959181" y="884379"/>
                  <a:pt x="2959181" y="884379"/>
                  <a:pt x="2959181" y="884379"/>
                </a:cubicBezTo>
                <a:cubicBezTo>
                  <a:pt x="2968680" y="884379"/>
                  <a:pt x="2968680" y="884379"/>
                  <a:pt x="2968680" y="884379"/>
                </a:cubicBezTo>
                <a:cubicBezTo>
                  <a:pt x="2968680" y="912754"/>
                  <a:pt x="2968680" y="912754"/>
                  <a:pt x="2968680" y="912754"/>
                </a:cubicBezTo>
                <a:cubicBezTo>
                  <a:pt x="2987680" y="912754"/>
                  <a:pt x="2987680" y="912754"/>
                  <a:pt x="2987680" y="912754"/>
                </a:cubicBezTo>
                <a:cubicBezTo>
                  <a:pt x="2987680" y="903296"/>
                  <a:pt x="2987680" y="903296"/>
                  <a:pt x="2987680" y="903296"/>
                </a:cubicBezTo>
                <a:cubicBezTo>
                  <a:pt x="3006680" y="903296"/>
                  <a:pt x="3006680" y="903296"/>
                  <a:pt x="3006680" y="903296"/>
                </a:cubicBezTo>
                <a:cubicBezTo>
                  <a:pt x="3006680" y="874920"/>
                  <a:pt x="3006680" y="874920"/>
                  <a:pt x="3006680" y="874920"/>
                </a:cubicBezTo>
                <a:cubicBezTo>
                  <a:pt x="3054179" y="874920"/>
                  <a:pt x="3054179" y="874920"/>
                  <a:pt x="3054179" y="874920"/>
                </a:cubicBezTo>
                <a:cubicBezTo>
                  <a:pt x="3054179" y="884379"/>
                  <a:pt x="3054179" y="884379"/>
                  <a:pt x="3054179" y="884379"/>
                </a:cubicBezTo>
                <a:cubicBezTo>
                  <a:pt x="3063678" y="884379"/>
                  <a:pt x="3063678" y="884379"/>
                  <a:pt x="3063678" y="884379"/>
                </a:cubicBezTo>
                <a:cubicBezTo>
                  <a:pt x="3063678" y="874920"/>
                  <a:pt x="3063678" y="874920"/>
                  <a:pt x="3063678" y="874920"/>
                </a:cubicBezTo>
                <a:cubicBezTo>
                  <a:pt x="3073178" y="874920"/>
                  <a:pt x="3073178" y="874920"/>
                  <a:pt x="3073178" y="874920"/>
                </a:cubicBezTo>
                <a:cubicBezTo>
                  <a:pt x="3073178" y="893837"/>
                  <a:pt x="3073178" y="893837"/>
                  <a:pt x="3073178" y="893837"/>
                </a:cubicBezTo>
                <a:cubicBezTo>
                  <a:pt x="3082678" y="893837"/>
                  <a:pt x="3082678" y="893837"/>
                  <a:pt x="3082678" y="893837"/>
                </a:cubicBezTo>
                <a:cubicBezTo>
                  <a:pt x="3082678" y="884379"/>
                  <a:pt x="3082678" y="884379"/>
                  <a:pt x="3082678" y="884379"/>
                </a:cubicBezTo>
                <a:cubicBezTo>
                  <a:pt x="3092177" y="884379"/>
                  <a:pt x="3092177" y="884379"/>
                  <a:pt x="3092177" y="884379"/>
                </a:cubicBezTo>
                <a:cubicBezTo>
                  <a:pt x="3092177" y="856003"/>
                  <a:pt x="3092177" y="856003"/>
                  <a:pt x="3092177" y="856003"/>
                </a:cubicBezTo>
                <a:cubicBezTo>
                  <a:pt x="3130177" y="856003"/>
                  <a:pt x="3130177" y="856003"/>
                  <a:pt x="3130177" y="856003"/>
                </a:cubicBezTo>
                <a:cubicBezTo>
                  <a:pt x="3130177" y="865461"/>
                  <a:pt x="3130177" y="865461"/>
                  <a:pt x="3130177" y="865461"/>
                </a:cubicBezTo>
                <a:cubicBezTo>
                  <a:pt x="3139677" y="865461"/>
                  <a:pt x="3139677" y="865461"/>
                  <a:pt x="3139677" y="865461"/>
                </a:cubicBezTo>
                <a:cubicBezTo>
                  <a:pt x="3139677" y="846544"/>
                  <a:pt x="3139677" y="846544"/>
                  <a:pt x="3139677" y="846544"/>
                </a:cubicBezTo>
                <a:cubicBezTo>
                  <a:pt x="3158676" y="846544"/>
                  <a:pt x="3158676" y="846544"/>
                  <a:pt x="3158676" y="846544"/>
                </a:cubicBezTo>
                <a:cubicBezTo>
                  <a:pt x="3158676" y="818168"/>
                  <a:pt x="3158676" y="818168"/>
                  <a:pt x="3158676" y="818168"/>
                </a:cubicBezTo>
                <a:cubicBezTo>
                  <a:pt x="3177676" y="818168"/>
                  <a:pt x="3177676" y="818168"/>
                  <a:pt x="3177676" y="818168"/>
                </a:cubicBezTo>
                <a:cubicBezTo>
                  <a:pt x="3177676" y="827627"/>
                  <a:pt x="3177676" y="827627"/>
                  <a:pt x="3177676" y="827627"/>
                </a:cubicBezTo>
                <a:cubicBezTo>
                  <a:pt x="3187175" y="827627"/>
                  <a:pt x="3187175" y="827627"/>
                  <a:pt x="3187175" y="827627"/>
                </a:cubicBezTo>
                <a:cubicBezTo>
                  <a:pt x="3187175" y="799251"/>
                  <a:pt x="3187175" y="799251"/>
                  <a:pt x="3187175" y="799251"/>
                </a:cubicBezTo>
                <a:cubicBezTo>
                  <a:pt x="3206175" y="799251"/>
                  <a:pt x="3206175" y="799251"/>
                  <a:pt x="3206175" y="799251"/>
                </a:cubicBezTo>
                <a:cubicBezTo>
                  <a:pt x="3206175" y="818168"/>
                  <a:pt x="3206175" y="818168"/>
                  <a:pt x="3206175" y="818168"/>
                </a:cubicBezTo>
                <a:cubicBezTo>
                  <a:pt x="3234674" y="818168"/>
                  <a:pt x="3234674" y="818168"/>
                  <a:pt x="3234674" y="818168"/>
                </a:cubicBezTo>
                <a:cubicBezTo>
                  <a:pt x="3234674" y="808710"/>
                  <a:pt x="3234674" y="808710"/>
                  <a:pt x="3234674" y="808710"/>
                </a:cubicBezTo>
                <a:cubicBezTo>
                  <a:pt x="3258423" y="808710"/>
                  <a:pt x="3258423" y="808710"/>
                  <a:pt x="3258423" y="808710"/>
                </a:cubicBezTo>
                <a:cubicBezTo>
                  <a:pt x="3258423" y="818168"/>
                  <a:pt x="3258423" y="818168"/>
                  <a:pt x="3258423" y="818168"/>
                </a:cubicBezTo>
                <a:cubicBezTo>
                  <a:pt x="3263173" y="818168"/>
                  <a:pt x="3263173" y="818168"/>
                  <a:pt x="3263173" y="818168"/>
                </a:cubicBezTo>
                <a:cubicBezTo>
                  <a:pt x="3263173" y="837086"/>
                  <a:pt x="3263173" y="837086"/>
                  <a:pt x="3263173" y="837086"/>
                </a:cubicBezTo>
                <a:cubicBezTo>
                  <a:pt x="3272673" y="837086"/>
                  <a:pt x="3272673" y="837086"/>
                  <a:pt x="3272673" y="837086"/>
                </a:cubicBezTo>
                <a:cubicBezTo>
                  <a:pt x="3272673" y="846544"/>
                  <a:pt x="3272673" y="846544"/>
                  <a:pt x="3272673" y="846544"/>
                </a:cubicBezTo>
                <a:cubicBezTo>
                  <a:pt x="3329672" y="846544"/>
                  <a:pt x="3329672" y="846544"/>
                  <a:pt x="3329672" y="846544"/>
                </a:cubicBezTo>
                <a:cubicBezTo>
                  <a:pt x="3329672" y="884379"/>
                  <a:pt x="3329672" y="884379"/>
                  <a:pt x="3329672" y="884379"/>
                </a:cubicBezTo>
                <a:cubicBezTo>
                  <a:pt x="3353422" y="884379"/>
                  <a:pt x="3353422" y="884379"/>
                  <a:pt x="3353422" y="884379"/>
                </a:cubicBezTo>
                <a:cubicBezTo>
                  <a:pt x="3353422" y="874920"/>
                  <a:pt x="3353422" y="874920"/>
                  <a:pt x="3353422" y="874920"/>
                </a:cubicBezTo>
                <a:cubicBezTo>
                  <a:pt x="3410420" y="874920"/>
                  <a:pt x="3410420" y="874920"/>
                  <a:pt x="3410420" y="874920"/>
                </a:cubicBezTo>
                <a:cubicBezTo>
                  <a:pt x="3410420" y="865461"/>
                  <a:pt x="3410420" y="865461"/>
                  <a:pt x="3410420" y="865461"/>
                </a:cubicBezTo>
                <a:cubicBezTo>
                  <a:pt x="3419920" y="856003"/>
                  <a:pt x="3419920" y="856003"/>
                  <a:pt x="3419920" y="856003"/>
                </a:cubicBezTo>
                <a:cubicBezTo>
                  <a:pt x="3419920" y="818168"/>
                  <a:pt x="3419920" y="818168"/>
                  <a:pt x="3419920" y="818168"/>
                </a:cubicBezTo>
                <a:cubicBezTo>
                  <a:pt x="3438919" y="818168"/>
                  <a:pt x="3438919" y="818168"/>
                  <a:pt x="3438919" y="818168"/>
                </a:cubicBezTo>
                <a:cubicBezTo>
                  <a:pt x="3443669" y="841815"/>
                  <a:pt x="3443669" y="841815"/>
                  <a:pt x="3443669" y="841815"/>
                </a:cubicBezTo>
                <a:cubicBezTo>
                  <a:pt x="3448419" y="832356"/>
                  <a:pt x="3448419" y="832356"/>
                  <a:pt x="3448419" y="832356"/>
                </a:cubicBezTo>
                <a:cubicBezTo>
                  <a:pt x="3462669" y="832356"/>
                  <a:pt x="3462669" y="832356"/>
                  <a:pt x="3462669" y="832356"/>
                </a:cubicBezTo>
                <a:cubicBezTo>
                  <a:pt x="3462669" y="728312"/>
                  <a:pt x="3462669" y="728312"/>
                  <a:pt x="3462669" y="728312"/>
                </a:cubicBezTo>
                <a:cubicBezTo>
                  <a:pt x="3476919" y="728312"/>
                  <a:pt x="3476919" y="728312"/>
                  <a:pt x="3476919" y="728312"/>
                </a:cubicBezTo>
                <a:cubicBezTo>
                  <a:pt x="3476919" y="562786"/>
                  <a:pt x="3476919" y="562786"/>
                  <a:pt x="3476919" y="562786"/>
                </a:cubicBezTo>
                <a:cubicBezTo>
                  <a:pt x="3500668" y="562786"/>
                  <a:pt x="3500668" y="562786"/>
                  <a:pt x="3500668" y="562786"/>
                </a:cubicBezTo>
                <a:cubicBezTo>
                  <a:pt x="3500668" y="420908"/>
                  <a:pt x="3500668" y="420908"/>
                  <a:pt x="3500668" y="420908"/>
                </a:cubicBezTo>
                <a:cubicBezTo>
                  <a:pt x="3505418" y="416178"/>
                  <a:pt x="3505418" y="416178"/>
                  <a:pt x="3505418" y="416178"/>
                </a:cubicBezTo>
                <a:cubicBezTo>
                  <a:pt x="3505418" y="387803"/>
                  <a:pt x="3505418" y="387803"/>
                  <a:pt x="3505418" y="387803"/>
                </a:cubicBezTo>
                <a:cubicBezTo>
                  <a:pt x="3524417" y="387803"/>
                  <a:pt x="3524417" y="387803"/>
                  <a:pt x="3524417" y="387803"/>
                </a:cubicBezTo>
                <a:cubicBezTo>
                  <a:pt x="3576666" y="293217"/>
                  <a:pt x="3576666" y="293217"/>
                  <a:pt x="3576666" y="293217"/>
                </a:cubicBezTo>
                <a:cubicBezTo>
                  <a:pt x="3576666" y="0"/>
                  <a:pt x="3576666" y="0"/>
                  <a:pt x="3576666" y="0"/>
                </a:cubicBezTo>
                <a:close/>
              </a:path>
            </a:pathLst>
          </a:custGeom>
          <a:noFill/>
          <a:ln>
            <a:solidFill>
              <a:srgbClr val="FFC000">
                <a:alpha val="3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FFC000"/>
              </a:solidFill>
            </a:endParaRPr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0" hasCustomPrompt="1"/>
          </p:nvPr>
        </p:nvSpPr>
        <p:spPr>
          <a:xfrm>
            <a:off x="2016244" y="2134286"/>
            <a:ext cx="3151734" cy="2646878"/>
          </a:xfrm>
        </p:spPr>
        <p:txBody>
          <a:bodyPr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buFontTx/>
              <a:buNone/>
              <a:defRPr lang="en-US" altLang="zh-CN" sz="16600" b="1" kern="1200" spc="600" smtClean="0">
                <a:solidFill>
                  <a:schemeClr val="accent2"/>
                </a:solidFill>
                <a:latin typeface="微软雅黑" panose="020B0503020204020204" charset="-122"/>
                <a:ea typeface="微软雅黑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 altLang="zh-CN"/>
              <a:t>01</a:t>
            </a:r>
          </a:p>
        </p:txBody>
      </p:sp>
      <p:sp>
        <p:nvSpPr>
          <p:cNvPr id="24" name="文本占位符 22"/>
          <p:cNvSpPr>
            <a:spLocks noGrp="1"/>
          </p:cNvSpPr>
          <p:nvPr>
            <p:ph type="body" sz="quarter" idx="11" hasCustomPrompt="1"/>
          </p:nvPr>
        </p:nvSpPr>
        <p:spPr>
          <a:xfrm>
            <a:off x="5483211" y="2621157"/>
            <a:ext cx="6232539" cy="1015664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6000" b="1" kern="1200" noProof="0">
                <a:solidFill>
                  <a:srgbClr val="2F4379"/>
                </a:solidFill>
                <a:latin typeface="+mn-ea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solidFill>
                  <a:srgbClr val="2F4379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工作业绩</a:t>
            </a:r>
          </a:p>
        </p:txBody>
      </p:sp>
      <p:sp>
        <p:nvSpPr>
          <p:cNvPr id="25" name="文本占位符 22"/>
          <p:cNvSpPr>
            <a:spLocks noGrp="1"/>
          </p:cNvSpPr>
          <p:nvPr>
            <p:ph type="body" sz="quarter" idx="12" hasCustomPrompt="1"/>
          </p:nvPr>
        </p:nvSpPr>
        <p:spPr>
          <a:xfrm>
            <a:off x="5493356" y="3658676"/>
            <a:ext cx="2112130" cy="461665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400" kern="1200" noProof="0">
                <a:solidFill>
                  <a:srgbClr val="2F43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2F4379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Performance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封面页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 userDrawn="1"/>
        </p:nvSpPr>
        <p:spPr>
          <a:xfrm>
            <a:off x="2" y="5816067"/>
            <a:ext cx="12191999" cy="1054633"/>
          </a:xfrm>
          <a:custGeom>
            <a:avLst/>
            <a:gdLst>
              <a:gd name="connsiteX0" fmla="*/ 7317278 w 12191999"/>
              <a:gd name="connsiteY0" fmla="*/ 36111 h 1054633"/>
              <a:gd name="connsiteX1" fmla="*/ 7321994 w 12191999"/>
              <a:gd name="connsiteY1" fmla="*/ 329328 h 1054633"/>
              <a:gd name="connsiteX2" fmla="*/ 7369151 w 12191999"/>
              <a:gd name="connsiteY2" fmla="*/ 428643 h 1054633"/>
              <a:gd name="connsiteX3" fmla="*/ 7392729 w 12191999"/>
              <a:gd name="connsiteY3" fmla="*/ 428643 h 1054633"/>
              <a:gd name="connsiteX4" fmla="*/ 7392729 w 12191999"/>
              <a:gd name="connsiteY4" fmla="*/ 457019 h 1054633"/>
              <a:gd name="connsiteX5" fmla="*/ 7397445 w 12191999"/>
              <a:gd name="connsiteY5" fmla="*/ 457019 h 1054633"/>
              <a:gd name="connsiteX6" fmla="*/ 7397445 w 12191999"/>
              <a:gd name="connsiteY6" fmla="*/ 598897 h 1054633"/>
              <a:gd name="connsiteX7" fmla="*/ 7411592 w 12191999"/>
              <a:gd name="connsiteY7" fmla="*/ 598897 h 1054633"/>
              <a:gd name="connsiteX8" fmla="*/ 7411592 w 12191999"/>
              <a:gd name="connsiteY8" fmla="*/ 759694 h 1054633"/>
              <a:gd name="connsiteX9" fmla="*/ 7435170 w 12191999"/>
              <a:gd name="connsiteY9" fmla="*/ 759694 h 1054633"/>
              <a:gd name="connsiteX10" fmla="*/ 7435170 w 12191999"/>
              <a:gd name="connsiteY10" fmla="*/ 906302 h 1054633"/>
              <a:gd name="connsiteX11" fmla="*/ 7468180 w 12191999"/>
              <a:gd name="connsiteY11" fmla="*/ 906302 h 1054633"/>
              <a:gd name="connsiteX12" fmla="*/ 7472895 w 12191999"/>
              <a:gd name="connsiteY12" fmla="*/ 892114 h 1054633"/>
              <a:gd name="connsiteX13" fmla="*/ 7491758 w 12191999"/>
              <a:gd name="connsiteY13" fmla="*/ 887384 h 1054633"/>
              <a:gd name="connsiteX14" fmla="*/ 7496474 w 12191999"/>
              <a:gd name="connsiteY14" fmla="*/ 901572 h 1054633"/>
              <a:gd name="connsiteX15" fmla="*/ 7520052 w 12191999"/>
              <a:gd name="connsiteY15" fmla="*/ 901572 h 1054633"/>
              <a:gd name="connsiteX16" fmla="*/ 7520052 w 12191999"/>
              <a:gd name="connsiteY16" fmla="*/ 898741 h 1054633"/>
              <a:gd name="connsiteX17" fmla="*/ 7520052 w 12191999"/>
              <a:gd name="connsiteY17" fmla="*/ 895120 h 1054633"/>
              <a:gd name="connsiteX18" fmla="*/ 7581356 w 12191999"/>
              <a:gd name="connsiteY18" fmla="*/ 895120 h 1054633"/>
              <a:gd name="connsiteX19" fmla="*/ 7581356 w 12191999"/>
              <a:gd name="connsiteY19" fmla="*/ 937683 h 1054633"/>
              <a:gd name="connsiteX20" fmla="*/ 7633228 w 12191999"/>
              <a:gd name="connsiteY20" fmla="*/ 937683 h 1054633"/>
              <a:gd name="connsiteX21" fmla="*/ 7633228 w 12191999"/>
              <a:gd name="connsiteY21" fmla="*/ 966059 h 1054633"/>
              <a:gd name="connsiteX22" fmla="*/ 7670954 w 12191999"/>
              <a:gd name="connsiteY22" fmla="*/ 966059 h 1054633"/>
              <a:gd name="connsiteX23" fmla="*/ 7670954 w 12191999"/>
              <a:gd name="connsiteY23" fmla="*/ 904578 h 1054633"/>
              <a:gd name="connsiteX24" fmla="*/ 7689817 w 12191999"/>
              <a:gd name="connsiteY24" fmla="*/ 904578 h 1054633"/>
              <a:gd name="connsiteX25" fmla="*/ 7689817 w 12191999"/>
              <a:gd name="connsiteY25" fmla="*/ 899849 h 1054633"/>
              <a:gd name="connsiteX26" fmla="*/ 7708679 w 12191999"/>
              <a:gd name="connsiteY26" fmla="*/ 899849 h 1054633"/>
              <a:gd name="connsiteX27" fmla="*/ 7708679 w 12191999"/>
              <a:gd name="connsiteY27" fmla="*/ 904578 h 1054633"/>
              <a:gd name="connsiteX28" fmla="*/ 7732258 w 12191999"/>
              <a:gd name="connsiteY28" fmla="*/ 904578 h 1054633"/>
              <a:gd name="connsiteX29" fmla="*/ 7732258 w 12191999"/>
              <a:gd name="connsiteY29" fmla="*/ 942413 h 1054633"/>
              <a:gd name="connsiteX30" fmla="*/ 7802993 w 12191999"/>
              <a:gd name="connsiteY30" fmla="*/ 942413 h 1054633"/>
              <a:gd name="connsiteX31" fmla="*/ 7802993 w 12191999"/>
              <a:gd name="connsiteY31" fmla="*/ 956601 h 1054633"/>
              <a:gd name="connsiteX32" fmla="*/ 7812424 w 12191999"/>
              <a:gd name="connsiteY32" fmla="*/ 956601 h 1054633"/>
              <a:gd name="connsiteX33" fmla="*/ 7812424 w 12191999"/>
              <a:gd name="connsiteY33" fmla="*/ 975518 h 1054633"/>
              <a:gd name="connsiteX34" fmla="*/ 7840718 w 12191999"/>
              <a:gd name="connsiteY34" fmla="*/ 975518 h 1054633"/>
              <a:gd name="connsiteX35" fmla="*/ 7840718 w 12191999"/>
              <a:gd name="connsiteY35" fmla="*/ 970788 h 1054633"/>
              <a:gd name="connsiteX36" fmla="*/ 7854865 w 12191999"/>
              <a:gd name="connsiteY36" fmla="*/ 970788 h 1054633"/>
              <a:gd name="connsiteX37" fmla="*/ 7854865 w 12191999"/>
              <a:gd name="connsiteY37" fmla="*/ 975518 h 1054633"/>
              <a:gd name="connsiteX38" fmla="*/ 7892591 w 12191999"/>
              <a:gd name="connsiteY38" fmla="*/ 975518 h 1054633"/>
              <a:gd name="connsiteX39" fmla="*/ 7892591 w 12191999"/>
              <a:gd name="connsiteY39" fmla="*/ 994435 h 1054633"/>
              <a:gd name="connsiteX40" fmla="*/ 7920885 w 12191999"/>
              <a:gd name="connsiteY40" fmla="*/ 994435 h 1054633"/>
              <a:gd name="connsiteX41" fmla="*/ 7920885 w 12191999"/>
              <a:gd name="connsiteY41" fmla="*/ 989706 h 1054633"/>
              <a:gd name="connsiteX42" fmla="*/ 7939747 w 12191999"/>
              <a:gd name="connsiteY42" fmla="*/ 989706 h 1054633"/>
              <a:gd name="connsiteX43" fmla="*/ 7939747 w 12191999"/>
              <a:gd name="connsiteY43" fmla="*/ 994435 h 1054633"/>
              <a:gd name="connsiteX44" fmla="*/ 7968041 w 12191999"/>
              <a:gd name="connsiteY44" fmla="*/ 994435 h 1054633"/>
              <a:gd name="connsiteX45" fmla="*/ 7968041 w 12191999"/>
              <a:gd name="connsiteY45" fmla="*/ 691760 h 1054633"/>
              <a:gd name="connsiteX46" fmla="*/ 7996335 w 12191999"/>
              <a:gd name="connsiteY46" fmla="*/ 691760 h 1054633"/>
              <a:gd name="connsiteX47" fmla="*/ 7996335 w 12191999"/>
              <a:gd name="connsiteY47" fmla="*/ 677572 h 1054633"/>
              <a:gd name="connsiteX48" fmla="*/ 8071786 w 12191999"/>
              <a:gd name="connsiteY48" fmla="*/ 691760 h 1054633"/>
              <a:gd name="connsiteX49" fmla="*/ 8071786 w 12191999"/>
              <a:gd name="connsiteY49" fmla="*/ 833639 h 1054633"/>
              <a:gd name="connsiteX50" fmla="*/ 8100080 w 12191999"/>
              <a:gd name="connsiteY50" fmla="*/ 833639 h 1054633"/>
              <a:gd name="connsiteX51" fmla="*/ 8104796 w 12191999"/>
              <a:gd name="connsiteY51" fmla="*/ 828910 h 1054633"/>
              <a:gd name="connsiteX52" fmla="*/ 8114227 w 12191999"/>
              <a:gd name="connsiteY52" fmla="*/ 828910 h 1054633"/>
              <a:gd name="connsiteX53" fmla="*/ 8118943 w 12191999"/>
              <a:gd name="connsiteY53" fmla="*/ 833639 h 1054633"/>
              <a:gd name="connsiteX54" fmla="*/ 8151953 w 12191999"/>
              <a:gd name="connsiteY54" fmla="*/ 833639 h 1054633"/>
              <a:gd name="connsiteX55" fmla="*/ 8151953 w 12191999"/>
              <a:gd name="connsiteY55" fmla="*/ 914037 h 1054633"/>
              <a:gd name="connsiteX56" fmla="*/ 8180247 w 12191999"/>
              <a:gd name="connsiteY56" fmla="*/ 914037 h 1054633"/>
              <a:gd name="connsiteX57" fmla="*/ 8180247 w 12191999"/>
              <a:gd name="connsiteY57" fmla="*/ 776887 h 1054633"/>
              <a:gd name="connsiteX58" fmla="*/ 8194394 w 12191999"/>
              <a:gd name="connsiteY58" fmla="*/ 776887 h 1054633"/>
              <a:gd name="connsiteX59" fmla="*/ 8194394 w 12191999"/>
              <a:gd name="connsiteY59" fmla="*/ 762699 h 1054633"/>
              <a:gd name="connsiteX60" fmla="*/ 8288707 w 12191999"/>
              <a:gd name="connsiteY60" fmla="*/ 762699 h 1054633"/>
              <a:gd name="connsiteX61" fmla="*/ 8293423 w 12191999"/>
              <a:gd name="connsiteY61" fmla="*/ 772158 h 1054633"/>
              <a:gd name="connsiteX62" fmla="*/ 8293423 w 12191999"/>
              <a:gd name="connsiteY62" fmla="*/ 984976 h 1054633"/>
              <a:gd name="connsiteX63" fmla="*/ 8312286 w 12191999"/>
              <a:gd name="connsiteY63" fmla="*/ 984976 h 1054633"/>
              <a:gd name="connsiteX64" fmla="*/ 8312286 w 12191999"/>
              <a:gd name="connsiteY64" fmla="*/ 999164 h 1054633"/>
              <a:gd name="connsiteX65" fmla="*/ 8331148 w 12191999"/>
              <a:gd name="connsiteY65" fmla="*/ 999164 h 1054633"/>
              <a:gd name="connsiteX66" fmla="*/ 8331148 w 12191999"/>
              <a:gd name="connsiteY66" fmla="*/ 947142 h 1054633"/>
              <a:gd name="connsiteX67" fmla="*/ 8359442 w 12191999"/>
              <a:gd name="connsiteY67" fmla="*/ 947142 h 1054633"/>
              <a:gd name="connsiteX68" fmla="*/ 8359442 w 12191999"/>
              <a:gd name="connsiteY68" fmla="*/ 937683 h 1054633"/>
              <a:gd name="connsiteX69" fmla="*/ 8387736 w 12191999"/>
              <a:gd name="connsiteY69" fmla="*/ 937683 h 1054633"/>
              <a:gd name="connsiteX70" fmla="*/ 8387736 w 12191999"/>
              <a:gd name="connsiteY70" fmla="*/ 947142 h 1054633"/>
              <a:gd name="connsiteX71" fmla="*/ 8401883 w 12191999"/>
              <a:gd name="connsiteY71" fmla="*/ 947142 h 1054633"/>
              <a:gd name="connsiteX72" fmla="*/ 8406599 w 12191999"/>
              <a:gd name="connsiteY72" fmla="*/ 937683 h 1054633"/>
              <a:gd name="connsiteX73" fmla="*/ 8411314 w 12191999"/>
              <a:gd name="connsiteY73" fmla="*/ 937683 h 1054633"/>
              <a:gd name="connsiteX74" fmla="*/ 8416030 w 12191999"/>
              <a:gd name="connsiteY74" fmla="*/ 947142 h 1054633"/>
              <a:gd name="connsiteX75" fmla="*/ 8425462 w 12191999"/>
              <a:gd name="connsiteY75" fmla="*/ 947142 h 1054633"/>
              <a:gd name="connsiteX76" fmla="*/ 8425462 w 12191999"/>
              <a:gd name="connsiteY76" fmla="*/ 857285 h 1054633"/>
              <a:gd name="connsiteX77" fmla="*/ 8505628 w 12191999"/>
              <a:gd name="connsiteY77" fmla="*/ 857285 h 1054633"/>
              <a:gd name="connsiteX78" fmla="*/ 8519775 w 12191999"/>
              <a:gd name="connsiteY78" fmla="*/ 554610 h 1054633"/>
              <a:gd name="connsiteX79" fmla="*/ 8500912 w 12191999"/>
              <a:gd name="connsiteY79" fmla="*/ 526235 h 1054633"/>
              <a:gd name="connsiteX80" fmla="*/ 8496197 w 12191999"/>
              <a:gd name="connsiteY80" fmla="*/ 521505 h 1054633"/>
              <a:gd name="connsiteX81" fmla="*/ 8505628 w 12191999"/>
              <a:gd name="connsiteY81" fmla="*/ 493130 h 1054633"/>
              <a:gd name="connsiteX82" fmla="*/ 8505628 w 12191999"/>
              <a:gd name="connsiteY82" fmla="*/ 474212 h 1054633"/>
              <a:gd name="connsiteX83" fmla="*/ 8524491 w 12191999"/>
              <a:gd name="connsiteY83" fmla="*/ 474212 h 1054633"/>
              <a:gd name="connsiteX84" fmla="*/ 8524491 w 12191999"/>
              <a:gd name="connsiteY84" fmla="*/ 445837 h 1054633"/>
              <a:gd name="connsiteX85" fmla="*/ 8529206 w 12191999"/>
              <a:gd name="connsiteY85" fmla="*/ 441107 h 1054633"/>
              <a:gd name="connsiteX86" fmla="*/ 8529206 w 12191999"/>
              <a:gd name="connsiteY86" fmla="*/ 351251 h 1054633"/>
              <a:gd name="connsiteX87" fmla="*/ 8524491 w 12191999"/>
              <a:gd name="connsiteY87" fmla="*/ 341792 h 1054633"/>
              <a:gd name="connsiteX88" fmla="*/ 8529206 w 12191999"/>
              <a:gd name="connsiteY88" fmla="*/ 332334 h 1054633"/>
              <a:gd name="connsiteX89" fmla="*/ 8529206 w 12191999"/>
              <a:gd name="connsiteY89" fmla="*/ 266123 h 1054633"/>
              <a:gd name="connsiteX90" fmla="*/ 8533922 w 12191999"/>
              <a:gd name="connsiteY90" fmla="*/ 261394 h 1054633"/>
              <a:gd name="connsiteX91" fmla="*/ 8533922 w 12191999"/>
              <a:gd name="connsiteY91" fmla="*/ 195184 h 1054633"/>
              <a:gd name="connsiteX92" fmla="*/ 8533922 w 12191999"/>
              <a:gd name="connsiteY92" fmla="*/ 190455 h 1054633"/>
              <a:gd name="connsiteX93" fmla="*/ 8533922 w 12191999"/>
              <a:gd name="connsiteY93" fmla="*/ 166808 h 1054633"/>
              <a:gd name="connsiteX94" fmla="*/ 8538638 w 12191999"/>
              <a:gd name="connsiteY94" fmla="*/ 166808 h 1054633"/>
              <a:gd name="connsiteX95" fmla="*/ 8543353 w 12191999"/>
              <a:gd name="connsiteY95" fmla="*/ 166808 h 1054633"/>
              <a:gd name="connsiteX96" fmla="*/ 8543353 w 12191999"/>
              <a:gd name="connsiteY96" fmla="*/ 185725 h 1054633"/>
              <a:gd name="connsiteX97" fmla="*/ 8543353 w 12191999"/>
              <a:gd name="connsiteY97" fmla="*/ 195184 h 1054633"/>
              <a:gd name="connsiteX98" fmla="*/ 8543353 w 12191999"/>
              <a:gd name="connsiteY98" fmla="*/ 261394 h 1054633"/>
              <a:gd name="connsiteX99" fmla="*/ 8548069 w 12191999"/>
              <a:gd name="connsiteY99" fmla="*/ 266123 h 1054633"/>
              <a:gd name="connsiteX100" fmla="*/ 8548069 w 12191999"/>
              <a:gd name="connsiteY100" fmla="*/ 332334 h 1054633"/>
              <a:gd name="connsiteX101" fmla="*/ 8557500 w 12191999"/>
              <a:gd name="connsiteY101" fmla="*/ 341792 h 1054633"/>
              <a:gd name="connsiteX102" fmla="*/ 8552785 w 12191999"/>
              <a:gd name="connsiteY102" fmla="*/ 351251 h 1054633"/>
              <a:gd name="connsiteX103" fmla="*/ 8552785 w 12191999"/>
              <a:gd name="connsiteY103" fmla="*/ 441107 h 1054633"/>
              <a:gd name="connsiteX104" fmla="*/ 8557500 w 12191999"/>
              <a:gd name="connsiteY104" fmla="*/ 445837 h 1054633"/>
              <a:gd name="connsiteX105" fmla="*/ 8557500 w 12191999"/>
              <a:gd name="connsiteY105" fmla="*/ 474212 h 1054633"/>
              <a:gd name="connsiteX106" fmla="*/ 8571648 w 12191999"/>
              <a:gd name="connsiteY106" fmla="*/ 474212 h 1054633"/>
              <a:gd name="connsiteX107" fmla="*/ 8571648 w 12191999"/>
              <a:gd name="connsiteY107" fmla="*/ 493130 h 1054633"/>
              <a:gd name="connsiteX108" fmla="*/ 8585794 w 12191999"/>
              <a:gd name="connsiteY108" fmla="*/ 521505 h 1054633"/>
              <a:gd name="connsiteX109" fmla="*/ 8576363 w 12191999"/>
              <a:gd name="connsiteY109" fmla="*/ 526235 h 1054633"/>
              <a:gd name="connsiteX110" fmla="*/ 8557500 w 12191999"/>
              <a:gd name="connsiteY110" fmla="*/ 554610 h 1054633"/>
              <a:gd name="connsiteX111" fmla="*/ 8578483 w 12191999"/>
              <a:gd name="connsiteY111" fmla="*/ 1013352 h 1054633"/>
              <a:gd name="connsiteX112" fmla="*/ 8662237 w 12191999"/>
              <a:gd name="connsiteY112" fmla="*/ 1013352 h 1054633"/>
              <a:gd name="connsiteX113" fmla="*/ 8674616 w 12191999"/>
              <a:gd name="connsiteY113" fmla="*/ 1013352 h 1054633"/>
              <a:gd name="connsiteX114" fmla="*/ 8674616 w 12191999"/>
              <a:gd name="connsiteY114" fmla="*/ 1032269 h 1054633"/>
              <a:gd name="connsiteX115" fmla="*/ 8702910 w 12191999"/>
              <a:gd name="connsiteY115" fmla="*/ 1032269 h 1054633"/>
              <a:gd name="connsiteX116" fmla="*/ 8702910 w 12191999"/>
              <a:gd name="connsiteY116" fmla="*/ 1008623 h 1054633"/>
              <a:gd name="connsiteX117" fmla="*/ 8712342 w 12191999"/>
              <a:gd name="connsiteY117" fmla="*/ 1008623 h 1054633"/>
              <a:gd name="connsiteX118" fmla="*/ 8712342 w 12191999"/>
              <a:gd name="connsiteY118" fmla="*/ 975518 h 1054633"/>
              <a:gd name="connsiteX119" fmla="*/ 8726489 w 12191999"/>
              <a:gd name="connsiteY119" fmla="*/ 975518 h 1054633"/>
              <a:gd name="connsiteX120" fmla="*/ 8726489 w 12191999"/>
              <a:gd name="connsiteY120" fmla="*/ 970788 h 1054633"/>
              <a:gd name="connsiteX121" fmla="*/ 8740636 w 12191999"/>
              <a:gd name="connsiteY121" fmla="*/ 970788 h 1054633"/>
              <a:gd name="connsiteX122" fmla="*/ 8745351 w 12191999"/>
              <a:gd name="connsiteY122" fmla="*/ 975518 h 1054633"/>
              <a:gd name="connsiteX123" fmla="*/ 8759498 w 12191999"/>
              <a:gd name="connsiteY123" fmla="*/ 975518 h 1054633"/>
              <a:gd name="connsiteX124" fmla="*/ 8759498 w 12191999"/>
              <a:gd name="connsiteY124" fmla="*/ 1008623 h 1054633"/>
              <a:gd name="connsiteX125" fmla="*/ 8797224 w 12191999"/>
              <a:gd name="connsiteY125" fmla="*/ 1008623 h 1054633"/>
              <a:gd name="connsiteX126" fmla="*/ 8797224 w 12191999"/>
              <a:gd name="connsiteY126" fmla="*/ 994435 h 1054633"/>
              <a:gd name="connsiteX127" fmla="*/ 8801939 w 12191999"/>
              <a:gd name="connsiteY127" fmla="*/ 994435 h 1054633"/>
              <a:gd name="connsiteX128" fmla="*/ 8801939 w 12191999"/>
              <a:gd name="connsiteY128" fmla="*/ 1008623 h 1054633"/>
              <a:gd name="connsiteX129" fmla="*/ 8820802 w 12191999"/>
              <a:gd name="connsiteY129" fmla="*/ 1008623 h 1054633"/>
              <a:gd name="connsiteX130" fmla="*/ 8820802 w 12191999"/>
              <a:gd name="connsiteY130" fmla="*/ 843097 h 1054633"/>
              <a:gd name="connsiteX131" fmla="*/ 8867959 w 12191999"/>
              <a:gd name="connsiteY131" fmla="*/ 843097 h 1054633"/>
              <a:gd name="connsiteX132" fmla="*/ 8867959 w 12191999"/>
              <a:gd name="connsiteY132" fmla="*/ 828910 h 1054633"/>
              <a:gd name="connsiteX133" fmla="*/ 8872675 w 12191999"/>
              <a:gd name="connsiteY133" fmla="*/ 828910 h 1054633"/>
              <a:gd name="connsiteX134" fmla="*/ 8872675 w 12191999"/>
              <a:gd name="connsiteY134" fmla="*/ 838368 h 1054633"/>
              <a:gd name="connsiteX135" fmla="*/ 8896253 w 12191999"/>
              <a:gd name="connsiteY135" fmla="*/ 838368 h 1054633"/>
              <a:gd name="connsiteX136" fmla="*/ 8896253 w 12191999"/>
              <a:gd name="connsiteY136" fmla="*/ 828910 h 1054633"/>
              <a:gd name="connsiteX137" fmla="*/ 8900969 w 12191999"/>
              <a:gd name="connsiteY137" fmla="*/ 828910 h 1054633"/>
              <a:gd name="connsiteX138" fmla="*/ 8900969 w 12191999"/>
              <a:gd name="connsiteY138" fmla="*/ 847827 h 1054633"/>
              <a:gd name="connsiteX139" fmla="*/ 8910400 w 12191999"/>
              <a:gd name="connsiteY139" fmla="*/ 847827 h 1054633"/>
              <a:gd name="connsiteX140" fmla="*/ 8910400 w 12191999"/>
              <a:gd name="connsiteY140" fmla="*/ 866744 h 1054633"/>
              <a:gd name="connsiteX141" fmla="*/ 8938694 w 12191999"/>
              <a:gd name="connsiteY141" fmla="*/ 866744 h 1054633"/>
              <a:gd name="connsiteX142" fmla="*/ 8938694 w 12191999"/>
              <a:gd name="connsiteY142" fmla="*/ 904578 h 1054633"/>
              <a:gd name="connsiteX143" fmla="*/ 8943410 w 12191999"/>
              <a:gd name="connsiteY143" fmla="*/ 904578 h 1054633"/>
              <a:gd name="connsiteX144" fmla="*/ 8943410 w 12191999"/>
              <a:gd name="connsiteY144" fmla="*/ 876203 h 1054633"/>
              <a:gd name="connsiteX145" fmla="*/ 8952841 w 12191999"/>
              <a:gd name="connsiteY145" fmla="*/ 876203 h 1054633"/>
              <a:gd name="connsiteX146" fmla="*/ 8952841 w 12191999"/>
              <a:gd name="connsiteY146" fmla="*/ 918766 h 1054633"/>
              <a:gd name="connsiteX147" fmla="*/ 8990566 w 12191999"/>
              <a:gd name="connsiteY147" fmla="*/ 918766 h 1054633"/>
              <a:gd name="connsiteX148" fmla="*/ 8990566 w 12191999"/>
              <a:gd name="connsiteY148" fmla="*/ 904578 h 1054633"/>
              <a:gd name="connsiteX149" fmla="*/ 9009429 w 12191999"/>
              <a:gd name="connsiteY149" fmla="*/ 904578 h 1054633"/>
              <a:gd name="connsiteX150" fmla="*/ 9009429 w 12191999"/>
              <a:gd name="connsiteY150" fmla="*/ 928225 h 1054633"/>
              <a:gd name="connsiteX151" fmla="*/ 9014145 w 12191999"/>
              <a:gd name="connsiteY151" fmla="*/ 928225 h 1054633"/>
              <a:gd name="connsiteX152" fmla="*/ 9014145 w 12191999"/>
              <a:gd name="connsiteY152" fmla="*/ 904578 h 1054633"/>
              <a:gd name="connsiteX153" fmla="*/ 9033007 w 12191999"/>
              <a:gd name="connsiteY153" fmla="*/ 904578 h 1054633"/>
              <a:gd name="connsiteX154" fmla="*/ 9033007 w 12191999"/>
              <a:gd name="connsiteY154" fmla="*/ 862015 h 1054633"/>
              <a:gd name="connsiteX155" fmla="*/ 9042439 w 12191999"/>
              <a:gd name="connsiteY155" fmla="*/ 862015 h 1054633"/>
              <a:gd name="connsiteX156" fmla="*/ 9056586 w 12191999"/>
              <a:gd name="connsiteY156" fmla="*/ 809992 h 1054633"/>
              <a:gd name="connsiteX157" fmla="*/ 9070733 w 12191999"/>
              <a:gd name="connsiteY157" fmla="*/ 809992 h 1054633"/>
              <a:gd name="connsiteX158" fmla="*/ 9084880 w 12191999"/>
              <a:gd name="connsiteY158" fmla="*/ 862015 h 1054633"/>
              <a:gd name="connsiteX159" fmla="*/ 9094311 w 12191999"/>
              <a:gd name="connsiteY159" fmla="*/ 862015 h 1054633"/>
              <a:gd name="connsiteX160" fmla="*/ 9094311 w 12191999"/>
              <a:gd name="connsiteY160" fmla="*/ 937683 h 1054633"/>
              <a:gd name="connsiteX161" fmla="*/ 9099027 w 12191999"/>
              <a:gd name="connsiteY161" fmla="*/ 937683 h 1054633"/>
              <a:gd name="connsiteX162" fmla="*/ 9099027 w 12191999"/>
              <a:gd name="connsiteY162" fmla="*/ 994435 h 1054633"/>
              <a:gd name="connsiteX163" fmla="*/ 9108458 w 12191999"/>
              <a:gd name="connsiteY163" fmla="*/ 989706 h 1054633"/>
              <a:gd name="connsiteX164" fmla="*/ 9108458 w 12191999"/>
              <a:gd name="connsiteY164" fmla="*/ 970788 h 1054633"/>
              <a:gd name="connsiteX165" fmla="*/ 9113174 w 12191999"/>
              <a:gd name="connsiteY165" fmla="*/ 984976 h 1054633"/>
              <a:gd name="connsiteX166" fmla="*/ 9122605 w 12191999"/>
              <a:gd name="connsiteY166" fmla="*/ 984976 h 1054633"/>
              <a:gd name="connsiteX167" fmla="*/ 9122605 w 12191999"/>
              <a:gd name="connsiteY167" fmla="*/ 885661 h 1054633"/>
              <a:gd name="connsiteX168" fmla="*/ 9160331 w 12191999"/>
              <a:gd name="connsiteY168" fmla="*/ 885661 h 1054633"/>
              <a:gd name="connsiteX169" fmla="*/ 9174478 w 12191999"/>
              <a:gd name="connsiteY169" fmla="*/ 899849 h 1054633"/>
              <a:gd name="connsiteX170" fmla="*/ 9174478 w 12191999"/>
              <a:gd name="connsiteY170" fmla="*/ 885661 h 1054633"/>
              <a:gd name="connsiteX171" fmla="*/ 9174478 w 12191999"/>
              <a:gd name="connsiteY171" fmla="*/ 880932 h 1054633"/>
              <a:gd name="connsiteX172" fmla="*/ 9188625 w 12191999"/>
              <a:gd name="connsiteY172" fmla="*/ 880932 h 1054633"/>
              <a:gd name="connsiteX173" fmla="*/ 9188625 w 12191999"/>
              <a:gd name="connsiteY173" fmla="*/ 852556 h 1054633"/>
              <a:gd name="connsiteX174" fmla="*/ 9198056 w 12191999"/>
              <a:gd name="connsiteY174" fmla="*/ 852556 h 1054633"/>
              <a:gd name="connsiteX175" fmla="*/ 9198056 w 12191999"/>
              <a:gd name="connsiteY175" fmla="*/ 838368 h 1054633"/>
              <a:gd name="connsiteX176" fmla="*/ 9198056 w 12191999"/>
              <a:gd name="connsiteY176" fmla="*/ 809992 h 1054633"/>
              <a:gd name="connsiteX177" fmla="*/ 9216919 w 12191999"/>
              <a:gd name="connsiteY177" fmla="*/ 809992 h 1054633"/>
              <a:gd name="connsiteX178" fmla="*/ 9216919 w 12191999"/>
              <a:gd name="connsiteY178" fmla="*/ 772158 h 1054633"/>
              <a:gd name="connsiteX179" fmla="*/ 9231066 w 12191999"/>
              <a:gd name="connsiteY179" fmla="*/ 772158 h 1054633"/>
              <a:gd name="connsiteX180" fmla="*/ 9231066 w 12191999"/>
              <a:gd name="connsiteY180" fmla="*/ 762699 h 1054633"/>
              <a:gd name="connsiteX181" fmla="*/ 9235781 w 12191999"/>
              <a:gd name="connsiteY181" fmla="*/ 762699 h 1054633"/>
              <a:gd name="connsiteX182" fmla="*/ 9235781 w 12191999"/>
              <a:gd name="connsiteY182" fmla="*/ 729594 h 1054633"/>
              <a:gd name="connsiteX183" fmla="*/ 9240497 w 12191999"/>
              <a:gd name="connsiteY183" fmla="*/ 729594 h 1054633"/>
              <a:gd name="connsiteX184" fmla="*/ 9240497 w 12191999"/>
              <a:gd name="connsiteY184" fmla="*/ 720136 h 1054633"/>
              <a:gd name="connsiteX185" fmla="*/ 9249929 w 12191999"/>
              <a:gd name="connsiteY185" fmla="*/ 720136 h 1054633"/>
              <a:gd name="connsiteX186" fmla="*/ 9249929 w 12191999"/>
              <a:gd name="connsiteY186" fmla="*/ 682301 h 1054633"/>
              <a:gd name="connsiteX187" fmla="*/ 9282938 w 12191999"/>
              <a:gd name="connsiteY187" fmla="*/ 682301 h 1054633"/>
              <a:gd name="connsiteX188" fmla="*/ 9282938 w 12191999"/>
              <a:gd name="connsiteY188" fmla="*/ 668114 h 1054633"/>
              <a:gd name="connsiteX189" fmla="*/ 9320664 w 12191999"/>
              <a:gd name="connsiteY189" fmla="*/ 668114 h 1054633"/>
              <a:gd name="connsiteX190" fmla="*/ 9320664 w 12191999"/>
              <a:gd name="connsiteY190" fmla="*/ 653926 h 1054633"/>
              <a:gd name="connsiteX191" fmla="*/ 9344242 w 12191999"/>
              <a:gd name="connsiteY191" fmla="*/ 653926 h 1054633"/>
              <a:gd name="connsiteX192" fmla="*/ 9344242 w 12191999"/>
              <a:gd name="connsiteY192" fmla="*/ 668114 h 1054633"/>
              <a:gd name="connsiteX193" fmla="*/ 9353673 w 12191999"/>
              <a:gd name="connsiteY193" fmla="*/ 668114 h 1054633"/>
              <a:gd name="connsiteX194" fmla="*/ 9353673 w 12191999"/>
              <a:gd name="connsiteY194" fmla="*/ 663384 h 1054633"/>
              <a:gd name="connsiteX195" fmla="*/ 9363105 w 12191999"/>
              <a:gd name="connsiteY195" fmla="*/ 663384 h 1054633"/>
              <a:gd name="connsiteX196" fmla="*/ 9363105 w 12191999"/>
              <a:gd name="connsiteY196" fmla="*/ 668114 h 1054633"/>
              <a:gd name="connsiteX197" fmla="*/ 9372536 w 12191999"/>
              <a:gd name="connsiteY197" fmla="*/ 668114 h 1054633"/>
              <a:gd name="connsiteX198" fmla="*/ 9372536 w 12191999"/>
              <a:gd name="connsiteY198" fmla="*/ 653926 h 1054633"/>
              <a:gd name="connsiteX199" fmla="*/ 9391399 w 12191999"/>
              <a:gd name="connsiteY199" fmla="*/ 653926 h 1054633"/>
              <a:gd name="connsiteX200" fmla="*/ 9391399 w 12191999"/>
              <a:gd name="connsiteY200" fmla="*/ 668114 h 1054633"/>
              <a:gd name="connsiteX201" fmla="*/ 9419693 w 12191999"/>
              <a:gd name="connsiteY201" fmla="*/ 668114 h 1054633"/>
              <a:gd name="connsiteX202" fmla="*/ 9419693 w 12191999"/>
              <a:gd name="connsiteY202" fmla="*/ 682301 h 1054633"/>
              <a:gd name="connsiteX203" fmla="*/ 9433840 w 12191999"/>
              <a:gd name="connsiteY203" fmla="*/ 682301 h 1054633"/>
              <a:gd name="connsiteX204" fmla="*/ 9433840 w 12191999"/>
              <a:gd name="connsiteY204" fmla="*/ 781617 h 1054633"/>
              <a:gd name="connsiteX205" fmla="*/ 9443271 w 12191999"/>
              <a:gd name="connsiteY205" fmla="*/ 781617 h 1054633"/>
              <a:gd name="connsiteX206" fmla="*/ 9443271 w 12191999"/>
              <a:gd name="connsiteY206" fmla="*/ 743782 h 1054633"/>
              <a:gd name="connsiteX207" fmla="*/ 9490428 w 12191999"/>
              <a:gd name="connsiteY207" fmla="*/ 743782 h 1054633"/>
              <a:gd name="connsiteX208" fmla="*/ 9490428 w 12191999"/>
              <a:gd name="connsiteY208" fmla="*/ 781617 h 1054633"/>
              <a:gd name="connsiteX209" fmla="*/ 9499859 w 12191999"/>
              <a:gd name="connsiteY209" fmla="*/ 781617 h 1054633"/>
              <a:gd name="connsiteX210" fmla="*/ 9499859 w 12191999"/>
              <a:gd name="connsiteY210" fmla="*/ 885661 h 1054633"/>
              <a:gd name="connsiteX211" fmla="*/ 9504575 w 12191999"/>
              <a:gd name="connsiteY211" fmla="*/ 885661 h 1054633"/>
              <a:gd name="connsiteX212" fmla="*/ 9509291 w 12191999"/>
              <a:gd name="connsiteY212" fmla="*/ 800534 h 1054633"/>
              <a:gd name="connsiteX213" fmla="*/ 9509291 w 12191999"/>
              <a:gd name="connsiteY213" fmla="*/ 885661 h 1054633"/>
              <a:gd name="connsiteX214" fmla="*/ 9518722 w 12191999"/>
              <a:gd name="connsiteY214" fmla="*/ 885661 h 1054633"/>
              <a:gd name="connsiteX215" fmla="*/ 9523438 w 12191999"/>
              <a:gd name="connsiteY215" fmla="*/ 932954 h 1054633"/>
              <a:gd name="connsiteX216" fmla="*/ 9547016 w 12191999"/>
              <a:gd name="connsiteY216" fmla="*/ 947142 h 1054633"/>
              <a:gd name="connsiteX217" fmla="*/ 9547016 w 12191999"/>
              <a:gd name="connsiteY217" fmla="*/ 928225 h 1054633"/>
              <a:gd name="connsiteX218" fmla="*/ 9551732 w 12191999"/>
              <a:gd name="connsiteY218" fmla="*/ 928225 h 1054633"/>
              <a:gd name="connsiteX219" fmla="*/ 9551732 w 12191999"/>
              <a:gd name="connsiteY219" fmla="*/ 914037 h 1054633"/>
              <a:gd name="connsiteX220" fmla="*/ 9617751 w 12191999"/>
              <a:gd name="connsiteY220" fmla="*/ 914037 h 1054633"/>
              <a:gd name="connsiteX221" fmla="*/ 9617751 w 12191999"/>
              <a:gd name="connsiteY221" fmla="*/ 918766 h 1054633"/>
              <a:gd name="connsiteX222" fmla="*/ 9622467 w 12191999"/>
              <a:gd name="connsiteY222" fmla="*/ 918766 h 1054633"/>
              <a:gd name="connsiteX223" fmla="*/ 9622467 w 12191999"/>
              <a:gd name="connsiteY223" fmla="*/ 904578 h 1054633"/>
              <a:gd name="connsiteX224" fmla="*/ 9631898 w 12191999"/>
              <a:gd name="connsiteY224" fmla="*/ 904578 h 1054633"/>
              <a:gd name="connsiteX225" fmla="*/ 9631898 w 12191999"/>
              <a:gd name="connsiteY225" fmla="*/ 918766 h 1054633"/>
              <a:gd name="connsiteX226" fmla="*/ 9641329 w 12191999"/>
              <a:gd name="connsiteY226" fmla="*/ 918766 h 1054633"/>
              <a:gd name="connsiteX227" fmla="*/ 9641329 w 12191999"/>
              <a:gd name="connsiteY227" fmla="*/ 899849 h 1054633"/>
              <a:gd name="connsiteX228" fmla="*/ 9650761 w 12191999"/>
              <a:gd name="connsiteY228" fmla="*/ 899849 h 1054633"/>
              <a:gd name="connsiteX229" fmla="*/ 9650761 w 12191999"/>
              <a:gd name="connsiteY229" fmla="*/ 890390 h 1054633"/>
              <a:gd name="connsiteX230" fmla="*/ 9674339 w 12191999"/>
              <a:gd name="connsiteY230" fmla="*/ 890390 h 1054633"/>
              <a:gd name="connsiteX231" fmla="*/ 9674339 w 12191999"/>
              <a:gd name="connsiteY231" fmla="*/ 866744 h 1054633"/>
              <a:gd name="connsiteX232" fmla="*/ 9683771 w 12191999"/>
              <a:gd name="connsiteY232" fmla="*/ 862015 h 1054633"/>
              <a:gd name="connsiteX233" fmla="*/ 9683771 w 12191999"/>
              <a:gd name="connsiteY233" fmla="*/ 857285 h 1054633"/>
              <a:gd name="connsiteX234" fmla="*/ 9702633 w 12191999"/>
              <a:gd name="connsiteY234" fmla="*/ 857285 h 1054633"/>
              <a:gd name="connsiteX235" fmla="*/ 9702633 w 12191999"/>
              <a:gd name="connsiteY235" fmla="*/ 838368 h 1054633"/>
              <a:gd name="connsiteX236" fmla="*/ 9712065 w 12191999"/>
              <a:gd name="connsiteY236" fmla="*/ 838368 h 1054633"/>
              <a:gd name="connsiteX237" fmla="*/ 9712065 w 12191999"/>
              <a:gd name="connsiteY237" fmla="*/ 795805 h 1054633"/>
              <a:gd name="connsiteX238" fmla="*/ 9730927 w 12191999"/>
              <a:gd name="connsiteY238" fmla="*/ 795805 h 1054633"/>
              <a:gd name="connsiteX239" fmla="*/ 9730927 w 12191999"/>
              <a:gd name="connsiteY239" fmla="*/ 791075 h 1054633"/>
              <a:gd name="connsiteX240" fmla="*/ 9740359 w 12191999"/>
              <a:gd name="connsiteY240" fmla="*/ 791075 h 1054633"/>
              <a:gd name="connsiteX241" fmla="*/ 9740359 w 12191999"/>
              <a:gd name="connsiteY241" fmla="*/ 734324 h 1054633"/>
              <a:gd name="connsiteX242" fmla="*/ 9763937 w 12191999"/>
              <a:gd name="connsiteY242" fmla="*/ 734324 h 1054633"/>
              <a:gd name="connsiteX243" fmla="*/ 9763937 w 12191999"/>
              <a:gd name="connsiteY243" fmla="*/ 710677 h 1054633"/>
              <a:gd name="connsiteX244" fmla="*/ 9811094 w 12191999"/>
              <a:gd name="connsiteY244" fmla="*/ 710677 h 1054633"/>
              <a:gd name="connsiteX245" fmla="*/ 9811094 w 12191999"/>
              <a:gd name="connsiteY245" fmla="*/ 734324 h 1054633"/>
              <a:gd name="connsiteX246" fmla="*/ 9839388 w 12191999"/>
              <a:gd name="connsiteY246" fmla="*/ 734324 h 1054633"/>
              <a:gd name="connsiteX247" fmla="*/ 9839388 w 12191999"/>
              <a:gd name="connsiteY247" fmla="*/ 791075 h 1054633"/>
              <a:gd name="connsiteX248" fmla="*/ 9858251 w 12191999"/>
              <a:gd name="connsiteY248" fmla="*/ 791075 h 1054633"/>
              <a:gd name="connsiteX249" fmla="*/ 9858251 w 12191999"/>
              <a:gd name="connsiteY249" fmla="*/ 918766 h 1054633"/>
              <a:gd name="connsiteX250" fmla="*/ 9862966 w 12191999"/>
              <a:gd name="connsiteY250" fmla="*/ 918766 h 1054633"/>
              <a:gd name="connsiteX251" fmla="*/ 9877113 w 12191999"/>
              <a:gd name="connsiteY251" fmla="*/ 885661 h 1054633"/>
              <a:gd name="connsiteX252" fmla="*/ 9886545 w 12191999"/>
              <a:gd name="connsiteY252" fmla="*/ 899849 h 1054633"/>
              <a:gd name="connsiteX253" fmla="*/ 9881829 w 12191999"/>
              <a:gd name="connsiteY253" fmla="*/ 899849 h 1054633"/>
              <a:gd name="connsiteX254" fmla="*/ 9881829 w 12191999"/>
              <a:gd name="connsiteY254" fmla="*/ 918766 h 1054633"/>
              <a:gd name="connsiteX255" fmla="*/ 9891260 w 12191999"/>
              <a:gd name="connsiteY255" fmla="*/ 918766 h 1054633"/>
              <a:gd name="connsiteX256" fmla="*/ 9891260 w 12191999"/>
              <a:gd name="connsiteY256" fmla="*/ 956601 h 1054633"/>
              <a:gd name="connsiteX257" fmla="*/ 9900692 w 12191999"/>
              <a:gd name="connsiteY257" fmla="*/ 956601 h 1054633"/>
              <a:gd name="connsiteX258" fmla="*/ 9900692 w 12191999"/>
              <a:gd name="connsiteY258" fmla="*/ 984976 h 1054633"/>
              <a:gd name="connsiteX259" fmla="*/ 9919554 w 12191999"/>
              <a:gd name="connsiteY259" fmla="*/ 984976 h 1054633"/>
              <a:gd name="connsiteX260" fmla="*/ 9919554 w 12191999"/>
              <a:gd name="connsiteY260" fmla="*/ 975518 h 1054633"/>
              <a:gd name="connsiteX261" fmla="*/ 9938417 w 12191999"/>
              <a:gd name="connsiteY261" fmla="*/ 975518 h 1054633"/>
              <a:gd name="connsiteX262" fmla="*/ 9938417 w 12191999"/>
              <a:gd name="connsiteY262" fmla="*/ 947142 h 1054633"/>
              <a:gd name="connsiteX263" fmla="*/ 9985574 w 12191999"/>
              <a:gd name="connsiteY263" fmla="*/ 947142 h 1054633"/>
              <a:gd name="connsiteX264" fmla="*/ 9985574 w 12191999"/>
              <a:gd name="connsiteY264" fmla="*/ 956601 h 1054633"/>
              <a:gd name="connsiteX265" fmla="*/ 9995005 w 12191999"/>
              <a:gd name="connsiteY265" fmla="*/ 956601 h 1054633"/>
              <a:gd name="connsiteX266" fmla="*/ 9995005 w 12191999"/>
              <a:gd name="connsiteY266" fmla="*/ 947142 h 1054633"/>
              <a:gd name="connsiteX267" fmla="*/ 10004437 w 12191999"/>
              <a:gd name="connsiteY267" fmla="*/ 947142 h 1054633"/>
              <a:gd name="connsiteX268" fmla="*/ 10004437 w 12191999"/>
              <a:gd name="connsiteY268" fmla="*/ 966059 h 1054633"/>
              <a:gd name="connsiteX269" fmla="*/ 10013868 w 12191999"/>
              <a:gd name="connsiteY269" fmla="*/ 966059 h 1054633"/>
              <a:gd name="connsiteX270" fmla="*/ 10013868 w 12191999"/>
              <a:gd name="connsiteY270" fmla="*/ 956601 h 1054633"/>
              <a:gd name="connsiteX271" fmla="*/ 10023299 w 12191999"/>
              <a:gd name="connsiteY271" fmla="*/ 956601 h 1054633"/>
              <a:gd name="connsiteX272" fmla="*/ 10023299 w 12191999"/>
              <a:gd name="connsiteY272" fmla="*/ 928225 h 1054633"/>
              <a:gd name="connsiteX273" fmla="*/ 10061025 w 12191999"/>
              <a:gd name="connsiteY273" fmla="*/ 928225 h 1054633"/>
              <a:gd name="connsiteX274" fmla="*/ 10061025 w 12191999"/>
              <a:gd name="connsiteY274" fmla="*/ 937683 h 1054633"/>
              <a:gd name="connsiteX275" fmla="*/ 10070456 w 12191999"/>
              <a:gd name="connsiteY275" fmla="*/ 937683 h 1054633"/>
              <a:gd name="connsiteX276" fmla="*/ 10070456 w 12191999"/>
              <a:gd name="connsiteY276" fmla="*/ 918766 h 1054633"/>
              <a:gd name="connsiteX277" fmla="*/ 10089319 w 12191999"/>
              <a:gd name="connsiteY277" fmla="*/ 918766 h 1054633"/>
              <a:gd name="connsiteX278" fmla="*/ 10089319 w 12191999"/>
              <a:gd name="connsiteY278" fmla="*/ 890390 h 1054633"/>
              <a:gd name="connsiteX279" fmla="*/ 10108181 w 12191999"/>
              <a:gd name="connsiteY279" fmla="*/ 890390 h 1054633"/>
              <a:gd name="connsiteX280" fmla="*/ 10108181 w 12191999"/>
              <a:gd name="connsiteY280" fmla="*/ 899849 h 1054633"/>
              <a:gd name="connsiteX281" fmla="*/ 10117613 w 12191999"/>
              <a:gd name="connsiteY281" fmla="*/ 899849 h 1054633"/>
              <a:gd name="connsiteX282" fmla="*/ 10117613 w 12191999"/>
              <a:gd name="connsiteY282" fmla="*/ 871473 h 1054633"/>
              <a:gd name="connsiteX283" fmla="*/ 10136475 w 12191999"/>
              <a:gd name="connsiteY283" fmla="*/ 871473 h 1054633"/>
              <a:gd name="connsiteX284" fmla="*/ 10136475 w 12191999"/>
              <a:gd name="connsiteY284" fmla="*/ 890390 h 1054633"/>
              <a:gd name="connsiteX285" fmla="*/ 10164769 w 12191999"/>
              <a:gd name="connsiteY285" fmla="*/ 890390 h 1054633"/>
              <a:gd name="connsiteX286" fmla="*/ 10164769 w 12191999"/>
              <a:gd name="connsiteY286" fmla="*/ 880932 h 1054633"/>
              <a:gd name="connsiteX287" fmla="*/ 10188348 w 12191999"/>
              <a:gd name="connsiteY287" fmla="*/ 880932 h 1054633"/>
              <a:gd name="connsiteX288" fmla="*/ 10188348 w 12191999"/>
              <a:gd name="connsiteY288" fmla="*/ 890390 h 1054633"/>
              <a:gd name="connsiteX289" fmla="*/ 10193063 w 12191999"/>
              <a:gd name="connsiteY289" fmla="*/ 890390 h 1054633"/>
              <a:gd name="connsiteX290" fmla="*/ 10193063 w 12191999"/>
              <a:gd name="connsiteY290" fmla="*/ 909308 h 1054633"/>
              <a:gd name="connsiteX291" fmla="*/ 10202495 w 12191999"/>
              <a:gd name="connsiteY291" fmla="*/ 909308 h 1054633"/>
              <a:gd name="connsiteX292" fmla="*/ 10202495 w 12191999"/>
              <a:gd name="connsiteY292" fmla="*/ 918766 h 1054633"/>
              <a:gd name="connsiteX293" fmla="*/ 10259083 w 12191999"/>
              <a:gd name="connsiteY293" fmla="*/ 918766 h 1054633"/>
              <a:gd name="connsiteX294" fmla="*/ 10259083 w 12191999"/>
              <a:gd name="connsiteY294" fmla="*/ 956601 h 1054633"/>
              <a:gd name="connsiteX295" fmla="*/ 10282661 w 12191999"/>
              <a:gd name="connsiteY295" fmla="*/ 956601 h 1054633"/>
              <a:gd name="connsiteX296" fmla="*/ 10282661 w 12191999"/>
              <a:gd name="connsiteY296" fmla="*/ 947142 h 1054633"/>
              <a:gd name="connsiteX297" fmla="*/ 10339249 w 12191999"/>
              <a:gd name="connsiteY297" fmla="*/ 947142 h 1054633"/>
              <a:gd name="connsiteX298" fmla="*/ 10339249 w 12191999"/>
              <a:gd name="connsiteY298" fmla="*/ 937683 h 1054633"/>
              <a:gd name="connsiteX299" fmla="*/ 10348681 w 12191999"/>
              <a:gd name="connsiteY299" fmla="*/ 928225 h 1054633"/>
              <a:gd name="connsiteX300" fmla="*/ 10348681 w 12191999"/>
              <a:gd name="connsiteY300" fmla="*/ 890390 h 1054633"/>
              <a:gd name="connsiteX301" fmla="*/ 10367543 w 12191999"/>
              <a:gd name="connsiteY301" fmla="*/ 890390 h 1054633"/>
              <a:gd name="connsiteX302" fmla="*/ 10372259 w 12191999"/>
              <a:gd name="connsiteY302" fmla="*/ 914037 h 1054633"/>
              <a:gd name="connsiteX303" fmla="*/ 10376975 w 12191999"/>
              <a:gd name="connsiteY303" fmla="*/ 904578 h 1054633"/>
              <a:gd name="connsiteX304" fmla="*/ 10391122 w 12191999"/>
              <a:gd name="connsiteY304" fmla="*/ 904578 h 1054633"/>
              <a:gd name="connsiteX305" fmla="*/ 10391122 w 12191999"/>
              <a:gd name="connsiteY305" fmla="*/ 800534 h 1054633"/>
              <a:gd name="connsiteX306" fmla="*/ 10405269 w 12191999"/>
              <a:gd name="connsiteY306" fmla="*/ 800534 h 1054633"/>
              <a:gd name="connsiteX307" fmla="*/ 10405269 w 12191999"/>
              <a:gd name="connsiteY307" fmla="*/ 635008 h 1054633"/>
              <a:gd name="connsiteX308" fmla="*/ 10428847 w 12191999"/>
              <a:gd name="connsiteY308" fmla="*/ 635008 h 1054633"/>
              <a:gd name="connsiteX309" fmla="*/ 10428847 w 12191999"/>
              <a:gd name="connsiteY309" fmla="*/ 493130 h 1054633"/>
              <a:gd name="connsiteX310" fmla="*/ 10433563 w 12191999"/>
              <a:gd name="connsiteY310" fmla="*/ 488400 h 1054633"/>
              <a:gd name="connsiteX311" fmla="*/ 10433563 w 12191999"/>
              <a:gd name="connsiteY311" fmla="*/ 460025 h 1054633"/>
              <a:gd name="connsiteX312" fmla="*/ 10452425 w 12191999"/>
              <a:gd name="connsiteY312" fmla="*/ 460025 h 1054633"/>
              <a:gd name="connsiteX313" fmla="*/ 10504298 w 12191999"/>
              <a:gd name="connsiteY313" fmla="*/ 365439 h 1054633"/>
              <a:gd name="connsiteX314" fmla="*/ 10504298 w 12191999"/>
              <a:gd name="connsiteY314" fmla="*/ 72222 h 1054633"/>
              <a:gd name="connsiteX315" fmla="*/ 10509014 w 12191999"/>
              <a:gd name="connsiteY315" fmla="*/ 365439 h 1054633"/>
              <a:gd name="connsiteX316" fmla="*/ 10556171 w 12191999"/>
              <a:gd name="connsiteY316" fmla="*/ 464754 h 1054633"/>
              <a:gd name="connsiteX317" fmla="*/ 10579749 w 12191999"/>
              <a:gd name="connsiteY317" fmla="*/ 464754 h 1054633"/>
              <a:gd name="connsiteX318" fmla="*/ 10579749 w 12191999"/>
              <a:gd name="connsiteY318" fmla="*/ 493130 h 1054633"/>
              <a:gd name="connsiteX319" fmla="*/ 10584465 w 12191999"/>
              <a:gd name="connsiteY319" fmla="*/ 493130 h 1054633"/>
              <a:gd name="connsiteX320" fmla="*/ 10584465 w 12191999"/>
              <a:gd name="connsiteY320" fmla="*/ 635008 h 1054633"/>
              <a:gd name="connsiteX321" fmla="*/ 10598611 w 12191999"/>
              <a:gd name="connsiteY321" fmla="*/ 635008 h 1054633"/>
              <a:gd name="connsiteX322" fmla="*/ 10598611 w 12191999"/>
              <a:gd name="connsiteY322" fmla="*/ 795805 h 1054633"/>
              <a:gd name="connsiteX323" fmla="*/ 10622190 w 12191999"/>
              <a:gd name="connsiteY323" fmla="*/ 795805 h 1054633"/>
              <a:gd name="connsiteX324" fmla="*/ 10622190 w 12191999"/>
              <a:gd name="connsiteY324" fmla="*/ 942413 h 1054633"/>
              <a:gd name="connsiteX325" fmla="*/ 10655199 w 12191999"/>
              <a:gd name="connsiteY325" fmla="*/ 942413 h 1054633"/>
              <a:gd name="connsiteX326" fmla="*/ 10659915 w 12191999"/>
              <a:gd name="connsiteY326" fmla="*/ 928225 h 1054633"/>
              <a:gd name="connsiteX327" fmla="*/ 10678778 w 12191999"/>
              <a:gd name="connsiteY327" fmla="*/ 923495 h 1054633"/>
              <a:gd name="connsiteX328" fmla="*/ 10683494 w 12191999"/>
              <a:gd name="connsiteY328" fmla="*/ 937683 h 1054633"/>
              <a:gd name="connsiteX329" fmla="*/ 10694372 w 12191999"/>
              <a:gd name="connsiteY329" fmla="*/ 937683 h 1054633"/>
              <a:gd name="connsiteX330" fmla="*/ 10694372 w 12191999"/>
              <a:gd name="connsiteY330" fmla="*/ 939439 h 1054633"/>
              <a:gd name="connsiteX331" fmla="*/ 10695596 w 12191999"/>
              <a:gd name="connsiteY331" fmla="*/ 939439 h 1054633"/>
              <a:gd name="connsiteX332" fmla="*/ 10700311 w 12191999"/>
              <a:gd name="connsiteY332" fmla="*/ 944169 h 1054633"/>
              <a:gd name="connsiteX333" fmla="*/ 10714458 w 12191999"/>
              <a:gd name="connsiteY333" fmla="*/ 944169 h 1054633"/>
              <a:gd name="connsiteX334" fmla="*/ 10714458 w 12191999"/>
              <a:gd name="connsiteY334" fmla="*/ 977274 h 1054633"/>
              <a:gd name="connsiteX335" fmla="*/ 10752184 w 12191999"/>
              <a:gd name="connsiteY335" fmla="*/ 977274 h 1054633"/>
              <a:gd name="connsiteX336" fmla="*/ 10752184 w 12191999"/>
              <a:gd name="connsiteY336" fmla="*/ 963086 h 1054633"/>
              <a:gd name="connsiteX337" fmla="*/ 10756900 w 12191999"/>
              <a:gd name="connsiteY337" fmla="*/ 963086 h 1054633"/>
              <a:gd name="connsiteX338" fmla="*/ 10756900 w 12191999"/>
              <a:gd name="connsiteY338" fmla="*/ 977274 h 1054633"/>
              <a:gd name="connsiteX339" fmla="*/ 10775762 w 12191999"/>
              <a:gd name="connsiteY339" fmla="*/ 977274 h 1054633"/>
              <a:gd name="connsiteX340" fmla="*/ 10775762 w 12191999"/>
              <a:gd name="connsiteY340" fmla="*/ 811748 h 1054633"/>
              <a:gd name="connsiteX341" fmla="*/ 10822919 w 12191999"/>
              <a:gd name="connsiteY341" fmla="*/ 811748 h 1054633"/>
              <a:gd name="connsiteX342" fmla="*/ 10822919 w 12191999"/>
              <a:gd name="connsiteY342" fmla="*/ 797561 h 1054633"/>
              <a:gd name="connsiteX343" fmla="*/ 10827635 w 12191999"/>
              <a:gd name="connsiteY343" fmla="*/ 797561 h 1054633"/>
              <a:gd name="connsiteX344" fmla="*/ 10827635 w 12191999"/>
              <a:gd name="connsiteY344" fmla="*/ 807019 h 1054633"/>
              <a:gd name="connsiteX345" fmla="*/ 10851213 w 12191999"/>
              <a:gd name="connsiteY345" fmla="*/ 807019 h 1054633"/>
              <a:gd name="connsiteX346" fmla="*/ 10851213 w 12191999"/>
              <a:gd name="connsiteY346" fmla="*/ 797561 h 1054633"/>
              <a:gd name="connsiteX347" fmla="*/ 10855929 w 12191999"/>
              <a:gd name="connsiteY347" fmla="*/ 797561 h 1054633"/>
              <a:gd name="connsiteX348" fmla="*/ 10855929 w 12191999"/>
              <a:gd name="connsiteY348" fmla="*/ 816478 h 1054633"/>
              <a:gd name="connsiteX349" fmla="*/ 10865360 w 12191999"/>
              <a:gd name="connsiteY349" fmla="*/ 816478 h 1054633"/>
              <a:gd name="connsiteX350" fmla="*/ 10865360 w 12191999"/>
              <a:gd name="connsiteY350" fmla="*/ 835395 h 1054633"/>
              <a:gd name="connsiteX351" fmla="*/ 10893654 w 12191999"/>
              <a:gd name="connsiteY351" fmla="*/ 835395 h 1054633"/>
              <a:gd name="connsiteX352" fmla="*/ 10893654 w 12191999"/>
              <a:gd name="connsiteY352" fmla="*/ 873229 h 1054633"/>
              <a:gd name="connsiteX353" fmla="*/ 10898370 w 12191999"/>
              <a:gd name="connsiteY353" fmla="*/ 873229 h 1054633"/>
              <a:gd name="connsiteX354" fmla="*/ 10898370 w 12191999"/>
              <a:gd name="connsiteY354" fmla="*/ 844854 h 1054633"/>
              <a:gd name="connsiteX355" fmla="*/ 10907801 w 12191999"/>
              <a:gd name="connsiteY355" fmla="*/ 844854 h 1054633"/>
              <a:gd name="connsiteX356" fmla="*/ 10907801 w 12191999"/>
              <a:gd name="connsiteY356" fmla="*/ 887417 h 1054633"/>
              <a:gd name="connsiteX357" fmla="*/ 10945526 w 12191999"/>
              <a:gd name="connsiteY357" fmla="*/ 887417 h 1054633"/>
              <a:gd name="connsiteX358" fmla="*/ 10945526 w 12191999"/>
              <a:gd name="connsiteY358" fmla="*/ 873229 h 1054633"/>
              <a:gd name="connsiteX359" fmla="*/ 10964389 w 12191999"/>
              <a:gd name="connsiteY359" fmla="*/ 873229 h 1054633"/>
              <a:gd name="connsiteX360" fmla="*/ 10964389 w 12191999"/>
              <a:gd name="connsiteY360" fmla="*/ 896876 h 1054633"/>
              <a:gd name="connsiteX361" fmla="*/ 10969105 w 12191999"/>
              <a:gd name="connsiteY361" fmla="*/ 896876 h 1054633"/>
              <a:gd name="connsiteX362" fmla="*/ 10969105 w 12191999"/>
              <a:gd name="connsiteY362" fmla="*/ 873229 h 1054633"/>
              <a:gd name="connsiteX363" fmla="*/ 10987968 w 12191999"/>
              <a:gd name="connsiteY363" fmla="*/ 873229 h 1054633"/>
              <a:gd name="connsiteX364" fmla="*/ 10987968 w 12191999"/>
              <a:gd name="connsiteY364" fmla="*/ 830666 h 1054633"/>
              <a:gd name="connsiteX365" fmla="*/ 10997399 w 12191999"/>
              <a:gd name="connsiteY365" fmla="*/ 830666 h 1054633"/>
              <a:gd name="connsiteX366" fmla="*/ 11011546 w 12191999"/>
              <a:gd name="connsiteY366" fmla="*/ 778643 h 1054633"/>
              <a:gd name="connsiteX367" fmla="*/ 11025693 w 12191999"/>
              <a:gd name="connsiteY367" fmla="*/ 778643 h 1054633"/>
              <a:gd name="connsiteX368" fmla="*/ 11039840 w 12191999"/>
              <a:gd name="connsiteY368" fmla="*/ 830666 h 1054633"/>
              <a:gd name="connsiteX369" fmla="*/ 11049271 w 12191999"/>
              <a:gd name="connsiteY369" fmla="*/ 830666 h 1054633"/>
              <a:gd name="connsiteX370" fmla="*/ 11049271 w 12191999"/>
              <a:gd name="connsiteY370" fmla="*/ 906334 h 1054633"/>
              <a:gd name="connsiteX371" fmla="*/ 11053987 w 12191999"/>
              <a:gd name="connsiteY371" fmla="*/ 906334 h 1054633"/>
              <a:gd name="connsiteX372" fmla="*/ 11053987 w 12191999"/>
              <a:gd name="connsiteY372" fmla="*/ 963086 h 1054633"/>
              <a:gd name="connsiteX373" fmla="*/ 11063418 w 12191999"/>
              <a:gd name="connsiteY373" fmla="*/ 958357 h 1054633"/>
              <a:gd name="connsiteX374" fmla="*/ 11063418 w 12191999"/>
              <a:gd name="connsiteY374" fmla="*/ 939439 h 1054633"/>
              <a:gd name="connsiteX375" fmla="*/ 11068134 w 12191999"/>
              <a:gd name="connsiteY375" fmla="*/ 953627 h 1054633"/>
              <a:gd name="connsiteX376" fmla="*/ 11077565 w 12191999"/>
              <a:gd name="connsiteY376" fmla="*/ 953627 h 1054633"/>
              <a:gd name="connsiteX377" fmla="*/ 11077565 w 12191999"/>
              <a:gd name="connsiteY377" fmla="*/ 854312 h 1054633"/>
              <a:gd name="connsiteX378" fmla="*/ 11115291 w 12191999"/>
              <a:gd name="connsiteY378" fmla="*/ 854312 h 1054633"/>
              <a:gd name="connsiteX379" fmla="*/ 11129438 w 12191999"/>
              <a:gd name="connsiteY379" fmla="*/ 868500 h 1054633"/>
              <a:gd name="connsiteX380" fmla="*/ 11129438 w 12191999"/>
              <a:gd name="connsiteY380" fmla="*/ 854312 h 1054633"/>
              <a:gd name="connsiteX381" fmla="*/ 11129438 w 12191999"/>
              <a:gd name="connsiteY381" fmla="*/ 849583 h 1054633"/>
              <a:gd name="connsiteX382" fmla="*/ 11143585 w 12191999"/>
              <a:gd name="connsiteY382" fmla="*/ 849583 h 1054633"/>
              <a:gd name="connsiteX383" fmla="*/ 11143585 w 12191999"/>
              <a:gd name="connsiteY383" fmla="*/ 821207 h 1054633"/>
              <a:gd name="connsiteX384" fmla="*/ 11153016 w 12191999"/>
              <a:gd name="connsiteY384" fmla="*/ 821207 h 1054633"/>
              <a:gd name="connsiteX385" fmla="*/ 11153016 w 12191999"/>
              <a:gd name="connsiteY385" fmla="*/ 807019 h 1054633"/>
              <a:gd name="connsiteX386" fmla="*/ 11153016 w 12191999"/>
              <a:gd name="connsiteY386" fmla="*/ 778643 h 1054633"/>
              <a:gd name="connsiteX387" fmla="*/ 11171879 w 12191999"/>
              <a:gd name="connsiteY387" fmla="*/ 778643 h 1054633"/>
              <a:gd name="connsiteX388" fmla="*/ 11171879 w 12191999"/>
              <a:gd name="connsiteY388" fmla="*/ 740809 h 1054633"/>
              <a:gd name="connsiteX389" fmla="*/ 11186026 w 12191999"/>
              <a:gd name="connsiteY389" fmla="*/ 740809 h 1054633"/>
              <a:gd name="connsiteX390" fmla="*/ 11186026 w 12191999"/>
              <a:gd name="connsiteY390" fmla="*/ 731350 h 1054633"/>
              <a:gd name="connsiteX391" fmla="*/ 11190742 w 12191999"/>
              <a:gd name="connsiteY391" fmla="*/ 731350 h 1054633"/>
              <a:gd name="connsiteX392" fmla="*/ 11190742 w 12191999"/>
              <a:gd name="connsiteY392" fmla="*/ 698245 h 1054633"/>
              <a:gd name="connsiteX393" fmla="*/ 11195457 w 12191999"/>
              <a:gd name="connsiteY393" fmla="*/ 698245 h 1054633"/>
              <a:gd name="connsiteX394" fmla="*/ 11195457 w 12191999"/>
              <a:gd name="connsiteY394" fmla="*/ 688787 h 1054633"/>
              <a:gd name="connsiteX395" fmla="*/ 11204888 w 12191999"/>
              <a:gd name="connsiteY395" fmla="*/ 688787 h 1054633"/>
              <a:gd name="connsiteX396" fmla="*/ 11204888 w 12191999"/>
              <a:gd name="connsiteY396" fmla="*/ 650952 h 1054633"/>
              <a:gd name="connsiteX397" fmla="*/ 11237898 w 12191999"/>
              <a:gd name="connsiteY397" fmla="*/ 650952 h 1054633"/>
              <a:gd name="connsiteX398" fmla="*/ 11237898 w 12191999"/>
              <a:gd name="connsiteY398" fmla="*/ 636765 h 1054633"/>
              <a:gd name="connsiteX399" fmla="*/ 11275624 w 12191999"/>
              <a:gd name="connsiteY399" fmla="*/ 636765 h 1054633"/>
              <a:gd name="connsiteX400" fmla="*/ 11275624 w 12191999"/>
              <a:gd name="connsiteY400" fmla="*/ 622577 h 1054633"/>
              <a:gd name="connsiteX401" fmla="*/ 11299202 w 12191999"/>
              <a:gd name="connsiteY401" fmla="*/ 622577 h 1054633"/>
              <a:gd name="connsiteX402" fmla="*/ 11299202 w 12191999"/>
              <a:gd name="connsiteY402" fmla="*/ 636765 h 1054633"/>
              <a:gd name="connsiteX403" fmla="*/ 11308634 w 12191999"/>
              <a:gd name="connsiteY403" fmla="*/ 636765 h 1054633"/>
              <a:gd name="connsiteX404" fmla="*/ 11308634 w 12191999"/>
              <a:gd name="connsiteY404" fmla="*/ 632035 h 1054633"/>
              <a:gd name="connsiteX405" fmla="*/ 11318065 w 12191999"/>
              <a:gd name="connsiteY405" fmla="*/ 632035 h 1054633"/>
              <a:gd name="connsiteX406" fmla="*/ 11318065 w 12191999"/>
              <a:gd name="connsiteY406" fmla="*/ 636765 h 1054633"/>
              <a:gd name="connsiteX407" fmla="*/ 11327496 w 12191999"/>
              <a:gd name="connsiteY407" fmla="*/ 636765 h 1054633"/>
              <a:gd name="connsiteX408" fmla="*/ 11327496 w 12191999"/>
              <a:gd name="connsiteY408" fmla="*/ 622577 h 1054633"/>
              <a:gd name="connsiteX409" fmla="*/ 11346359 w 12191999"/>
              <a:gd name="connsiteY409" fmla="*/ 622577 h 1054633"/>
              <a:gd name="connsiteX410" fmla="*/ 11346359 w 12191999"/>
              <a:gd name="connsiteY410" fmla="*/ 636765 h 1054633"/>
              <a:gd name="connsiteX411" fmla="*/ 11374653 w 12191999"/>
              <a:gd name="connsiteY411" fmla="*/ 636765 h 1054633"/>
              <a:gd name="connsiteX412" fmla="*/ 11374653 w 12191999"/>
              <a:gd name="connsiteY412" fmla="*/ 650952 h 1054633"/>
              <a:gd name="connsiteX413" fmla="*/ 11388800 w 12191999"/>
              <a:gd name="connsiteY413" fmla="*/ 650952 h 1054633"/>
              <a:gd name="connsiteX414" fmla="*/ 11388800 w 12191999"/>
              <a:gd name="connsiteY414" fmla="*/ 750268 h 1054633"/>
              <a:gd name="connsiteX415" fmla="*/ 11398231 w 12191999"/>
              <a:gd name="connsiteY415" fmla="*/ 750268 h 1054633"/>
              <a:gd name="connsiteX416" fmla="*/ 11398231 w 12191999"/>
              <a:gd name="connsiteY416" fmla="*/ 712433 h 1054633"/>
              <a:gd name="connsiteX417" fmla="*/ 11445388 w 12191999"/>
              <a:gd name="connsiteY417" fmla="*/ 712433 h 1054633"/>
              <a:gd name="connsiteX418" fmla="*/ 11445388 w 12191999"/>
              <a:gd name="connsiteY418" fmla="*/ 750268 h 1054633"/>
              <a:gd name="connsiteX419" fmla="*/ 11454819 w 12191999"/>
              <a:gd name="connsiteY419" fmla="*/ 750268 h 1054633"/>
              <a:gd name="connsiteX420" fmla="*/ 11454819 w 12191999"/>
              <a:gd name="connsiteY420" fmla="*/ 854312 h 1054633"/>
              <a:gd name="connsiteX421" fmla="*/ 11459535 w 12191999"/>
              <a:gd name="connsiteY421" fmla="*/ 854312 h 1054633"/>
              <a:gd name="connsiteX422" fmla="*/ 11464251 w 12191999"/>
              <a:gd name="connsiteY422" fmla="*/ 769185 h 1054633"/>
              <a:gd name="connsiteX423" fmla="*/ 11464251 w 12191999"/>
              <a:gd name="connsiteY423" fmla="*/ 854312 h 1054633"/>
              <a:gd name="connsiteX424" fmla="*/ 11473682 w 12191999"/>
              <a:gd name="connsiteY424" fmla="*/ 854312 h 1054633"/>
              <a:gd name="connsiteX425" fmla="*/ 11478398 w 12191999"/>
              <a:gd name="connsiteY425" fmla="*/ 901605 h 1054633"/>
              <a:gd name="connsiteX426" fmla="*/ 11501976 w 12191999"/>
              <a:gd name="connsiteY426" fmla="*/ 915793 h 1054633"/>
              <a:gd name="connsiteX427" fmla="*/ 11501976 w 12191999"/>
              <a:gd name="connsiteY427" fmla="*/ 896876 h 1054633"/>
              <a:gd name="connsiteX428" fmla="*/ 11506692 w 12191999"/>
              <a:gd name="connsiteY428" fmla="*/ 896876 h 1054633"/>
              <a:gd name="connsiteX429" fmla="*/ 11506692 w 12191999"/>
              <a:gd name="connsiteY429" fmla="*/ 882688 h 1054633"/>
              <a:gd name="connsiteX430" fmla="*/ 11572711 w 12191999"/>
              <a:gd name="connsiteY430" fmla="*/ 882688 h 1054633"/>
              <a:gd name="connsiteX431" fmla="*/ 11572711 w 12191999"/>
              <a:gd name="connsiteY431" fmla="*/ 887417 h 1054633"/>
              <a:gd name="connsiteX432" fmla="*/ 11577427 w 12191999"/>
              <a:gd name="connsiteY432" fmla="*/ 887417 h 1054633"/>
              <a:gd name="connsiteX433" fmla="*/ 11577427 w 12191999"/>
              <a:gd name="connsiteY433" fmla="*/ 873229 h 1054633"/>
              <a:gd name="connsiteX434" fmla="*/ 11586858 w 12191999"/>
              <a:gd name="connsiteY434" fmla="*/ 873229 h 1054633"/>
              <a:gd name="connsiteX435" fmla="*/ 11586858 w 12191999"/>
              <a:gd name="connsiteY435" fmla="*/ 887417 h 1054633"/>
              <a:gd name="connsiteX436" fmla="*/ 11596290 w 12191999"/>
              <a:gd name="connsiteY436" fmla="*/ 887417 h 1054633"/>
              <a:gd name="connsiteX437" fmla="*/ 11596290 w 12191999"/>
              <a:gd name="connsiteY437" fmla="*/ 868500 h 1054633"/>
              <a:gd name="connsiteX438" fmla="*/ 11605721 w 12191999"/>
              <a:gd name="connsiteY438" fmla="*/ 868500 h 1054633"/>
              <a:gd name="connsiteX439" fmla="*/ 11605721 w 12191999"/>
              <a:gd name="connsiteY439" fmla="*/ 859041 h 1054633"/>
              <a:gd name="connsiteX440" fmla="*/ 11629299 w 12191999"/>
              <a:gd name="connsiteY440" fmla="*/ 859041 h 1054633"/>
              <a:gd name="connsiteX441" fmla="*/ 11629299 w 12191999"/>
              <a:gd name="connsiteY441" fmla="*/ 835395 h 1054633"/>
              <a:gd name="connsiteX442" fmla="*/ 11638730 w 12191999"/>
              <a:gd name="connsiteY442" fmla="*/ 830666 h 1054633"/>
              <a:gd name="connsiteX443" fmla="*/ 11638730 w 12191999"/>
              <a:gd name="connsiteY443" fmla="*/ 825936 h 1054633"/>
              <a:gd name="connsiteX444" fmla="*/ 11657593 w 12191999"/>
              <a:gd name="connsiteY444" fmla="*/ 825936 h 1054633"/>
              <a:gd name="connsiteX445" fmla="*/ 11657593 w 12191999"/>
              <a:gd name="connsiteY445" fmla="*/ 807019 h 1054633"/>
              <a:gd name="connsiteX446" fmla="*/ 11667025 w 12191999"/>
              <a:gd name="connsiteY446" fmla="*/ 807019 h 1054633"/>
              <a:gd name="connsiteX447" fmla="*/ 11667025 w 12191999"/>
              <a:gd name="connsiteY447" fmla="*/ 764456 h 1054633"/>
              <a:gd name="connsiteX448" fmla="*/ 11685887 w 12191999"/>
              <a:gd name="connsiteY448" fmla="*/ 764456 h 1054633"/>
              <a:gd name="connsiteX449" fmla="*/ 11685887 w 12191999"/>
              <a:gd name="connsiteY449" fmla="*/ 759726 h 1054633"/>
              <a:gd name="connsiteX450" fmla="*/ 11695319 w 12191999"/>
              <a:gd name="connsiteY450" fmla="*/ 759726 h 1054633"/>
              <a:gd name="connsiteX451" fmla="*/ 11695319 w 12191999"/>
              <a:gd name="connsiteY451" fmla="*/ 702975 h 1054633"/>
              <a:gd name="connsiteX452" fmla="*/ 11718897 w 12191999"/>
              <a:gd name="connsiteY452" fmla="*/ 702975 h 1054633"/>
              <a:gd name="connsiteX453" fmla="*/ 11718897 w 12191999"/>
              <a:gd name="connsiteY453" fmla="*/ 679328 h 1054633"/>
              <a:gd name="connsiteX454" fmla="*/ 11766054 w 12191999"/>
              <a:gd name="connsiteY454" fmla="*/ 679328 h 1054633"/>
              <a:gd name="connsiteX455" fmla="*/ 11766054 w 12191999"/>
              <a:gd name="connsiteY455" fmla="*/ 702975 h 1054633"/>
              <a:gd name="connsiteX456" fmla="*/ 11794348 w 12191999"/>
              <a:gd name="connsiteY456" fmla="*/ 702975 h 1054633"/>
              <a:gd name="connsiteX457" fmla="*/ 11794348 w 12191999"/>
              <a:gd name="connsiteY457" fmla="*/ 759726 h 1054633"/>
              <a:gd name="connsiteX458" fmla="*/ 11813210 w 12191999"/>
              <a:gd name="connsiteY458" fmla="*/ 759726 h 1054633"/>
              <a:gd name="connsiteX459" fmla="*/ 11813210 w 12191999"/>
              <a:gd name="connsiteY459" fmla="*/ 887417 h 1054633"/>
              <a:gd name="connsiteX460" fmla="*/ 11817926 w 12191999"/>
              <a:gd name="connsiteY460" fmla="*/ 887417 h 1054633"/>
              <a:gd name="connsiteX461" fmla="*/ 11832073 w 12191999"/>
              <a:gd name="connsiteY461" fmla="*/ 854312 h 1054633"/>
              <a:gd name="connsiteX462" fmla="*/ 11841504 w 12191999"/>
              <a:gd name="connsiteY462" fmla="*/ 868500 h 1054633"/>
              <a:gd name="connsiteX463" fmla="*/ 11836789 w 12191999"/>
              <a:gd name="connsiteY463" fmla="*/ 868500 h 1054633"/>
              <a:gd name="connsiteX464" fmla="*/ 11836789 w 12191999"/>
              <a:gd name="connsiteY464" fmla="*/ 887417 h 1054633"/>
              <a:gd name="connsiteX465" fmla="*/ 11846220 w 12191999"/>
              <a:gd name="connsiteY465" fmla="*/ 887417 h 1054633"/>
              <a:gd name="connsiteX466" fmla="*/ 11846220 w 12191999"/>
              <a:gd name="connsiteY466" fmla="*/ 925252 h 1054633"/>
              <a:gd name="connsiteX467" fmla="*/ 11855652 w 12191999"/>
              <a:gd name="connsiteY467" fmla="*/ 925252 h 1054633"/>
              <a:gd name="connsiteX468" fmla="*/ 11855652 w 12191999"/>
              <a:gd name="connsiteY468" fmla="*/ 953627 h 1054633"/>
              <a:gd name="connsiteX469" fmla="*/ 11874514 w 12191999"/>
              <a:gd name="connsiteY469" fmla="*/ 953627 h 1054633"/>
              <a:gd name="connsiteX470" fmla="*/ 11874514 w 12191999"/>
              <a:gd name="connsiteY470" fmla="*/ 944169 h 1054633"/>
              <a:gd name="connsiteX471" fmla="*/ 11893377 w 12191999"/>
              <a:gd name="connsiteY471" fmla="*/ 944169 h 1054633"/>
              <a:gd name="connsiteX472" fmla="*/ 11893377 w 12191999"/>
              <a:gd name="connsiteY472" fmla="*/ 915793 h 1054633"/>
              <a:gd name="connsiteX473" fmla="*/ 11940534 w 12191999"/>
              <a:gd name="connsiteY473" fmla="*/ 915793 h 1054633"/>
              <a:gd name="connsiteX474" fmla="*/ 11940534 w 12191999"/>
              <a:gd name="connsiteY474" fmla="*/ 925252 h 1054633"/>
              <a:gd name="connsiteX475" fmla="*/ 11949965 w 12191999"/>
              <a:gd name="connsiteY475" fmla="*/ 925252 h 1054633"/>
              <a:gd name="connsiteX476" fmla="*/ 11949965 w 12191999"/>
              <a:gd name="connsiteY476" fmla="*/ 915793 h 1054633"/>
              <a:gd name="connsiteX477" fmla="*/ 11959396 w 12191999"/>
              <a:gd name="connsiteY477" fmla="*/ 915793 h 1054633"/>
              <a:gd name="connsiteX478" fmla="*/ 11959396 w 12191999"/>
              <a:gd name="connsiteY478" fmla="*/ 934710 h 1054633"/>
              <a:gd name="connsiteX479" fmla="*/ 11968828 w 12191999"/>
              <a:gd name="connsiteY479" fmla="*/ 934710 h 1054633"/>
              <a:gd name="connsiteX480" fmla="*/ 11968828 w 12191999"/>
              <a:gd name="connsiteY480" fmla="*/ 925252 h 1054633"/>
              <a:gd name="connsiteX481" fmla="*/ 11978259 w 12191999"/>
              <a:gd name="connsiteY481" fmla="*/ 925252 h 1054633"/>
              <a:gd name="connsiteX482" fmla="*/ 11978259 w 12191999"/>
              <a:gd name="connsiteY482" fmla="*/ 896876 h 1054633"/>
              <a:gd name="connsiteX483" fmla="*/ 12015984 w 12191999"/>
              <a:gd name="connsiteY483" fmla="*/ 896876 h 1054633"/>
              <a:gd name="connsiteX484" fmla="*/ 12015984 w 12191999"/>
              <a:gd name="connsiteY484" fmla="*/ 906334 h 1054633"/>
              <a:gd name="connsiteX485" fmla="*/ 12025416 w 12191999"/>
              <a:gd name="connsiteY485" fmla="*/ 906334 h 1054633"/>
              <a:gd name="connsiteX486" fmla="*/ 12025416 w 12191999"/>
              <a:gd name="connsiteY486" fmla="*/ 887417 h 1054633"/>
              <a:gd name="connsiteX487" fmla="*/ 12044278 w 12191999"/>
              <a:gd name="connsiteY487" fmla="*/ 887417 h 1054633"/>
              <a:gd name="connsiteX488" fmla="*/ 12044278 w 12191999"/>
              <a:gd name="connsiteY488" fmla="*/ 859041 h 1054633"/>
              <a:gd name="connsiteX489" fmla="*/ 12063141 w 12191999"/>
              <a:gd name="connsiteY489" fmla="*/ 859041 h 1054633"/>
              <a:gd name="connsiteX490" fmla="*/ 12063141 w 12191999"/>
              <a:gd name="connsiteY490" fmla="*/ 868500 h 1054633"/>
              <a:gd name="connsiteX491" fmla="*/ 12072573 w 12191999"/>
              <a:gd name="connsiteY491" fmla="*/ 868500 h 1054633"/>
              <a:gd name="connsiteX492" fmla="*/ 12072573 w 12191999"/>
              <a:gd name="connsiteY492" fmla="*/ 840124 h 1054633"/>
              <a:gd name="connsiteX493" fmla="*/ 12091435 w 12191999"/>
              <a:gd name="connsiteY493" fmla="*/ 840124 h 1054633"/>
              <a:gd name="connsiteX494" fmla="*/ 12091435 w 12191999"/>
              <a:gd name="connsiteY494" fmla="*/ 859041 h 1054633"/>
              <a:gd name="connsiteX495" fmla="*/ 12119730 w 12191999"/>
              <a:gd name="connsiteY495" fmla="*/ 859041 h 1054633"/>
              <a:gd name="connsiteX496" fmla="*/ 12119730 w 12191999"/>
              <a:gd name="connsiteY496" fmla="*/ 849583 h 1054633"/>
              <a:gd name="connsiteX497" fmla="*/ 12143308 w 12191999"/>
              <a:gd name="connsiteY497" fmla="*/ 849583 h 1054633"/>
              <a:gd name="connsiteX498" fmla="*/ 12143308 w 12191999"/>
              <a:gd name="connsiteY498" fmla="*/ 859041 h 1054633"/>
              <a:gd name="connsiteX499" fmla="*/ 12148024 w 12191999"/>
              <a:gd name="connsiteY499" fmla="*/ 859041 h 1054633"/>
              <a:gd name="connsiteX500" fmla="*/ 12148024 w 12191999"/>
              <a:gd name="connsiteY500" fmla="*/ 877959 h 1054633"/>
              <a:gd name="connsiteX501" fmla="*/ 12157455 w 12191999"/>
              <a:gd name="connsiteY501" fmla="*/ 877959 h 1054633"/>
              <a:gd name="connsiteX502" fmla="*/ 12157455 w 12191999"/>
              <a:gd name="connsiteY502" fmla="*/ 887417 h 1054633"/>
              <a:gd name="connsiteX503" fmla="*/ 12190170 w 12191999"/>
              <a:gd name="connsiteY503" fmla="*/ 887417 h 1054633"/>
              <a:gd name="connsiteX504" fmla="*/ 12191999 w 12191999"/>
              <a:gd name="connsiteY504" fmla="*/ 887417 h 1054633"/>
              <a:gd name="connsiteX505" fmla="*/ 12191999 w 12191999"/>
              <a:gd name="connsiteY505" fmla="*/ 1044323 h 1054633"/>
              <a:gd name="connsiteX506" fmla="*/ 10521116 w 12191999"/>
              <a:gd name="connsiteY506" fmla="*/ 1044323 h 1054633"/>
              <a:gd name="connsiteX507" fmla="*/ 10521116 w 12191999"/>
              <a:gd name="connsiteY507" fmla="*/ 1041933 h 1054633"/>
              <a:gd name="connsiteX508" fmla="*/ 8579790 w 12191999"/>
              <a:gd name="connsiteY508" fmla="*/ 1041933 h 1054633"/>
              <a:gd name="connsiteX509" fmla="*/ 8566156 w 12191999"/>
              <a:gd name="connsiteY509" fmla="*/ 1041933 h 1054633"/>
              <a:gd name="connsiteX510" fmla="*/ 7520052 w 12191999"/>
              <a:gd name="connsiteY510" fmla="*/ 1041933 h 1054633"/>
              <a:gd name="connsiteX511" fmla="*/ 5379136 w 12191999"/>
              <a:gd name="connsiteY511" fmla="*/ 1041933 h 1054633"/>
              <a:gd name="connsiteX512" fmla="*/ 5379136 w 12191999"/>
              <a:gd name="connsiteY512" fmla="*/ 1000888 h 1054633"/>
              <a:gd name="connsiteX513" fmla="*/ 5374420 w 12191999"/>
              <a:gd name="connsiteY513" fmla="*/ 1000888 h 1054633"/>
              <a:gd name="connsiteX514" fmla="*/ 5374420 w 12191999"/>
              <a:gd name="connsiteY514" fmla="*/ 996158 h 1054633"/>
              <a:gd name="connsiteX515" fmla="*/ 5388567 w 12191999"/>
              <a:gd name="connsiteY515" fmla="*/ 996158 h 1054633"/>
              <a:gd name="connsiteX516" fmla="*/ 5388567 w 12191999"/>
              <a:gd name="connsiteY516" fmla="*/ 977241 h 1054633"/>
              <a:gd name="connsiteX517" fmla="*/ 5487596 w 12191999"/>
              <a:gd name="connsiteY517" fmla="*/ 977241 h 1054633"/>
              <a:gd name="connsiteX518" fmla="*/ 5487596 w 12191999"/>
              <a:gd name="connsiteY518" fmla="*/ 996158 h 1054633"/>
              <a:gd name="connsiteX519" fmla="*/ 5515890 w 12191999"/>
              <a:gd name="connsiteY519" fmla="*/ 996158 h 1054633"/>
              <a:gd name="connsiteX520" fmla="*/ 5515890 w 12191999"/>
              <a:gd name="connsiteY520" fmla="*/ 972512 h 1054633"/>
              <a:gd name="connsiteX521" fmla="*/ 5525322 w 12191999"/>
              <a:gd name="connsiteY521" fmla="*/ 972512 h 1054633"/>
              <a:gd name="connsiteX522" fmla="*/ 5525322 w 12191999"/>
              <a:gd name="connsiteY522" fmla="*/ 939407 h 1054633"/>
              <a:gd name="connsiteX523" fmla="*/ 5539470 w 12191999"/>
              <a:gd name="connsiteY523" fmla="*/ 939407 h 1054633"/>
              <a:gd name="connsiteX524" fmla="*/ 5539470 w 12191999"/>
              <a:gd name="connsiteY524" fmla="*/ 934677 h 1054633"/>
              <a:gd name="connsiteX525" fmla="*/ 5553616 w 12191999"/>
              <a:gd name="connsiteY525" fmla="*/ 934677 h 1054633"/>
              <a:gd name="connsiteX526" fmla="*/ 5558332 w 12191999"/>
              <a:gd name="connsiteY526" fmla="*/ 939407 h 1054633"/>
              <a:gd name="connsiteX527" fmla="*/ 5572479 w 12191999"/>
              <a:gd name="connsiteY527" fmla="*/ 939407 h 1054633"/>
              <a:gd name="connsiteX528" fmla="*/ 5572479 w 12191999"/>
              <a:gd name="connsiteY528" fmla="*/ 972512 h 1054633"/>
              <a:gd name="connsiteX529" fmla="*/ 5610204 w 12191999"/>
              <a:gd name="connsiteY529" fmla="*/ 972512 h 1054633"/>
              <a:gd name="connsiteX530" fmla="*/ 5610204 w 12191999"/>
              <a:gd name="connsiteY530" fmla="*/ 958324 h 1054633"/>
              <a:gd name="connsiteX531" fmla="*/ 5614920 w 12191999"/>
              <a:gd name="connsiteY531" fmla="*/ 958324 h 1054633"/>
              <a:gd name="connsiteX532" fmla="*/ 5614920 w 12191999"/>
              <a:gd name="connsiteY532" fmla="*/ 972512 h 1054633"/>
              <a:gd name="connsiteX533" fmla="*/ 5633783 w 12191999"/>
              <a:gd name="connsiteY533" fmla="*/ 972512 h 1054633"/>
              <a:gd name="connsiteX534" fmla="*/ 5633783 w 12191999"/>
              <a:gd name="connsiteY534" fmla="*/ 806986 h 1054633"/>
              <a:gd name="connsiteX535" fmla="*/ 5680940 w 12191999"/>
              <a:gd name="connsiteY535" fmla="*/ 806986 h 1054633"/>
              <a:gd name="connsiteX536" fmla="*/ 5680940 w 12191999"/>
              <a:gd name="connsiteY536" fmla="*/ 792799 h 1054633"/>
              <a:gd name="connsiteX537" fmla="*/ 5685655 w 12191999"/>
              <a:gd name="connsiteY537" fmla="*/ 792799 h 1054633"/>
              <a:gd name="connsiteX538" fmla="*/ 5685655 w 12191999"/>
              <a:gd name="connsiteY538" fmla="*/ 802257 h 1054633"/>
              <a:gd name="connsiteX539" fmla="*/ 5709233 w 12191999"/>
              <a:gd name="connsiteY539" fmla="*/ 802257 h 1054633"/>
              <a:gd name="connsiteX540" fmla="*/ 5709233 w 12191999"/>
              <a:gd name="connsiteY540" fmla="*/ 792799 h 1054633"/>
              <a:gd name="connsiteX541" fmla="*/ 5713949 w 12191999"/>
              <a:gd name="connsiteY541" fmla="*/ 792799 h 1054633"/>
              <a:gd name="connsiteX542" fmla="*/ 5713949 w 12191999"/>
              <a:gd name="connsiteY542" fmla="*/ 811716 h 1054633"/>
              <a:gd name="connsiteX543" fmla="*/ 5723381 w 12191999"/>
              <a:gd name="connsiteY543" fmla="*/ 811716 h 1054633"/>
              <a:gd name="connsiteX544" fmla="*/ 5723381 w 12191999"/>
              <a:gd name="connsiteY544" fmla="*/ 830633 h 1054633"/>
              <a:gd name="connsiteX545" fmla="*/ 5751674 w 12191999"/>
              <a:gd name="connsiteY545" fmla="*/ 830633 h 1054633"/>
              <a:gd name="connsiteX546" fmla="*/ 5751674 w 12191999"/>
              <a:gd name="connsiteY546" fmla="*/ 868467 h 1054633"/>
              <a:gd name="connsiteX547" fmla="*/ 5756390 w 12191999"/>
              <a:gd name="connsiteY547" fmla="*/ 868467 h 1054633"/>
              <a:gd name="connsiteX548" fmla="*/ 5756390 w 12191999"/>
              <a:gd name="connsiteY548" fmla="*/ 840092 h 1054633"/>
              <a:gd name="connsiteX549" fmla="*/ 5765822 w 12191999"/>
              <a:gd name="connsiteY549" fmla="*/ 840092 h 1054633"/>
              <a:gd name="connsiteX550" fmla="*/ 5765822 w 12191999"/>
              <a:gd name="connsiteY550" fmla="*/ 882655 h 1054633"/>
              <a:gd name="connsiteX551" fmla="*/ 5803547 w 12191999"/>
              <a:gd name="connsiteY551" fmla="*/ 882655 h 1054633"/>
              <a:gd name="connsiteX552" fmla="*/ 5803547 w 12191999"/>
              <a:gd name="connsiteY552" fmla="*/ 868467 h 1054633"/>
              <a:gd name="connsiteX553" fmla="*/ 5822409 w 12191999"/>
              <a:gd name="connsiteY553" fmla="*/ 868467 h 1054633"/>
              <a:gd name="connsiteX554" fmla="*/ 5822409 w 12191999"/>
              <a:gd name="connsiteY554" fmla="*/ 892114 h 1054633"/>
              <a:gd name="connsiteX555" fmla="*/ 5827125 w 12191999"/>
              <a:gd name="connsiteY555" fmla="*/ 892114 h 1054633"/>
              <a:gd name="connsiteX556" fmla="*/ 5827125 w 12191999"/>
              <a:gd name="connsiteY556" fmla="*/ 868467 h 1054633"/>
              <a:gd name="connsiteX557" fmla="*/ 5845988 w 12191999"/>
              <a:gd name="connsiteY557" fmla="*/ 868467 h 1054633"/>
              <a:gd name="connsiteX558" fmla="*/ 5845988 w 12191999"/>
              <a:gd name="connsiteY558" fmla="*/ 825904 h 1054633"/>
              <a:gd name="connsiteX559" fmla="*/ 5855420 w 12191999"/>
              <a:gd name="connsiteY559" fmla="*/ 825904 h 1054633"/>
              <a:gd name="connsiteX560" fmla="*/ 5869566 w 12191999"/>
              <a:gd name="connsiteY560" fmla="*/ 773881 h 1054633"/>
              <a:gd name="connsiteX561" fmla="*/ 5883713 w 12191999"/>
              <a:gd name="connsiteY561" fmla="*/ 773881 h 1054633"/>
              <a:gd name="connsiteX562" fmla="*/ 5897860 w 12191999"/>
              <a:gd name="connsiteY562" fmla="*/ 825904 h 1054633"/>
              <a:gd name="connsiteX563" fmla="*/ 5907291 w 12191999"/>
              <a:gd name="connsiteY563" fmla="*/ 825904 h 1054633"/>
              <a:gd name="connsiteX564" fmla="*/ 5907291 w 12191999"/>
              <a:gd name="connsiteY564" fmla="*/ 901572 h 1054633"/>
              <a:gd name="connsiteX565" fmla="*/ 5912007 w 12191999"/>
              <a:gd name="connsiteY565" fmla="*/ 901572 h 1054633"/>
              <a:gd name="connsiteX566" fmla="*/ 5912007 w 12191999"/>
              <a:gd name="connsiteY566" fmla="*/ 958324 h 1054633"/>
              <a:gd name="connsiteX567" fmla="*/ 5921438 w 12191999"/>
              <a:gd name="connsiteY567" fmla="*/ 953595 h 1054633"/>
              <a:gd name="connsiteX568" fmla="*/ 5921438 w 12191999"/>
              <a:gd name="connsiteY568" fmla="*/ 934677 h 1054633"/>
              <a:gd name="connsiteX569" fmla="*/ 5926154 w 12191999"/>
              <a:gd name="connsiteY569" fmla="*/ 948865 h 1054633"/>
              <a:gd name="connsiteX570" fmla="*/ 5935585 w 12191999"/>
              <a:gd name="connsiteY570" fmla="*/ 948865 h 1054633"/>
              <a:gd name="connsiteX571" fmla="*/ 5935585 w 12191999"/>
              <a:gd name="connsiteY571" fmla="*/ 849550 h 1054633"/>
              <a:gd name="connsiteX572" fmla="*/ 5973311 w 12191999"/>
              <a:gd name="connsiteY572" fmla="*/ 849550 h 1054633"/>
              <a:gd name="connsiteX573" fmla="*/ 5987459 w 12191999"/>
              <a:gd name="connsiteY573" fmla="*/ 863738 h 1054633"/>
              <a:gd name="connsiteX574" fmla="*/ 5987459 w 12191999"/>
              <a:gd name="connsiteY574" fmla="*/ 849550 h 1054633"/>
              <a:gd name="connsiteX575" fmla="*/ 5987459 w 12191999"/>
              <a:gd name="connsiteY575" fmla="*/ 844821 h 1054633"/>
              <a:gd name="connsiteX576" fmla="*/ 6001605 w 12191999"/>
              <a:gd name="connsiteY576" fmla="*/ 844821 h 1054633"/>
              <a:gd name="connsiteX577" fmla="*/ 6001605 w 12191999"/>
              <a:gd name="connsiteY577" fmla="*/ 816445 h 1054633"/>
              <a:gd name="connsiteX578" fmla="*/ 6011036 w 12191999"/>
              <a:gd name="connsiteY578" fmla="*/ 816445 h 1054633"/>
              <a:gd name="connsiteX579" fmla="*/ 6011036 w 12191999"/>
              <a:gd name="connsiteY579" fmla="*/ 802257 h 1054633"/>
              <a:gd name="connsiteX580" fmla="*/ 6011036 w 12191999"/>
              <a:gd name="connsiteY580" fmla="*/ 773881 h 1054633"/>
              <a:gd name="connsiteX581" fmla="*/ 6029899 w 12191999"/>
              <a:gd name="connsiteY581" fmla="*/ 773881 h 1054633"/>
              <a:gd name="connsiteX582" fmla="*/ 6029899 w 12191999"/>
              <a:gd name="connsiteY582" fmla="*/ 736047 h 1054633"/>
              <a:gd name="connsiteX583" fmla="*/ 6044047 w 12191999"/>
              <a:gd name="connsiteY583" fmla="*/ 736047 h 1054633"/>
              <a:gd name="connsiteX584" fmla="*/ 6044047 w 12191999"/>
              <a:gd name="connsiteY584" fmla="*/ 726588 h 1054633"/>
              <a:gd name="connsiteX585" fmla="*/ 6048762 w 12191999"/>
              <a:gd name="connsiteY585" fmla="*/ 726588 h 1054633"/>
              <a:gd name="connsiteX586" fmla="*/ 6048762 w 12191999"/>
              <a:gd name="connsiteY586" fmla="*/ 693483 h 1054633"/>
              <a:gd name="connsiteX587" fmla="*/ 6053477 w 12191999"/>
              <a:gd name="connsiteY587" fmla="*/ 693483 h 1054633"/>
              <a:gd name="connsiteX588" fmla="*/ 6053477 w 12191999"/>
              <a:gd name="connsiteY588" fmla="*/ 684025 h 1054633"/>
              <a:gd name="connsiteX589" fmla="*/ 6062909 w 12191999"/>
              <a:gd name="connsiteY589" fmla="*/ 684025 h 1054633"/>
              <a:gd name="connsiteX590" fmla="*/ 6062909 w 12191999"/>
              <a:gd name="connsiteY590" fmla="*/ 646190 h 1054633"/>
              <a:gd name="connsiteX591" fmla="*/ 6095918 w 12191999"/>
              <a:gd name="connsiteY591" fmla="*/ 646190 h 1054633"/>
              <a:gd name="connsiteX592" fmla="*/ 6095918 w 12191999"/>
              <a:gd name="connsiteY592" fmla="*/ 632003 h 1054633"/>
              <a:gd name="connsiteX593" fmla="*/ 6133644 w 12191999"/>
              <a:gd name="connsiteY593" fmla="*/ 632003 h 1054633"/>
              <a:gd name="connsiteX594" fmla="*/ 6133644 w 12191999"/>
              <a:gd name="connsiteY594" fmla="*/ 617815 h 1054633"/>
              <a:gd name="connsiteX595" fmla="*/ 6157222 w 12191999"/>
              <a:gd name="connsiteY595" fmla="*/ 617815 h 1054633"/>
              <a:gd name="connsiteX596" fmla="*/ 6157222 w 12191999"/>
              <a:gd name="connsiteY596" fmla="*/ 632003 h 1054633"/>
              <a:gd name="connsiteX597" fmla="*/ 6166654 w 12191999"/>
              <a:gd name="connsiteY597" fmla="*/ 632003 h 1054633"/>
              <a:gd name="connsiteX598" fmla="*/ 6166654 w 12191999"/>
              <a:gd name="connsiteY598" fmla="*/ 627273 h 1054633"/>
              <a:gd name="connsiteX599" fmla="*/ 6176085 w 12191999"/>
              <a:gd name="connsiteY599" fmla="*/ 627273 h 1054633"/>
              <a:gd name="connsiteX600" fmla="*/ 6176085 w 12191999"/>
              <a:gd name="connsiteY600" fmla="*/ 632003 h 1054633"/>
              <a:gd name="connsiteX601" fmla="*/ 6185516 w 12191999"/>
              <a:gd name="connsiteY601" fmla="*/ 632003 h 1054633"/>
              <a:gd name="connsiteX602" fmla="*/ 6185516 w 12191999"/>
              <a:gd name="connsiteY602" fmla="*/ 617815 h 1054633"/>
              <a:gd name="connsiteX603" fmla="*/ 6204379 w 12191999"/>
              <a:gd name="connsiteY603" fmla="*/ 617815 h 1054633"/>
              <a:gd name="connsiteX604" fmla="*/ 6204379 w 12191999"/>
              <a:gd name="connsiteY604" fmla="*/ 632003 h 1054633"/>
              <a:gd name="connsiteX605" fmla="*/ 6232673 w 12191999"/>
              <a:gd name="connsiteY605" fmla="*/ 632003 h 1054633"/>
              <a:gd name="connsiteX606" fmla="*/ 6232673 w 12191999"/>
              <a:gd name="connsiteY606" fmla="*/ 646190 h 1054633"/>
              <a:gd name="connsiteX607" fmla="*/ 6246820 w 12191999"/>
              <a:gd name="connsiteY607" fmla="*/ 646190 h 1054633"/>
              <a:gd name="connsiteX608" fmla="*/ 6246820 w 12191999"/>
              <a:gd name="connsiteY608" fmla="*/ 745506 h 1054633"/>
              <a:gd name="connsiteX609" fmla="*/ 6256251 w 12191999"/>
              <a:gd name="connsiteY609" fmla="*/ 745506 h 1054633"/>
              <a:gd name="connsiteX610" fmla="*/ 6256251 w 12191999"/>
              <a:gd name="connsiteY610" fmla="*/ 707671 h 1054633"/>
              <a:gd name="connsiteX611" fmla="*/ 6303408 w 12191999"/>
              <a:gd name="connsiteY611" fmla="*/ 707671 h 1054633"/>
              <a:gd name="connsiteX612" fmla="*/ 6303408 w 12191999"/>
              <a:gd name="connsiteY612" fmla="*/ 745506 h 1054633"/>
              <a:gd name="connsiteX613" fmla="*/ 6312839 w 12191999"/>
              <a:gd name="connsiteY613" fmla="*/ 745506 h 1054633"/>
              <a:gd name="connsiteX614" fmla="*/ 6312839 w 12191999"/>
              <a:gd name="connsiteY614" fmla="*/ 849550 h 1054633"/>
              <a:gd name="connsiteX615" fmla="*/ 6317555 w 12191999"/>
              <a:gd name="connsiteY615" fmla="*/ 849550 h 1054633"/>
              <a:gd name="connsiteX616" fmla="*/ 6322271 w 12191999"/>
              <a:gd name="connsiteY616" fmla="*/ 764423 h 1054633"/>
              <a:gd name="connsiteX617" fmla="*/ 6322271 w 12191999"/>
              <a:gd name="connsiteY617" fmla="*/ 849550 h 1054633"/>
              <a:gd name="connsiteX618" fmla="*/ 6331702 w 12191999"/>
              <a:gd name="connsiteY618" fmla="*/ 849550 h 1054633"/>
              <a:gd name="connsiteX619" fmla="*/ 6336418 w 12191999"/>
              <a:gd name="connsiteY619" fmla="*/ 896843 h 1054633"/>
              <a:gd name="connsiteX620" fmla="*/ 6359996 w 12191999"/>
              <a:gd name="connsiteY620" fmla="*/ 911031 h 1054633"/>
              <a:gd name="connsiteX621" fmla="*/ 6359996 w 12191999"/>
              <a:gd name="connsiteY621" fmla="*/ 892114 h 1054633"/>
              <a:gd name="connsiteX622" fmla="*/ 6364712 w 12191999"/>
              <a:gd name="connsiteY622" fmla="*/ 892114 h 1054633"/>
              <a:gd name="connsiteX623" fmla="*/ 6364712 w 12191999"/>
              <a:gd name="connsiteY623" fmla="*/ 877926 h 1054633"/>
              <a:gd name="connsiteX624" fmla="*/ 6430731 w 12191999"/>
              <a:gd name="connsiteY624" fmla="*/ 877926 h 1054633"/>
              <a:gd name="connsiteX625" fmla="*/ 6430731 w 12191999"/>
              <a:gd name="connsiteY625" fmla="*/ 882655 h 1054633"/>
              <a:gd name="connsiteX626" fmla="*/ 6435447 w 12191999"/>
              <a:gd name="connsiteY626" fmla="*/ 882655 h 1054633"/>
              <a:gd name="connsiteX627" fmla="*/ 6435447 w 12191999"/>
              <a:gd name="connsiteY627" fmla="*/ 868467 h 1054633"/>
              <a:gd name="connsiteX628" fmla="*/ 6444878 w 12191999"/>
              <a:gd name="connsiteY628" fmla="*/ 868467 h 1054633"/>
              <a:gd name="connsiteX629" fmla="*/ 6444878 w 12191999"/>
              <a:gd name="connsiteY629" fmla="*/ 882655 h 1054633"/>
              <a:gd name="connsiteX630" fmla="*/ 6454310 w 12191999"/>
              <a:gd name="connsiteY630" fmla="*/ 882655 h 1054633"/>
              <a:gd name="connsiteX631" fmla="*/ 6454310 w 12191999"/>
              <a:gd name="connsiteY631" fmla="*/ 863738 h 1054633"/>
              <a:gd name="connsiteX632" fmla="*/ 6463741 w 12191999"/>
              <a:gd name="connsiteY632" fmla="*/ 863738 h 1054633"/>
              <a:gd name="connsiteX633" fmla="*/ 6463741 w 12191999"/>
              <a:gd name="connsiteY633" fmla="*/ 854279 h 1054633"/>
              <a:gd name="connsiteX634" fmla="*/ 6487319 w 12191999"/>
              <a:gd name="connsiteY634" fmla="*/ 854279 h 1054633"/>
              <a:gd name="connsiteX635" fmla="*/ 6487319 w 12191999"/>
              <a:gd name="connsiteY635" fmla="*/ 830633 h 1054633"/>
              <a:gd name="connsiteX636" fmla="*/ 6496751 w 12191999"/>
              <a:gd name="connsiteY636" fmla="*/ 825904 h 1054633"/>
              <a:gd name="connsiteX637" fmla="*/ 6496751 w 12191999"/>
              <a:gd name="connsiteY637" fmla="*/ 821174 h 1054633"/>
              <a:gd name="connsiteX638" fmla="*/ 6515613 w 12191999"/>
              <a:gd name="connsiteY638" fmla="*/ 821174 h 1054633"/>
              <a:gd name="connsiteX639" fmla="*/ 6515613 w 12191999"/>
              <a:gd name="connsiteY639" fmla="*/ 802257 h 1054633"/>
              <a:gd name="connsiteX640" fmla="*/ 6525045 w 12191999"/>
              <a:gd name="connsiteY640" fmla="*/ 802257 h 1054633"/>
              <a:gd name="connsiteX641" fmla="*/ 6525045 w 12191999"/>
              <a:gd name="connsiteY641" fmla="*/ 759694 h 1054633"/>
              <a:gd name="connsiteX642" fmla="*/ 6543907 w 12191999"/>
              <a:gd name="connsiteY642" fmla="*/ 759694 h 1054633"/>
              <a:gd name="connsiteX643" fmla="*/ 6543907 w 12191999"/>
              <a:gd name="connsiteY643" fmla="*/ 754964 h 1054633"/>
              <a:gd name="connsiteX644" fmla="*/ 6553339 w 12191999"/>
              <a:gd name="connsiteY644" fmla="*/ 754964 h 1054633"/>
              <a:gd name="connsiteX645" fmla="*/ 6553339 w 12191999"/>
              <a:gd name="connsiteY645" fmla="*/ 698213 h 1054633"/>
              <a:gd name="connsiteX646" fmla="*/ 6576917 w 12191999"/>
              <a:gd name="connsiteY646" fmla="*/ 698213 h 1054633"/>
              <a:gd name="connsiteX647" fmla="*/ 6576917 w 12191999"/>
              <a:gd name="connsiteY647" fmla="*/ 674566 h 1054633"/>
              <a:gd name="connsiteX648" fmla="*/ 6624074 w 12191999"/>
              <a:gd name="connsiteY648" fmla="*/ 674566 h 1054633"/>
              <a:gd name="connsiteX649" fmla="*/ 6624074 w 12191999"/>
              <a:gd name="connsiteY649" fmla="*/ 698213 h 1054633"/>
              <a:gd name="connsiteX650" fmla="*/ 6652368 w 12191999"/>
              <a:gd name="connsiteY650" fmla="*/ 698213 h 1054633"/>
              <a:gd name="connsiteX651" fmla="*/ 6652368 w 12191999"/>
              <a:gd name="connsiteY651" fmla="*/ 754964 h 1054633"/>
              <a:gd name="connsiteX652" fmla="*/ 6671231 w 12191999"/>
              <a:gd name="connsiteY652" fmla="*/ 754964 h 1054633"/>
              <a:gd name="connsiteX653" fmla="*/ 6671231 w 12191999"/>
              <a:gd name="connsiteY653" fmla="*/ 882655 h 1054633"/>
              <a:gd name="connsiteX654" fmla="*/ 6675946 w 12191999"/>
              <a:gd name="connsiteY654" fmla="*/ 882655 h 1054633"/>
              <a:gd name="connsiteX655" fmla="*/ 6690093 w 12191999"/>
              <a:gd name="connsiteY655" fmla="*/ 849550 h 1054633"/>
              <a:gd name="connsiteX656" fmla="*/ 6699525 w 12191999"/>
              <a:gd name="connsiteY656" fmla="*/ 863738 h 1054633"/>
              <a:gd name="connsiteX657" fmla="*/ 6694809 w 12191999"/>
              <a:gd name="connsiteY657" fmla="*/ 863738 h 1054633"/>
              <a:gd name="connsiteX658" fmla="*/ 6694809 w 12191999"/>
              <a:gd name="connsiteY658" fmla="*/ 882655 h 1054633"/>
              <a:gd name="connsiteX659" fmla="*/ 6704240 w 12191999"/>
              <a:gd name="connsiteY659" fmla="*/ 882655 h 1054633"/>
              <a:gd name="connsiteX660" fmla="*/ 6704240 w 12191999"/>
              <a:gd name="connsiteY660" fmla="*/ 920490 h 1054633"/>
              <a:gd name="connsiteX661" fmla="*/ 6713672 w 12191999"/>
              <a:gd name="connsiteY661" fmla="*/ 920490 h 1054633"/>
              <a:gd name="connsiteX662" fmla="*/ 6713672 w 12191999"/>
              <a:gd name="connsiteY662" fmla="*/ 948865 h 1054633"/>
              <a:gd name="connsiteX663" fmla="*/ 6732534 w 12191999"/>
              <a:gd name="connsiteY663" fmla="*/ 948865 h 1054633"/>
              <a:gd name="connsiteX664" fmla="*/ 6732534 w 12191999"/>
              <a:gd name="connsiteY664" fmla="*/ 939407 h 1054633"/>
              <a:gd name="connsiteX665" fmla="*/ 6751397 w 12191999"/>
              <a:gd name="connsiteY665" fmla="*/ 939407 h 1054633"/>
              <a:gd name="connsiteX666" fmla="*/ 6751397 w 12191999"/>
              <a:gd name="connsiteY666" fmla="*/ 911031 h 1054633"/>
              <a:gd name="connsiteX667" fmla="*/ 6798554 w 12191999"/>
              <a:gd name="connsiteY667" fmla="*/ 911031 h 1054633"/>
              <a:gd name="connsiteX668" fmla="*/ 6798554 w 12191999"/>
              <a:gd name="connsiteY668" fmla="*/ 920490 h 1054633"/>
              <a:gd name="connsiteX669" fmla="*/ 6807985 w 12191999"/>
              <a:gd name="connsiteY669" fmla="*/ 920490 h 1054633"/>
              <a:gd name="connsiteX670" fmla="*/ 6807985 w 12191999"/>
              <a:gd name="connsiteY670" fmla="*/ 911031 h 1054633"/>
              <a:gd name="connsiteX671" fmla="*/ 6817417 w 12191999"/>
              <a:gd name="connsiteY671" fmla="*/ 911031 h 1054633"/>
              <a:gd name="connsiteX672" fmla="*/ 6817417 w 12191999"/>
              <a:gd name="connsiteY672" fmla="*/ 929948 h 1054633"/>
              <a:gd name="connsiteX673" fmla="*/ 6826848 w 12191999"/>
              <a:gd name="connsiteY673" fmla="*/ 929948 h 1054633"/>
              <a:gd name="connsiteX674" fmla="*/ 6826848 w 12191999"/>
              <a:gd name="connsiteY674" fmla="*/ 920490 h 1054633"/>
              <a:gd name="connsiteX675" fmla="*/ 6836279 w 12191999"/>
              <a:gd name="connsiteY675" fmla="*/ 920490 h 1054633"/>
              <a:gd name="connsiteX676" fmla="*/ 6836279 w 12191999"/>
              <a:gd name="connsiteY676" fmla="*/ 892114 h 1054633"/>
              <a:gd name="connsiteX677" fmla="*/ 6874005 w 12191999"/>
              <a:gd name="connsiteY677" fmla="*/ 892114 h 1054633"/>
              <a:gd name="connsiteX678" fmla="*/ 6874005 w 12191999"/>
              <a:gd name="connsiteY678" fmla="*/ 901572 h 1054633"/>
              <a:gd name="connsiteX679" fmla="*/ 6883436 w 12191999"/>
              <a:gd name="connsiteY679" fmla="*/ 901572 h 1054633"/>
              <a:gd name="connsiteX680" fmla="*/ 6883436 w 12191999"/>
              <a:gd name="connsiteY680" fmla="*/ 882655 h 1054633"/>
              <a:gd name="connsiteX681" fmla="*/ 6902299 w 12191999"/>
              <a:gd name="connsiteY681" fmla="*/ 882655 h 1054633"/>
              <a:gd name="connsiteX682" fmla="*/ 6902299 w 12191999"/>
              <a:gd name="connsiteY682" fmla="*/ 854279 h 1054633"/>
              <a:gd name="connsiteX683" fmla="*/ 6921161 w 12191999"/>
              <a:gd name="connsiteY683" fmla="*/ 854279 h 1054633"/>
              <a:gd name="connsiteX684" fmla="*/ 6921161 w 12191999"/>
              <a:gd name="connsiteY684" fmla="*/ 863738 h 1054633"/>
              <a:gd name="connsiteX685" fmla="*/ 6930593 w 12191999"/>
              <a:gd name="connsiteY685" fmla="*/ 863738 h 1054633"/>
              <a:gd name="connsiteX686" fmla="*/ 6930593 w 12191999"/>
              <a:gd name="connsiteY686" fmla="*/ 835362 h 1054633"/>
              <a:gd name="connsiteX687" fmla="*/ 6949455 w 12191999"/>
              <a:gd name="connsiteY687" fmla="*/ 835362 h 1054633"/>
              <a:gd name="connsiteX688" fmla="*/ 6949455 w 12191999"/>
              <a:gd name="connsiteY688" fmla="*/ 854279 h 1054633"/>
              <a:gd name="connsiteX689" fmla="*/ 6977750 w 12191999"/>
              <a:gd name="connsiteY689" fmla="*/ 854279 h 1054633"/>
              <a:gd name="connsiteX690" fmla="*/ 6977750 w 12191999"/>
              <a:gd name="connsiteY690" fmla="*/ 844821 h 1054633"/>
              <a:gd name="connsiteX691" fmla="*/ 7001328 w 12191999"/>
              <a:gd name="connsiteY691" fmla="*/ 844821 h 1054633"/>
              <a:gd name="connsiteX692" fmla="*/ 7001328 w 12191999"/>
              <a:gd name="connsiteY692" fmla="*/ 854279 h 1054633"/>
              <a:gd name="connsiteX693" fmla="*/ 7006044 w 12191999"/>
              <a:gd name="connsiteY693" fmla="*/ 854279 h 1054633"/>
              <a:gd name="connsiteX694" fmla="*/ 7006044 w 12191999"/>
              <a:gd name="connsiteY694" fmla="*/ 873197 h 1054633"/>
              <a:gd name="connsiteX695" fmla="*/ 7015475 w 12191999"/>
              <a:gd name="connsiteY695" fmla="*/ 873197 h 1054633"/>
              <a:gd name="connsiteX696" fmla="*/ 7015475 w 12191999"/>
              <a:gd name="connsiteY696" fmla="*/ 882655 h 1054633"/>
              <a:gd name="connsiteX697" fmla="*/ 7072063 w 12191999"/>
              <a:gd name="connsiteY697" fmla="*/ 882655 h 1054633"/>
              <a:gd name="connsiteX698" fmla="*/ 7072063 w 12191999"/>
              <a:gd name="connsiteY698" fmla="*/ 920490 h 1054633"/>
              <a:gd name="connsiteX699" fmla="*/ 7095641 w 12191999"/>
              <a:gd name="connsiteY699" fmla="*/ 920490 h 1054633"/>
              <a:gd name="connsiteX700" fmla="*/ 7095641 w 12191999"/>
              <a:gd name="connsiteY700" fmla="*/ 911031 h 1054633"/>
              <a:gd name="connsiteX701" fmla="*/ 7152230 w 12191999"/>
              <a:gd name="connsiteY701" fmla="*/ 911031 h 1054633"/>
              <a:gd name="connsiteX702" fmla="*/ 7152230 w 12191999"/>
              <a:gd name="connsiteY702" fmla="*/ 901572 h 1054633"/>
              <a:gd name="connsiteX703" fmla="*/ 7161661 w 12191999"/>
              <a:gd name="connsiteY703" fmla="*/ 892114 h 1054633"/>
              <a:gd name="connsiteX704" fmla="*/ 7161661 w 12191999"/>
              <a:gd name="connsiteY704" fmla="*/ 854279 h 1054633"/>
              <a:gd name="connsiteX705" fmla="*/ 7180524 w 12191999"/>
              <a:gd name="connsiteY705" fmla="*/ 854279 h 1054633"/>
              <a:gd name="connsiteX706" fmla="*/ 7185239 w 12191999"/>
              <a:gd name="connsiteY706" fmla="*/ 877926 h 1054633"/>
              <a:gd name="connsiteX707" fmla="*/ 7189955 w 12191999"/>
              <a:gd name="connsiteY707" fmla="*/ 868467 h 1054633"/>
              <a:gd name="connsiteX708" fmla="*/ 7204102 w 12191999"/>
              <a:gd name="connsiteY708" fmla="*/ 868467 h 1054633"/>
              <a:gd name="connsiteX709" fmla="*/ 7204102 w 12191999"/>
              <a:gd name="connsiteY709" fmla="*/ 764423 h 1054633"/>
              <a:gd name="connsiteX710" fmla="*/ 7218249 w 12191999"/>
              <a:gd name="connsiteY710" fmla="*/ 764423 h 1054633"/>
              <a:gd name="connsiteX711" fmla="*/ 7218249 w 12191999"/>
              <a:gd name="connsiteY711" fmla="*/ 598897 h 1054633"/>
              <a:gd name="connsiteX712" fmla="*/ 7241827 w 12191999"/>
              <a:gd name="connsiteY712" fmla="*/ 598897 h 1054633"/>
              <a:gd name="connsiteX713" fmla="*/ 7241827 w 12191999"/>
              <a:gd name="connsiteY713" fmla="*/ 457019 h 1054633"/>
              <a:gd name="connsiteX714" fmla="*/ 7246543 w 12191999"/>
              <a:gd name="connsiteY714" fmla="*/ 452289 h 1054633"/>
              <a:gd name="connsiteX715" fmla="*/ 7246543 w 12191999"/>
              <a:gd name="connsiteY715" fmla="*/ 423914 h 1054633"/>
              <a:gd name="connsiteX716" fmla="*/ 7265406 w 12191999"/>
              <a:gd name="connsiteY716" fmla="*/ 423914 h 1054633"/>
              <a:gd name="connsiteX717" fmla="*/ 7317278 w 12191999"/>
              <a:gd name="connsiteY717" fmla="*/ 329328 h 1054633"/>
              <a:gd name="connsiteX718" fmla="*/ 7317278 w 12191999"/>
              <a:gd name="connsiteY718" fmla="*/ 36111 h 1054633"/>
              <a:gd name="connsiteX719" fmla="*/ 3576666 w 12191999"/>
              <a:gd name="connsiteY719" fmla="*/ 0 h 1054633"/>
              <a:gd name="connsiteX720" fmla="*/ 3581416 w 12191999"/>
              <a:gd name="connsiteY720" fmla="*/ 293217 h 1054633"/>
              <a:gd name="connsiteX721" fmla="*/ 3628915 w 12191999"/>
              <a:gd name="connsiteY721" fmla="*/ 392532 h 1054633"/>
              <a:gd name="connsiteX722" fmla="*/ 3652665 w 12191999"/>
              <a:gd name="connsiteY722" fmla="*/ 392532 h 1054633"/>
              <a:gd name="connsiteX723" fmla="*/ 3652665 w 12191999"/>
              <a:gd name="connsiteY723" fmla="*/ 420908 h 1054633"/>
              <a:gd name="connsiteX724" fmla="*/ 3657414 w 12191999"/>
              <a:gd name="connsiteY724" fmla="*/ 420908 h 1054633"/>
              <a:gd name="connsiteX725" fmla="*/ 3657414 w 12191999"/>
              <a:gd name="connsiteY725" fmla="*/ 562786 h 1054633"/>
              <a:gd name="connsiteX726" fmla="*/ 3671664 w 12191999"/>
              <a:gd name="connsiteY726" fmla="*/ 562786 h 1054633"/>
              <a:gd name="connsiteX727" fmla="*/ 3671664 w 12191999"/>
              <a:gd name="connsiteY727" fmla="*/ 723583 h 1054633"/>
              <a:gd name="connsiteX728" fmla="*/ 3695413 w 12191999"/>
              <a:gd name="connsiteY728" fmla="*/ 723583 h 1054633"/>
              <a:gd name="connsiteX729" fmla="*/ 3695413 w 12191999"/>
              <a:gd name="connsiteY729" fmla="*/ 870191 h 1054633"/>
              <a:gd name="connsiteX730" fmla="*/ 3728663 w 12191999"/>
              <a:gd name="connsiteY730" fmla="*/ 870191 h 1054633"/>
              <a:gd name="connsiteX731" fmla="*/ 3733412 w 12191999"/>
              <a:gd name="connsiteY731" fmla="*/ 856003 h 1054633"/>
              <a:gd name="connsiteX732" fmla="*/ 3752412 w 12191999"/>
              <a:gd name="connsiteY732" fmla="*/ 851273 h 1054633"/>
              <a:gd name="connsiteX733" fmla="*/ 3757162 w 12191999"/>
              <a:gd name="connsiteY733" fmla="*/ 865461 h 1054633"/>
              <a:gd name="connsiteX734" fmla="*/ 3766377 w 12191999"/>
              <a:gd name="connsiteY734" fmla="*/ 865461 h 1054633"/>
              <a:gd name="connsiteX735" fmla="*/ 3766377 w 12191999"/>
              <a:gd name="connsiteY735" fmla="*/ 861435 h 1054633"/>
              <a:gd name="connsiteX736" fmla="*/ 3766377 w 12191999"/>
              <a:gd name="connsiteY736" fmla="*/ 859009 h 1054633"/>
              <a:gd name="connsiteX737" fmla="*/ 3827681 w 12191999"/>
              <a:gd name="connsiteY737" fmla="*/ 859009 h 1054633"/>
              <a:gd name="connsiteX738" fmla="*/ 3827681 w 12191999"/>
              <a:gd name="connsiteY738" fmla="*/ 901572 h 1054633"/>
              <a:gd name="connsiteX739" fmla="*/ 3879553 w 12191999"/>
              <a:gd name="connsiteY739" fmla="*/ 901572 h 1054633"/>
              <a:gd name="connsiteX740" fmla="*/ 3879553 w 12191999"/>
              <a:gd name="connsiteY740" fmla="*/ 929948 h 1054633"/>
              <a:gd name="connsiteX741" fmla="*/ 3917278 w 12191999"/>
              <a:gd name="connsiteY741" fmla="*/ 929948 h 1054633"/>
              <a:gd name="connsiteX742" fmla="*/ 3917278 w 12191999"/>
              <a:gd name="connsiteY742" fmla="*/ 868467 h 1054633"/>
              <a:gd name="connsiteX743" fmla="*/ 3936141 w 12191999"/>
              <a:gd name="connsiteY743" fmla="*/ 868467 h 1054633"/>
              <a:gd name="connsiteX744" fmla="*/ 3936141 w 12191999"/>
              <a:gd name="connsiteY744" fmla="*/ 863738 h 1054633"/>
              <a:gd name="connsiteX745" fmla="*/ 3955003 w 12191999"/>
              <a:gd name="connsiteY745" fmla="*/ 863738 h 1054633"/>
              <a:gd name="connsiteX746" fmla="*/ 3955003 w 12191999"/>
              <a:gd name="connsiteY746" fmla="*/ 868467 h 1054633"/>
              <a:gd name="connsiteX747" fmla="*/ 3978582 w 12191999"/>
              <a:gd name="connsiteY747" fmla="*/ 868467 h 1054633"/>
              <a:gd name="connsiteX748" fmla="*/ 3978582 w 12191999"/>
              <a:gd name="connsiteY748" fmla="*/ 906302 h 1054633"/>
              <a:gd name="connsiteX749" fmla="*/ 4049318 w 12191999"/>
              <a:gd name="connsiteY749" fmla="*/ 906302 h 1054633"/>
              <a:gd name="connsiteX750" fmla="*/ 4049318 w 12191999"/>
              <a:gd name="connsiteY750" fmla="*/ 920490 h 1054633"/>
              <a:gd name="connsiteX751" fmla="*/ 4058749 w 12191999"/>
              <a:gd name="connsiteY751" fmla="*/ 920490 h 1054633"/>
              <a:gd name="connsiteX752" fmla="*/ 4058749 w 12191999"/>
              <a:gd name="connsiteY752" fmla="*/ 939407 h 1054633"/>
              <a:gd name="connsiteX753" fmla="*/ 4087043 w 12191999"/>
              <a:gd name="connsiteY753" fmla="*/ 939407 h 1054633"/>
              <a:gd name="connsiteX754" fmla="*/ 4087043 w 12191999"/>
              <a:gd name="connsiteY754" fmla="*/ 934677 h 1054633"/>
              <a:gd name="connsiteX755" fmla="*/ 4101190 w 12191999"/>
              <a:gd name="connsiteY755" fmla="*/ 934677 h 1054633"/>
              <a:gd name="connsiteX756" fmla="*/ 4101190 w 12191999"/>
              <a:gd name="connsiteY756" fmla="*/ 939407 h 1054633"/>
              <a:gd name="connsiteX757" fmla="*/ 4138915 w 12191999"/>
              <a:gd name="connsiteY757" fmla="*/ 939407 h 1054633"/>
              <a:gd name="connsiteX758" fmla="*/ 4138915 w 12191999"/>
              <a:gd name="connsiteY758" fmla="*/ 958324 h 1054633"/>
              <a:gd name="connsiteX759" fmla="*/ 4167208 w 12191999"/>
              <a:gd name="connsiteY759" fmla="*/ 958324 h 1054633"/>
              <a:gd name="connsiteX760" fmla="*/ 4167208 w 12191999"/>
              <a:gd name="connsiteY760" fmla="*/ 953595 h 1054633"/>
              <a:gd name="connsiteX761" fmla="*/ 4186072 w 12191999"/>
              <a:gd name="connsiteY761" fmla="*/ 953595 h 1054633"/>
              <a:gd name="connsiteX762" fmla="*/ 4186072 w 12191999"/>
              <a:gd name="connsiteY762" fmla="*/ 958324 h 1054633"/>
              <a:gd name="connsiteX763" fmla="*/ 4214365 w 12191999"/>
              <a:gd name="connsiteY763" fmla="*/ 958324 h 1054633"/>
              <a:gd name="connsiteX764" fmla="*/ 4214365 w 12191999"/>
              <a:gd name="connsiteY764" fmla="*/ 655649 h 1054633"/>
              <a:gd name="connsiteX765" fmla="*/ 4242659 w 12191999"/>
              <a:gd name="connsiteY765" fmla="*/ 655649 h 1054633"/>
              <a:gd name="connsiteX766" fmla="*/ 4242659 w 12191999"/>
              <a:gd name="connsiteY766" fmla="*/ 641461 h 1054633"/>
              <a:gd name="connsiteX767" fmla="*/ 4318110 w 12191999"/>
              <a:gd name="connsiteY767" fmla="*/ 655649 h 1054633"/>
              <a:gd name="connsiteX768" fmla="*/ 4318110 w 12191999"/>
              <a:gd name="connsiteY768" fmla="*/ 797528 h 1054633"/>
              <a:gd name="connsiteX769" fmla="*/ 4346404 w 12191999"/>
              <a:gd name="connsiteY769" fmla="*/ 797528 h 1054633"/>
              <a:gd name="connsiteX770" fmla="*/ 4351120 w 12191999"/>
              <a:gd name="connsiteY770" fmla="*/ 792799 h 1054633"/>
              <a:gd name="connsiteX771" fmla="*/ 4360552 w 12191999"/>
              <a:gd name="connsiteY771" fmla="*/ 792799 h 1054633"/>
              <a:gd name="connsiteX772" fmla="*/ 4365267 w 12191999"/>
              <a:gd name="connsiteY772" fmla="*/ 797528 h 1054633"/>
              <a:gd name="connsiteX773" fmla="*/ 4398277 w 12191999"/>
              <a:gd name="connsiteY773" fmla="*/ 797528 h 1054633"/>
              <a:gd name="connsiteX774" fmla="*/ 4398277 w 12191999"/>
              <a:gd name="connsiteY774" fmla="*/ 877926 h 1054633"/>
              <a:gd name="connsiteX775" fmla="*/ 4426571 w 12191999"/>
              <a:gd name="connsiteY775" fmla="*/ 877926 h 1054633"/>
              <a:gd name="connsiteX776" fmla="*/ 4426571 w 12191999"/>
              <a:gd name="connsiteY776" fmla="*/ 740776 h 1054633"/>
              <a:gd name="connsiteX777" fmla="*/ 4440718 w 12191999"/>
              <a:gd name="connsiteY777" fmla="*/ 740776 h 1054633"/>
              <a:gd name="connsiteX778" fmla="*/ 4440718 w 12191999"/>
              <a:gd name="connsiteY778" fmla="*/ 726588 h 1054633"/>
              <a:gd name="connsiteX779" fmla="*/ 4535031 w 12191999"/>
              <a:gd name="connsiteY779" fmla="*/ 726588 h 1054633"/>
              <a:gd name="connsiteX780" fmla="*/ 4539748 w 12191999"/>
              <a:gd name="connsiteY780" fmla="*/ 736047 h 1054633"/>
              <a:gd name="connsiteX781" fmla="*/ 4539748 w 12191999"/>
              <a:gd name="connsiteY781" fmla="*/ 948865 h 1054633"/>
              <a:gd name="connsiteX782" fmla="*/ 4558611 w 12191999"/>
              <a:gd name="connsiteY782" fmla="*/ 948865 h 1054633"/>
              <a:gd name="connsiteX783" fmla="*/ 4558611 w 12191999"/>
              <a:gd name="connsiteY783" fmla="*/ 963053 h 1054633"/>
              <a:gd name="connsiteX784" fmla="*/ 4577472 w 12191999"/>
              <a:gd name="connsiteY784" fmla="*/ 963053 h 1054633"/>
              <a:gd name="connsiteX785" fmla="*/ 4577472 w 12191999"/>
              <a:gd name="connsiteY785" fmla="*/ 911031 h 1054633"/>
              <a:gd name="connsiteX786" fmla="*/ 4605766 w 12191999"/>
              <a:gd name="connsiteY786" fmla="*/ 911031 h 1054633"/>
              <a:gd name="connsiteX787" fmla="*/ 4605766 w 12191999"/>
              <a:gd name="connsiteY787" fmla="*/ 901572 h 1054633"/>
              <a:gd name="connsiteX788" fmla="*/ 4634060 w 12191999"/>
              <a:gd name="connsiteY788" fmla="*/ 901572 h 1054633"/>
              <a:gd name="connsiteX789" fmla="*/ 4634060 w 12191999"/>
              <a:gd name="connsiteY789" fmla="*/ 911031 h 1054633"/>
              <a:gd name="connsiteX790" fmla="*/ 4648208 w 12191999"/>
              <a:gd name="connsiteY790" fmla="*/ 911031 h 1054633"/>
              <a:gd name="connsiteX791" fmla="*/ 4652923 w 12191999"/>
              <a:gd name="connsiteY791" fmla="*/ 901572 h 1054633"/>
              <a:gd name="connsiteX792" fmla="*/ 4657639 w 12191999"/>
              <a:gd name="connsiteY792" fmla="*/ 901572 h 1054633"/>
              <a:gd name="connsiteX793" fmla="*/ 4662354 w 12191999"/>
              <a:gd name="connsiteY793" fmla="*/ 911031 h 1054633"/>
              <a:gd name="connsiteX794" fmla="*/ 4671786 w 12191999"/>
              <a:gd name="connsiteY794" fmla="*/ 911031 h 1054633"/>
              <a:gd name="connsiteX795" fmla="*/ 4671786 w 12191999"/>
              <a:gd name="connsiteY795" fmla="*/ 821174 h 1054633"/>
              <a:gd name="connsiteX796" fmla="*/ 4751952 w 12191999"/>
              <a:gd name="connsiteY796" fmla="*/ 821174 h 1054633"/>
              <a:gd name="connsiteX797" fmla="*/ 4766099 w 12191999"/>
              <a:gd name="connsiteY797" fmla="*/ 518499 h 1054633"/>
              <a:gd name="connsiteX798" fmla="*/ 4747237 w 12191999"/>
              <a:gd name="connsiteY798" fmla="*/ 490124 h 1054633"/>
              <a:gd name="connsiteX799" fmla="*/ 4742521 w 12191999"/>
              <a:gd name="connsiteY799" fmla="*/ 485394 h 1054633"/>
              <a:gd name="connsiteX800" fmla="*/ 4751952 w 12191999"/>
              <a:gd name="connsiteY800" fmla="*/ 457019 h 1054633"/>
              <a:gd name="connsiteX801" fmla="*/ 4751952 w 12191999"/>
              <a:gd name="connsiteY801" fmla="*/ 438101 h 1054633"/>
              <a:gd name="connsiteX802" fmla="*/ 4770816 w 12191999"/>
              <a:gd name="connsiteY802" fmla="*/ 438101 h 1054633"/>
              <a:gd name="connsiteX803" fmla="*/ 4770816 w 12191999"/>
              <a:gd name="connsiteY803" fmla="*/ 409726 h 1054633"/>
              <a:gd name="connsiteX804" fmla="*/ 4775532 w 12191999"/>
              <a:gd name="connsiteY804" fmla="*/ 404996 h 1054633"/>
              <a:gd name="connsiteX805" fmla="*/ 4775532 w 12191999"/>
              <a:gd name="connsiteY805" fmla="*/ 315140 h 1054633"/>
              <a:gd name="connsiteX806" fmla="*/ 4770816 w 12191999"/>
              <a:gd name="connsiteY806" fmla="*/ 305681 h 1054633"/>
              <a:gd name="connsiteX807" fmla="*/ 4775532 w 12191999"/>
              <a:gd name="connsiteY807" fmla="*/ 296223 h 1054633"/>
              <a:gd name="connsiteX808" fmla="*/ 4775532 w 12191999"/>
              <a:gd name="connsiteY808" fmla="*/ 230012 h 1054633"/>
              <a:gd name="connsiteX809" fmla="*/ 4780247 w 12191999"/>
              <a:gd name="connsiteY809" fmla="*/ 225283 h 1054633"/>
              <a:gd name="connsiteX810" fmla="*/ 4780247 w 12191999"/>
              <a:gd name="connsiteY810" fmla="*/ 159073 h 1054633"/>
              <a:gd name="connsiteX811" fmla="*/ 4780247 w 12191999"/>
              <a:gd name="connsiteY811" fmla="*/ 154344 h 1054633"/>
              <a:gd name="connsiteX812" fmla="*/ 4780247 w 12191999"/>
              <a:gd name="connsiteY812" fmla="*/ 130697 h 1054633"/>
              <a:gd name="connsiteX813" fmla="*/ 4784962 w 12191999"/>
              <a:gd name="connsiteY813" fmla="*/ 130697 h 1054633"/>
              <a:gd name="connsiteX814" fmla="*/ 4789678 w 12191999"/>
              <a:gd name="connsiteY814" fmla="*/ 130697 h 1054633"/>
              <a:gd name="connsiteX815" fmla="*/ 4789678 w 12191999"/>
              <a:gd name="connsiteY815" fmla="*/ 149614 h 1054633"/>
              <a:gd name="connsiteX816" fmla="*/ 4789678 w 12191999"/>
              <a:gd name="connsiteY816" fmla="*/ 159073 h 1054633"/>
              <a:gd name="connsiteX817" fmla="*/ 4789678 w 12191999"/>
              <a:gd name="connsiteY817" fmla="*/ 225283 h 1054633"/>
              <a:gd name="connsiteX818" fmla="*/ 4794393 w 12191999"/>
              <a:gd name="connsiteY818" fmla="*/ 230012 h 1054633"/>
              <a:gd name="connsiteX819" fmla="*/ 4794393 w 12191999"/>
              <a:gd name="connsiteY819" fmla="*/ 296223 h 1054633"/>
              <a:gd name="connsiteX820" fmla="*/ 4803825 w 12191999"/>
              <a:gd name="connsiteY820" fmla="*/ 305681 h 1054633"/>
              <a:gd name="connsiteX821" fmla="*/ 4799109 w 12191999"/>
              <a:gd name="connsiteY821" fmla="*/ 315140 h 1054633"/>
              <a:gd name="connsiteX822" fmla="*/ 4799109 w 12191999"/>
              <a:gd name="connsiteY822" fmla="*/ 404996 h 1054633"/>
              <a:gd name="connsiteX823" fmla="*/ 4803825 w 12191999"/>
              <a:gd name="connsiteY823" fmla="*/ 409726 h 1054633"/>
              <a:gd name="connsiteX824" fmla="*/ 4803825 w 12191999"/>
              <a:gd name="connsiteY824" fmla="*/ 438101 h 1054633"/>
              <a:gd name="connsiteX825" fmla="*/ 4817973 w 12191999"/>
              <a:gd name="connsiteY825" fmla="*/ 438101 h 1054633"/>
              <a:gd name="connsiteX826" fmla="*/ 4817973 w 12191999"/>
              <a:gd name="connsiteY826" fmla="*/ 457019 h 1054633"/>
              <a:gd name="connsiteX827" fmla="*/ 4832119 w 12191999"/>
              <a:gd name="connsiteY827" fmla="*/ 485394 h 1054633"/>
              <a:gd name="connsiteX828" fmla="*/ 4822687 w 12191999"/>
              <a:gd name="connsiteY828" fmla="*/ 490124 h 1054633"/>
              <a:gd name="connsiteX829" fmla="*/ 4803825 w 12191999"/>
              <a:gd name="connsiteY829" fmla="*/ 518499 h 1054633"/>
              <a:gd name="connsiteX830" fmla="*/ 4827404 w 12191999"/>
              <a:gd name="connsiteY830" fmla="*/ 1033993 h 1054633"/>
              <a:gd name="connsiteX831" fmla="*/ 4836834 w 12191999"/>
              <a:gd name="connsiteY831" fmla="*/ 1033993 h 1054633"/>
              <a:gd name="connsiteX832" fmla="*/ 4836834 w 12191999"/>
              <a:gd name="connsiteY832" fmla="*/ 1000888 h 1054633"/>
              <a:gd name="connsiteX833" fmla="*/ 4888707 w 12191999"/>
              <a:gd name="connsiteY833" fmla="*/ 1000888 h 1054633"/>
              <a:gd name="connsiteX834" fmla="*/ 4888707 w 12191999"/>
              <a:gd name="connsiteY834" fmla="*/ 1038722 h 1054633"/>
              <a:gd name="connsiteX835" fmla="*/ 4898138 w 12191999"/>
              <a:gd name="connsiteY835" fmla="*/ 1038722 h 1054633"/>
              <a:gd name="connsiteX836" fmla="*/ 4898138 w 12191999"/>
              <a:gd name="connsiteY836" fmla="*/ 986700 h 1054633"/>
              <a:gd name="connsiteX837" fmla="*/ 4902855 w 12191999"/>
              <a:gd name="connsiteY837" fmla="*/ 986700 h 1054633"/>
              <a:gd name="connsiteX838" fmla="*/ 4902855 w 12191999"/>
              <a:gd name="connsiteY838" fmla="*/ 1033993 h 1054633"/>
              <a:gd name="connsiteX839" fmla="*/ 4912286 w 12191999"/>
              <a:gd name="connsiteY839" fmla="*/ 1033993 h 1054633"/>
              <a:gd name="connsiteX840" fmla="*/ 4945295 w 12191999"/>
              <a:gd name="connsiteY840" fmla="*/ 1033993 h 1054633"/>
              <a:gd name="connsiteX841" fmla="*/ 4945295 w 12191999"/>
              <a:gd name="connsiteY841" fmla="*/ 1005617 h 1054633"/>
              <a:gd name="connsiteX842" fmla="*/ 4964158 w 12191999"/>
              <a:gd name="connsiteY842" fmla="*/ 1005617 h 1054633"/>
              <a:gd name="connsiteX843" fmla="*/ 4964158 w 12191999"/>
              <a:gd name="connsiteY843" fmla="*/ 996158 h 1054633"/>
              <a:gd name="connsiteX844" fmla="*/ 4983020 w 12191999"/>
              <a:gd name="connsiteY844" fmla="*/ 996158 h 1054633"/>
              <a:gd name="connsiteX845" fmla="*/ 4983020 w 12191999"/>
              <a:gd name="connsiteY845" fmla="*/ 1000888 h 1054633"/>
              <a:gd name="connsiteX846" fmla="*/ 4997167 w 12191999"/>
              <a:gd name="connsiteY846" fmla="*/ 1000888 h 1054633"/>
              <a:gd name="connsiteX847" fmla="*/ 4997167 w 12191999"/>
              <a:gd name="connsiteY847" fmla="*/ 996158 h 1054633"/>
              <a:gd name="connsiteX848" fmla="*/ 5138639 w 12191999"/>
              <a:gd name="connsiteY848" fmla="*/ 996158 h 1054633"/>
              <a:gd name="connsiteX849" fmla="*/ 5138639 w 12191999"/>
              <a:gd name="connsiteY849" fmla="*/ 991429 h 1054633"/>
              <a:gd name="connsiteX850" fmla="*/ 5148069 w 12191999"/>
              <a:gd name="connsiteY850" fmla="*/ 991429 h 1054633"/>
              <a:gd name="connsiteX851" fmla="*/ 5148069 w 12191999"/>
              <a:gd name="connsiteY851" fmla="*/ 996158 h 1054633"/>
              <a:gd name="connsiteX852" fmla="*/ 5157500 w 12191999"/>
              <a:gd name="connsiteY852" fmla="*/ 996158 h 1054633"/>
              <a:gd name="connsiteX853" fmla="*/ 5157500 w 12191999"/>
              <a:gd name="connsiteY853" fmla="*/ 1005617 h 1054633"/>
              <a:gd name="connsiteX854" fmla="*/ 5166932 w 12191999"/>
              <a:gd name="connsiteY854" fmla="*/ 1005617 h 1054633"/>
              <a:gd name="connsiteX855" fmla="*/ 5166932 w 12191999"/>
              <a:gd name="connsiteY855" fmla="*/ 1000888 h 1054633"/>
              <a:gd name="connsiteX856" fmla="*/ 5171648 w 12191999"/>
              <a:gd name="connsiteY856" fmla="*/ 1000888 h 1054633"/>
              <a:gd name="connsiteX857" fmla="*/ 5171648 w 12191999"/>
              <a:gd name="connsiteY857" fmla="*/ 1005617 h 1054633"/>
              <a:gd name="connsiteX858" fmla="*/ 5199941 w 12191999"/>
              <a:gd name="connsiteY858" fmla="*/ 1005617 h 1054633"/>
              <a:gd name="connsiteX859" fmla="*/ 5199941 w 12191999"/>
              <a:gd name="connsiteY859" fmla="*/ 1000888 h 1054633"/>
              <a:gd name="connsiteX860" fmla="*/ 5214088 w 12191999"/>
              <a:gd name="connsiteY860" fmla="*/ 1000888 h 1054633"/>
              <a:gd name="connsiteX861" fmla="*/ 5214088 w 12191999"/>
              <a:gd name="connsiteY861" fmla="*/ 1038722 h 1054633"/>
              <a:gd name="connsiteX862" fmla="*/ 5218805 w 12191999"/>
              <a:gd name="connsiteY862" fmla="*/ 1038722 h 1054633"/>
              <a:gd name="connsiteX863" fmla="*/ 5218805 w 12191999"/>
              <a:gd name="connsiteY863" fmla="*/ 1029263 h 1054633"/>
              <a:gd name="connsiteX864" fmla="*/ 5228236 w 12191999"/>
              <a:gd name="connsiteY864" fmla="*/ 1029263 h 1054633"/>
              <a:gd name="connsiteX865" fmla="*/ 5228236 w 12191999"/>
              <a:gd name="connsiteY865" fmla="*/ 1038722 h 1054633"/>
              <a:gd name="connsiteX866" fmla="*/ 5251814 w 12191999"/>
              <a:gd name="connsiteY866" fmla="*/ 1038722 h 1054633"/>
              <a:gd name="connsiteX867" fmla="*/ 5251814 w 12191999"/>
              <a:gd name="connsiteY867" fmla="*/ 1019805 h 1054633"/>
              <a:gd name="connsiteX868" fmla="*/ 5280108 w 12191999"/>
              <a:gd name="connsiteY868" fmla="*/ 1015075 h 1054633"/>
              <a:gd name="connsiteX869" fmla="*/ 5280108 w 12191999"/>
              <a:gd name="connsiteY869" fmla="*/ 967783 h 1054633"/>
              <a:gd name="connsiteX870" fmla="*/ 5289539 w 12191999"/>
              <a:gd name="connsiteY870" fmla="*/ 967783 h 1054633"/>
              <a:gd name="connsiteX871" fmla="*/ 5289539 w 12191999"/>
              <a:gd name="connsiteY871" fmla="*/ 1015075 h 1054633"/>
              <a:gd name="connsiteX872" fmla="*/ 5303686 w 12191999"/>
              <a:gd name="connsiteY872" fmla="*/ 1015075 h 1054633"/>
              <a:gd name="connsiteX873" fmla="*/ 5303686 w 12191999"/>
              <a:gd name="connsiteY873" fmla="*/ 967783 h 1054633"/>
              <a:gd name="connsiteX874" fmla="*/ 5313117 w 12191999"/>
              <a:gd name="connsiteY874" fmla="*/ 967783 h 1054633"/>
              <a:gd name="connsiteX875" fmla="*/ 5313117 w 12191999"/>
              <a:gd name="connsiteY875" fmla="*/ 1005617 h 1054633"/>
              <a:gd name="connsiteX876" fmla="*/ 5322550 w 12191999"/>
              <a:gd name="connsiteY876" fmla="*/ 1005617 h 1054633"/>
              <a:gd name="connsiteX877" fmla="*/ 5322550 w 12191999"/>
              <a:gd name="connsiteY877" fmla="*/ 1010346 h 1054633"/>
              <a:gd name="connsiteX878" fmla="*/ 5336696 w 12191999"/>
              <a:gd name="connsiteY878" fmla="*/ 1010346 h 1054633"/>
              <a:gd name="connsiteX879" fmla="*/ 5336696 w 12191999"/>
              <a:gd name="connsiteY879" fmla="*/ 1005617 h 1054633"/>
              <a:gd name="connsiteX880" fmla="*/ 5346127 w 12191999"/>
              <a:gd name="connsiteY880" fmla="*/ 1005617 h 1054633"/>
              <a:gd name="connsiteX881" fmla="*/ 5346127 w 12191999"/>
              <a:gd name="connsiteY881" fmla="*/ 1019805 h 1054633"/>
              <a:gd name="connsiteX882" fmla="*/ 5355559 w 12191999"/>
              <a:gd name="connsiteY882" fmla="*/ 1019805 h 1054633"/>
              <a:gd name="connsiteX883" fmla="*/ 5355559 w 12191999"/>
              <a:gd name="connsiteY883" fmla="*/ 1024534 h 1054633"/>
              <a:gd name="connsiteX884" fmla="*/ 5350843 w 12191999"/>
              <a:gd name="connsiteY884" fmla="*/ 1024534 h 1054633"/>
              <a:gd name="connsiteX885" fmla="*/ 5350843 w 12191999"/>
              <a:gd name="connsiteY885" fmla="*/ 1041086 h 1054633"/>
              <a:gd name="connsiteX886" fmla="*/ 5350843 w 12191999"/>
              <a:gd name="connsiteY886" fmla="*/ 1041933 h 1054633"/>
              <a:gd name="connsiteX887" fmla="*/ 3780912 w 12191999"/>
              <a:gd name="connsiteY887" fmla="*/ 1041933 h 1054633"/>
              <a:gd name="connsiteX888" fmla="*/ 3780912 w 12191999"/>
              <a:gd name="connsiteY888" fmla="*/ 1044657 h 1054633"/>
              <a:gd name="connsiteX889" fmla="*/ 3780912 w 12191999"/>
              <a:gd name="connsiteY889" fmla="*/ 1054633 h 1054633"/>
              <a:gd name="connsiteX890" fmla="*/ 0 w 12191999"/>
              <a:gd name="connsiteY890" fmla="*/ 1054633 h 1054633"/>
              <a:gd name="connsiteX891" fmla="*/ 0 w 12191999"/>
              <a:gd name="connsiteY891" fmla="*/ 822898 h 1054633"/>
              <a:gd name="connsiteX892" fmla="*/ 61748 w 12191999"/>
              <a:gd name="connsiteY892" fmla="*/ 822898 h 1054633"/>
              <a:gd name="connsiteX893" fmla="*/ 61748 w 12191999"/>
              <a:gd name="connsiteY893" fmla="*/ 865461 h 1054633"/>
              <a:gd name="connsiteX894" fmla="*/ 113997 w 12191999"/>
              <a:gd name="connsiteY894" fmla="*/ 865461 h 1054633"/>
              <a:gd name="connsiteX895" fmla="*/ 113997 w 12191999"/>
              <a:gd name="connsiteY895" fmla="*/ 893837 h 1054633"/>
              <a:gd name="connsiteX896" fmla="*/ 151996 w 12191999"/>
              <a:gd name="connsiteY896" fmla="*/ 893837 h 1054633"/>
              <a:gd name="connsiteX897" fmla="*/ 151996 w 12191999"/>
              <a:gd name="connsiteY897" fmla="*/ 832356 h 1054633"/>
              <a:gd name="connsiteX898" fmla="*/ 170996 w 12191999"/>
              <a:gd name="connsiteY898" fmla="*/ 832356 h 1054633"/>
              <a:gd name="connsiteX899" fmla="*/ 170996 w 12191999"/>
              <a:gd name="connsiteY899" fmla="*/ 827627 h 1054633"/>
              <a:gd name="connsiteX900" fmla="*/ 189995 w 12191999"/>
              <a:gd name="connsiteY900" fmla="*/ 827627 h 1054633"/>
              <a:gd name="connsiteX901" fmla="*/ 189995 w 12191999"/>
              <a:gd name="connsiteY901" fmla="*/ 832356 h 1054633"/>
              <a:gd name="connsiteX902" fmla="*/ 213745 w 12191999"/>
              <a:gd name="connsiteY902" fmla="*/ 832356 h 1054633"/>
              <a:gd name="connsiteX903" fmla="*/ 213745 w 12191999"/>
              <a:gd name="connsiteY903" fmla="*/ 870191 h 1054633"/>
              <a:gd name="connsiteX904" fmla="*/ 284993 w 12191999"/>
              <a:gd name="connsiteY904" fmla="*/ 870191 h 1054633"/>
              <a:gd name="connsiteX905" fmla="*/ 284993 w 12191999"/>
              <a:gd name="connsiteY905" fmla="*/ 884379 h 1054633"/>
              <a:gd name="connsiteX906" fmla="*/ 294493 w 12191999"/>
              <a:gd name="connsiteY906" fmla="*/ 884379 h 1054633"/>
              <a:gd name="connsiteX907" fmla="*/ 294493 w 12191999"/>
              <a:gd name="connsiteY907" fmla="*/ 903296 h 1054633"/>
              <a:gd name="connsiteX908" fmla="*/ 322992 w 12191999"/>
              <a:gd name="connsiteY908" fmla="*/ 903296 h 1054633"/>
              <a:gd name="connsiteX909" fmla="*/ 322992 w 12191999"/>
              <a:gd name="connsiteY909" fmla="*/ 898566 h 1054633"/>
              <a:gd name="connsiteX910" fmla="*/ 337242 w 12191999"/>
              <a:gd name="connsiteY910" fmla="*/ 898566 h 1054633"/>
              <a:gd name="connsiteX911" fmla="*/ 337242 w 12191999"/>
              <a:gd name="connsiteY911" fmla="*/ 903296 h 1054633"/>
              <a:gd name="connsiteX912" fmla="*/ 375241 w 12191999"/>
              <a:gd name="connsiteY912" fmla="*/ 903296 h 1054633"/>
              <a:gd name="connsiteX913" fmla="*/ 375241 w 12191999"/>
              <a:gd name="connsiteY913" fmla="*/ 922213 h 1054633"/>
              <a:gd name="connsiteX914" fmla="*/ 403740 w 12191999"/>
              <a:gd name="connsiteY914" fmla="*/ 922213 h 1054633"/>
              <a:gd name="connsiteX915" fmla="*/ 403740 w 12191999"/>
              <a:gd name="connsiteY915" fmla="*/ 917484 h 1054633"/>
              <a:gd name="connsiteX916" fmla="*/ 422740 w 12191999"/>
              <a:gd name="connsiteY916" fmla="*/ 917484 h 1054633"/>
              <a:gd name="connsiteX917" fmla="*/ 422740 w 12191999"/>
              <a:gd name="connsiteY917" fmla="*/ 922213 h 1054633"/>
              <a:gd name="connsiteX918" fmla="*/ 451239 w 12191999"/>
              <a:gd name="connsiteY918" fmla="*/ 922213 h 1054633"/>
              <a:gd name="connsiteX919" fmla="*/ 451239 w 12191999"/>
              <a:gd name="connsiteY919" fmla="*/ 619538 h 1054633"/>
              <a:gd name="connsiteX920" fmla="*/ 479738 w 12191999"/>
              <a:gd name="connsiteY920" fmla="*/ 619538 h 1054633"/>
              <a:gd name="connsiteX921" fmla="*/ 479738 w 12191999"/>
              <a:gd name="connsiteY921" fmla="*/ 605350 h 1054633"/>
              <a:gd name="connsiteX922" fmla="*/ 555737 w 12191999"/>
              <a:gd name="connsiteY922" fmla="*/ 619538 h 1054633"/>
              <a:gd name="connsiteX923" fmla="*/ 555737 w 12191999"/>
              <a:gd name="connsiteY923" fmla="*/ 761417 h 1054633"/>
              <a:gd name="connsiteX924" fmla="*/ 584236 w 12191999"/>
              <a:gd name="connsiteY924" fmla="*/ 761417 h 1054633"/>
              <a:gd name="connsiteX925" fmla="*/ 588986 w 12191999"/>
              <a:gd name="connsiteY925" fmla="*/ 756688 h 1054633"/>
              <a:gd name="connsiteX926" fmla="*/ 598486 w 12191999"/>
              <a:gd name="connsiteY926" fmla="*/ 756688 h 1054633"/>
              <a:gd name="connsiteX927" fmla="*/ 603235 w 12191999"/>
              <a:gd name="connsiteY927" fmla="*/ 761417 h 1054633"/>
              <a:gd name="connsiteX928" fmla="*/ 636485 w 12191999"/>
              <a:gd name="connsiteY928" fmla="*/ 761417 h 1054633"/>
              <a:gd name="connsiteX929" fmla="*/ 636485 w 12191999"/>
              <a:gd name="connsiteY929" fmla="*/ 841815 h 1054633"/>
              <a:gd name="connsiteX930" fmla="*/ 664984 w 12191999"/>
              <a:gd name="connsiteY930" fmla="*/ 841815 h 1054633"/>
              <a:gd name="connsiteX931" fmla="*/ 664984 w 12191999"/>
              <a:gd name="connsiteY931" fmla="*/ 704665 h 1054633"/>
              <a:gd name="connsiteX932" fmla="*/ 679234 w 12191999"/>
              <a:gd name="connsiteY932" fmla="*/ 704665 h 1054633"/>
              <a:gd name="connsiteX933" fmla="*/ 679234 w 12191999"/>
              <a:gd name="connsiteY933" fmla="*/ 690477 h 1054633"/>
              <a:gd name="connsiteX934" fmla="*/ 774231 w 12191999"/>
              <a:gd name="connsiteY934" fmla="*/ 690477 h 1054633"/>
              <a:gd name="connsiteX935" fmla="*/ 778981 w 12191999"/>
              <a:gd name="connsiteY935" fmla="*/ 699936 h 1054633"/>
              <a:gd name="connsiteX936" fmla="*/ 778981 w 12191999"/>
              <a:gd name="connsiteY936" fmla="*/ 912754 h 1054633"/>
              <a:gd name="connsiteX937" fmla="*/ 797981 w 12191999"/>
              <a:gd name="connsiteY937" fmla="*/ 912754 h 1054633"/>
              <a:gd name="connsiteX938" fmla="*/ 797981 w 12191999"/>
              <a:gd name="connsiteY938" fmla="*/ 926942 h 1054633"/>
              <a:gd name="connsiteX939" fmla="*/ 816981 w 12191999"/>
              <a:gd name="connsiteY939" fmla="*/ 926942 h 1054633"/>
              <a:gd name="connsiteX940" fmla="*/ 816981 w 12191999"/>
              <a:gd name="connsiteY940" fmla="*/ 874920 h 1054633"/>
              <a:gd name="connsiteX941" fmla="*/ 845480 w 12191999"/>
              <a:gd name="connsiteY941" fmla="*/ 874920 h 1054633"/>
              <a:gd name="connsiteX942" fmla="*/ 845480 w 12191999"/>
              <a:gd name="connsiteY942" fmla="*/ 865461 h 1054633"/>
              <a:gd name="connsiteX943" fmla="*/ 873979 w 12191999"/>
              <a:gd name="connsiteY943" fmla="*/ 865461 h 1054633"/>
              <a:gd name="connsiteX944" fmla="*/ 873979 w 12191999"/>
              <a:gd name="connsiteY944" fmla="*/ 874920 h 1054633"/>
              <a:gd name="connsiteX945" fmla="*/ 888229 w 12191999"/>
              <a:gd name="connsiteY945" fmla="*/ 874920 h 1054633"/>
              <a:gd name="connsiteX946" fmla="*/ 892979 w 12191999"/>
              <a:gd name="connsiteY946" fmla="*/ 865461 h 1054633"/>
              <a:gd name="connsiteX947" fmla="*/ 897729 w 12191999"/>
              <a:gd name="connsiteY947" fmla="*/ 865461 h 1054633"/>
              <a:gd name="connsiteX948" fmla="*/ 902478 w 12191999"/>
              <a:gd name="connsiteY948" fmla="*/ 874920 h 1054633"/>
              <a:gd name="connsiteX949" fmla="*/ 911978 w 12191999"/>
              <a:gd name="connsiteY949" fmla="*/ 874920 h 1054633"/>
              <a:gd name="connsiteX950" fmla="*/ 911978 w 12191999"/>
              <a:gd name="connsiteY950" fmla="*/ 785063 h 1054633"/>
              <a:gd name="connsiteX951" fmla="*/ 992726 w 12191999"/>
              <a:gd name="connsiteY951" fmla="*/ 785063 h 1054633"/>
              <a:gd name="connsiteX952" fmla="*/ 1006976 w 12191999"/>
              <a:gd name="connsiteY952" fmla="*/ 482388 h 1054633"/>
              <a:gd name="connsiteX953" fmla="*/ 987977 w 12191999"/>
              <a:gd name="connsiteY953" fmla="*/ 454013 h 1054633"/>
              <a:gd name="connsiteX954" fmla="*/ 983227 w 12191999"/>
              <a:gd name="connsiteY954" fmla="*/ 449283 h 1054633"/>
              <a:gd name="connsiteX955" fmla="*/ 992726 w 12191999"/>
              <a:gd name="connsiteY955" fmla="*/ 420908 h 1054633"/>
              <a:gd name="connsiteX956" fmla="*/ 992726 w 12191999"/>
              <a:gd name="connsiteY956" fmla="*/ 401990 h 1054633"/>
              <a:gd name="connsiteX957" fmla="*/ 1011726 w 12191999"/>
              <a:gd name="connsiteY957" fmla="*/ 401990 h 1054633"/>
              <a:gd name="connsiteX958" fmla="*/ 1011726 w 12191999"/>
              <a:gd name="connsiteY958" fmla="*/ 373615 h 1054633"/>
              <a:gd name="connsiteX959" fmla="*/ 1016476 w 12191999"/>
              <a:gd name="connsiteY959" fmla="*/ 368885 h 1054633"/>
              <a:gd name="connsiteX960" fmla="*/ 1016476 w 12191999"/>
              <a:gd name="connsiteY960" fmla="*/ 279029 h 1054633"/>
              <a:gd name="connsiteX961" fmla="*/ 1011726 w 12191999"/>
              <a:gd name="connsiteY961" fmla="*/ 269570 h 1054633"/>
              <a:gd name="connsiteX962" fmla="*/ 1016476 w 12191999"/>
              <a:gd name="connsiteY962" fmla="*/ 260112 h 1054633"/>
              <a:gd name="connsiteX963" fmla="*/ 1016476 w 12191999"/>
              <a:gd name="connsiteY963" fmla="*/ 193901 h 1054633"/>
              <a:gd name="connsiteX964" fmla="*/ 1021226 w 12191999"/>
              <a:gd name="connsiteY964" fmla="*/ 189172 h 1054633"/>
              <a:gd name="connsiteX965" fmla="*/ 1021226 w 12191999"/>
              <a:gd name="connsiteY965" fmla="*/ 122961 h 1054633"/>
              <a:gd name="connsiteX966" fmla="*/ 1021226 w 12191999"/>
              <a:gd name="connsiteY966" fmla="*/ 118232 h 1054633"/>
              <a:gd name="connsiteX967" fmla="*/ 1021226 w 12191999"/>
              <a:gd name="connsiteY967" fmla="*/ 94586 h 1054633"/>
              <a:gd name="connsiteX968" fmla="*/ 1025976 w 12191999"/>
              <a:gd name="connsiteY968" fmla="*/ 94586 h 1054633"/>
              <a:gd name="connsiteX969" fmla="*/ 1030726 w 12191999"/>
              <a:gd name="connsiteY969" fmla="*/ 94586 h 1054633"/>
              <a:gd name="connsiteX970" fmla="*/ 1030726 w 12191999"/>
              <a:gd name="connsiteY970" fmla="*/ 113503 h 1054633"/>
              <a:gd name="connsiteX971" fmla="*/ 1030726 w 12191999"/>
              <a:gd name="connsiteY971" fmla="*/ 122961 h 1054633"/>
              <a:gd name="connsiteX972" fmla="*/ 1030726 w 12191999"/>
              <a:gd name="connsiteY972" fmla="*/ 189172 h 1054633"/>
              <a:gd name="connsiteX973" fmla="*/ 1035475 w 12191999"/>
              <a:gd name="connsiteY973" fmla="*/ 193901 h 1054633"/>
              <a:gd name="connsiteX974" fmla="*/ 1035475 w 12191999"/>
              <a:gd name="connsiteY974" fmla="*/ 260112 h 1054633"/>
              <a:gd name="connsiteX975" fmla="*/ 1044975 w 12191999"/>
              <a:gd name="connsiteY975" fmla="*/ 269570 h 1054633"/>
              <a:gd name="connsiteX976" fmla="*/ 1040225 w 12191999"/>
              <a:gd name="connsiteY976" fmla="*/ 279029 h 1054633"/>
              <a:gd name="connsiteX977" fmla="*/ 1040225 w 12191999"/>
              <a:gd name="connsiteY977" fmla="*/ 368885 h 1054633"/>
              <a:gd name="connsiteX978" fmla="*/ 1044975 w 12191999"/>
              <a:gd name="connsiteY978" fmla="*/ 373615 h 1054633"/>
              <a:gd name="connsiteX979" fmla="*/ 1044975 w 12191999"/>
              <a:gd name="connsiteY979" fmla="*/ 401990 h 1054633"/>
              <a:gd name="connsiteX980" fmla="*/ 1059225 w 12191999"/>
              <a:gd name="connsiteY980" fmla="*/ 401990 h 1054633"/>
              <a:gd name="connsiteX981" fmla="*/ 1059225 w 12191999"/>
              <a:gd name="connsiteY981" fmla="*/ 420908 h 1054633"/>
              <a:gd name="connsiteX982" fmla="*/ 1073474 w 12191999"/>
              <a:gd name="connsiteY982" fmla="*/ 449283 h 1054633"/>
              <a:gd name="connsiteX983" fmla="*/ 1063975 w 12191999"/>
              <a:gd name="connsiteY983" fmla="*/ 454013 h 1054633"/>
              <a:gd name="connsiteX984" fmla="*/ 1044975 w 12191999"/>
              <a:gd name="connsiteY984" fmla="*/ 482388 h 1054633"/>
              <a:gd name="connsiteX985" fmla="*/ 1068725 w 12191999"/>
              <a:gd name="connsiteY985" fmla="*/ 997882 h 1054633"/>
              <a:gd name="connsiteX986" fmla="*/ 1078224 w 12191999"/>
              <a:gd name="connsiteY986" fmla="*/ 997882 h 1054633"/>
              <a:gd name="connsiteX987" fmla="*/ 1078224 w 12191999"/>
              <a:gd name="connsiteY987" fmla="*/ 964777 h 1054633"/>
              <a:gd name="connsiteX988" fmla="*/ 1130473 w 12191999"/>
              <a:gd name="connsiteY988" fmla="*/ 964777 h 1054633"/>
              <a:gd name="connsiteX989" fmla="*/ 1130473 w 12191999"/>
              <a:gd name="connsiteY989" fmla="*/ 1002611 h 1054633"/>
              <a:gd name="connsiteX990" fmla="*/ 1139973 w 12191999"/>
              <a:gd name="connsiteY990" fmla="*/ 1002611 h 1054633"/>
              <a:gd name="connsiteX991" fmla="*/ 1139973 w 12191999"/>
              <a:gd name="connsiteY991" fmla="*/ 950589 h 1054633"/>
              <a:gd name="connsiteX992" fmla="*/ 1144723 w 12191999"/>
              <a:gd name="connsiteY992" fmla="*/ 950589 h 1054633"/>
              <a:gd name="connsiteX993" fmla="*/ 1144723 w 12191999"/>
              <a:gd name="connsiteY993" fmla="*/ 997882 h 1054633"/>
              <a:gd name="connsiteX994" fmla="*/ 1154223 w 12191999"/>
              <a:gd name="connsiteY994" fmla="*/ 997882 h 1054633"/>
              <a:gd name="connsiteX995" fmla="*/ 1187472 w 12191999"/>
              <a:gd name="connsiteY995" fmla="*/ 997882 h 1054633"/>
              <a:gd name="connsiteX996" fmla="*/ 1187472 w 12191999"/>
              <a:gd name="connsiteY996" fmla="*/ 969506 h 1054633"/>
              <a:gd name="connsiteX997" fmla="*/ 1206471 w 12191999"/>
              <a:gd name="connsiteY997" fmla="*/ 969506 h 1054633"/>
              <a:gd name="connsiteX998" fmla="*/ 1206471 w 12191999"/>
              <a:gd name="connsiteY998" fmla="*/ 960047 h 1054633"/>
              <a:gd name="connsiteX999" fmla="*/ 1225471 w 12191999"/>
              <a:gd name="connsiteY999" fmla="*/ 960047 h 1054633"/>
              <a:gd name="connsiteX1000" fmla="*/ 1225471 w 12191999"/>
              <a:gd name="connsiteY1000" fmla="*/ 964777 h 1054633"/>
              <a:gd name="connsiteX1001" fmla="*/ 1239721 w 12191999"/>
              <a:gd name="connsiteY1001" fmla="*/ 964777 h 1054633"/>
              <a:gd name="connsiteX1002" fmla="*/ 1239721 w 12191999"/>
              <a:gd name="connsiteY1002" fmla="*/ 960047 h 1054633"/>
              <a:gd name="connsiteX1003" fmla="*/ 1382217 w 12191999"/>
              <a:gd name="connsiteY1003" fmla="*/ 960047 h 1054633"/>
              <a:gd name="connsiteX1004" fmla="*/ 1382217 w 12191999"/>
              <a:gd name="connsiteY1004" fmla="*/ 955318 h 1054633"/>
              <a:gd name="connsiteX1005" fmla="*/ 1391717 w 12191999"/>
              <a:gd name="connsiteY1005" fmla="*/ 955318 h 1054633"/>
              <a:gd name="connsiteX1006" fmla="*/ 1391717 w 12191999"/>
              <a:gd name="connsiteY1006" fmla="*/ 960047 h 1054633"/>
              <a:gd name="connsiteX1007" fmla="*/ 1401217 w 12191999"/>
              <a:gd name="connsiteY1007" fmla="*/ 960047 h 1054633"/>
              <a:gd name="connsiteX1008" fmla="*/ 1401217 w 12191999"/>
              <a:gd name="connsiteY1008" fmla="*/ 969506 h 1054633"/>
              <a:gd name="connsiteX1009" fmla="*/ 1410717 w 12191999"/>
              <a:gd name="connsiteY1009" fmla="*/ 969506 h 1054633"/>
              <a:gd name="connsiteX1010" fmla="*/ 1410717 w 12191999"/>
              <a:gd name="connsiteY1010" fmla="*/ 964777 h 1054633"/>
              <a:gd name="connsiteX1011" fmla="*/ 1415467 w 12191999"/>
              <a:gd name="connsiteY1011" fmla="*/ 964777 h 1054633"/>
              <a:gd name="connsiteX1012" fmla="*/ 1415467 w 12191999"/>
              <a:gd name="connsiteY1012" fmla="*/ 969506 h 1054633"/>
              <a:gd name="connsiteX1013" fmla="*/ 1443966 w 12191999"/>
              <a:gd name="connsiteY1013" fmla="*/ 969506 h 1054633"/>
              <a:gd name="connsiteX1014" fmla="*/ 1443966 w 12191999"/>
              <a:gd name="connsiteY1014" fmla="*/ 964777 h 1054633"/>
              <a:gd name="connsiteX1015" fmla="*/ 1458216 w 12191999"/>
              <a:gd name="connsiteY1015" fmla="*/ 964777 h 1054633"/>
              <a:gd name="connsiteX1016" fmla="*/ 1458216 w 12191999"/>
              <a:gd name="connsiteY1016" fmla="*/ 1002611 h 1054633"/>
              <a:gd name="connsiteX1017" fmla="*/ 1462965 w 12191999"/>
              <a:gd name="connsiteY1017" fmla="*/ 1002611 h 1054633"/>
              <a:gd name="connsiteX1018" fmla="*/ 1462965 w 12191999"/>
              <a:gd name="connsiteY1018" fmla="*/ 993152 h 1054633"/>
              <a:gd name="connsiteX1019" fmla="*/ 1472465 w 12191999"/>
              <a:gd name="connsiteY1019" fmla="*/ 993152 h 1054633"/>
              <a:gd name="connsiteX1020" fmla="*/ 1472465 w 12191999"/>
              <a:gd name="connsiteY1020" fmla="*/ 1002611 h 1054633"/>
              <a:gd name="connsiteX1021" fmla="*/ 1496215 w 12191999"/>
              <a:gd name="connsiteY1021" fmla="*/ 1002611 h 1054633"/>
              <a:gd name="connsiteX1022" fmla="*/ 1496215 w 12191999"/>
              <a:gd name="connsiteY1022" fmla="*/ 983694 h 1054633"/>
              <a:gd name="connsiteX1023" fmla="*/ 1524714 w 12191999"/>
              <a:gd name="connsiteY1023" fmla="*/ 978964 h 1054633"/>
              <a:gd name="connsiteX1024" fmla="*/ 1524714 w 12191999"/>
              <a:gd name="connsiteY1024" fmla="*/ 931672 h 1054633"/>
              <a:gd name="connsiteX1025" fmla="*/ 1534214 w 12191999"/>
              <a:gd name="connsiteY1025" fmla="*/ 931672 h 1054633"/>
              <a:gd name="connsiteX1026" fmla="*/ 1534214 w 12191999"/>
              <a:gd name="connsiteY1026" fmla="*/ 978964 h 1054633"/>
              <a:gd name="connsiteX1027" fmla="*/ 1548463 w 12191999"/>
              <a:gd name="connsiteY1027" fmla="*/ 978964 h 1054633"/>
              <a:gd name="connsiteX1028" fmla="*/ 1548463 w 12191999"/>
              <a:gd name="connsiteY1028" fmla="*/ 931672 h 1054633"/>
              <a:gd name="connsiteX1029" fmla="*/ 1557963 w 12191999"/>
              <a:gd name="connsiteY1029" fmla="*/ 931672 h 1054633"/>
              <a:gd name="connsiteX1030" fmla="*/ 1557963 w 12191999"/>
              <a:gd name="connsiteY1030" fmla="*/ 969506 h 1054633"/>
              <a:gd name="connsiteX1031" fmla="*/ 1567463 w 12191999"/>
              <a:gd name="connsiteY1031" fmla="*/ 969506 h 1054633"/>
              <a:gd name="connsiteX1032" fmla="*/ 1567463 w 12191999"/>
              <a:gd name="connsiteY1032" fmla="*/ 974235 h 1054633"/>
              <a:gd name="connsiteX1033" fmla="*/ 1581713 w 12191999"/>
              <a:gd name="connsiteY1033" fmla="*/ 974235 h 1054633"/>
              <a:gd name="connsiteX1034" fmla="*/ 1581713 w 12191999"/>
              <a:gd name="connsiteY1034" fmla="*/ 969506 h 1054633"/>
              <a:gd name="connsiteX1035" fmla="*/ 1591213 w 12191999"/>
              <a:gd name="connsiteY1035" fmla="*/ 969506 h 1054633"/>
              <a:gd name="connsiteX1036" fmla="*/ 1591213 w 12191999"/>
              <a:gd name="connsiteY1036" fmla="*/ 983694 h 1054633"/>
              <a:gd name="connsiteX1037" fmla="*/ 1600712 w 12191999"/>
              <a:gd name="connsiteY1037" fmla="*/ 983694 h 1054633"/>
              <a:gd name="connsiteX1038" fmla="*/ 1600712 w 12191999"/>
              <a:gd name="connsiteY1038" fmla="*/ 988423 h 1054633"/>
              <a:gd name="connsiteX1039" fmla="*/ 1595962 w 12191999"/>
              <a:gd name="connsiteY1039" fmla="*/ 988423 h 1054633"/>
              <a:gd name="connsiteX1040" fmla="*/ 1595962 w 12191999"/>
              <a:gd name="connsiteY1040" fmla="*/ 1007340 h 1054633"/>
              <a:gd name="connsiteX1041" fmla="*/ 1624462 w 12191999"/>
              <a:gd name="connsiteY1041" fmla="*/ 1007340 h 1054633"/>
              <a:gd name="connsiteX1042" fmla="*/ 1624462 w 12191999"/>
              <a:gd name="connsiteY1042" fmla="*/ 964777 h 1054633"/>
              <a:gd name="connsiteX1043" fmla="*/ 1619712 w 12191999"/>
              <a:gd name="connsiteY1043" fmla="*/ 964777 h 1054633"/>
              <a:gd name="connsiteX1044" fmla="*/ 1619712 w 12191999"/>
              <a:gd name="connsiteY1044" fmla="*/ 960047 h 1054633"/>
              <a:gd name="connsiteX1045" fmla="*/ 1633961 w 12191999"/>
              <a:gd name="connsiteY1045" fmla="*/ 960047 h 1054633"/>
              <a:gd name="connsiteX1046" fmla="*/ 1633961 w 12191999"/>
              <a:gd name="connsiteY1046" fmla="*/ 941130 h 1054633"/>
              <a:gd name="connsiteX1047" fmla="*/ 1733709 w 12191999"/>
              <a:gd name="connsiteY1047" fmla="*/ 941130 h 1054633"/>
              <a:gd name="connsiteX1048" fmla="*/ 1733709 w 12191999"/>
              <a:gd name="connsiteY1048" fmla="*/ 960047 h 1054633"/>
              <a:gd name="connsiteX1049" fmla="*/ 1762208 w 12191999"/>
              <a:gd name="connsiteY1049" fmla="*/ 960047 h 1054633"/>
              <a:gd name="connsiteX1050" fmla="*/ 1762208 w 12191999"/>
              <a:gd name="connsiteY1050" fmla="*/ 936401 h 1054633"/>
              <a:gd name="connsiteX1051" fmla="*/ 1771708 w 12191999"/>
              <a:gd name="connsiteY1051" fmla="*/ 936401 h 1054633"/>
              <a:gd name="connsiteX1052" fmla="*/ 1771708 w 12191999"/>
              <a:gd name="connsiteY1052" fmla="*/ 903296 h 1054633"/>
              <a:gd name="connsiteX1053" fmla="*/ 1785958 w 12191999"/>
              <a:gd name="connsiteY1053" fmla="*/ 903296 h 1054633"/>
              <a:gd name="connsiteX1054" fmla="*/ 1785958 w 12191999"/>
              <a:gd name="connsiteY1054" fmla="*/ 898566 h 1054633"/>
              <a:gd name="connsiteX1055" fmla="*/ 1800208 w 12191999"/>
              <a:gd name="connsiteY1055" fmla="*/ 898566 h 1054633"/>
              <a:gd name="connsiteX1056" fmla="*/ 1804957 w 12191999"/>
              <a:gd name="connsiteY1056" fmla="*/ 903296 h 1054633"/>
              <a:gd name="connsiteX1057" fmla="*/ 1819207 w 12191999"/>
              <a:gd name="connsiteY1057" fmla="*/ 903296 h 1054633"/>
              <a:gd name="connsiteX1058" fmla="*/ 1819207 w 12191999"/>
              <a:gd name="connsiteY1058" fmla="*/ 936401 h 1054633"/>
              <a:gd name="connsiteX1059" fmla="*/ 1857206 w 12191999"/>
              <a:gd name="connsiteY1059" fmla="*/ 936401 h 1054633"/>
              <a:gd name="connsiteX1060" fmla="*/ 1857206 w 12191999"/>
              <a:gd name="connsiteY1060" fmla="*/ 922213 h 1054633"/>
              <a:gd name="connsiteX1061" fmla="*/ 1861956 w 12191999"/>
              <a:gd name="connsiteY1061" fmla="*/ 922213 h 1054633"/>
              <a:gd name="connsiteX1062" fmla="*/ 1861956 w 12191999"/>
              <a:gd name="connsiteY1062" fmla="*/ 936401 h 1054633"/>
              <a:gd name="connsiteX1063" fmla="*/ 1880956 w 12191999"/>
              <a:gd name="connsiteY1063" fmla="*/ 936401 h 1054633"/>
              <a:gd name="connsiteX1064" fmla="*/ 1880956 w 12191999"/>
              <a:gd name="connsiteY1064" fmla="*/ 770875 h 1054633"/>
              <a:gd name="connsiteX1065" fmla="*/ 1928455 w 12191999"/>
              <a:gd name="connsiteY1065" fmla="*/ 770875 h 1054633"/>
              <a:gd name="connsiteX1066" fmla="*/ 1928455 w 12191999"/>
              <a:gd name="connsiteY1066" fmla="*/ 756688 h 1054633"/>
              <a:gd name="connsiteX1067" fmla="*/ 1933205 w 12191999"/>
              <a:gd name="connsiteY1067" fmla="*/ 756688 h 1054633"/>
              <a:gd name="connsiteX1068" fmla="*/ 1933205 w 12191999"/>
              <a:gd name="connsiteY1068" fmla="*/ 766146 h 1054633"/>
              <a:gd name="connsiteX1069" fmla="*/ 1956954 w 12191999"/>
              <a:gd name="connsiteY1069" fmla="*/ 766146 h 1054633"/>
              <a:gd name="connsiteX1070" fmla="*/ 1956954 w 12191999"/>
              <a:gd name="connsiteY1070" fmla="*/ 756688 h 1054633"/>
              <a:gd name="connsiteX1071" fmla="*/ 1961704 w 12191999"/>
              <a:gd name="connsiteY1071" fmla="*/ 756688 h 1054633"/>
              <a:gd name="connsiteX1072" fmla="*/ 1961704 w 12191999"/>
              <a:gd name="connsiteY1072" fmla="*/ 775605 h 1054633"/>
              <a:gd name="connsiteX1073" fmla="*/ 1971204 w 12191999"/>
              <a:gd name="connsiteY1073" fmla="*/ 775605 h 1054633"/>
              <a:gd name="connsiteX1074" fmla="*/ 1971204 w 12191999"/>
              <a:gd name="connsiteY1074" fmla="*/ 794522 h 1054633"/>
              <a:gd name="connsiteX1075" fmla="*/ 1999703 w 12191999"/>
              <a:gd name="connsiteY1075" fmla="*/ 794522 h 1054633"/>
              <a:gd name="connsiteX1076" fmla="*/ 1999703 w 12191999"/>
              <a:gd name="connsiteY1076" fmla="*/ 832356 h 1054633"/>
              <a:gd name="connsiteX1077" fmla="*/ 2004453 w 12191999"/>
              <a:gd name="connsiteY1077" fmla="*/ 832356 h 1054633"/>
              <a:gd name="connsiteX1078" fmla="*/ 2004453 w 12191999"/>
              <a:gd name="connsiteY1078" fmla="*/ 803981 h 1054633"/>
              <a:gd name="connsiteX1079" fmla="*/ 2013953 w 12191999"/>
              <a:gd name="connsiteY1079" fmla="*/ 803981 h 1054633"/>
              <a:gd name="connsiteX1080" fmla="*/ 2013953 w 12191999"/>
              <a:gd name="connsiteY1080" fmla="*/ 846544 h 1054633"/>
              <a:gd name="connsiteX1081" fmla="*/ 2051952 w 12191999"/>
              <a:gd name="connsiteY1081" fmla="*/ 846544 h 1054633"/>
              <a:gd name="connsiteX1082" fmla="*/ 2051952 w 12191999"/>
              <a:gd name="connsiteY1082" fmla="*/ 832356 h 1054633"/>
              <a:gd name="connsiteX1083" fmla="*/ 2070951 w 12191999"/>
              <a:gd name="connsiteY1083" fmla="*/ 832356 h 1054633"/>
              <a:gd name="connsiteX1084" fmla="*/ 2070951 w 12191999"/>
              <a:gd name="connsiteY1084" fmla="*/ 856003 h 1054633"/>
              <a:gd name="connsiteX1085" fmla="*/ 2075701 w 12191999"/>
              <a:gd name="connsiteY1085" fmla="*/ 856003 h 1054633"/>
              <a:gd name="connsiteX1086" fmla="*/ 2075701 w 12191999"/>
              <a:gd name="connsiteY1086" fmla="*/ 832356 h 1054633"/>
              <a:gd name="connsiteX1087" fmla="*/ 2094701 w 12191999"/>
              <a:gd name="connsiteY1087" fmla="*/ 832356 h 1054633"/>
              <a:gd name="connsiteX1088" fmla="*/ 2094701 w 12191999"/>
              <a:gd name="connsiteY1088" fmla="*/ 789793 h 1054633"/>
              <a:gd name="connsiteX1089" fmla="*/ 2104200 w 12191999"/>
              <a:gd name="connsiteY1089" fmla="*/ 789793 h 1054633"/>
              <a:gd name="connsiteX1090" fmla="*/ 2118450 w 12191999"/>
              <a:gd name="connsiteY1090" fmla="*/ 737770 h 1054633"/>
              <a:gd name="connsiteX1091" fmla="*/ 2132700 w 12191999"/>
              <a:gd name="connsiteY1091" fmla="*/ 737770 h 1054633"/>
              <a:gd name="connsiteX1092" fmla="*/ 2146950 w 12191999"/>
              <a:gd name="connsiteY1092" fmla="*/ 789793 h 1054633"/>
              <a:gd name="connsiteX1093" fmla="*/ 2156449 w 12191999"/>
              <a:gd name="connsiteY1093" fmla="*/ 789793 h 1054633"/>
              <a:gd name="connsiteX1094" fmla="*/ 2156449 w 12191999"/>
              <a:gd name="connsiteY1094" fmla="*/ 865461 h 1054633"/>
              <a:gd name="connsiteX1095" fmla="*/ 2161199 w 12191999"/>
              <a:gd name="connsiteY1095" fmla="*/ 865461 h 1054633"/>
              <a:gd name="connsiteX1096" fmla="*/ 2161199 w 12191999"/>
              <a:gd name="connsiteY1096" fmla="*/ 922213 h 1054633"/>
              <a:gd name="connsiteX1097" fmla="*/ 2170699 w 12191999"/>
              <a:gd name="connsiteY1097" fmla="*/ 917484 h 1054633"/>
              <a:gd name="connsiteX1098" fmla="*/ 2170699 w 12191999"/>
              <a:gd name="connsiteY1098" fmla="*/ 898566 h 1054633"/>
              <a:gd name="connsiteX1099" fmla="*/ 2175449 w 12191999"/>
              <a:gd name="connsiteY1099" fmla="*/ 912754 h 1054633"/>
              <a:gd name="connsiteX1100" fmla="*/ 2184949 w 12191999"/>
              <a:gd name="connsiteY1100" fmla="*/ 912754 h 1054633"/>
              <a:gd name="connsiteX1101" fmla="*/ 2184949 w 12191999"/>
              <a:gd name="connsiteY1101" fmla="*/ 813439 h 1054633"/>
              <a:gd name="connsiteX1102" fmla="*/ 2222948 w 12191999"/>
              <a:gd name="connsiteY1102" fmla="*/ 813439 h 1054633"/>
              <a:gd name="connsiteX1103" fmla="*/ 2237198 w 12191999"/>
              <a:gd name="connsiteY1103" fmla="*/ 827627 h 1054633"/>
              <a:gd name="connsiteX1104" fmla="*/ 2237198 w 12191999"/>
              <a:gd name="connsiteY1104" fmla="*/ 813439 h 1054633"/>
              <a:gd name="connsiteX1105" fmla="*/ 2237198 w 12191999"/>
              <a:gd name="connsiteY1105" fmla="*/ 808710 h 1054633"/>
              <a:gd name="connsiteX1106" fmla="*/ 2251447 w 12191999"/>
              <a:gd name="connsiteY1106" fmla="*/ 808710 h 1054633"/>
              <a:gd name="connsiteX1107" fmla="*/ 2251447 w 12191999"/>
              <a:gd name="connsiteY1107" fmla="*/ 780334 h 1054633"/>
              <a:gd name="connsiteX1108" fmla="*/ 2260947 w 12191999"/>
              <a:gd name="connsiteY1108" fmla="*/ 780334 h 1054633"/>
              <a:gd name="connsiteX1109" fmla="*/ 2260947 w 12191999"/>
              <a:gd name="connsiteY1109" fmla="*/ 766146 h 1054633"/>
              <a:gd name="connsiteX1110" fmla="*/ 2260947 w 12191999"/>
              <a:gd name="connsiteY1110" fmla="*/ 737770 h 1054633"/>
              <a:gd name="connsiteX1111" fmla="*/ 2279946 w 12191999"/>
              <a:gd name="connsiteY1111" fmla="*/ 737770 h 1054633"/>
              <a:gd name="connsiteX1112" fmla="*/ 2279946 w 12191999"/>
              <a:gd name="connsiteY1112" fmla="*/ 699936 h 1054633"/>
              <a:gd name="connsiteX1113" fmla="*/ 2294196 w 12191999"/>
              <a:gd name="connsiteY1113" fmla="*/ 699936 h 1054633"/>
              <a:gd name="connsiteX1114" fmla="*/ 2294196 w 12191999"/>
              <a:gd name="connsiteY1114" fmla="*/ 690477 h 1054633"/>
              <a:gd name="connsiteX1115" fmla="*/ 2298946 w 12191999"/>
              <a:gd name="connsiteY1115" fmla="*/ 690477 h 1054633"/>
              <a:gd name="connsiteX1116" fmla="*/ 2298946 w 12191999"/>
              <a:gd name="connsiteY1116" fmla="*/ 657372 h 1054633"/>
              <a:gd name="connsiteX1117" fmla="*/ 2303696 w 12191999"/>
              <a:gd name="connsiteY1117" fmla="*/ 657372 h 1054633"/>
              <a:gd name="connsiteX1118" fmla="*/ 2303696 w 12191999"/>
              <a:gd name="connsiteY1118" fmla="*/ 647914 h 1054633"/>
              <a:gd name="connsiteX1119" fmla="*/ 2313196 w 12191999"/>
              <a:gd name="connsiteY1119" fmla="*/ 647914 h 1054633"/>
              <a:gd name="connsiteX1120" fmla="*/ 2313196 w 12191999"/>
              <a:gd name="connsiteY1120" fmla="*/ 610079 h 1054633"/>
              <a:gd name="connsiteX1121" fmla="*/ 2346445 w 12191999"/>
              <a:gd name="connsiteY1121" fmla="*/ 610079 h 1054633"/>
              <a:gd name="connsiteX1122" fmla="*/ 2346445 w 12191999"/>
              <a:gd name="connsiteY1122" fmla="*/ 595892 h 1054633"/>
              <a:gd name="connsiteX1123" fmla="*/ 2384444 w 12191999"/>
              <a:gd name="connsiteY1123" fmla="*/ 595892 h 1054633"/>
              <a:gd name="connsiteX1124" fmla="*/ 2384444 w 12191999"/>
              <a:gd name="connsiteY1124" fmla="*/ 581704 h 1054633"/>
              <a:gd name="connsiteX1125" fmla="*/ 2408194 w 12191999"/>
              <a:gd name="connsiteY1125" fmla="*/ 581704 h 1054633"/>
              <a:gd name="connsiteX1126" fmla="*/ 2408194 w 12191999"/>
              <a:gd name="connsiteY1126" fmla="*/ 595892 h 1054633"/>
              <a:gd name="connsiteX1127" fmla="*/ 2417693 w 12191999"/>
              <a:gd name="connsiteY1127" fmla="*/ 595892 h 1054633"/>
              <a:gd name="connsiteX1128" fmla="*/ 2417693 w 12191999"/>
              <a:gd name="connsiteY1128" fmla="*/ 591162 h 1054633"/>
              <a:gd name="connsiteX1129" fmla="*/ 2427193 w 12191999"/>
              <a:gd name="connsiteY1129" fmla="*/ 591162 h 1054633"/>
              <a:gd name="connsiteX1130" fmla="*/ 2427193 w 12191999"/>
              <a:gd name="connsiteY1130" fmla="*/ 595892 h 1054633"/>
              <a:gd name="connsiteX1131" fmla="*/ 2436693 w 12191999"/>
              <a:gd name="connsiteY1131" fmla="*/ 595892 h 1054633"/>
              <a:gd name="connsiteX1132" fmla="*/ 2436693 w 12191999"/>
              <a:gd name="connsiteY1132" fmla="*/ 581704 h 1054633"/>
              <a:gd name="connsiteX1133" fmla="*/ 2455692 w 12191999"/>
              <a:gd name="connsiteY1133" fmla="*/ 581704 h 1054633"/>
              <a:gd name="connsiteX1134" fmla="*/ 2455692 w 12191999"/>
              <a:gd name="connsiteY1134" fmla="*/ 595892 h 1054633"/>
              <a:gd name="connsiteX1135" fmla="*/ 2484192 w 12191999"/>
              <a:gd name="connsiteY1135" fmla="*/ 595892 h 1054633"/>
              <a:gd name="connsiteX1136" fmla="*/ 2484192 w 12191999"/>
              <a:gd name="connsiteY1136" fmla="*/ 610079 h 1054633"/>
              <a:gd name="connsiteX1137" fmla="*/ 2498441 w 12191999"/>
              <a:gd name="connsiteY1137" fmla="*/ 610079 h 1054633"/>
              <a:gd name="connsiteX1138" fmla="*/ 2498441 w 12191999"/>
              <a:gd name="connsiteY1138" fmla="*/ 709395 h 1054633"/>
              <a:gd name="connsiteX1139" fmla="*/ 2507941 w 12191999"/>
              <a:gd name="connsiteY1139" fmla="*/ 709395 h 1054633"/>
              <a:gd name="connsiteX1140" fmla="*/ 2507941 w 12191999"/>
              <a:gd name="connsiteY1140" fmla="*/ 671560 h 1054633"/>
              <a:gd name="connsiteX1141" fmla="*/ 2555440 w 12191999"/>
              <a:gd name="connsiteY1141" fmla="*/ 671560 h 1054633"/>
              <a:gd name="connsiteX1142" fmla="*/ 2555440 w 12191999"/>
              <a:gd name="connsiteY1142" fmla="*/ 709395 h 1054633"/>
              <a:gd name="connsiteX1143" fmla="*/ 2564940 w 12191999"/>
              <a:gd name="connsiteY1143" fmla="*/ 709395 h 1054633"/>
              <a:gd name="connsiteX1144" fmla="*/ 2564940 w 12191999"/>
              <a:gd name="connsiteY1144" fmla="*/ 813439 h 1054633"/>
              <a:gd name="connsiteX1145" fmla="*/ 2569690 w 12191999"/>
              <a:gd name="connsiteY1145" fmla="*/ 813439 h 1054633"/>
              <a:gd name="connsiteX1146" fmla="*/ 2574439 w 12191999"/>
              <a:gd name="connsiteY1146" fmla="*/ 728312 h 1054633"/>
              <a:gd name="connsiteX1147" fmla="*/ 2574439 w 12191999"/>
              <a:gd name="connsiteY1147" fmla="*/ 813439 h 1054633"/>
              <a:gd name="connsiteX1148" fmla="*/ 2583939 w 12191999"/>
              <a:gd name="connsiteY1148" fmla="*/ 813439 h 1054633"/>
              <a:gd name="connsiteX1149" fmla="*/ 2588689 w 12191999"/>
              <a:gd name="connsiteY1149" fmla="*/ 860732 h 1054633"/>
              <a:gd name="connsiteX1150" fmla="*/ 2612439 w 12191999"/>
              <a:gd name="connsiteY1150" fmla="*/ 874920 h 1054633"/>
              <a:gd name="connsiteX1151" fmla="*/ 2612439 w 12191999"/>
              <a:gd name="connsiteY1151" fmla="*/ 856003 h 1054633"/>
              <a:gd name="connsiteX1152" fmla="*/ 2617188 w 12191999"/>
              <a:gd name="connsiteY1152" fmla="*/ 856003 h 1054633"/>
              <a:gd name="connsiteX1153" fmla="*/ 2617188 w 12191999"/>
              <a:gd name="connsiteY1153" fmla="*/ 841815 h 1054633"/>
              <a:gd name="connsiteX1154" fmla="*/ 2683687 w 12191999"/>
              <a:gd name="connsiteY1154" fmla="*/ 841815 h 1054633"/>
              <a:gd name="connsiteX1155" fmla="*/ 2683687 w 12191999"/>
              <a:gd name="connsiteY1155" fmla="*/ 846544 h 1054633"/>
              <a:gd name="connsiteX1156" fmla="*/ 2688437 w 12191999"/>
              <a:gd name="connsiteY1156" fmla="*/ 846544 h 1054633"/>
              <a:gd name="connsiteX1157" fmla="*/ 2688437 w 12191999"/>
              <a:gd name="connsiteY1157" fmla="*/ 832356 h 1054633"/>
              <a:gd name="connsiteX1158" fmla="*/ 2697937 w 12191999"/>
              <a:gd name="connsiteY1158" fmla="*/ 832356 h 1054633"/>
              <a:gd name="connsiteX1159" fmla="*/ 2697937 w 12191999"/>
              <a:gd name="connsiteY1159" fmla="*/ 846544 h 1054633"/>
              <a:gd name="connsiteX1160" fmla="*/ 2707437 w 12191999"/>
              <a:gd name="connsiteY1160" fmla="*/ 846544 h 1054633"/>
              <a:gd name="connsiteX1161" fmla="*/ 2707437 w 12191999"/>
              <a:gd name="connsiteY1161" fmla="*/ 827627 h 1054633"/>
              <a:gd name="connsiteX1162" fmla="*/ 2716936 w 12191999"/>
              <a:gd name="connsiteY1162" fmla="*/ 827627 h 1054633"/>
              <a:gd name="connsiteX1163" fmla="*/ 2716936 w 12191999"/>
              <a:gd name="connsiteY1163" fmla="*/ 818168 h 1054633"/>
              <a:gd name="connsiteX1164" fmla="*/ 2740686 w 12191999"/>
              <a:gd name="connsiteY1164" fmla="*/ 818168 h 1054633"/>
              <a:gd name="connsiteX1165" fmla="*/ 2740686 w 12191999"/>
              <a:gd name="connsiteY1165" fmla="*/ 794522 h 1054633"/>
              <a:gd name="connsiteX1166" fmla="*/ 2750186 w 12191999"/>
              <a:gd name="connsiteY1166" fmla="*/ 789793 h 1054633"/>
              <a:gd name="connsiteX1167" fmla="*/ 2750186 w 12191999"/>
              <a:gd name="connsiteY1167" fmla="*/ 785063 h 1054633"/>
              <a:gd name="connsiteX1168" fmla="*/ 2769185 w 12191999"/>
              <a:gd name="connsiteY1168" fmla="*/ 785063 h 1054633"/>
              <a:gd name="connsiteX1169" fmla="*/ 2769185 w 12191999"/>
              <a:gd name="connsiteY1169" fmla="*/ 766146 h 1054633"/>
              <a:gd name="connsiteX1170" fmla="*/ 2778685 w 12191999"/>
              <a:gd name="connsiteY1170" fmla="*/ 766146 h 1054633"/>
              <a:gd name="connsiteX1171" fmla="*/ 2778685 w 12191999"/>
              <a:gd name="connsiteY1171" fmla="*/ 723583 h 1054633"/>
              <a:gd name="connsiteX1172" fmla="*/ 2797684 w 12191999"/>
              <a:gd name="connsiteY1172" fmla="*/ 723583 h 1054633"/>
              <a:gd name="connsiteX1173" fmla="*/ 2797684 w 12191999"/>
              <a:gd name="connsiteY1173" fmla="*/ 718853 h 1054633"/>
              <a:gd name="connsiteX1174" fmla="*/ 2807184 w 12191999"/>
              <a:gd name="connsiteY1174" fmla="*/ 718853 h 1054633"/>
              <a:gd name="connsiteX1175" fmla="*/ 2807184 w 12191999"/>
              <a:gd name="connsiteY1175" fmla="*/ 662102 h 1054633"/>
              <a:gd name="connsiteX1176" fmla="*/ 2830934 w 12191999"/>
              <a:gd name="connsiteY1176" fmla="*/ 662102 h 1054633"/>
              <a:gd name="connsiteX1177" fmla="*/ 2830934 w 12191999"/>
              <a:gd name="connsiteY1177" fmla="*/ 638455 h 1054633"/>
              <a:gd name="connsiteX1178" fmla="*/ 2878433 w 12191999"/>
              <a:gd name="connsiteY1178" fmla="*/ 638455 h 1054633"/>
              <a:gd name="connsiteX1179" fmla="*/ 2878433 w 12191999"/>
              <a:gd name="connsiteY1179" fmla="*/ 662102 h 1054633"/>
              <a:gd name="connsiteX1180" fmla="*/ 2906932 w 12191999"/>
              <a:gd name="connsiteY1180" fmla="*/ 662102 h 1054633"/>
              <a:gd name="connsiteX1181" fmla="*/ 2906932 w 12191999"/>
              <a:gd name="connsiteY1181" fmla="*/ 718853 h 1054633"/>
              <a:gd name="connsiteX1182" fmla="*/ 2925931 w 12191999"/>
              <a:gd name="connsiteY1182" fmla="*/ 718853 h 1054633"/>
              <a:gd name="connsiteX1183" fmla="*/ 2925931 w 12191999"/>
              <a:gd name="connsiteY1183" fmla="*/ 846544 h 1054633"/>
              <a:gd name="connsiteX1184" fmla="*/ 2930681 w 12191999"/>
              <a:gd name="connsiteY1184" fmla="*/ 846544 h 1054633"/>
              <a:gd name="connsiteX1185" fmla="*/ 2944931 w 12191999"/>
              <a:gd name="connsiteY1185" fmla="*/ 813439 h 1054633"/>
              <a:gd name="connsiteX1186" fmla="*/ 2954431 w 12191999"/>
              <a:gd name="connsiteY1186" fmla="*/ 827627 h 1054633"/>
              <a:gd name="connsiteX1187" fmla="*/ 2949680 w 12191999"/>
              <a:gd name="connsiteY1187" fmla="*/ 827627 h 1054633"/>
              <a:gd name="connsiteX1188" fmla="*/ 2949680 w 12191999"/>
              <a:gd name="connsiteY1188" fmla="*/ 846544 h 1054633"/>
              <a:gd name="connsiteX1189" fmla="*/ 2959181 w 12191999"/>
              <a:gd name="connsiteY1189" fmla="*/ 846544 h 1054633"/>
              <a:gd name="connsiteX1190" fmla="*/ 2959181 w 12191999"/>
              <a:gd name="connsiteY1190" fmla="*/ 884379 h 1054633"/>
              <a:gd name="connsiteX1191" fmla="*/ 2968680 w 12191999"/>
              <a:gd name="connsiteY1191" fmla="*/ 884379 h 1054633"/>
              <a:gd name="connsiteX1192" fmla="*/ 2968680 w 12191999"/>
              <a:gd name="connsiteY1192" fmla="*/ 912754 h 1054633"/>
              <a:gd name="connsiteX1193" fmla="*/ 2987680 w 12191999"/>
              <a:gd name="connsiteY1193" fmla="*/ 912754 h 1054633"/>
              <a:gd name="connsiteX1194" fmla="*/ 2987680 w 12191999"/>
              <a:gd name="connsiteY1194" fmla="*/ 903296 h 1054633"/>
              <a:gd name="connsiteX1195" fmla="*/ 3006680 w 12191999"/>
              <a:gd name="connsiteY1195" fmla="*/ 903296 h 1054633"/>
              <a:gd name="connsiteX1196" fmla="*/ 3006680 w 12191999"/>
              <a:gd name="connsiteY1196" fmla="*/ 874920 h 1054633"/>
              <a:gd name="connsiteX1197" fmla="*/ 3054179 w 12191999"/>
              <a:gd name="connsiteY1197" fmla="*/ 874920 h 1054633"/>
              <a:gd name="connsiteX1198" fmla="*/ 3054179 w 12191999"/>
              <a:gd name="connsiteY1198" fmla="*/ 884379 h 1054633"/>
              <a:gd name="connsiteX1199" fmla="*/ 3063678 w 12191999"/>
              <a:gd name="connsiteY1199" fmla="*/ 884379 h 1054633"/>
              <a:gd name="connsiteX1200" fmla="*/ 3063678 w 12191999"/>
              <a:gd name="connsiteY1200" fmla="*/ 874920 h 1054633"/>
              <a:gd name="connsiteX1201" fmla="*/ 3073178 w 12191999"/>
              <a:gd name="connsiteY1201" fmla="*/ 874920 h 1054633"/>
              <a:gd name="connsiteX1202" fmla="*/ 3073178 w 12191999"/>
              <a:gd name="connsiteY1202" fmla="*/ 893837 h 1054633"/>
              <a:gd name="connsiteX1203" fmla="*/ 3082678 w 12191999"/>
              <a:gd name="connsiteY1203" fmla="*/ 893837 h 1054633"/>
              <a:gd name="connsiteX1204" fmla="*/ 3082678 w 12191999"/>
              <a:gd name="connsiteY1204" fmla="*/ 884379 h 1054633"/>
              <a:gd name="connsiteX1205" fmla="*/ 3092177 w 12191999"/>
              <a:gd name="connsiteY1205" fmla="*/ 884379 h 1054633"/>
              <a:gd name="connsiteX1206" fmla="*/ 3092177 w 12191999"/>
              <a:gd name="connsiteY1206" fmla="*/ 856003 h 1054633"/>
              <a:gd name="connsiteX1207" fmla="*/ 3130177 w 12191999"/>
              <a:gd name="connsiteY1207" fmla="*/ 856003 h 1054633"/>
              <a:gd name="connsiteX1208" fmla="*/ 3130177 w 12191999"/>
              <a:gd name="connsiteY1208" fmla="*/ 865461 h 1054633"/>
              <a:gd name="connsiteX1209" fmla="*/ 3139677 w 12191999"/>
              <a:gd name="connsiteY1209" fmla="*/ 865461 h 1054633"/>
              <a:gd name="connsiteX1210" fmla="*/ 3139677 w 12191999"/>
              <a:gd name="connsiteY1210" fmla="*/ 846544 h 1054633"/>
              <a:gd name="connsiteX1211" fmla="*/ 3158676 w 12191999"/>
              <a:gd name="connsiteY1211" fmla="*/ 846544 h 1054633"/>
              <a:gd name="connsiteX1212" fmla="*/ 3158676 w 12191999"/>
              <a:gd name="connsiteY1212" fmla="*/ 818168 h 1054633"/>
              <a:gd name="connsiteX1213" fmla="*/ 3177676 w 12191999"/>
              <a:gd name="connsiteY1213" fmla="*/ 818168 h 1054633"/>
              <a:gd name="connsiteX1214" fmla="*/ 3177676 w 12191999"/>
              <a:gd name="connsiteY1214" fmla="*/ 827627 h 1054633"/>
              <a:gd name="connsiteX1215" fmla="*/ 3187175 w 12191999"/>
              <a:gd name="connsiteY1215" fmla="*/ 827627 h 1054633"/>
              <a:gd name="connsiteX1216" fmla="*/ 3187175 w 12191999"/>
              <a:gd name="connsiteY1216" fmla="*/ 799251 h 1054633"/>
              <a:gd name="connsiteX1217" fmla="*/ 3206175 w 12191999"/>
              <a:gd name="connsiteY1217" fmla="*/ 799251 h 1054633"/>
              <a:gd name="connsiteX1218" fmla="*/ 3206175 w 12191999"/>
              <a:gd name="connsiteY1218" fmla="*/ 818168 h 1054633"/>
              <a:gd name="connsiteX1219" fmla="*/ 3234674 w 12191999"/>
              <a:gd name="connsiteY1219" fmla="*/ 818168 h 1054633"/>
              <a:gd name="connsiteX1220" fmla="*/ 3234674 w 12191999"/>
              <a:gd name="connsiteY1220" fmla="*/ 808710 h 1054633"/>
              <a:gd name="connsiteX1221" fmla="*/ 3258423 w 12191999"/>
              <a:gd name="connsiteY1221" fmla="*/ 808710 h 1054633"/>
              <a:gd name="connsiteX1222" fmla="*/ 3258423 w 12191999"/>
              <a:gd name="connsiteY1222" fmla="*/ 818168 h 1054633"/>
              <a:gd name="connsiteX1223" fmla="*/ 3263173 w 12191999"/>
              <a:gd name="connsiteY1223" fmla="*/ 818168 h 1054633"/>
              <a:gd name="connsiteX1224" fmla="*/ 3263173 w 12191999"/>
              <a:gd name="connsiteY1224" fmla="*/ 837086 h 1054633"/>
              <a:gd name="connsiteX1225" fmla="*/ 3272673 w 12191999"/>
              <a:gd name="connsiteY1225" fmla="*/ 837086 h 1054633"/>
              <a:gd name="connsiteX1226" fmla="*/ 3272673 w 12191999"/>
              <a:gd name="connsiteY1226" fmla="*/ 846544 h 1054633"/>
              <a:gd name="connsiteX1227" fmla="*/ 3329672 w 12191999"/>
              <a:gd name="connsiteY1227" fmla="*/ 846544 h 1054633"/>
              <a:gd name="connsiteX1228" fmla="*/ 3329672 w 12191999"/>
              <a:gd name="connsiteY1228" fmla="*/ 884379 h 1054633"/>
              <a:gd name="connsiteX1229" fmla="*/ 3353422 w 12191999"/>
              <a:gd name="connsiteY1229" fmla="*/ 884379 h 1054633"/>
              <a:gd name="connsiteX1230" fmla="*/ 3353422 w 12191999"/>
              <a:gd name="connsiteY1230" fmla="*/ 874920 h 1054633"/>
              <a:gd name="connsiteX1231" fmla="*/ 3410420 w 12191999"/>
              <a:gd name="connsiteY1231" fmla="*/ 874920 h 1054633"/>
              <a:gd name="connsiteX1232" fmla="*/ 3410420 w 12191999"/>
              <a:gd name="connsiteY1232" fmla="*/ 865461 h 1054633"/>
              <a:gd name="connsiteX1233" fmla="*/ 3419920 w 12191999"/>
              <a:gd name="connsiteY1233" fmla="*/ 856003 h 1054633"/>
              <a:gd name="connsiteX1234" fmla="*/ 3419920 w 12191999"/>
              <a:gd name="connsiteY1234" fmla="*/ 818168 h 1054633"/>
              <a:gd name="connsiteX1235" fmla="*/ 3438919 w 12191999"/>
              <a:gd name="connsiteY1235" fmla="*/ 818168 h 1054633"/>
              <a:gd name="connsiteX1236" fmla="*/ 3443669 w 12191999"/>
              <a:gd name="connsiteY1236" fmla="*/ 841815 h 1054633"/>
              <a:gd name="connsiteX1237" fmla="*/ 3448419 w 12191999"/>
              <a:gd name="connsiteY1237" fmla="*/ 832356 h 1054633"/>
              <a:gd name="connsiteX1238" fmla="*/ 3462669 w 12191999"/>
              <a:gd name="connsiteY1238" fmla="*/ 832356 h 1054633"/>
              <a:gd name="connsiteX1239" fmla="*/ 3462669 w 12191999"/>
              <a:gd name="connsiteY1239" fmla="*/ 728312 h 1054633"/>
              <a:gd name="connsiteX1240" fmla="*/ 3476919 w 12191999"/>
              <a:gd name="connsiteY1240" fmla="*/ 728312 h 1054633"/>
              <a:gd name="connsiteX1241" fmla="*/ 3476919 w 12191999"/>
              <a:gd name="connsiteY1241" fmla="*/ 562786 h 1054633"/>
              <a:gd name="connsiteX1242" fmla="*/ 3500668 w 12191999"/>
              <a:gd name="connsiteY1242" fmla="*/ 562786 h 1054633"/>
              <a:gd name="connsiteX1243" fmla="*/ 3500668 w 12191999"/>
              <a:gd name="connsiteY1243" fmla="*/ 420908 h 1054633"/>
              <a:gd name="connsiteX1244" fmla="*/ 3505418 w 12191999"/>
              <a:gd name="connsiteY1244" fmla="*/ 416178 h 1054633"/>
              <a:gd name="connsiteX1245" fmla="*/ 3505418 w 12191999"/>
              <a:gd name="connsiteY1245" fmla="*/ 387803 h 1054633"/>
              <a:gd name="connsiteX1246" fmla="*/ 3524417 w 12191999"/>
              <a:gd name="connsiteY1246" fmla="*/ 387803 h 1054633"/>
              <a:gd name="connsiteX1247" fmla="*/ 3576666 w 12191999"/>
              <a:gd name="connsiteY1247" fmla="*/ 293217 h 1054633"/>
              <a:gd name="connsiteX1248" fmla="*/ 3576666 w 12191999"/>
              <a:gd name="connsiteY1248" fmla="*/ 0 h 1054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</a:cxnLst>
            <a:rect l="l" t="t" r="r" b="b"/>
            <a:pathLst>
              <a:path w="12191999" h="1054633">
                <a:moveTo>
                  <a:pt x="7317278" y="36111"/>
                </a:moveTo>
                <a:cubicBezTo>
                  <a:pt x="7321994" y="329328"/>
                  <a:pt x="7321994" y="329328"/>
                  <a:pt x="7321994" y="329328"/>
                </a:cubicBezTo>
                <a:cubicBezTo>
                  <a:pt x="7369151" y="428643"/>
                  <a:pt x="7369151" y="428643"/>
                  <a:pt x="7369151" y="428643"/>
                </a:cubicBezTo>
                <a:cubicBezTo>
                  <a:pt x="7392729" y="428643"/>
                  <a:pt x="7392729" y="428643"/>
                  <a:pt x="7392729" y="428643"/>
                </a:cubicBezTo>
                <a:cubicBezTo>
                  <a:pt x="7392729" y="457019"/>
                  <a:pt x="7392729" y="457019"/>
                  <a:pt x="7392729" y="457019"/>
                </a:cubicBezTo>
                <a:cubicBezTo>
                  <a:pt x="7397445" y="457019"/>
                  <a:pt x="7397445" y="457019"/>
                  <a:pt x="7397445" y="457019"/>
                </a:cubicBezTo>
                <a:cubicBezTo>
                  <a:pt x="7397445" y="598897"/>
                  <a:pt x="7397445" y="598897"/>
                  <a:pt x="7397445" y="598897"/>
                </a:cubicBezTo>
                <a:cubicBezTo>
                  <a:pt x="7411592" y="598897"/>
                  <a:pt x="7411592" y="598897"/>
                  <a:pt x="7411592" y="598897"/>
                </a:cubicBezTo>
                <a:cubicBezTo>
                  <a:pt x="7411592" y="759694"/>
                  <a:pt x="7411592" y="759694"/>
                  <a:pt x="7411592" y="759694"/>
                </a:cubicBezTo>
                <a:cubicBezTo>
                  <a:pt x="7435170" y="759694"/>
                  <a:pt x="7435170" y="759694"/>
                  <a:pt x="7435170" y="759694"/>
                </a:cubicBezTo>
                <a:cubicBezTo>
                  <a:pt x="7435170" y="906302"/>
                  <a:pt x="7435170" y="906302"/>
                  <a:pt x="7435170" y="906302"/>
                </a:cubicBezTo>
                <a:cubicBezTo>
                  <a:pt x="7468180" y="906302"/>
                  <a:pt x="7468180" y="906302"/>
                  <a:pt x="7468180" y="906302"/>
                </a:cubicBezTo>
                <a:cubicBezTo>
                  <a:pt x="7472895" y="892114"/>
                  <a:pt x="7472895" y="892114"/>
                  <a:pt x="7472895" y="892114"/>
                </a:cubicBezTo>
                <a:cubicBezTo>
                  <a:pt x="7491758" y="887384"/>
                  <a:pt x="7491758" y="887384"/>
                  <a:pt x="7491758" y="887384"/>
                </a:cubicBezTo>
                <a:cubicBezTo>
                  <a:pt x="7496474" y="901572"/>
                  <a:pt x="7496474" y="901572"/>
                  <a:pt x="7496474" y="901572"/>
                </a:cubicBezTo>
                <a:cubicBezTo>
                  <a:pt x="7520052" y="901572"/>
                  <a:pt x="7520052" y="901572"/>
                  <a:pt x="7520052" y="901572"/>
                </a:cubicBezTo>
                <a:lnTo>
                  <a:pt x="7520052" y="898741"/>
                </a:lnTo>
                <a:cubicBezTo>
                  <a:pt x="7520052" y="895120"/>
                  <a:pt x="7520052" y="895120"/>
                  <a:pt x="7520052" y="895120"/>
                </a:cubicBezTo>
                <a:cubicBezTo>
                  <a:pt x="7581356" y="895120"/>
                  <a:pt x="7581356" y="895120"/>
                  <a:pt x="7581356" y="895120"/>
                </a:cubicBezTo>
                <a:cubicBezTo>
                  <a:pt x="7581356" y="937683"/>
                  <a:pt x="7581356" y="937683"/>
                  <a:pt x="7581356" y="937683"/>
                </a:cubicBezTo>
                <a:cubicBezTo>
                  <a:pt x="7633228" y="937683"/>
                  <a:pt x="7633228" y="937683"/>
                  <a:pt x="7633228" y="937683"/>
                </a:cubicBezTo>
                <a:cubicBezTo>
                  <a:pt x="7633228" y="966059"/>
                  <a:pt x="7633228" y="966059"/>
                  <a:pt x="7633228" y="966059"/>
                </a:cubicBezTo>
                <a:cubicBezTo>
                  <a:pt x="7670954" y="966059"/>
                  <a:pt x="7670954" y="966059"/>
                  <a:pt x="7670954" y="966059"/>
                </a:cubicBezTo>
                <a:cubicBezTo>
                  <a:pt x="7670954" y="947142"/>
                  <a:pt x="7670954" y="923495"/>
                  <a:pt x="7670954" y="904578"/>
                </a:cubicBezTo>
                <a:cubicBezTo>
                  <a:pt x="7689817" y="904578"/>
                  <a:pt x="7689817" y="904578"/>
                  <a:pt x="7689817" y="904578"/>
                </a:cubicBezTo>
                <a:cubicBezTo>
                  <a:pt x="7689817" y="899849"/>
                  <a:pt x="7689817" y="899849"/>
                  <a:pt x="7689817" y="899849"/>
                </a:cubicBezTo>
                <a:cubicBezTo>
                  <a:pt x="7708679" y="899849"/>
                  <a:pt x="7708679" y="899849"/>
                  <a:pt x="7708679" y="899849"/>
                </a:cubicBezTo>
                <a:cubicBezTo>
                  <a:pt x="7708679" y="904578"/>
                  <a:pt x="7708679" y="904578"/>
                  <a:pt x="7708679" y="904578"/>
                </a:cubicBezTo>
                <a:cubicBezTo>
                  <a:pt x="7732258" y="904578"/>
                  <a:pt x="7732258" y="904578"/>
                  <a:pt x="7732258" y="904578"/>
                </a:cubicBezTo>
                <a:cubicBezTo>
                  <a:pt x="7732258" y="942413"/>
                  <a:pt x="7732258" y="942413"/>
                  <a:pt x="7732258" y="942413"/>
                </a:cubicBezTo>
                <a:cubicBezTo>
                  <a:pt x="7802993" y="942413"/>
                  <a:pt x="7802993" y="942413"/>
                  <a:pt x="7802993" y="942413"/>
                </a:cubicBezTo>
                <a:cubicBezTo>
                  <a:pt x="7802993" y="956601"/>
                  <a:pt x="7802993" y="956601"/>
                  <a:pt x="7802993" y="956601"/>
                </a:cubicBezTo>
                <a:cubicBezTo>
                  <a:pt x="7807708" y="956601"/>
                  <a:pt x="7812424" y="956601"/>
                  <a:pt x="7812424" y="956601"/>
                </a:cubicBezTo>
                <a:cubicBezTo>
                  <a:pt x="7812424" y="975518"/>
                  <a:pt x="7812424" y="975518"/>
                  <a:pt x="7812424" y="975518"/>
                </a:cubicBezTo>
                <a:cubicBezTo>
                  <a:pt x="7840718" y="975518"/>
                  <a:pt x="7840718" y="975518"/>
                  <a:pt x="7840718" y="975518"/>
                </a:cubicBezTo>
                <a:cubicBezTo>
                  <a:pt x="7840718" y="970788"/>
                  <a:pt x="7840718" y="970788"/>
                  <a:pt x="7840718" y="970788"/>
                </a:cubicBezTo>
                <a:cubicBezTo>
                  <a:pt x="7854865" y="970788"/>
                  <a:pt x="7854865" y="970788"/>
                  <a:pt x="7854865" y="970788"/>
                </a:cubicBezTo>
                <a:cubicBezTo>
                  <a:pt x="7854865" y="975518"/>
                  <a:pt x="7854865" y="975518"/>
                  <a:pt x="7854865" y="975518"/>
                </a:cubicBezTo>
                <a:cubicBezTo>
                  <a:pt x="7864296" y="975518"/>
                  <a:pt x="7878444" y="975518"/>
                  <a:pt x="7892591" y="975518"/>
                </a:cubicBezTo>
                <a:cubicBezTo>
                  <a:pt x="7892591" y="994435"/>
                  <a:pt x="7892591" y="994435"/>
                  <a:pt x="7892591" y="994435"/>
                </a:cubicBezTo>
                <a:cubicBezTo>
                  <a:pt x="7920885" y="994435"/>
                  <a:pt x="7920885" y="994435"/>
                  <a:pt x="7920885" y="994435"/>
                </a:cubicBezTo>
                <a:cubicBezTo>
                  <a:pt x="7920885" y="989706"/>
                  <a:pt x="7920885" y="989706"/>
                  <a:pt x="7920885" y="989706"/>
                </a:cubicBezTo>
                <a:cubicBezTo>
                  <a:pt x="7939747" y="989706"/>
                  <a:pt x="7939747" y="989706"/>
                  <a:pt x="7939747" y="989706"/>
                </a:cubicBezTo>
                <a:cubicBezTo>
                  <a:pt x="7939747" y="994435"/>
                  <a:pt x="7939747" y="994435"/>
                  <a:pt x="7939747" y="994435"/>
                </a:cubicBezTo>
                <a:cubicBezTo>
                  <a:pt x="7968041" y="994435"/>
                  <a:pt x="7968041" y="994435"/>
                  <a:pt x="7968041" y="994435"/>
                </a:cubicBezTo>
                <a:cubicBezTo>
                  <a:pt x="7968041" y="691760"/>
                  <a:pt x="7968041" y="691760"/>
                  <a:pt x="7968041" y="691760"/>
                </a:cubicBezTo>
                <a:cubicBezTo>
                  <a:pt x="7996335" y="691760"/>
                  <a:pt x="7996335" y="691760"/>
                  <a:pt x="7996335" y="691760"/>
                </a:cubicBezTo>
                <a:cubicBezTo>
                  <a:pt x="7996335" y="677572"/>
                  <a:pt x="7996335" y="677572"/>
                  <a:pt x="7996335" y="677572"/>
                </a:cubicBezTo>
                <a:cubicBezTo>
                  <a:pt x="8071786" y="691760"/>
                  <a:pt x="8071786" y="691760"/>
                  <a:pt x="8071786" y="691760"/>
                </a:cubicBezTo>
                <a:cubicBezTo>
                  <a:pt x="8071786" y="833639"/>
                  <a:pt x="8071786" y="833639"/>
                  <a:pt x="8071786" y="833639"/>
                </a:cubicBezTo>
                <a:cubicBezTo>
                  <a:pt x="8100080" y="833639"/>
                  <a:pt x="8100080" y="833639"/>
                  <a:pt x="8100080" y="833639"/>
                </a:cubicBezTo>
                <a:cubicBezTo>
                  <a:pt x="8100080" y="828910"/>
                  <a:pt x="8104796" y="828910"/>
                  <a:pt x="8104796" y="828910"/>
                </a:cubicBezTo>
                <a:cubicBezTo>
                  <a:pt x="8114227" y="828910"/>
                  <a:pt x="8114227" y="828910"/>
                  <a:pt x="8114227" y="828910"/>
                </a:cubicBezTo>
                <a:cubicBezTo>
                  <a:pt x="8118943" y="828910"/>
                  <a:pt x="8118943" y="828910"/>
                  <a:pt x="8118943" y="833639"/>
                </a:cubicBezTo>
                <a:cubicBezTo>
                  <a:pt x="8151953" y="833639"/>
                  <a:pt x="8151953" y="833639"/>
                  <a:pt x="8151953" y="833639"/>
                </a:cubicBezTo>
                <a:cubicBezTo>
                  <a:pt x="8151953" y="914037"/>
                  <a:pt x="8151953" y="914037"/>
                  <a:pt x="8151953" y="914037"/>
                </a:cubicBezTo>
                <a:cubicBezTo>
                  <a:pt x="8180247" y="914037"/>
                  <a:pt x="8180247" y="914037"/>
                  <a:pt x="8180247" y="914037"/>
                </a:cubicBezTo>
                <a:cubicBezTo>
                  <a:pt x="8180247" y="776887"/>
                  <a:pt x="8180247" y="776887"/>
                  <a:pt x="8180247" y="776887"/>
                </a:cubicBezTo>
                <a:cubicBezTo>
                  <a:pt x="8194394" y="776887"/>
                  <a:pt x="8194394" y="776887"/>
                  <a:pt x="8194394" y="776887"/>
                </a:cubicBezTo>
                <a:cubicBezTo>
                  <a:pt x="8194394" y="762699"/>
                  <a:pt x="8194394" y="762699"/>
                  <a:pt x="8194394" y="762699"/>
                </a:cubicBezTo>
                <a:cubicBezTo>
                  <a:pt x="8288707" y="762699"/>
                  <a:pt x="8288707" y="762699"/>
                  <a:pt x="8288707" y="762699"/>
                </a:cubicBezTo>
                <a:cubicBezTo>
                  <a:pt x="8288707" y="767429"/>
                  <a:pt x="8293423" y="767429"/>
                  <a:pt x="8293423" y="772158"/>
                </a:cubicBezTo>
                <a:cubicBezTo>
                  <a:pt x="8293423" y="843097"/>
                  <a:pt x="8293423" y="914037"/>
                  <a:pt x="8293423" y="984976"/>
                </a:cubicBezTo>
                <a:cubicBezTo>
                  <a:pt x="8312286" y="984976"/>
                  <a:pt x="8312286" y="984976"/>
                  <a:pt x="8312286" y="984976"/>
                </a:cubicBezTo>
                <a:cubicBezTo>
                  <a:pt x="8312286" y="999164"/>
                  <a:pt x="8312286" y="999164"/>
                  <a:pt x="8312286" y="999164"/>
                </a:cubicBezTo>
                <a:cubicBezTo>
                  <a:pt x="8331148" y="999164"/>
                  <a:pt x="8331148" y="999164"/>
                  <a:pt x="8331148" y="999164"/>
                </a:cubicBezTo>
                <a:cubicBezTo>
                  <a:pt x="8331148" y="947142"/>
                  <a:pt x="8331148" y="947142"/>
                  <a:pt x="8331148" y="947142"/>
                </a:cubicBezTo>
                <a:cubicBezTo>
                  <a:pt x="8359442" y="947142"/>
                  <a:pt x="8359442" y="947142"/>
                  <a:pt x="8359442" y="947142"/>
                </a:cubicBezTo>
                <a:cubicBezTo>
                  <a:pt x="8359442" y="937683"/>
                  <a:pt x="8359442" y="937683"/>
                  <a:pt x="8359442" y="937683"/>
                </a:cubicBezTo>
                <a:cubicBezTo>
                  <a:pt x="8387736" y="937683"/>
                  <a:pt x="8387736" y="937683"/>
                  <a:pt x="8387736" y="937683"/>
                </a:cubicBezTo>
                <a:cubicBezTo>
                  <a:pt x="8387736" y="947142"/>
                  <a:pt x="8387736" y="947142"/>
                  <a:pt x="8387736" y="947142"/>
                </a:cubicBezTo>
                <a:cubicBezTo>
                  <a:pt x="8401883" y="947142"/>
                  <a:pt x="8401883" y="947142"/>
                  <a:pt x="8401883" y="947142"/>
                </a:cubicBezTo>
                <a:cubicBezTo>
                  <a:pt x="8401883" y="942413"/>
                  <a:pt x="8406599" y="937683"/>
                  <a:pt x="8406599" y="937683"/>
                </a:cubicBezTo>
                <a:cubicBezTo>
                  <a:pt x="8411314" y="937683"/>
                  <a:pt x="8411314" y="937683"/>
                  <a:pt x="8411314" y="937683"/>
                </a:cubicBezTo>
                <a:cubicBezTo>
                  <a:pt x="8411314" y="937683"/>
                  <a:pt x="8416030" y="942413"/>
                  <a:pt x="8416030" y="947142"/>
                </a:cubicBezTo>
                <a:cubicBezTo>
                  <a:pt x="8425462" y="947142"/>
                  <a:pt x="8425462" y="947142"/>
                  <a:pt x="8425462" y="947142"/>
                </a:cubicBezTo>
                <a:cubicBezTo>
                  <a:pt x="8425462" y="857285"/>
                  <a:pt x="8425462" y="857285"/>
                  <a:pt x="8425462" y="857285"/>
                </a:cubicBezTo>
                <a:cubicBezTo>
                  <a:pt x="8453756" y="857285"/>
                  <a:pt x="8482050" y="857285"/>
                  <a:pt x="8505628" y="857285"/>
                </a:cubicBezTo>
                <a:cubicBezTo>
                  <a:pt x="8519775" y="554610"/>
                  <a:pt x="8519775" y="554610"/>
                  <a:pt x="8519775" y="554610"/>
                </a:cubicBezTo>
                <a:cubicBezTo>
                  <a:pt x="8505628" y="549881"/>
                  <a:pt x="8477334" y="540423"/>
                  <a:pt x="8500912" y="526235"/>
                </a:cubicBezTo>
                <a:cubicBezTo>
                  <a:pt x="8500912" y="526235"/>
                  <a:pt x="8496197" y="521505"/>
                  <a:pt x="8496197" y="521505"/>
                </a:cubicBezTo>
                <a:cubicBezTo>
                  <a:pt x="8496197" y="507317"/>
                  <a:pt x="8496197" y="502588"/>
                  <a:pt x="8505628" y="493130"/>
                </a:cubicBezTo>
                <a:cubicBezTo>
                  <a:pt x="8505628" y="488400"/>
                  <a:pt x="8505628" y="478942"/>
                  <a:pt x="8505628" y="474212"/>
                </a:cubicBezTo>
                <a:cubicBezTo>
                  <a:pt x="8524491" y="474212"/>
                  <a:pt x="8524491" y="474212"/>
                  <a:pt x="8524491" y="474212"/>
                </a:cubicBezTo>
                <a:cubicBezTo>
                  <a:pt x="8524491" y="445837"/>
                  <a:pt x="8524491" y="445837"/>
                  <a:pt x="8524491" y="445837"/>
                </a:cubicBezTo>
                <a:cubicBezTo>
                  <a:pt x="8524491" y="445837"/>
                  <a:pt x="8524491" y="445837"/>
                  <a:pt x="8529206" y="441107"/>
                </a:cubicBezTo>
                <a:cubicBezTo>
                  <a:pt x="8529206" y="351251"/>
                  <a:pt x="8529206" y="351251"/>
                  <a:pt x="8529206" y="351251"/>
                </a:cubicBezTo>
                <a:cubicBezTo>
                  <a:pt x="8524491" y="346521"/>
                  <a:pt x="8524491" y="346521"/>
                  <a:pt x="8524491" y="341792"/>
                </a:cubicBezTo>
                <a:cubicBezTo>
                  <a:pt x="8524491" y="337063"/>
                  <a:pt x="8529206" y="337063"/>
                  <a:pt x="8529206" y="332334"/>
                </a:cubicBezTo>
                <a:cubicBezTo>
                  <a:pt x="8529206" y="266123"/>
                  <a:pt x="8529206" y="266123"/>
                  <a:pt x="8529206" y="266123"/>
                </a:cubicBezTo>
                <a:cubicBezTo>
                  <a:pt x="8533922" y="261394"/>
                  <a:pt x="8533922" y="261394"/>
                  <a:pt x="8533922" y="261394"/>
                </a:cubicBezTo>
                <a:cubicBezTo>
                  <a:pt x="8533922" y="195184"/>
                  <a:pt x="8533922" y="195184"/>
                  <a:pt x="8533922" y="195184"/>
                </a:cubicBezTo>
                <a:cubicBezTo>
                  <a:pt x="8533922" y="190455"/>
                  <a:pt x="8533922" y="190455"/>
                  <a:pt x="8533922" y="190455"/>
                </a:cubicBezTo>
                <a:cubicBezTo>
                  <a:pt x="8533922" y="166808"/>
                  <a:pt x="8533922" y="166808"/>
                  <a:pt x="8533922" y="166808"/>
                </a:cubicBezTo>
                <a:cubicBezTo>
                  <a:pt x="8538638" y="166808"/>
                  <a:pt x="8538638" y="166808"/>
                  <a:pt x="8538638" y="166808"/>
                </a:cubicBezTo>
                <a:cubicBezTo>
                  <a:pt x="8538638" y="166808"/>
                  <a:pt x="8543353" y="166808"/>
                  <a:pt x="8543353" y="166808"/>
                </a:cubicBezTo>
                <a:cubicBezTo>
                  <a:pt x="8543353" y="185725"/>
                  <a:pt x="8543353" y="185725"/>
                  <a:pt x="8543353" y="185725"/>
                </a:cubicBezTo>
                <a:cubicBezTo>
                  <a:pt x="8543353" y="190455"/>
                  <a:pt x="8543353" y="190455"/>
                  <a:pt x="8543353" y="195184"/>
                </a:cubicBezTo>
                <a:cubicBezTo>
                  <a:pt x="8543353" y="261394"/>
                  <a:pt x="8543353" y="261394"/>
                  <a:pt x="8543353" y="261394"/>
                </a:cubicBezTo>
                <a:cubicBezTo>
                  <a:pt x="8543353" y="261394"/>
                  <a:pt x="8548069" y="261394"/>
                  <a:pt x="8548069" y="266123"/>
                </a:cubicBezTo>
                <a:cubicBezTo>
                  <a:pt x="8548069" y="332334"/>
                  <a:pt x="8548069" y="332334"/>
                  <a:pt x="8548069" y="332334"/>
                </a:cubicBezTo>
                <a:cubicBezTo>
                  <a:pt x="8548069" y="337063"/>
                  <a:pt x="8552785" y="337063"/>
                  <a:pt x="8557500" y="341792"/>
                </a:cubicBezTo>
                <a:cubicBezTo>
                  <a:pt x="8552785" y="346521"/>
                  <a:pt x="8552785" y="346521"/>
                  <a:pt x="8552785" y="351251"/>
                </a:cubicBezTo>
                <a:cubicBezTo>
                  <a:pt x="8552785" y="441107"/>
                  <a:pt x="8552785" y="441107"/>
                  <a:pt x="8552785" y="441107"/>
                </a:cubicBezTo>
                <a:cubicBezTo>
                  <a:pt x="8552785" y="445837"/>
                  <a:pt x="8552785" y="445837"/>
                  <a:pt x="8557500" y="445837"/>
                </a:cubicBezTo>
                <a:cubicBezTo>
                  <a:pt x="8557500" y="474212"/>
                  <a:pt x="8557500" y="474212"/>
                  <a:pt x="8557500" y="474212"/>
                </a:cubicBezTo>
                <a:cubicBezTo>
                  <a:pt x="8571648" y="474212"/>
                  <a:pt x="8571648" y="474212"/>
                  <a:pt x="8571648" y="474212"/>
                </a:cubicBezTo>
                <a:cubicBezTo>
                  <a:pt x="8571648" y="493130"/>
                  <a:pt x="8571648" y="493130"/>
                  <a:pt x="8571648" y="493130"/>
                </a:cubicBezTo>
                <a:cubicBezTo>
                  <a:pt x="8585794" y="502588"/>
                  <a:pt x="8585794" y="507317"/>
                  <a:pt x="8585794" y="521505"/>
                </a:cubicBezTo>
                <a:cubicBezTo>
                  <a:pt x="8581079" y="521505"/>
                  <a:pt x="8576363" y="526235"/>
                  <a:pt x="8576363" y="526235"/>
                </a:cubicBezTo>
                <a:cubicBezTo>
                  <a:pt x="8604657" y="535693"/>
                  <a:pt x="8571648" y="549881"/>
                  <a:pt x="8557500" y="554610"/>
                </a:cubicBezTo>
                <a:lnTo>
                  <a:pt x="8578483" y="1013352"/>
                </a:lnTo>
                <a:lnTo>
                  <a:pt x="8662237" y="1013352"/>
                </a:lnTo>
                <a:cubicBezTo>
                  <a:pt x="8674616" y="1013352"/>
                  <a:pt x="8674616" y="1013352"/>
                  <a:pt x="8674616" y="1013352"/>
                </a:cubicBezTo>
                <a:cubicBezTo>
                  <a:pt x="8674616" y="1032269"/>
                  <a:pt x="8674616" y="1032269"/>
                  <a:pt x="8674616" y="1032269"/>
                </a:cubicBezTo>
                <a:cubicBezTo>
                  <a:pt x="8684048" y="1032269"/>
                  <a:pt x="8693479" y="1032269"/>
                  <a:pt x="8702910" y="1032269"/>
                </a:cubicBezTo>
                <a:cubicBezTo>
                  <a:pt x="8702910" y="1022811"/>
                  <a:pt x="8702910" y="1018081"/>
                  <a:pt x="8702910" y="1008623"/>
                </a:cubicBezTo>
                <a:cubicBezTo>
                  <a:pt x="8712342" y="1008623"/>
                  <a:pt x="8712342" y="1008623"/>
                  <a:pt x="8712342" y="1008623"/>
                </a:cubicBezTo>
                <a:cubicBezTo>
                  <a:pt x="8712342" y="975518"/>
                  <a:pt x="8712342" y="975518"/>
                  <a:pt x="8712342" y="975518"/>
                </a:cubicBezTo>
                <a:cubicBezTo>
                  <a:pt x="8726489" y="975518"/>
                  <a:pt x="8726489" y="975518"/>
                  <a:pt x="8726489" y="975518"/>
                </a:cubicBezTo>
                <a:cubicBezTo>
                  <a:pt x="8726489" y="970788"/>
                  <a:pt x="8726489" y="970788"/>
                  <a:pt x="8726489" y="970788"/>
                </a:cubicBezTo>
                <a:cubicBezTo>
                  <a:pt x="8740636" y="970788"/>
                  <a:pt x="8740636" y="970788"/>
                  <a:pt x="8740636" y="970788"/>
                </a:cubicBezTo>
                <a:cubicBezTo>
                  <a:pt x="8740636" y="970788"/>
                  <a:pt x="8745351" y="970788"/>
                  <a:pt x="8745351" y="975518"/>
                </a:cubicBezTo>
                <a:cubicBezTo>
                  <a:pt x="8759498" y="975518"/>
                  <a:pt x="8759498" y="975518"/>
                  <a:pt x="8759498" y="975518"/>
                </a:cubicBezTo>
                <a:cubicBezTo>
                  <a:pt x="8759498" y="1008623"/>
                  <a:pt x="8759498" y="1008623"/>
                  <a:pt x="8759498" y="1008623"/>
                </a:cubicBezTo>
                <a:cubicBezTo>
                  <a:pt x="8797224" y="1008623"/>
                  <a:pt x="8797224" y="1008623"/>
                  <a:pt x="8797224" y="1008623"/>
                </a:cubicBezTo>
                <a:cubicBezTo>
                  <a:pt x="8797224" y="994435"/>
                  <a:pt x="8797224" y="994435"/>
                  <a:pt x="8797224" y="994435"/>
                </a:cubicBezTo>
                <a:cubicBezTo>
                  <a:pt x="8801939" y="994435"/>
                  <a:pt x="8801939" y="994435"/>
                  <a:pt x="8801939" y="994435"/>
                </a:cubicBezTo>
                <a:cubicBezTo>
                  <a:pt x="8801939" y="1008623"/>
                  <a:pt x="8801939" y="1008623"/>
                  <a:pt x="8801939" y="1008623"/>
                </a:cubicBezTo>
                <a:cubicBezTo>
                  <a:pt x="8820802" y="1008623"/>
                  <a:pt x="8820802" y="1008623"/>
                  <a:pt x="8820802" y="1008623"/>
                </a:cubicBezTo>
                <a:cubicBezTo>
                  <a:pt x="8820802" y="843097"/>
                  <a:pt x="8820802" y="843097"/>
                  <a:pt x="8820802" y="843097"/>
                </a:cubicBezTo>
                <a:cubicBezTo>
                  <a:pt x="8867959" y="843097"/>
                  <a:pt x="8867959" y="843097"/>
                  <a:pt x="8867959" y="843097"/>
                </a:cubicBezTo>
                <a:cubicBezTo>
                  <a:pt x="8867959" y="828910"/>
                  <a:pt x="8867959" y="828910"/>
                  <a:pt x="8867959" y="828910"/>
                </a:cubicBezTo>
                <a:cubicBezTo>
                  <a:pt x="8872675" y="828910"/>
                  <a:pt x="8872675" y="828910"/>
                  <a:pt x="8872675" y="828910"/>
                </a:cubicBezTo>
                <a:cubicBezTo>
                  <a:pt x="8872675" y="838368"/>
                  <a:pt x="8872675" y="838368"/>
                  <a:pt x="8872675" y="838368"/>
                </a:cubicBezTo>
                <a:cubicBezTo>
                  <a:pt x="8896253" y="838368"/>
                  <a:pt x="8896253" y="838368"/>
                  <a:pt x="8896253" y="838368"/>
                </a:cubicBezTo>
                <a:cubicBezTo>
                  <a:pt x="8896253" y="828910"/>
                  <a:pt x="8896253" y="828910"/>
                  <a:pt x="8896253" y="828910"/>
                </a:cubicBezTo>
                <a:cubicBezTo>
                  <a:pt x="8900969" y="828910"/>
                  <a:pt x="8900969" y="828910"/>
                  <a:pt x="8900969" y="828910"/>
                </a:cubicBezTo>
                <a:cubicBezTo>
                  <a:pt x="8900969" y="847827"/>
                  <a:pt x="8900969" y="847827"/>
                  <a:pt x="8900969" y="847827"/>
                </a:cubicBezTo>
                <a:cubicBezTo>
                  <a:pt x="8910400" y="847827"/>
                  <a:pt x="8910400" y="847827"/>
                  <a:pt x="8910400" y="847827"/>
                </a:cubicBezTo>
                <a:cubicBezTo>
                  <a:pt x="8910400" y="866744"/>
                  <a:pt x="8910400" y="866744"/>
                  <a:pt x="8910400" y="866744"/>
                </a:cubicBezTo>
                <a:cubicBezTo>
                  <a:pt x="8938694" y="866744"/>
                  <a:pt x="8938694" y="866744"/>
                  <a:pt x="8938694" y="866744"/>
                </a:cubicBezTo>
                <a:cubicBezTo>
                  <a:pt x="8938694" y="904578"/>
                  <a:pt x="8938694" y="904578"/>
                  <a:pt x="8938694" y="904578"/>
                </a:cubicBezTo>
                <a:cubicBezTo>
                  <a:pt x="8943410" y="904578"/>
                  <a:pt x="8943410" y="904578"/>
                  <a:pt x="8943410" y="904578"/>
                </a:cubicBezTo>
                <a:cubicBezTo>
                  <a:pt x="8943410" y="876203"/>
                  <a:pt x="8943410" y="876203"/>
                  <a:pt x="8943410" y="876203"/>
                </a:cubicBezTo>
                <a:cubicBezTo>
                  <a:pt x="8952841" y="876203"/>
                  <a:pt x="8952841" y="876203"/>
                  <a:pt x="8952841" y="876203"/>
                </a:cubicBezTo>
                <a:cubicBezTo>
                  <a:pt x="8952841" y="918766"/>
                  <a:pt x="8952841" y="918766"/>
                  <a:pt x="8952841" y="918766"/>
                </a:cubicBezTo>
                <a:cubicBezTo>
                  <a:pt x="8990566" y="918766"/>
                  <a:pt x="8990566" y="918766"/>
                  <a:pt x="8990566" y="918766"/>
                </a:cubicBezTo>
                <a:cubicBezTo>
                  <a:pt x="8990566" y="904578"/>
                  <a:pt x="8990566" y="904578"/>
                  <a:pt x="8990566" y="904578"/>
                </a:cubicBezTo>
                <a:cubicBezTo>
                  <a:pt x="9009429" y="904578"/>
                  <a:pt x="9009429" y="904578"/>
                  <a:pt x="9009429" y="904578"/>
                </a:cubicBezTo>
                <a:cubicBezTo>
                  <a:pt x="9009429" y="928225"/>
                  <a:pt x="9009429" y="928225"/>
                  <a:pt x="9009429" y="928225"/>
                </a:cubicBezTo>
                <a:cubicBezTo>
                  <a:pt x="9014145" y="928225"/>
                  <a:pt x="9014145" y="928225"/>
                  <a:pt x="9014145" y="928225"/>
                </a:cubicBezTo>
                <a:cubicBezTo>
                  <a:pt x="9014145" y="904578"/>
                  <a:pt x="9014145" y="904578"/>
                  <a:pt x="9014145" y="904578"/>
                </a:cubicBezTo>
                <a:cubicBezTo>
                  <a:pt x="9033007" y="904578"/>
                  <a:pt x="9033007" y="904578"/>
                  <a:pt x="9033007" y="904578"/>
                </a:cubicBezTo>
                <a:cubicBezTo>
                  <a:pt x="9033007" y="862015"/>
                  <a:pt x="9033007" y="862015"/>
                  <a:pt x="9033007" y="862015"/>
                </a:cubicBezTo>
                <a:cubicBezTo>
                  <a:pt x="9042439" y="862015"/>
                  <a:pt x="9042439" y="862015"/>
                  <a:pt x="9042439" y="862015"/>
                </a:cubicBezTo>
                <a:cubicBezTo>
                  <a:pt x="9056586" y="809992"/>
                  <a:pt x="9056586" y="809992"/>
                  <a:pt x="9056586" y="809992"/>
                </a:cubicBezTo>
                <a:cubicBezTo>
                  <a:pt x="9070733" y="809992"/>
                  <a:pt x="9070733" y="809992"/>
                  <a:pt x="9070733" y="809992"/>
                </a:cubicBezTo>
                <a:cubicBezTo>
                  <a:pt x="9084880" y="862015"/>
                  <a:pt x="9084880" y="862015"/>
                  <a:pt x="9084880" y="862015"/>
                </a:cubicBezTo>
                <a:cubicBezTo>
                  <a:pt x="9094311" y="862015"/>
                  <a:pt x="9094311" y="862015"/>
                  <a:pt x="9094311" y="862015"/>
                </a:cubicBezTo>
                <a:cubicBezTo>
                  <a:pt x="9094311" y="937683"/>
                  <a:pt x="9094311" y="937683"/>
                  <a:pt x="9094311" y="937683"/>
                </a:cubicBezTo>
                <a:cubicBezTo>
                  <a:pt x="9099027" y="937683"/>
                  <a:pt x="9099027" y="937683"/>
                  <a:pt x="9099027" y="937683"/>
                </a:cubicBezTo>
                <a:cubicBezTo>
                  <a:pt x="9099027" y="994435"/>
                  <a:pt x="9099027" y="994435"/>
                  <a:pt x="9099027" y="994435"/>
                </a:cubicBezTo>
                <a:cubicBezTo>
                  <a:pt x="9108458" y="989706"/>
                  <a:pt x="9108458" y="989706"/>
                  <a:pt x="9108458" y="989706"/>
                </a:cubicBezTo>
                <a:cubicBezTo>
                  <a:pt x="9108458" y="970788"/>
                  <a:pt x="9108458" y="970788"/>
                  <a:pt x="9108458" y="970788"/>
                </a:cubicBezTo>
                <a:cubicBezTo>
                  <a:pt x="9113174" y="984976"/>
                  <a:pt x="9113174" y="984976"/>
                  <a:pt x="9113174" y="984976"/>
                </a:cubicBezTo>
                <a:cubicBezTo>
                  <a:pt x="9122605" y="984976"/>
                  <a:pt x="9122605" y="984976"/>
                  <a:pt x="9122605" y="984976"/>
                </a:cubicBezTo>
                <a:cubicBezTo>
                  <a:pt x="9122605" y="885661"/>
                  <a:pt x="9122605" y="885661"/>
                  <a:pt x="9122605" y="885661"/>
                </a:cubicBezTo>
                <a:cubicBezTo>
                  <a:pt x="9160331" y="885661"/>
                  <a:pt x="9160331" y="885661"/>
                  <a:pt x="9160331" y="885661"/>
                </a:cubicBezTo>
                <a:cubicBezTo>
                  <a:pt x="9174478" y="899849"/>
                  <a:pt x="9174478" y="899849"/>
                  <a:pt x="9174478" y="899849"/>
                </a:cubicBezTo>
                <a:cubicBezTo>
                  <a:pt x="9174478" y="885661"/>
                  <a:pt x="9174478" y="885661"/>
                  <a:pt x="9174478" y="885661"/>
                </a:cubicBezTo>
                <a:cubicBezTo>
                  <a:pt x="9174478" y="880932"/>
                  <a:pt x="9174478" y="880932"/>
                  <a:pt x="9174478" y="880932"/>
                </a:cubicBezTo>
                <a:cubicBezTo>
                  <a:pt x="9188625" y="880932"/>
                  <a:pt x="9188625" y="880932"/>
                  <a:pt x="9188625" y="880932"/>
                </a:cubicBezTo>
                <a:cubicBezTo>
                  <a:pt x="9188625" y="852556"/>
                  <a:pt x="9188625" y="852556"/>
                  <a:pt x="9188625" y="852556"/>
                </a:cubicBezTo>
                <a:cubicBezTo>
                  <a:pt x="9198056" y="852556"/>
                  <a:pt x="9198056" y="852556"/>
                  <a:pt x="9198056" y="852556"/>
                </a:cubicBezTo>
                <a:cubicBezTo>
                  <a:pt x="9198056" y="838368"/>
                  <a:pt x="9198056" y="838368"/>
                  <a:pt x="9198056" y="838368"/>
                </a:cubicBezTo>
                <a:cubicBezTo>
                  <a:pt x="9198056" y="809992"/>
                  <a:pt x="9198056" y="809992"/>
                  <a:pt x="9198056" y="809992"/>
                </a:cubicBezTo>
                <a:cubicBezTo>
                  <a:pt x="9216919" y="809992"/>
                  <a:pt x="9216919" y="809992"/>
                  <a:pt x="9216919" y="809992"/>
                </a:cubicBezTo>
                <a:cubicBezTo>
                  <a:pt x="9216919" y="772158"/>
                  <a:pt x="9216919" y="772158"/>
                  <a:pt x="9216919" y="772158"/>
                </a:cubicBezTo>
                <a:cubicBezTo>
                  <a:pt x="9231066" y="772158"/>
                  <a:pt x="9231066" y="772158"/>
                  <a:pt x="9231066" y="772158"/>
                </a:cubicBezTo>
                <a:cubicBezTo>
                  <a:pt x="9231066" y="762699"/>
                  <a:pt x="9231066" y="762699"/>
                  <a:pt x="9231066" y="762699"/>
                </a:cubicBezTo>
                <a:cubicBezTo>
                  <a:pt x="9235781" y="762699"/>
                  <a:pt x="9235781" y="762699"/>
                  <a:pt x="9235781" y="762699"/>
                </a:cubicBezTo>
                <a:cubicBezTo>
                  <a:pt x="9235781" y="729594"/>
                  <a:pt x="9235781" y="729594"/>
                  <a:pt x="9235781" y="729594"/>
                </a:cubicBezTo>
                <a:cubicBezTo>
                  <a:pt x="9240497" y="729594"/>
                  <a:pt x="9240497" y="729594"/>
                  <a:pt x="9240497" y="729594"/>
                </a:cubicBezTo>
                <a:cubicBezTo>
                  <a:pt x="9240497" y="720136"/>
                  <a:pt x="9240497" y="720136"/>
                  <a:pt x="9240497" y="720136"/>
                </a:cubicBezTo>
                <a:cubicBezTo>
                  <a:pt x="9249929" y="720136"/>
                  <a:pt x="9249929" y="720136"/>
                  <a:pt x="9249929" y="720136"/>
                </a:cubicBezTo>
                <a:cubicBezTo>
                  <a:pt x="9249929" y="682301"/>
                  <a:pt x="9249929" y="682301"/>
                  <a:pt x="9249929" y="682301"/>
                </a:cubicBezTo>
                <a:cubicBezTo>
                  <a:pt x="9282938" y="682301"/>
                  <a:pt x="9282938" y="682301"/>
                  <a:pt x="9282938" y="682301"/>
                </a:cubicBezTo>
                <a:cubicBezTo>
                  <a:pt x="9282938" y="668114"/>
                  <a:pt x="9282938" y="668114"/>
                  <a:pt x="9282938" y="668114"/>
                </a:cubicBezTo>
                <a:cubicBezTo>
                  <a:pt x="9320664" y="668114"/>
                  <a:pt x="9320664" y="668114"/>
                  <a:pt x="9320664" y="668114"/>
                </a:cubicBezTo>
                <a:cubicBezTo>
                  <a:pt x="9320664" y="653926"/>
                  <a:pt x="9320664" y="653926"/>
                  <a:pt x="9320664" y="653926"/>
                </a:cubicBezTo>
                <a:cubicBezTo>
                  <a:pt x="9344242" y="653926"/>
                  <a:pt x="9344242" y="653926"/>
                  <a:pt x="9344242" y="653926"/>
                </a:cubicBezTo>
                <a:cubicBezTo>
                  <a:pt x="9344242" y="668114"/>
                  <a:pt x="9344242" y="668114"/>
                  <a:pt x="9344242" y="668114"/>
                </a:cubicBezTo>
                <a:cubicBezTo>
                  <a:pt x="9353673" y="668114"/>
                  <a:pt x="9353673" y="668114"/>
                  <a:pt x="9353673" y="668114"/>
                </a:cubicBezTo>
                <a:cubicBezTo>
                  <a:pt x="9353673" y="663384"/>
                  <a:pt x="9353673" y="663384"/>
                  <a:pt x="9353673" y="663384"/>
                </a:cubicBezTo>
                <a:cubicBezTo>
                  <a:pt x="9363105" y="663384"/>
                  <a:pt x="9363105" y="663384"/>
                  <a:pt x="9363105" y="663384"/>
                </a:cubicBezTo>
                <a:cubicBezTo>
                  <a:pt x="9363105" y="668114"/>
                  <a:pt x="9363105" y="668114"/>
                  <a:pt x="9363105" y="668114"/>
                </a:cubicBezTo>
                <a:cubicBezTo>
                  <a:pt x="9372536" y="668114"/>
                  <a:pt x="9372536" y="668114"/>
                  <a:pt x="9372536" y="668114"/>
                </a:cubicBezTo>
                <a:cubicBezTo>
                  <a:pt x="9372536" y="653926"/>
                  <a:pt x="9372536" y="653926"/>
                  <a:pt x="9372536" y="653926"/>
                </a:cubicBezTo>
                <a:cubicBezTo>
                  <a:pt x="9391399" y="653926"/>
                  <a:pt x="9391399" y="653926"/>
                  <a:pt x="9391399" y="653926"/>
                </a:cubicBezTo>
                <a:cubicBezTo>
                  <a:pt x="9391399" y="668114"/>
                  <a:pt x="9391399" y="668114"/>
                  <a:pt x="9391399" y="668114"/>
                </a:cubicBezTo>
                <a:cubicBezTo>
                  <a:pt x="9419693" y="668114"/>
                  <a:pt x="9419693" y="668114"/>
                  <a:pt x="9419693" y="668114"/>
                </a:cubicBezTo>
                <a:cubicBezTo>
                  <a:pt x="9419693" y="682301"/>
                  <a:pt x="9419693" y="682301"/>
                  <a:pt x="9419693" y="682301"/>
                </a:cubicBezTo>
                <a:cubicBezTo>
                  <a:pt x="9433840" y="682301"/>
                  <a:pt x="9433840" y="682301"/>
                  <a:pt x="9433840" y="682301"/>
                </a:cubicBezTo>
                <a:cubicBezTo>
                  <a:pt x="9433840" y="781617"/>
                  <a:pt x="9433840" y="781617"/>
                  <a:pt x="9433840" y="781617"/>
                </a:cubicBezTo>
                <a:cubicBezTo>
                  <a:pt x="9443271" y="781617"/>
                  <a:pt x="9443271" y="781617"/>
                  <a:pt x="9443271" y="781617"/>
                </a:cubicBezTo>
                <a:cubicBezTo>
                  <a:pt x="9443271" y="743782"/>
                  <a:pt x="9443271" y="743782"/>
                  <a:pt x="9443271" y="743782"/>
                </a:cubicBezTo>
                <a:cubicBezTo>
                  <a:pt x="9490428" y="743782"/>
                  <a:pt x="9490428" y="743782"/>
                  <a:pt x="9490428" y="743782"/>
                </a:cubicBezTo>
                <a:cubicBezTo>
                  <a:pt x="9490428" y="781617"/>
                  <a:pt x="9490428" y="781617"/>
                  <a:pt x="9490428" y="781617"/>
                </a:cubicBezTo>
                <a:cubicBezTo>
                  <a:pt x="9499859" y="781617"/>
                  <a:pt x="9499859" y="781617"/>
                  <a:pt x="9499859" y="781617"/>
                </a:cubicBezTo>
                <a:cubicBezTo>
                  <a:pt x="9499859" y="885661"/>
                  <a:pt x="9499859" y="885661"/>
                  <a:pt x="9499859" y="885661"/>
                </a:cubicBezTo>
                <a:cubicBezTo>
                  <a:pt x="9504575" y="885661"/>
                  <a:pt x="9504575" y="885661"/>
                  <a:pt x="9504575" y="885661"/>
                </a:cubicBezTo>
                <a:cubicBezTo>
                  <a:pt x="9509291" y="800534"/>
                  <a:pt x="9509291" y="800534"/>
                  <a:pt x="9509291" y="800534"/>
                </a:cubicBezTo>
                <a:cubicBezTo>
                  <a:pt x="9509291" y="885661"/>
                  <a:pt x="9509291" y="885661"/>
                  <a:pt x="9509291" y="885661"/>
                </a:cubicBezTo>
                <a:cubicBezTo>
                  <a:pt x="9518722" y="885661"/>
                  <a:pt x="9518722" y="885661"/>
                  <a:pt x="9518722" y="885661"/>
                </a:cubicBezTo>
                <a:cubicBezTo>
                  <a:pt x="9523438" y="932954"/>
                  <a:pt x="9523438" y="932954"/>
                  <a:pt x="9523438" y="932954"/>
                </a:cubicBezTo>
                <a:cubicBezTo>
                  <a:pt x="9547016" y="947142"/>
                  <a:pt x="9547016" y="947142"/>
                  <a:pt x="9547016" y="947142"/>
                </a:cubicBezTo>
                <a:cubicBezTo>
                  <a:pt x="9547016" y="928225"/>
                  <a:pt x="9547016" y="928225"/>
                  <a:pt x="9547016" y="928225"/>
                </a:cubicBezTo>
                <a:cubicBezTo>
                  <a:pt x="9551732" y="928225"/>
                  <a:pt x="9551732" y="928225"/>
                  <a:pt x="9551732" y="928225"/>
                </a:cubicBezTo>
                <a:cubicBezTo>
                  <a:pt x="9551732" y="914037"/>
                  <a:pt x="9551732" y="914037"/>
                  <a:pt x="9551732" y="914037"/>
                </a:cubicBezTo>
                <a:cubicBezTo>
                  <a:pt x="9617751" y="914037"/>
                  <a:pt x="9617751" y="914037"/>
                  <a:pt x="9617751" y="914037"/>
                </a:cubicBezTo>
                <a:cubicBezTo>
                  <a:pt x="9617751" y="918766"/>
                  <a:pt x="9617751" y="918766"/>
                  <a:pt x="9617751" y="918766"/>
                </a:cubicBezTo>
                <a:cubicBezTo>
                  <a:pt x="9622467" y="918766"/>
                  <a:pt x="9622467" y="918766"/>
                  <a:pt x="9622467" y="918766"/>
                </a:cubicBezTo>
                <a:cubicBezTo>
                  <a:pt x="9622467" y="904578"/>
                  <a:pt x="9622467" y="904578"/>
                  <a:pt x="9622467" y="904578"/>
                </a:cubicBezTo>
                <a:cubicBezTo>
                  <a:pt x="9631898" y="904578"/>
                  <a:pt x="9631898" y="904578"/>
                  <a:pt x="9631898" y="904578"/>
                </a:cubicBezTo>
                <a:cubicBezTo>
                  <a:pt x="9631898" y="918766"/>
                  <a:pt x="9631898" y="918766"/>
                  <a:pt x="9631898" y="918766"/>
                </a:cubicBezTo>
                <a:cubicBezTo>
                  <a:pt x="9641329" y="918766"/>
                  <a:pt x="9641329" y="918766"/>
                  <a:pt x="9641329" y="918766"/>
                </a:cubicBezTo>
                <a:cubicBezTo>
                  <a:pt x="9641329" y="899849"/>
                  <a:pt x="9641329" y="899849"/>
                  <a:pt x="9641329" y="899849"/>
                </a:cubicBezTo>
                <a:cubicBezTo>
                  <a:pt x="9650761" y="899849"/>
                  <a:pt x="9650761" y="899849"/>
                  <a:pt x="9650761" y="899849"/>
                </a:cubicBezTo>
                <a:cubicBezTo>
                  <a:pt x="9650761" y="890390"/>
                  <a:pt x="9650761" y="890390"/>
                  <a:pt x="9650761" y="890390"/>
                </a:cubicBezTo>
                <a:cubicBezTo>
                  <a:pt x="9674339" y="890390"/>
                  <a:pt x="9674339" y="890390"/>
                  <a:pt x="9674339" y="890390"/>
                </a:cubicBezTo>
                <a:cubicBezTo>
                  <a:pt x="9674339" y="866744"/>
                  <a:pt x="9674339" y="866744"/>
                  <a:pt x="9674339" y="866744"/>
                </a:cubicBezTo>
                <a:cubicBezTo>
                  <a:pt x="9683771" y="862015"/>
                  <a:pt x="9683771" y="862015"/>
                  <a:pt x="9683771" y="862015"/>
                </a:cubicBezTo>
                <a:cubicBezTo>
                  <a:pt x="9683771" y="857285"/>
                  <a:pt x="9683771" y="857285"/>
                  <a:pt x="9683771" y="857285"/>
                </a:cubicBezTo>
                <a:cubicBezTo>
                  <a:pt x="9702633" y="857285"/>
                  <a:pt x="9702633" y="857285"/>
                  <a:pt x="9702633" y="857285"/>
                </a:cubicBezTo>
                <a:cubicBezTo>
                  <a:pt x="9702633" y="838368"/>
                  <a:pt x="9702633" y="838368"/>
                  <a:pt x="9702633" y="838368"/>
                </a:cubicBezTo>
                <a:cubicBezTo>
                  <a:pt x="9712065" y="838368"/>
                  <a:pt x="9712065" y="838368"/>
                  <a:pt x="9712065" y="838368"/>
                </a:cubicBezTo>
                <a:cubicBezTo>
                  <a:pt x="9712065" y="795805"/>
                  <a:pt x="9712065" y="795805"/>
                  <a:pt x="9712065" y="795805"/>
                </a:cubicBezTo>
                <a:cubicBezTo>
                  <a:pt x="9730927" y="795805"/>
                  <a:pt x="9730927" y="795805"/>
                  <a:pt x="9730927" y="795805"/>
                </a:cubicBezTo>
                <a:cubicBezTo>
                  <a:pt x="9730927" y="791075"/>
                  <a:pt x="9730927" y="791075"/>
                  <a:pt x="9730927" y="791075"/>
                </a:cubicBezTo>
                <a:cubicBezTo>
                  <a:pt x="9740359" y="791075"/>
                  <a:pt x="9740359" y="791075"/>
                  <a:pt x="9740359" y="791075"/>
                </a:cubicBezTo>
                <a:cubicBezTo>
                  <a:pt x="9740359" y="734324"/>
                  <a:pt x="9740359" y="734324"/>
                  <a:pt x="9740359" y="734324"/>
                </a:cubicBezTo>
                <a:cubicBezTo>
                  <a:pt x="9763937" y="734324"/>
                  <a:pt x="9763937" y="734324"/>
                  <a:pt x="9763937" y="734324"/>
                </a:cubicBezTo>
                <a:cubicBezTo>
                  <a:pt x="9763937" y="710677"/>
                  <a:pt x="9763937" y="710677"/>
                  <a:pt x="9763937" y="710677"/>
                </a:cubicBezTo>
                <a:cubicBezTo>
                  <a:pt x="9811094" y="710677"/>
                  <a:pt x="9811094" y="710677"/>
                  <a:pt x="9811094" y="710677"/>
                </a:cubicBezTo>
                <a:cubicBezTo>
                  <a:pt x="9811094" y="734324"/>
                  <a:pt x="9811094" y="734324"/>
                  <a:pt x="9811094" y="734324"/>
                </a:cubicBezTo>
                <a:cubicBezTo>
                  <a:pt x="9839388" y="734324"/>
                  <a:pt x="9839388" y="734324"/>
                  <a:pt x="9839388" y="734324"/>
                </a:cubicBezTo>
                <a:cubicBezTo>
                  <a:pt x="9839388" y="791075"/>
                  <a:pt x="9839388" y="791075"/>
                  <a:pt x="9839388" y="791075"/>
                </a:cubicBezTo>
                <a:cubicBezTo>
                  <a:pt x="9858251" y="791075"/>
                  <a:pt x="9858251" y="791075"/>
                  <a:pt x="9858251" y="791075"/>
                </a:cubicBezTo>
                <a:cubicBezTo>
                  <a:pt x="9858251" y="918766"/>
                  <a:pt x="9858251" y="918766"/>
                  <a:pt x="9858251" y="918766"/>
                </a:cubicBezTo>
                <a:cubicBezTo>
                  <a:pt x="9862966" y="918766"/>
                  <a:pt x="9862966" y="918766"/>
                  <a:pt x="9862966" y="918766"/>
                </a:cubicBezTo>
                <a:cubicBezTo>
                  <a:pt x="9877113" y="885661"/>
                  <a:pt x="9877113" y="885661"/>
                  <a:pt x="9877113" y="885661"/>
                </a:cubicBezTo>
                <a:cubicBezTo>
                  <a:pt x="9886545" y="899849"/>
                  <a:pt x="9886545" y="899849"/>
                  <a:pt x="9886545" y="899849"/>
                </a:cubicBezTo>
                <a:cubicBezTo>
                  <a:pt x="9881829" y="899849"/>
                  <a:pt x="9881829" y="899849"/>
                  <a:pt x="9881829" y="899849"/>
                </a:cubicBezTo>
                <a:cubicBezTo>
                  <a:pt x="9881829" y="918766"/>
                  <a:pt x="9881829" y="918766"/>
                  <a:pt x="9881829" y="918766"/>
                </a:cubicBezTo>
                <a:cubicBezTo>
                  <a:pt x="9891260" y="918766"/>
                  <a:pt x="9891260" y="918766"/>
                  <a:pt x="9891260" y="918766"/>
                </a:cubicBezTo>
                <a:cubicBezTo>
                  <a:pt x="9891260" y="956601"/>
                  <a:pt x="9891260" y="956601"/>
                  <a:pt x="9891260" y="956601"/>
                </a:cubicBezTo>
                <a:cubicBezTo>
                  <a:pt x="9900692" y="956601"/>
                  <a:pt x="9900692" y="956601"/>
                  <a:pt x="9900692" y="956601"/>
                </a:cubicBezTo>
                <a:cubicBezTo>
                  <a:pt x="9900692" y="984976"/>
                  <a:pt x="9900692" y="984976"/>
                  <a:pt x="9900692" y="984976"/>
                </a:cubicBezTo>
                <a:cubicBezTo>
                  <a:pt x="9919554" y="984976"/>
                  <a:pt x="9919554" y="984976"/>
                  <a:pt x="9919554" y="984976"/>
                </a:cubicBezTo>
                <a:cubicBezTo>
                  <a:pt x="9919554" y="975518"/>
                  <a:pt x="9919554" y="975518"/>
                  <a:pt x="9919554" y="975518"/>
                </a:cubicBezTo>
                <a:cubicBezTo>
                  <a:pt x="9938417" y="975518"/>
                  <a:pt x="9938417" y="975518"/>
                  <a:pt x="9938417" y="975518"/>
                </a:cubicBezTo>
                <a:cubicBezTo>
                  <a:pt x="9938417" y="947142"/>
                  <a:pt x="9938417" y="947142"/>
                  <a:pt x="9938417" y="947142"/>
                </a:cubicBezTo>
                <a:cubicBezTo>
                  <a:pt x="9985574" y="947142"/>
                  <a:pt x="9985574" y="947142"/>
                  <a:pt x="9985574" y="947142"/>
                </a:cubicBezTo>
                <a:cubicBezTo>
                  <a:pt x="9985574" y="956601"/>
                  <a:pt x="9985574" y="956601"/>
                  <a:pt x="9985574" y="956601"/>
                </a:cubicBezTo>
                <a:cubicBezTo>
                  <a:pt x="9995005" y="956601"/>
                  <a:pt x="9995005" y="956601"/>
                  <a:pt x="9995005" y="956601"/>
                </a:cubicBezTo>
                <a:cubicBezTo>
                  <a:pt x="9995005" y="947142"/>
                  <a:pt x="9995005" y="947142"/>
                  <a:pt x="9995005" y="947142"/>
                </a:cubicBezTo>
                <a:cubicBezTo>
                  <a:pt x="10004437" y="947142"/>
                  <a:pt x="10004437" y="947142"/>
                  <a:pt x="10004437" y="947142"/>
                </a:cubicBezTo>
                <a:cubicBezTo>
                  <a:pt x="10004437" y="966059"/>
                  <a:pt x="10004437" y="966059"/>
                  <a:pt x="10004437" y="966059"/>
                </a:cubicBezTo>
                <a:cubicBezTo>
                  <a:pt x="10013868" y="966059"/>
                  <a:pt x="10013868" y="966059"/>
                  <a:pt x="10013868" y="966059"/>
                </a:cubicBezTo>
                <a:cubicBezTo>
                  <a:pt x="10013868" y="956601"/>
                  <a:pt x="10013868" y="956601"/>
                  <a:pt x="10013868" y="956601"/>
                </a:cubicBezTo>
                <a:cubicBezTo>
                  <a:pt x="10023299" y="956601"/>
                  <a:pt x="10023299" y="956601"/>
                  <a:pt x="10023299" y="956601"/>
                </a:cubicBezTo>
                <a:cubicBezTo>
                  <a:pt x="10023299" y="928225"/>
                  <a:pt x="10023299" y="928225"/>
                  <a:pt x="10023299" y="928225"/>
                </a:cubicBezTo>
                <a:cubicBezTo>
                  <a:pt x="10061025" y="928225"/>
                  <a:pt x="10061025" y="928225"/>
                  <a:pt x="10061025" y="928225"/>
                </a:cubicBezTo>
                <a:cubicBezTo>
                  <a:pt x="10061025" y="937683"/>
                  <a:pt x="10061025" y="937683"/>
                  <a:pt x="10061025" y="937683"/>
                </a:cubicBezTo>
                <a:cubicBezTo>
                  <a:pt x="10070456" y="937683"/>
                  <a:pt x="10070456" y="937683"/>
                  <a:pt x="10070456" y="937683"/>
                </a:cubicBezTo>
                <a:cubicBezTo>
                  <a:pt x="10070456" y="918766"/>
                  <a:pt x="10070456" y="918766"/>
                  <a:pt x="10070456" y="918766"/>
                </a:cubicBezTo>
                <a:cubicBezTo>
                  <a:pt x="10089319" y="918766"/>
                  <a:pt x="10089319" y="918766"/>
                  <a:pt x="10089319" y="918766"/>
                </a:cubicBezTo>
                <a:cubicBezTo>
                  <a:pt x="10089319" y="890390"/>
                  <a:pt x="10089319" y="890390"/>
                  <a:pt x="10089319" y="890390"/>
                </a:cubicBezTo>
                <a:cubicBezTo>
                  <a:pt x="10108181" y="890390"/>
                  <a:pt x="10108181" y="890390"/>
                  <a:pt x="10108181" y="890390"/>
                </a:cubicBezTo>
                <a:cubicBezTo>
                  <a:pt x="10108181" y="899849"/>
                  <a:pt x="10108181" y="899849"/>
                  <a:pt x="10108181" y="899849"/>
                </a:cubicBezTo>
                <a:cubicBezTo>
                  <a:pt x="10117613" y="899849"/>
                  <a:pt x="10117613" y="899849"/>
                  <a:pt x="10117613" y="899849"/>
                </a:cubicBezTo>
                <a:cubicBezTo>
                  <a:pt x="10117613" y="871473"/>
                  <a:pt x="10117613" y="871473"/>
                  <a:pt x="10117613" y="871473"/>
                </a:cubicBezTo>
                <a:cubicBezTo>
                  <a:pt x="10136475" y="871473"/>
                  <a:pt x="10136475" y="871473"/>
                  <a:pt x="10136475" y="871473"/>
                </a:cubicBezTo>
                <a:cubicBezTo>
                  <a:pt x="10136475" y="890390"/>
                  <a:pt x="10136475" y="890390"/>
                  <a:pt x="10136475" y="890390"/>
                </a:cubicBezTo>
                <a:cubicBezTo>
                  <a:pt x="10164769" y="890390"/>
                  <a:pt x="10164769" y="890390"/>
                  <a:pt x="10164769" y="890390"/>
                </a:cubicBezTo>
                <a:cubicBezTo>
                  <a:pt x="10164769" y="880932"/>
                  <a:pt x="10164769" y="880932"/>
                  <a:pt x="10164769" y="880932"/>
                </a:cubicBezTo>
                <a:cubicBezTo>
                  <a:pt x="10188348" y="880932"/>
                  <a:pt x="10188348" y="880932"/>
                  <a:pt x="10188348" y="880932"/>
                </a:cubicBezTo>
                <a:cubicBezTo>
                  <a:pt x="10188348" y="890390"/>
                  <a:pt x="10188348" y="890390"/>
                  <a:pt x="10188348" y="890390"/>
                </a:cubicBezTo>
                <a:cubicBezTo>
                  <a:pt x="10193063" y="890390"/>
                  <a:pt x="10193063" y="890390"/>
                  <a:pt x="10193063" y="890390"/>
                </a:cubicBezTo>
                <a:cubicBezTo>
                  <a:pt x="10193063" y="909308"/>
                  <a:pt x="10193063" y="909308"/>
                  <a:pt x="10193063" y="909308"/>
                </a:cubicBezTo>
                <a:cubicBezTo>
                  <a:pt x="10202495" y="909308"/>
                  <a:pt x="10202495" y="909308"/>
                  <a:pt x="10202495" y="909308"/>
                </a:cubicBezTo>
                <a:cubicBezTo>
                  <a:pt x="10202495" y="918766"/>
                  <a:pt x="10202495" y="918766"/>
                  <a:pt x="10202495" y="918766"/>
                </a:cubicBezTo>
                <a:cubicBezTo>
                  <a:pt x="10259083" y="918766"/>
                  <a:pt x="10259083" y="918766"/>
                  <a:pt x="10259083" y="918766"/>
                </a:cubicBezTo>
                <a:cubicBezTo>
                  <a:pt x="10259083" y="956601"/>
                  <a:pt x="10259083" y="956601"/>
                  <a:pt x="10259083" y="956601"/>
                </a:cubicBezTo>
                <a:cubicBezTo>
                  <a:pt x="10282661" y="956601"/>
                  <a:pt x="10282661" y="956601"/>
                  <a:pt x="10282661" y="956601"/>
                </a:cubicBezTo>
                <a:cubicBezTo>
                  <a:pt x="10282661" y="947142"/>
                  <a:pt x="10282661" y="947142"/>
                  <a:pt x="10282661" y="947142"/>
                </a:cubicBezTo>
                <a:cubicBezTo>
                  <a:pt x="10339249" y="947142"/>
                  <a:pt x="10339249" y="947142"/>
                  <a:pt x="10339249" y="947142"/>
                </a:cubicBezTo>
                <a:cubicBezTo>
                  <a:pt x="10339249" y="937683"/>
                  <a:pt x="10339249" y="937683"/>
                  <a:pt x="10339249" y="937683"/>
                </a:cubicBezTo>
                <a:cubicBezTo>
                  <a:pt x="10348681" y="928225"/>
                  <a:pt x="10348681" y="928225"/>
                  <a:pt x="10348681" y="928225"/>
                </a:cubicBezTo>
                <a:cubicBezTo>
                  <a:pt x="10348681" y="890390"/>
                  <a:pt x="10348681" y="890390"/>
                  <a:pt x="10348681" y="890390"/>
                </a:cubicBezTo>
                <a:cubicBezTo>
                  <a:pt x="10367543" y="890390"/>
                  <a:pt x="10367543" y="890390"/>
                  <a:pt x="10367543" y="890390"/>
                </a:cubicBezTo>
                <a:cubicBezTo>
                  <a:pt x="10372259" y="914037"/>
                  <a:pt x="10372259" y="914037"/>
                  <a:pt x="10372259" y="914037"/>
                </a:cubicBezTo>
                <a:cubicBezTo>
                  <a:pt x="10376975" y="904578"/>
                  <a:pt x="10376975" y="904578"/>
                  <a:pt x="10376975" y="904578"/>
                </a:cubicBezTo>
                <a:cubicBezTo>
                  <a:pt x="10391122" y="904578"/>
                  <a:pt x="10391122" y="904578"/>
                  <a:pt x="10391122" y="904578"/>
                </a:cubicBezTo>
                <a:cubicBezTo>
                  <a:pt x="10391122" y="800534"/>
                  <a:pt x="10391122" y="800534"/>
                  <a:pt x="10391122" y="800534"/>
                </a:cubicBezTo>
                <a:cubicBezTo>
                  <a:pt x="10405269" y="800534"/>
                  <a:pt x="10405269" y="800534"/>
                  <a:pt x="10405269" y="800534"/>
                </a:cubicBezTo>
                <a:cubicBezTo>
                  <a:pt x="10405269" y="635008"/>
                  <a:pt x="10405269" y="635008"/>
                  <a:pt x="10405269" y="635008"/>
                </a:cubicBezTo>
                <a:cubicBezTo>
                  <a:pt x="10428847" y="635008"/>
                  <a:pt x="10428847" y="635008"/>
                  <a:pt x="10428847" y="635008"/>
                </a:cubicBezTo>
                <a:cubicBezTo>
                  <a:pt x="10428847" y="493130"/>
                  <a:pt x="10428847" y="493130"/>
                  <a:pt x="10428847" y="493130"/>
                </a:cubicBezTo>
                <a:cubicBezTo>
                  <a:pt x="10433563" y="488400"/>
                  <a:pt x="10433563" y="488400"/>
                  <a:pt x="10433563" y="488400"/>
                </a:cubicBezTo>
                <a:cubicBezTo>
                  <a:pt x="10433563" y="460025"/>
                  <a:pt x="10433563" y="460025"/>
                  <a:pt x="10433563" y="460025"/>
                </a:cubicBezTo>
                <a:cubicBezTo>
                  <a:pt x="10452425" y="460025"/>
                  <a:pt x="10452425" y="460025"/>
                  <a:pt x="10452425" y="460025"/>
                </a:cubicBezTo>
                <a:cubicBezTo>
                  <a:pt x="10504298" y="365439"/>
                  <a:pt x="10504298" y="365439"/>
                  <a:pt x="10504298" y="365439"/>
                </a:cubicBezTo>
                <a:cubicBezTo>
                  <a:pt x="10504298" y="72222"/>
                  <a:pt x="10504298" y="72222"/>
                  <a:pt x="10504298" y="72222"/>
                </a:cubicBezTo>
                <a:cubicBezTo>
                  <a:pt x="10509014" y="365439"/>
                  <a:pt x="10509014" y="365439"/>
                  <a:pt x="10509014" y="365439"/>
                </a:cubicBezTo>
                <a:cubicBezTo>
                  <a:pt x="10556171" y="464754"/>
                  <a:pt x="10556171" y="464754"/>
                  <a:pt x="10556171" y="464754"/>
                </a:cubicBezTo>
                <a:cubicBezTo>
                  <a:pt x="10579749" y="464754"/>
                  <a:pt x="10579749" y="464754"/>
                  <a:pt x="10579749" y="464754"/>
                </a:cubicBezTo>
                <a:cubicBezTo>
                  <a:pt x="10579749" y="493130"/>
                  <a:pt x="10579749" y="493130"/>
                  <a:pt x="10579749" y="493130"/>
                </a:cubicBezTo>
                <a:cubicBezTo>
                  <a:pt x="10584465" y="493130"/>
                  <a:pt x="10584465" y="493130"/>
                  <a:pt x="10584465" y="493130"/>
                </a:cubicBezTo>
                <a:cubicBezTo>
                  <a:pt x="10584465" y="635008"/>
                  <a:pt x="10584465" y="635008"/>
                  <a:pt x="10584465" y="635008"/>
                </a:cubicBezTo>
                <a:cubicBezTo>
                  <a:pt x="10598611" y="635008"/>
                  <a:pt x="10598611" y="635008"/>
                  <a:pt x="10598611" y="635008"/>
                </a:cubicBezTo>
                <a:cubicBezTo>
                  <a:pt x="10598611" y="795805"/>
                  <a:pt x="10598611" y="795805"/>
                  <a:pt x="10598611" y="795805"/>
                </a:cubicBezTo>
                <a:cubicBezTo>
                  <a:pt x="10622190" y="795805"/>
                  <a:pt x="10622190" y="795805"/>
                  <a:pt x="10622190" y="795805"/>
                </a:cubicBezTo>
                <a:cubicBezTo>
                  <a:pt x="10622190" y="942413"/>
                  <a:pt x="10622190" y="942413"/>
                  <a:pt x="10622190" y="942413"/>
                </a:cubicBezTo>
                <a:cubicBezTo>
                  <a:pt x="10655199" y="942413"/>
                  <a:pt x="10655199" y="942413"/>
                  <a:pt x="10655199" y="942413"/>
                </a:cubicBezTo>
                <a:cubicBezTo>
                  <a:pt x="10659915" y="928225"/>
                  <a:pt x="10659915" y="928225"/>
                  <a:pt x="10659915" y="928225"/>
                </a:cubicBezTo>
                <a:cubicBezTo>
                  <a:pt x="10678778" y="923495"/>
                  <a:pt x="10678778" y="923495"/>
                  <a:pt x="10678778" y="923495"/>
                </a:cubicBezTo>
                <a:cubicBezTo>
                  <a:pt x="10683494" y="937683"/>
                  <a:pt x="10683494" y="937683"/>
                  <a:pt x="10683494" y="937683"/>
                </a:cubicBezTo>
                <a:lnTo>
                  <a:pt x="10694372" y="937683"/>
                </a:lnTo>
                <a:lnTo>
                  <a:pt x="10694372" y="939439"/>
                </a:lnTo>
                <a:lnTo>
                  <a:pt x="10695596" y="939439"/>
                </a:lnTo>
                <a:cubicBezTo>
                  <a:pt x="10695596" y="939439"/>
                  <a:pt x="10700311" y="939439"/>
                  <a:pt x="10700311" y="944169"/>
                </a:cubicBezTo>
                <a:cubicBezTo>
                  <a:pt x="10714458" y="944169"/>
                  <a:pt x="10714458" y="944169"/>
                  <a:pt x="10714458" y="944169"/>
                </a:cubicBezTo>
                <a:cubicBezTo>
                  <a:pt x="10714458" y="977274"/>
                  <a:pt x="10714458" y="977274"/>
                  <a:pt x="10714458" y="977274"/>
                </a:cubicBezTo>
                <a:cubicBezTo>
                  <a:pt x="10752184" y="977274"/>
                  <a:pt x="10752184" y="977274"/>
                  <a:pt x="10752184" y="977274"/>
                </a:cubicBezTo>
                <a:cubicBezTo>
                  <a:pt x="10752184" y="963086"/>
                  <a:pt x="10752184" y="963086"/>
                  <a:pt x="10752184" y="963086"/>
                </a:cubicBezTo>
                <a:cubicBezTo>
                  <a:pt x="10756900" y="963086"/>
                  <a:pt x="10756900" y="963086"/>
                  <a:pt x="10756900" y="963086"/>
                </a:cubicBezTo>
                <a:cubicBezTo>
                  <a:pt x="10756900" y="977274"/>
                  <a:pt x="10756900" y="977274"/>
                  <a:pt x="10756900" y="977274"/>
                </a:cubicBezTo>
                <a:cubicBezTo>
                  <a:pt x="10775762" y="977274"/>
                  <a:pt x="10775762" y="977274"/>
                  <a:pt x="10775762" y="977274"/>
                </a:cubicBezTo>
                <a:cubicBezTo>
                  <a:pt x="10775762" y="811748"/>
                  <a:pt x="10775762" y="811748"/>
                  <a:pt x="10775762" y="811748"/>
                </a:cubicBezTo>
                <a:cubicBezTo>
                  <a:pt x="10822919" y="811748"/>
                  <a:pt x="10822919" y="811748"/>
                  <a:pt x="10822919" y="811748"/>
                </a:cubicBezTo>
                <a:cubicBezTo>
                  <a:pt x="10822919" y="797561"/>
                  <a:pt x="10822919" y="797561"/>
                  <a:pt x="10822919" y="797561"/>
                </a:cubicBezTo>
                <a:cubicBezTo>
                  <a:pt x="10827635" y="797561"/>
                  <a:pt x="10827635" y="797561"/>
                  <a:pt x="10827635" y="797561"/>
                </a:cubicBezTo>
                <a:cubicBezTo>
                  <a:pt x="10827635" y="807019"/>
                  <a:pt x="10827635" y="807019"/>
                  <a:pt x="10827635" y="807019"/>
                </a:cubicBezTo>
                <a:cubicBezTo>
                  <a:pt x="10851213" y="807019"/>
                  <a:pt x="10851213" y="807019"/>
                  <a:pt x="10851213" y="807019"/>
                </a:cubicBezTo>
                <a:cubicBezTo>
                  <a:pt x="10851213" y="797561"/>
                  <a:pt x="10851213" y="797561"/>
                  <a:pt x="10851213" y="797561"/>
                </a:cubicBezTo>
                <a:cubicBezTo>
                  <a:pt x="10855929" y="797561"/>
                  <a:pt x="10855929" y="797561"/>
                  <a:pt x="10855929" y="797561"/>
                </a:cubicBezTo>
                <a:cubicBezTo>
                  <a:pt x="10855929" y="816478"/>
                  <a:pt x="10855929" y="816478"/>
                  <a:pt x="10855929" y="816478"/>
                </a:cubicBezTo>
                <a:cubicBezTo>
                  <a:pt x="10865360" y="816478"/>
                  <a:pt x="10865360" y="816478"/>
                  <a:pt x="10865360" y="816478"/>
                </a:cubicBezTo>
                <a:cubicBezTo>
                  <a:pt x="10865360" y="835395"/>
                  <a:pt x="10865360" y="835395"/>
                  <a:pt x="10865360" y="835395"/>
                </a:cubicBezTo>
                <a:cubicBezTo>
                  <a:pt x="10893654" y="835395"/>
                  <a:pt x="10893654" y="835395"/>
                  <a:pt x="10893654" y="835395"/>
                </a:cubicBezTo>
                <a:cubicBezTo>
                  <a:pt x="10893654" y="873229"/>
                  <a:pt x="10893654" y="873229"/>
                  <a:pt x="10893654" y="873229"/>
                </a:cubicBezTo>
                <a:cubicBezTo>
                  <a:pt x="10898370" y="873229"/>
                  <a:pt x="10898370" y="873229"/>
                  <a:pt x="10898370" y="873229"/>
                </a:cubicBezTo>
                <a:cubicBezTo>
                  <a:pt x="10898370" y="844854"/>
                  <a:pt x="10898370" y="844854"/>
                  <a:pt x="10898370" y="844854"/>
                </a:cubicBezTo>
                <a:cubicBezTo>
                  <a:pt x="10907801" y="844854"/>
                  <a:pt x="10907801" y="844854"/>
                  <a:pt x="10907801" y="844854"/>
                </a:cubicBezTo>
                <a:cubicBezTo>
                  <a:pt x="10907801" y="887417"/>
                  <a:pt x="10907801" y="887417"/>
                  <a:pt x="10907801" y="887417"/>
                </a:cubicBezTo>
                <a:cubicBezTo>
                  <a:pt x="10945526" y="887417"/>
                  <a:pt x="10945526" y="887417"/>
                  <a:pt x="10945526" y="887417"/>
                </a:cubicBezTo>
                <a:cubicBezTo>
                  <a:pt x="10945526" y="873229"/>
                  <a:pt x="10945526" y="873229"/>
                  <a:pt x="10945526" y="873229"/>
                </a:cubicBezTo>
                <a:cubicBezTo>
                  <a:pt x="10964389" y="873229"/>
                  <a:pt x="10964389" y="873229"/>
                  <a:pt x="10964389" y="873229"/>
                </a:cubicBezTo>
                <a:cubicBezTo>
                  <a:pt x="10964389" y="896876"/>
                  <a:pt x="10964389" y="896876"/>
                  <a:pt x="10964389" y="896876"/>
                </a:cubicBezTo>
                <a:cubicBezTo>
                  <a:pt x="10969105" y="896876"/>
                  <a:pt x="10969105" y="896876"/>
                  <a:pt x="10969105" y="896876"/>
                </a:cubicBezTo>
                <a:cubicBezTo>
                  <a:pt x="10969105" y="873229"/>
                  <a:pt x="10969105" y="873229"/>
                  <a:pt x="10969105" y="873229"/>
                </a:cubicBezTo>
                <a:cubicBezTo>
                  <a:pt x="10987968" y="873229"/>
                  <a:pt x="10987968" y="873229"/>
                  <a:pt x="10987968" y="873229"/>
                </a:cubicBezTo>
                <a:cubicBezTo>
                  <a:pt x="10987968" y="830666"/>
                  <a:pt x="10987968" y="830666"/>
                  <a:pt x="10987968" y="830666"/>
                </a:cubicBezTo>
                <a:cubicBezTo>
                  <a:pt x="10997399" y="830666"/>
                  <a:pt x="10997399" y="830666"/>
                  <a:pt x="10997399" y="830666"/>
                </a:cubicBezTo>
                <a:cubicBezTo>
                  <a:pt x="11011546" y="778643"/>
                  <a:pt x="11011546" y="778643"/>
                  <a:pt x="11011546" y="778643"/>
                </a:cubicBezTo>
                <a:cubicBezTo>
                  <a:pt x="11025693" y="778643"/>
                  <a:pt x="11025693" y="778643"/>
                  <a:pt x="11025693" y="778643"/>
                </a:cubicBezTo>
                <a:cubicBezTo>
                  <a:pt x="11039840" y="830666"/>
                  <a:pt x="11039840" y="830666"/>
                  <a:pt x="11039840" y="830666"/>
                </a:cubicBezTo>
                <a:cubicBezTo>
                  <a:pt x="11049271" y="830666"/>
                  <a:pt x="11049271" y="830666"/>
                  <a:pt x="11049271" y="830666"/>
                </a:cubicBezTo>
                <a:cubicBezTo>
                  <a:pt x="11049271" y="906334"/>
                  <a:pt x="11049271" y="906334"/>
                  <a:pt x="11049271" y="906334"/>
                </a:cubicBezTo>
                <a:cubicBezTo>
                  <a:pt x="11053987" y="906334"/>
                  <a:pt x="11053987" y="906334"/>
                  <a:pt x="11053987" y="906334"/>
                </a:cubicBezTo>
                <a:cubicBezTo>
                  <a:pt x="11053987" y="963086"/>
                  <a:pt x="11053987" y="963086"/>
                  <a:pt x="11053987" y="963086"/>
                </a:cubicBezTo>
                <a:cubicBezTo>
                  <a:pt x="11063418" y="958357"/>
                  <a:pt x="11063418" y="958357"/>
                  <a:pt x="11063418" y="958357"/>
                </a:cubicBezTo>
                <a:cubicBezTo>
                  <a:pt x="11063418" y="939439"/>
                  <a:pt x="11063418" y="939439"/>
                  <a:pt x="11063418" y="939439"/>
                </a:cubicBezTo>
                <a:cubicBezTo>
                  <a:pt x="11068134" y="953627"/>
                  <a:pt x="11068134" y="953627"/>
                  <a:pt x="11068134" y="953627"/>
                </a:cubicBezTo>
                <a:cubicBezTo>
                  <a:pt x="11077565" y="953627"/>
                  <a:pt x="11077565" y="953627"/>
                  <a:pt x="11077565" y="953627"/>
                </a:cubicBezTo>
                <a:cubicBezTo>
                  <a:pt x="11077565" y="854312"/>
                  <a:pt x="11077565" y="854312"/>
                  <a:pt x="11077565" y="854312"/>
                </a:cubicBezTo>
                <a:cubicBezTo>
                  <a:pt x="11115291" y="854312"/>
                  <a:pt x="11115291" y="854312"/>
                  <a:pt x="11115291" y="854312"/>
                </a:cubicBezTo>
                <a:cubicBezTo>
                  <a:pt x="11129438" y="868500"/>
                  <a:pt x="11129438" y="868500"/>
                  <a:pt x="11129438" y="868500"/>
                </a:cubicBezTo>
                <a:cubicBezTo>
                  <a:pt x="11129438" y="854312"/>
                  <a:pt x="11129438" y="854312"/>
                  <a:pt x="11129438" y="854312"/>
                </a:cubicBezTo>
                <a:cubicBezTo>
                  <a:pt x="11129438" y="849583"/>
                  <a:pt x="11129438" y="849583"/>
                  <a:pt x="11129438" y="849583"/>
                </a:cubicBezTo>
                <a:cubicBezTo>
                  <a:pt x="11143585" y="849583"/>
                  <a:pt x="11143585" y="849583"/>
                  <a:pt x="11143585" y="849583"/>
                </a:cubicBezTo>
                <a:cubicBezTo>
                  <a:pt x="11143585" y="821207"/>
                  <a:pt x="11143585" y="821207"/>
                  <a:pt x="11143585" y="821207"/>
                </a:cubicBezTo>
                <a:cubicBezTo>
                  <a:pt x="11153016" y="821207"/>
                  <a:pt x="11153016" y="821207"/>
                  <a:pt x="11153016" y="821207"/>
                </a:cubicBezTo>
                <a:cubicBezTo>
                  <a:pt x="11153016" y="807019"/>
                  <a:pt x="11153016" y="807019"/>
                  <a:pt x="11153016" y="807019"/>
                </a:cubicBezTo>
                <a:cubicBezTo>
                  <a:pt x="11153016" y="778643"/>
                  <a:pt x="11153016" y="778643"/>
                  <a:pt x="11153016" y="778643"/>
                </a:cubicBezTo>
                <a:cubicBezTo>
                  <a:pt x="11171879" y="778643"/>
                  <a:pt x="11171879" y="778643"/>
                  <a:pt x="11171879" y="778643"/>
                </a:cubicBezTo>
                <a:cubicBezTo>
                  <a:pt x="11171879" y="740809"/>
                  <a:pt x="11171879" y="740809"/>
                  <a:pt x="11171879" y="740809"/>
                </a:cubicBezTo>
                <a:cubicBezTo>
                  <a:pt x="11186026" y="740809"/>
                  <a:pt x="11186026" y="740809"/>
                  <a:pt x="11186026" y="740809"/>
                </a:cubicBezTo>
                <a:cubicBezTo>
                  <a:pt x="11186026" y="731350"/>
                  <a:pt x="11186026" y="731350"/>
                  <a:pt x="11186026" y="731350"/>
                </a:cubicBezTo>
                <a:cubicBezTo>
                  <a:pt x="11190742" y="731350"/>
                  <a:pt x="11190742" y="731350"/>
                  <a:pt x="11190742" y="731350"/>
                </a:cubicBezTo>
                <a:cubicBezTo>
                  <a:pt x="11190742" y="698245"/>
                  <a:pt x="11190742" y="698245"/>
                  <a:pt x="11190742" y="698245"/>
                </a:cubicBezTo>
                <a:cubicBezTo>
                  <a:pt x="11195457" y="698245"/>
                  <a:pt x="11195457" y="698245"/>
                  <a:pt x="11195457" y="698245"/>
                </a:cubicBezTo>
                <a:cubicBezTo>
                  <a:pt x="11195457" y="688787"/>
                  <a:pt x="11195457" y="688787"/>
                  <a:pt x="11195457" y="688787"/>
                </a:cubicBezTo>
                <a:cubicBezTo>
                  <a:pt x="11204888" y="688787"/>
                  <a:pt x="11204888" y="688787"/>
                  <a:pt x="11204888" y="688787"/>
                </a:cubicBezTo>
                <a:cubicBezTo>
                  <a:pt x="11204888" y="650952"/>
                  <a:pt x="11204888" y="650952"/>
                  <a:pt x="11204888" y="650952"/>
                </a:cubicBezTo>
                <a:cubicBezTo>
                  <a:pt x="11237898" y="650952"/>
                  <a:pt x="11237898" y="650952"/>
                  <a:pt x="11237898" y="650952"/>
                </a:cubicBezTo>
                <a:cubicBezTo>
                  <a:pt x="11237898" y="636765"/>
                  <a:pt x="11237898" y="636765"/>
                  <a:pt x="11237898" y="636765"/>
                </a:cubicBezTo>
                <a:cubicBezTo>
                  <a:pt x="11275624" y="636765"/>
                  <a:pt x="11275624" y="636765"/>
                  <a:pt x="11275624" y="636765"/>
                </a:cubicBezTo>
                <a:cubicBezTo>
                  <a:pt x="11275624" y="622577"/>
                  <a:pt x="11275624" y="622577"/>
                  <a:pt x="11275624" y="622577"/>
                </a:cubicBezTo>
                <a:cubicBezTo>
                  <a:pt x="11299202" y="622577"/>
                  <a:pt x="11299202" y="622577"/>
                  <a:pt x="11299202" y="622577"/>
                </a:cubicBezTo>
                <a:cubicBezTo>
                  <a:pt x="11299202" y="636765"/>
                  <a:pt x="11299202" y="636765"/>
                  <a:pt x="11299202" y="636765"/>
                </a:cubicBezTo>
                <a:cubicBezTo>
                  <a:pt x="11308634" y="636765"/>
                  <a:pt x="11308634" y="636765"/>
                  <a:pt x="11308634" y="636765"/>
                </a:cubicBezTo>
                <a:cubicBezTo>
                  <a:pt x="11308634" y="632035"/>
                  <a:pt x="11308634" y="632035"/>
                  <a:pt x="11308634" y="632035"/>
                </a:cubicBezTo>
                <a:cubicBezTo>
                  <a:pt x="11318065" y="632035"/>
                  <a:pt x="11318065" y="632035"/>
                  <a:pt x="11318065" y="632035"/>
                </a:cubicBezTo>
                <a:cubicBezTo>
                  <a:pt x="11318065" y="636765"/>
                  <a:pt x="11318065" y="636765"/>
                  <a:pt x="11318065" y="636765"/>
                </a:cubicBezTo>
                <a:cubicBezTo>
                  <a:pt x="11327496" y="636765"/>
                  <a:pt x="11327496" y="636765"/>
                  <a:pt x="11327496" y="636765"/>
                </a:cubicBezTo>
                <a:cubicBezTo>
                  <a:pt x="11327496" y="622577"/>
                  <a:pt x="11327496" y="622577"/>
                  <a:pt x="11327496" y="622577"/>
                </a:cubicBezTo>
                <a:cubicBezTo>
                  <a:pt x="11346359" y="622577"/>
                  <a:pt x="11346359" y="622577"/>
                  <a:pt x="11346359" y="622577"/>
                </a:cubicBezTo>
                <a:cubicBezTo>
                  <a:pt x="11346359" y="636765"/>
                  <a:pt x="11346359" y="636765"/>
                  <a:pt x="11346359" y="636765"/>
                </a:cubicBezTo>
                <a:cubicBezTo>
                  <a:pt x="11374653" y="636765"/>
                  <a:pt x="11374653" y="636765"/>
                  <a:pt x="11374653" y="636765"/>
                </a:cubicBezTo>
                <a:cubicBezTo>
                  <a:pt x="11374653" y="650952"/>
                  <a:pt x="11374653" y="650952"/>
                  <a:pt x="11374653" y="650952"/>
                </a:cubicBezTo>
                <a:cubicBezTo>
                  <a:pt x="11388800" y="650952"/>
                  <a:pt x="11388800" y="650952"/>
                  <a:pt x="11388800" y="650952"/>
                </a:cubicBezTo>
                <a:cubicBezTo>
                  <a:pt x="11388800" y="750268"/>
                  <a:pt x="11388800" y="750268"/>
                  <a:pt x="11388800" y="750268"/>
                </a:cubicBezTo>
                <a:cubicBezTo>
                  <a:pt x="11398231" y="750268"/>
                  <a:pt x="11398231" y="750268"/>
                  <a:pt x="11398231" y="750268"/>
                </a:cubicBezTo>
                <a:cubicBezTo>
                  <a:pt x="11398231" y="712433"/>
                  <a:pt x="11398231" y="712433"/>
                  <a:pt x="11398231" y="712433"/>
                </a:cubicBezTo>
                <a:cubicBezTo>
                  <a:pt x="11445388" y="712433"/>
                  <a:pt x="11445388" y="712433"/>
                  <a:pt x="11445388" y="712433"/>
                </a:cubicBezTo>
                <a:cubicBezTo>
                  <a:pt x="11445388" y="750268"/>
                  <a:pt x="11445388" y="750268"/>
                  <a:pt x="11445388" y="750268"/>
                </a:cubicBezTo>
                <a:cubicBezTo>
                  <a:pt x="11454819" y="750268"/>
                  <a:pt x="11454819" y="750268"/>
                  <a:pt x="11454819" y="750268"/>
                </a:cubicBezTo>
                <a:cubicBezTo>
                  <a:pt x="11454819" y="854312"/>
                  <a:pt x="11454819" y="854312"/>
                  <a:pt x="11454819" y="854312"/>
                </a:cubicBezTo>
                <a:cubicBezTo>
                  <a:pt x="11459535" y="854312"/>
                  <a:pt x="11459535" y="854312"/>
                  <a:pt x="11459535" y="854312"/>
                </a:cubicBezTo>
                <a:cubicBezTo>
                  <a:pt x="11464251" y="769185"/>
                  <a:pt x="11464251" y="769185"/>
                  <a:pt x="11464251" y="769185"/>
                </a:cubicBezTo>
                <a:cubicBezTo>
                  <a:pt x="11464251" y="854312"/>
                  <a:pt x="11464251" y="854312"/>
                  <a:pt x="11464251" y="854312"/>
                </a:cubicBezTo>
                <a:cubicBezTo>
                  <a:pt x="11473682" y="854312"/>
                  <a:pt x="11473682" y="854312"/>
                  <a:pt x="11473682" y="854312"/>
                </a:cubicBezTo>
                <a:cubicBezTo>
                  <a:pt x="11478398" y="901605"/>
                  <a:pt x="11478398" y="901605"/>
                  <a:pt x="11478398" y="901605"/>
                </a:cubicBezTo>
                <a:cubicBezTo>
                  <a:pt x="11501976" y="915793"/>
                  <a:pt x="11501976" y="915793"/>
                  <a:pt x="11501976" y="915793"/>
                </a:cubicBezTo>
                <a:cubicBezTo>
                  <a:pt x="11501976" y="896876"/>
                  <a:pt x="11501976" y="896876"/>
                  <a:pt x="11501976" y="896876"/>
                </a:cubicBezTo>
                <a:cubicBezTo>
                  <a:pt x="11506692" y="896876"/>
                  <a:pt x="11506692" y="896876"/>
                  <a:pt x="11506692" y="896876"/>
                </a:cubicBezTo>
                <a:cubicBezTo>
                  <a:pt x="11506692" y="882688"/>
                  <a:pt x="11506692" y="882688"/>
                  <a:pt x="11506692" y="882688"/>
                </a:cubicBezTo>
                <a:cubicBezTo>
                  <a:pt x="11572711" y="882688"/>
                  <a:pt x="11572711" y="882688"/>
                  <a:pt x="11572711" y="882688"/>
                </a:cubicBezTo>
                <a:cubicBezTo>
                  <a:pt x="11572711" y="887417"/>
                  <a:pt x="11572711" y="887417"/>
                  <a:pt x="11572711" y="887417"/>
                </a:cubicBezTo>
                <a:cubicBezTo>
                  <a:pt x="11577427" y="887417"/>
                  <a:pt x="11577427" y="887417"/>
                  <a:pt x="11577427" y="887417"/>
                </a:cubicBezTo>
                <a:cubicBezTo>
                  <a:pt x="11577427" y="873229"/>
                  <a:pt x="11577427" y="873229"/>
                  <a:pt x="11577427" y="873229"/>
                </a:cubicBezTo>
                <a:cubicBezTo>
                  <a:pt x="11586858" y="873229"/>
                  <a:pt x="11586858" y="873229"/>
                  <a:pt x="11586858" y="873229"/>
                </a:cubicBezTo>
                <a:cubicBezTo>
                  <a:pt x="11586858" y="887417"/>
                  <a:pt x="11586858" y="887417"/>
                  <a:pt x="11586858" y="887417"/>
                </a:cubicBezTo>
                <a:cubicBezTo>
                  <a:pt x="11596290" y="887417"/>
                  <a:pt x="11596290" y="887417"/>
                  <a:pt x="11596290" y="887417"/>
                </a:cubicBezTo>
                <a:cubicBezTo>
                  <a:pt x="11596290" y="868500"/>
                  <a:pt x="11596290" y="868500"/>
                  <a:pt x="11596290" y="868500"/>
                </a:cubicBezTo>
                <a:cubicBezTo>
                  <a:pt x="11605721" y="868500"/>
                  <a:pt x="11605721" y="868500"/>
                  <a:pt x="11605721" y="868500"/>
                </a:cubicBezTo>
                <a:cubicBezTo>
                  <a:pt x="11605721" y="859041"/>
                  <a:pt x="11605721" y="859041"/>
                  <a:pt x="11605721" y="859041"/>
                </a:cubicBezTo>
                <a:cubicBezTo>
                  <a:pt x="11629299" y="859041"/>
                  <a:pt x="11629299" y="859041"/>
                  <a:pt x="11629299" y="859041"/>
                </a:cubicBezTo>
                <a:cubicBezTo>
                  <a:pt x="11629299" y="835395"/>
                  <a:pt x="11629299" y="835395"/>
                  <a:pt x="11629299" y="835395"/>
                </a:cubicBezTo>
                <a:cubicBezTo>
                  <a:pt x="11638730" y="830666"/>
                  <a:pt x="11638730" y="830666"/>
                  <a:pt x="11638730" y="830666"/>
                </a:cubicBezTo>
                <a:cubicBezTo>
                  <a:pt x="11638730" y="825936"/>
                  <a:pt x="11638730" y="825936"/>
                  <a:pt x="11638730" y="825936"/>
                </a:cubicBezTo>
                <a:cubicBezTo>
                  <a:pt x="11657593" y="825936"/>
                  <a:pt x="11657593" y="825936"/>
                  <a:pt x="11657593" y="825936"/>
                </a:cubicBezTo>
                <a:cubicBezTo>
                  <a:pt x="11657593" y="807019"/>
                  <a:pt x="11657593" y="807019"/>
                  <a:pt x="11657593" y="807019"/>
                </a:cubicBezTo>
                <a:cubicBezTo>
                  <a:pt x="11667025" y="807019"/>
                  <a:pt x="11667025" y="807019"/>
                  <a:pt x="11667025" y="807019"/>
                </a:cubicBezTo>
                <a:cubicBezTo>
                  <a:pt x="11667025" y="764456"/>
                  <a:pt x="11667025" y="764456"/>
                  <a:pt x="11667025" y="764456"/>
                </a:cubicBezTo>
                <a:cubicBezTo>
                  <a:pt x="11685887" y="764456"/>
                  <a:pt x="11685887" y="764456"/>
                  <a:pt x="11685887" y="764456"/>
                </a:cubicBezTo>
                <a:cubicBezTo>
                  <a:pt x="11685887" y="759726"/>
                  <a:pt x="11685887" y="759726"/>
                  <a:pt x="11685887" y="759726"/>
                </a:cubicBezTo>
                <a:cubicBezTo>
                  <a:pt x="11695319" y="759726"/>
                  <a:pt x="11695319" y="759726"/>
                  <a:pt x="11695319" y="759726"/>
                </a:cubicBezTo>
                <a:cubicBezTo>
                  <a:pt x="11695319" y="702975"/>
                  <a:pt x="11695319" y="702975"/>
                  <a:pt x="11695319" y="702975"/>
                </a:cubicBezTo>
                <a:cubicBezTo>
                  <a:pt x="11718897" y="702975"/>
                  <a:pt x="11718897" y="702975"/>
                  <a:pt x="11718897" y="702975"/>
                </a:cubicBezTo>
                <a:cubicBezTo>
                  <a:pt x="11718897" y="679328"/>
                  <a:pt x="11718897" y="679328"/>
                  <a:pt x="11718897" y="679328"/>
                </a:cubicBezTo>
                <a:cubicBezTo>
                  <a:pt x="11766054" y="679328"/>
                  <a:pt x="11766054" y="679328"/>
                  <a:pt x="11766054" y="679328"/>
                </a:cubicBezTo>
                <a:cubicBezTo>
                  <a:pt x="11766054" y="702975"/>
                  <a:pt x="11766054" y="702975"/>
                  <a:pt x="11766054" y="702975"/>
                </a:cubicBezTo>
                <a:cubicBezTo>
                  <a:pt x="11794348" y="702975"/>
                  <a:pt x="11794348" y="702975"/>
                  <a:pt x="11794348" y="702975"/>
                </a:cubicBezTo>
                <a:cubicBezTo>
                  <a:pt x="11794348" y="759726"/>
                  <a:pt x="11794348" y="759726"/>
                  <a:pt x="11794348" y="759726"/>
                </a:cubicBezTo>
                <a:cubicBezTo>
                  <a:pt x="11813210" y="759726"/>
                  <a:pt x="11813210" y="759726"/>
                  <a:pt x="11813210" y="759726"/>
                </a:cubicBezTo>
                <a:cubicBezTo>
                  <a:pt x="11813210" y="887417"/>
                  <a:pt x="11813210" y="887417"/>
                  <a:pt x="11813210" y="887417"/>
                </a:cubicBezTo>
                <a:cubicBezTo>
                  <a:pt x="11817926" y="887417"/>
                  <a:pt x="11817926" y="887417"/>
                  <a:pt x="11817926" y="887417"/>
                </a:cubicBezTo>
                <a:cubicBezTo>
                  <a:pt x="11832073" y="854312"/>
                  <a:pt x="11832073" y="854312"/>
                  <a:pt x="11832073" y="854312"/>
                </a:cubicBezTo>
                <a:cubicBezTo>
                  <a:pt x="11841504" y="868500"/>
                  <a:pt x="11841504" y="868500"/>
                  <a:pt x="11841504" y="868500"/>
                </a:cubicBezTo>
                <a:cubicBezTo>
                  <a:pt x="11836789" y="868500"/>
                  <a:pt x="11836789" y="868500"/>
                  <a:pt x="11836789" y="868500"/>
                </a:cubicBezTo>
                <a:cubicBezTo>
                  <a:pt x="11836789" y="887417"/>
                  <a:pt x="11836789" y="887417"/>
                  <a:pt x="11836789" y="887417"/>
                </a:cubicBezTo>
                <a:cubicBezTo>
                  <a:pt x="11846220" y="887417"/>
                  <a:pt x="11846220" y="887417"/>
                  <a:pt x="11846220" y="887417"/>
                </a:cubicBezTo>
                <a:cubicBezTo>
                  <a:pt x="11846220" y="925252"/>
                  <a:pt x="11846220" y="925252"/>
                  <a:pt x="11846220" y="925252"/>
                </a:cubicBezTo>
                <a:cubicBezTo>
                  <a:pt x="11855652" y="925252"/>
                  <a:pt x="11855652" y="925252"/>
                  <a:pt x="11855652" y="925252"/>
                </a:cubicBezTo>
                <a:cubicBezTo>
                  <a:pt x="11855652" y="953627"/>
                  <a:pt x="11855652" y="953627"/>
                  <a:pt x="11855652" y="953627"/>
                </a:cubicBezTo>
                <a:cubicBezTo>
                  <a:pt x="11874514" y="953627"/>
                  <a:pt x="11874514" y="953627"/>
                  <a:pt x="11874514" y="953627"/>
                </a:cubicBezTo>
                <a:cubicBezTo>
                  <a:pt x="11874514" y="944169"/>
                  <a:pt x="11874514" y="944169"/>
                  <a:pt x="11874514" y="944169"/>
                </a:cubicBezTo>
                <a:cubicBezTo>
                  <a:pt x="11893377" y="944169"/>
                  <a:pt x="11893377" y="944169"/>
                  <a:pt x="11893377" y="944169"/>
                </a:cubicBezTo>
                <a:cubicBezTo>
                  <a:pt x="11893377" y="915793"/>
                  <a:pt x="11893377" y="915793"/>
                  <a:pt x="11893377" y="915793"/>
                </a:cubicBezTo>
                <a:cubicBezTo>
                  <a:pt x="11940534" y="915793"/>
                  <a:pt x="11940534" y="915793"/>
                  <a:pt x="11940534" y="915793"/>
                </a:cubicBezTo>
                <a:cubicBezTo>
                  <a:pt x="11940534" y="925252"/>
                  <a:pt x="11940534" y="925252"/>
                  <a:pt x="11940534" y="925252"/>
                </a:cubicBezTo>
                <a:cubicBezTo>
                  <a:pt x="11949965" y="925252"/>
                  <a:pt x="11949965" y="925252"/>
                  <a:pt x="11949965" y="925252"/>
                </a:cubicBezTo>
                <a:cubicBezTo>
                  <a:pt x="11949965" y="915793"/>
                  <a:pt x="11949965" y="915793"/>
                  <a:pt x="11949965" y="915793"/>
                </a:cubicBezTo>
                <a:cubicBezTo>
                  <a:pt x="11959396" y="915793"/>
                  <a:pt x="11959396" y="915793"/>
                  <a:pt x="11959396" y="915793"/>
                </a:cubicBezTo>
                <a:cubicBezTo>
                  <a:pt x="11959396" y="934710"/>
                  <a:pt x="11959396" y="934710"/>
                  <a:pt x="11959396" y="934710"/>
                </a:cubicBezTo>
                <a:cubicBezTo>
                  <a:pt x="11968828" y="934710"/>
                  <a:pt x="11968828" y="934710"/>
                  <a:pt x="11968828" y="934710"/>
                </a:cubicBezTo>
                <a:cubicBezTo>
                  <a:pt x="11968828" y="925252"/>
                  <a:pt x="11968828" y="925252"/>
                  <a:pt x="11968828" y="925252"/>
                </a:cubicBezTo>
                <a:cubicBezTo>
                  <a:pt x="11978259" y="925252"/>
                  <a:pt x="11978259" y="925252"/>
                  <a:pt x="11978259" y="925252"/>
                </a:cubicBezTo>
                <a:cubicBezTo>
                  <a:pt x="11978259" y="896876"/>
                  <a:pt x="11978259" y="896876"/>
                  <a:pt x="11978259" y="896876"/>
                </a:cubicBezTo>
                <a:cubicBezTo>
                  <a:pt x="12015984" y="896876"/>
                  <a:pt x="12015984" y="896876"/>
                  <a:pt x="12015984" y="896876"/>
                </a:cubicBezTo>
                <a:cubicBezTo>
                  <a:pt x="12015984" y="906334"/>
                  <a:pt x="12015984" y="906334"/>
                  <a:pt x="12015984" y="906334"/>
                </a:cubicBezTo>
                <a:cubicBezTo>
                  <a:pt x="12025416" y="906334"/>
                  <a:pt x="12025416" y="906334"/>
                  <a:pt x="12025416" y="906334"/>
                </a:cubicBezTo>
                <a:cubicBezTo>
                  <a:pt x="12025416" y="887417"/>
                  <a:pt x="12025416" y="887417"/>
                  <a:pt x="12025416" y="887417"/>
                </a:cubicBezTo>
                <a:cubicBezTo>
                  <a:pt x="12044278" y="887417"/>
                  <a:pt x="12044278" y="887417"/>
                  <a:pt x="12044278" y="887417"/>
                </a:cubicBezTo>
                <a:cubicBezTo>
                  <a:pt x="12044278" y="859041"/>
                  <a:pt x="12044278" y="859041"/>
                  <a:pt x="12044278" y="859041"/>
                </a:cubicBezTo>
                <a:cubicBezTo>
                  <a:pt x="12063141" y="859041"/>
                  <a:pt x="12063141" y="859041"/>
                  <a:pt x="12063141" y="859041"/>
                </a:cubicBezTo>
                <a:cubicBezTo>
                  <a:pt x="12063141" y="868500"/>
                  <a:pt x="12063141" y="868500"/>
                  <a:pt x="12063141" y="868500"/>
                </a:cubicBezTo>
                <a:cubicBezTo>
                  <a:pt x="12072573" y="868500"/>
                  <a:pt x="12072573" y="868500"/>
                  <a:pt x="12072573" y="868500"/>
                </a:cubicBezTo>
                <a:cubicBezTo>
                  <a:pt x="12072573" y="840124"/>
                  <a:pt x="12072573" y="840124"/>
                  <a:pt x="12072573" y="840124"/>
                </a:cubicBezTo>
                <a:cubicBezTo>
                  <a:pt x="12091435" y="840124"/>
                  <a:pt x="12091435" y="840124"/>
                  <a:pt x="12091435" y="840124"/>
                </a:cubicBezTo>
                <a:cubicBezTo>
                  <a:pt x="12091435" y="859041"/>
                  <a:pt x="12091435" y="859041"/>
                  <a:pt x="12091435" y="859041"/>
                </a:cubicBezTo>
                <a:cubicBezTo>
                  <a:pt x="12119730" y="859041"/>
                  <a:pt x="12119730" y="859041"/>
                  <a:pt x="12119730" y="859041"/>
                </a:cubicBezTo>
                <a:cubicBezTo>
                  <a:pt x="12119730" y="849583"/>
                  <a:pt x="12119730" y="849583"/>
                  <a:pt x="12119730" y="849583"/>
                </a:cubicBezTo>
                <a:cubicBezTo>
                  <a:pt x="12143308" y="849583"/>
                  <a:pt x="12143308" y="849583"/>
                  <a:pt x="12143308" y="849583"/>
                </a:cubicBezTo>
                <a:cubicBezTo>
                  <a:pt x="12143308" y="859041"/>
                  <a:pt x="12143308" y="859041"/>
                  <a:pt x="12143308" y="859041"/>
                </a:cubicBezTo>
                <a:cubicBezTo>
                  <a:pt x="12148024" y="859041"/>
                  <a:pt x="12148024" y="859041"/>
                  <a:pt x="12148024" y="859041"/>
                </a:cubicBezTo>
                <a:cubicBezTo>
                  <a:pt x="12148024" y="877959"/>
                  <a:pt x="12148024" y="877959"/>
                  <a:pt x="12148024" y="877959"/>
                </a:cubicBezTo>
                <a:cubicBezTo>
                  <a:pt x="12157455" y="877959"/>
                  <a:pt x="12157455" y="877959"/>
                  <a:pt x="12157455" y="877959"/>
                </a:cubicBezTo>
                <a:cubicBezTo>
                  <a:pt x="12157455" y="887417"/>
                  <a:pt x="12157455" y="887417"/>
                  <a:pt x="12157455" y="887417"/>
                </a:cubicBezTo>
                <a:cubicBezTo>
                  <a:pt x="12171602" y="887417"/>
                  <a:pt x="12182212" y="887417"/>
                  <a:pt x="12190170" y="887417"/>
                </a:cubicBezTo>
                <a:lnTo>
                  <a:pt x="12191999" y="887417"/>
                </a:lnTo>
                <a:lnTo>
                  <a:pt x="12191999" y="1044323"/>
                </a:lnTo>
                <a:lnTo>
                  <a:pt x="10521116" y="1044323"/>
                </a:lnTo>
                <a:lnTo>
                  <a:pt x="10521116" y="1041933"/>
                </a:lnTo>
                <a:lnTo>
                  <a:pt x="8579790" y="1041933"/>
                </a:lnTo>
                <a:lnTo>
                  <a:pt x="8566156" y="1041933"/>
                </a:lnTo>
                <a:lnTo>
                  <a:pt x="7520052" y="1041933"/>
                </a:lnTo>
                <a:lnTo>
                  <a:pt x="5379136" y="1041933"/>
                </a:lnTo>
                <a:lnTo>
                  <a:pt x="5379136" y="1000888"/>
                </a:lnTo>
                <a:cubicBezTo>
                  <a:pt x="5374420" y="1000888"/>
                  <a:pt x="5374420" y="1000888"/>
                  <a:pt x="5374420" y="1000888"/>
                </a:cubicBezTo>
                <a:cubicBezTo>
                  <a:pt x="5374420" y="996158"/>
                  <a:pt x="5374420" y="996158"/>
                  <a:pt x="5374420" y="996158"/>
                </a:cubicBezTo>
                <a:cubicBezTo>
                  <a:pt x="5388567" y="996158"/>
                  <a:pt x="5388567" y="996158"/>
                  <a:pt x="5388567" y="996158"/>
                </a:cubicBezTo>
                <a:cubicBezTo>
                  <a:pt x="5388567" y="977241"/>
                  <a:pt x="5388567" y="977241"/>
                  <a:pt x="5388567" y="977241"/>
                </a:cubicBezTo>
                <a:cubicBezTo>
                  <a:pt x="5487596" y="977241"/>
                  <a:pt x="5487596" y="977241"/>
                  <a:pt x="5487596" y="977241"/>
                </a:cubicBezTo>
                <a:cubicBezTo>
                  <a:pt x="5487596" y="996158"/>
                  <a:pt x="5487596" y="996158"/>
                  <a:pt x="5487596" y="996158"/>
                </a:cubicBezTo>
                <a:cubicBezTo>
                  <a:pt x="5497029" y="996158"/>
                  <a:pt x="5506459" y="996158"/>
                  <a:pt x="5515890" y="996158"/>
                </a:cubicBezTo>
                <a:cubicBezTo>
                  <a:pt x="5515890" y="986700"/>
                  <a:pt x="5515890" y="981970"/>
                  <a:pt x="5515890" y="972512"/>
                </a:cubicBezTo>
                <a:cubicBezTo>
                  <a:pt x="5525322" y="972512"/>
                  <a:pt x="5525322" y="972512"/>
                  <a:pt x="5525322" y="972512"/>
                </a:cubicBezTo>
                <a:cubicBezTo>
                  <a:pt x="5525322" y="939407"/>
                  <a:pt x="5525322" y="939407"/>
                  <a:pt x="5525322" y="939407"/>
                </a:cubicBezTo>
                <a:cubicBezTo>
                  <a:pt x="5539470" y="939407"/>
                  <a:pt x="5539470" y="939407"/>
                  <a:pt x="5539470" y="939407"/>
                </a:cubicBezTo>
                <a:cubicBezTo>
                  <a:pt x="5539470" y="934677"/>
                  <a:pt x="5539470" y="934677"/>
                  <a:pt x="5539470" y="934677"/>
                </a:cubicBezTo>
                <a:cubicBezTo>
                  <a:pt x="5553616" y="934677"/>
                  <a:pt x="5553616" y="934677"/>
                  <a:pt x="5553616" y="934677"/>
                </a:cubicBezTo>
                <a:cubicBezTo>
                  <a:pt x="5553616" y="934677"/>
                  <a:pt x="5558332" y="934677"/>
                  <a:pt x="5558332" y="939407"/>
                </a:cubicBezTo>
                <a:cubicBezTo>
                  <a:pt x="5572479" y="939407"/>
                  <a:pt x="5572479" y="939407"/>
                  <a:pt x="5572479" y="939407"/>
                </a:cubicBezTo>
                <a:cubicBezTo>
                  <a:pt x="5572479" y="972512"/>
                  <a:pt x="5572479" y="972512"/>
                  <a:pt x="5572479" y="972512"/>
                </a:cubicBezTo>
                <a:cubicBezTo>
                  <a:pt x="5610204" y="972512"/>
                  <a:pt x="5610204" y="972512"/>
                  <a:pt x="5610204" y="972512"/>
                </a:cubicBezTo>
                <a:cubicBezTo>
                  <a:pt x="5610204" y="958324"/>
                  <a:pt x="5610204" y="958324"/>
                  <a:pt x="5610204" y="958324"/>
                </a:cubicBezTo>
                <a:cubicBezTo>
                  <a:pt x="5614920" y="958324"/>
                  <a:pt x="5614920" y="958324"/>
                  <a:pt x="5614920" y="958324"/>
                </a:cubicBezTo>
                <a:cubicBezTo>
                  <a:pt x="5614920" y="972512"/>
                  <a:pt x="5614920" y="972512"/>
                  <a:pt x="5614920" y="972512"/>
                </a:cubicBezTo>
                <a:cubicBezTo>
                  <a:pt x="5633783" y="972512"/>
                  <a:pt x="5633783" y="972512"/>
                  <a:pt x="5633783" y="972512"/>
                </a:cubicBezTo>
                <a:cubicBezTo>
                  <a:pt x="5633783" y="806986"/>
                  <a:pt x="5633783" y="806986"/>
                  <a:pt x="5633783" y="806986"/>
                </a:cubicBezTo>
                <a:cubicBezTo>
                  <a:pt x="5680940" y="806986"/>
                  <a:pt x="5680940" y="806986"/>
                  <a:pt x="5680940" y="806986"/>
                </a:cubicBezTo>
                <a:cubicBezTo>
                  <a:pt x="5680940" y="792799"/>
                  <a:pt x="5680940" y="792799"/>
                  <a:pt x="5680940" y="792799"/>
                </a:cubicBezTo>
                <a:cubicBezTo>
                  <a:pt x="5685655" y="792799"/>
                  <a:pt x="5685655" y="792799"/>
                  <a:pt x="5685655" y="792799"/>
                </a:cubicBezTo>
                <a:cubicBezTo>
                  <a:pt x="5685655" y="802257"/>
                  <a:pt x="5685655" y="802257"/>
                  <a:pt x="5685655" y="802257"/>
                </a:cubicBezTo>
                <a:cubicBezTo>
                  <a:pt x="5709233" y="802257"/>
                  <a:pt x="5709233" y="802257"/>
                  <a:pt x="5709233" y="802257"/>
                </a:cubicBezTo>
                <a:cubicBezTo>
                  <a:pt x="5709233" y="792799"/>
                  <a:pt x="5709233" y="792799"/>
                  <a:pt x="5709233" y="792799"/>
                </a:cubicBezTo>
                <a:cubicBezTo>
                  <a:pt x="5713949" y="792799"/>
                  <a:pt x="5713949" y="792799"/>
                  <a:pt x="5713949" y="792799"/>
                </a:cubicBezTo>
                <a:cubicBezTo>
                  <a:pt x="5713949" y="811716"/>
                  <a:pt x="5713949" y="811716"/>
                  <a:pt x="5713949" y="811716"/>
                </a:cubicBezTo>
                <a:cubicBezTo>
                  <a:pt x="5723381" y="811716"/>
                  <a:pt x="5723381" y="811716"/>
                  <a:pt x="5723381" y="811716"/>
                </a:cubicBezTo>
                <a:cubicBezTo>
                  <a:pt x="5723381" y="830633"/>
                  <a:pt x="5723381" y="830633"/>
                  <a:pt x="5723381" y="830633"/>
                </a:cubicBezTo>
                <a:cubicBezTo>
                  <a:pt x="5751674" y="830633"/>
                  <a:pt x="5751674" y="830633"/>
                  <a:pt x="5751674" y="830633"/>
                </a:cubicBezTo>
                <a:cubicBezTo>
                  <a:pt x="5751674" y="868467"/>
                  <a:pt x="5751674" y="868467"/>
                  <a:pt x="5751674" y="868467"/>
                </a:cubicBezTo>
                <a:cubicBezTo>
                  <a:pt x="5756390" y="868467"/>
                  <a:pt x="5756390" y="868467"/>
                  <a:pt x="5756390" y="868467"/>
                </a:cubicBezTo>
                <a:cubicBezTo>
                  <a:pt x="5756390" y="840092"/>
                  <a:pt x="5756390" y="840092"/>
                  <a:pt x="5756390" y="840092"/>
                </a:cubicBezTo>
                <a:cubicBezTo>
                  <a:pt x="5765822" y="840092"/>
                  <a:pt x="5765822" y="840092"/>
                  <a:pt x="5765822" y="840092"/>
                </a:cubicBezTo>
                <a:cubicBezTo>
                  <a:pt x="5765822" y="882655"/>
                  <a:pt x="5765822" y="882655"/>
                  <a:pt x="5765822" y="882655"/>
                </a:cubicBezTo>
                <a:cubicBezTo>
                  <a:pt x="5803547" y="882655"/>
                  <a:pt x="5803547" y="882655"/>
                  <a:pt x="5803547" y="882655"/>
                </a:cubicBezTo>
                <a:cubicBezTo>
                  <a:pt x="5803547" y="868467"/>
                  <a:pt x="5803547" y="868467"/>
                  <a:pt x="5803547" y="868467"/>
                </a:cubicBezTo>
                <a:cubicBezTo>
                  <a:pt x="5822409" y="868467"/>
                  <a:pt x="5822409" y="868467"/>
                  <a:pt x="5822409" y="868467"/>
                </a:cubicBezTo>
                <a:cubicBezTo>
                  <a:pt x="5822409" y="892114"/>
                  <a:pt x="5822409" y="892114"/>
                  <a:pt x="5822409" y="892114"/>
                </a:cubicBezTo>
                <a:cubicBezTo>
                  <a:pt x="5827125" y="892114"/>
                  <a:pt x="5827125" y="892114"/>
                  <a:pt x="5827125" y="892114"/>
                </a:cubicBezTo>
                <a:cubicBezTo>
                  <a:pt x="5827125" y="868467"/>
                  <a:pt x="5827125" y="868467"/>
                  <a:pt x="5827125" y="868467"/>
                </a:cubicBezTo>
                <a:cubicBezTo>
                  <a:pt x="5845988" y="868467"/>
                  <a:pt x="5845988" y="868467"/>
                  <a:pt x="5845988" y="868467"/>
                </a:cubicBezTo>
                <a:cubicBezTo>
                  <a:pt x="5845988" y="825904"/>
                  <a:pt x="5845988" y="825904"/>
                  <a:pt x="5845988" y="825904"/>
                </a:cubicBezTo>
                <a:cubicBezTo>
                  <a:pt x="5855420" y="825904"/>
                  <a:pt x="5855420" y="825904"/>
                  <a:pt x="5855420" y="825904"/>
                </a:cubicBezTo>
                <a:cubicBezTo>
                  <a:pt x="5869566" y="773881"/>
                  <a:pt x="5869566" y="773881"/>
                  <a:pt x="5869566" y="773881"/>
                </a:cubicBezTo>
                <a:cubicBezTo>
                  <a:pt x="5883713" y="773881"/>
                  <a:pt x="5883713" y="773881"/>
                  <a:pt x="5883713" y="773881"/>
                </a:cubicBezTo>
                <a:cubicBezTo>
                  <a:pt x="5897860" y="825904"/>
                  <a:pt x="5897860" y="825904"/>
                  <a:pt x="5897860" y="825904"/>
                </a:cubicBezTo>
                <a:cubicBezTo>
                  <a:pt x="5907291" y="825904"/>
                  <a:pt x="5907291" y="825904"/>
                  <a:pt x="5907291" y="825904"/>
                </a:cubicBezTo>
                <a:cubicBezTo>
                  <a:pt x="5907291" y="901572"/>
                  <a:pt x="5907291" y="901572"/>
                  <a:pt x="5907291" y="901572"/>
                </a:cubicBezTo>
                <a:cubicBezTo>
                  <a:pt x="5912007" y="901572"/>
                  <a:pt x="5912007" y="901572"/>
                  <a:pt x="5912007" y="901572"/>
                </a:cubicBezTo>
                <a:cubicBezTo>
                  <a:pt x="5912007" y="958324"/>
                  <a:pt x="5912007" y="958324"/>
                  <a:pt x="5912007" y="958324"/>
                </a:cubicBezTo>
                <a:cubicBezTo>
                  <a:pt x="5921438" y="953595"/>
                  <a:pt x="5921438" y="953595"/>
                  <a:pt x="5921438" y="953595"/>
                </a:cubicBezTo>
                <a:cubicBezTo>
                  <a:pt x="5921438" y="934677"/>
                  <a:pt x="5921438" y="934677"/>
                  <a:pt x="5921438" y="934677"/>
                </a:cubicBezTo>
                <a:cubicBezTo>
                  <a:pt x="5926154" y="948865"/>
                  <a:pt x="5926154" y="948865"/>
                  <a:pt x="5926154" y="948865"/>
                </a:cubicBezTo>
                <a:cubicBezTo>
                  <a:pt x="5935585" y="948865"/>
                  <a:pt x="5935585" y="948865"/>
                  <a:pt x="5935585" y="948865"/>
                </a:cubicBezTo>
                <a:cubicBezTo>
                  <a:pt x="5935585" y="849550"/>
                  <a:pt x="5935585" y="849550"/>
                  <a:pt x="5935585" y="849550"/>
                </a:cubicBezTo>
                <a:cubicBezTo>
                  <a:pt x="5973311" y="849550"/>
                  <a:pt x="5973311" y="849550"/>
                  <a:pt x="5973311" y="849550"/>
                </a:cubicBezTo>
                <a:cubicBezTo>
                  <a:pt x="5987459" y="863738"/>
                  <a:pt x="5987459" y="863738"/>
                  <a:pt x="5987459" y="863738"/>
                </a:cubicBezTo>
                <a:cubicBezTo>
                  <a:pt x="5987459" y="849550"/>
                  <a:pt x="5987459" y="849550"/>
                  <a:pt x="5987459" y="849550"/>
                </a:cubicBezTo>
                <a:cubicBezTo>
                  <a:pt x="5987459" y="844821"/>
                  <a:pt x="5987459" y="844821"/>
                  <a:pt x="5987459" y="844821"/>
                </a:cubicBezTo>
                <a:cubicBezTo>
                  <a:pt x="6001605" y="844821"/>
                  <a:pt x="6001605" y="844821"/>
                  <a:pt x="6001605" y="844821"/>
                </a:cubicBezTo>
                <a:cubicBezTo>
                  <a:pt x="6001605" y="816445"/>
                  <a:pt x="6001605" y="816445"/>
                  <a:pt x="6001605" y="816445"/>
                </a:cubicBezTo>
                <a:cubicBezTo>
                  <a:pt x="6011036" y="816445"/>
                  <a:pt x="6011036" y="816445"/>
                  <a:pt x="6011036" y="816445"/>
                </a:cubicBezTo>
                <a:cubicBezTo>
                  <a:pt x="6011036" y="802257"/>
                  <a:pt x="6011036" y="802257"/>
                  <a:pt x="6011036" y="802257"/>
                </a:cubicBezTo>
                <a:cubicBezTo>
                  <a:pt x="6011036" y="773881"/>
                  <a:pt x="6011036" y="773881"/>
                  <a:pt x="6011036" y="773881"/>
                </a:cubicBezTo>
                <a:cubicBezTo>
                  <a:pt x="6029899" y="773881"/>
                  <a:pt x="6029899" y="773881"/>
                  <a:pt x="6029899" y="773881"/>
                </a:cubicBezTo>
                <a:cubicBezTo>
                  <a:pt x="6029899" y="736047"/>
                  <a:pt x="6029899" y="736047"/>
                  <a:pt x="6029899" y="736047"/>
                </a:cubicBezTo>
                <a:cubicBezTo>
                  <a:pt x="6044047" y="736047"/>
                  <a:pt x="6044047" y="736047"/>
                  <a:pt x="6044047" y="736047"/>
                </a:cubicBezTo>
                <a:cubicBezTo>
                  <a:pt x="6044047" y="726588"/>
                  <a:pt x="6044047" y="726588"/>
                  <a:pt x="6044047" y="726588"/>
                </a:cubicBezTo>
                <a:cubicBezTo>
                  <a:pt x="6048762" y="726588"/>
                  <a:pt x="6048762" y="726588"/>
                  <a:pt x="6048762" y="726588"/>
                </a:cubicBezTo>
                <a:cubicBezTo>
                  <a:pt x="6048762" y="693483"/>
                  <a:pt x="6048762" y="693483"/>
                  <a:pt x="6048762" y="693483"/>
                </a:cubicBezTo>
                <a:cubicBezTo>
                  <a:pt x="6053477" y="693483"/>
                  <a:pt x="6053477" y="693483"/>
                  <a:pt x="6053477" y="693483"/>
                </a:cubicBezTo>
                <a:cubicBezTo>
                  <a:pt x="6053477" y="684025"/>
                  <a:pt x="6053477" y="684025"/>
                  <a:pt x="6053477" y="684025"/>
                </a:cubicBezTo>
                <a:cubicBezTo>
                  <a:pt x="6062909" y="684025"/>
                  <a:pt x="6062909" y="684025"/>
                  <a:pt x="6062909" y="684025"/>
                </a:cubicBezTo>
                <a:cubicBezTo>
                  <a:pt x="6062909" y="646190"/>
                  <a:pt x="6062909" y="646190"/>
                  <a:pt x="6062909" y="646190"/>
                </a:cubicBezTo>
                <a:cubicBezTo>
                  <a:pt x="6095918" y="646190"/>
                  <a:pt x="6095918" y="646190"/>
                  <a:pt x="6095918" y="646190"/>
                </a:cubicBezTo>
                <a:cubicBezTo>
                  <a:pt x="6095918" y="632003"/>
                  <a:pt x="6095918" y="632003"/>
                  <a:pt x="6095918" y="632003"/>
                </a:cubicBezTo>
                <a:cubicBezTo>
                  <a:pt x="6133644" y="632003"/>
                  <a:pt x="6133644" y="632003"/>
                  <a:pt x="6133644" y="632003"/>
                </a:cubicBezTo>
                <a:cubicBezTo>
                  <a:pt x="6133644" y="617815"/>
                  <a:pt x="6133644" y="617815"/>
                  <a:pt x="6133644" y="617815"/>
                </a:cubicBezTo>
                <a:cubicBezTo>
                  <a:pt x="6157222" y="617815"/>
                  <a:pt x="6157222" y="617815"/>
                  <a:pt x="6157222" y="617815"/>
                </a:cubicBezTo>
                <a:cubicBezTo>
                  <a:pt x="6157222" y="632003"/>
                  <a:pt x="6157222" y="632003"/>
                  <a:pt x="6157222" y="632003"/>
                </a:cubicBezTo>
                <a:cubicBezTo>
                  <a:pt x="6166654" y="632003"/>
                  <a:pt x="6166654" y="632003"/>
                  <a:pt x="6166654" y="632003"/>
                </a:cubicBezTo>
                <a:cubicBezTo>
                  <a:pt x="6166654" y="627273"/>
                  <a:pt x="6166654" y="627273"/>
                  <a:pt x="6166654" y="627273"/>
                </a:cubicBezTo>
                <a:cubicBezTo>
                  <a:pt x="6176085" y="627273"/>
                  <a:pt x="6176085" y="627273"/>
                  <a:pt x="6176085" y="627273"/>
                </a:cubicBezTo>
                <a:cubicBezTo>
                  <a:pt x="6176085" y="632003"/>
                  <a:pt x="6176085" y="632003"/>
                  <a:pt x="6176085" y="632003"/>
                </a:cubicBezTo>
                <a:cubicBezTo>
                  <a:pt x="6185516" y="632003"/>
                  <a:pt x="6185516" y="632003"/>
                  <a:pt x="6185516" y="632003"/>
                </a:cubicBezTo>
                <a:cubicBezTo>
                  <a:pt x="6185516" y="617815"/>
                  <a:pt x="6185516" y="617815"/>
                  <a:pt x="6185516" y="617815"/>
                </a:cubicBezTo>
                <a:cubicBezTo>
                  <a:pt x="6204379" y="617815"/>
                  <a:pt x="6204379" y="617815"/>
                  <a:pt x="6204379" y="617815"/>
                </a:cubicBezTo>
                <a:cubicBezTo>
                  <a:pt x="6204379" y="632003"/>
                  <a:pt x="6204379" y="632003"/>
                  <a:pt x="6204379" y="632003"/>
                </a:cubicBezTo>
                <a:cubicBezTo>
                  <a:pt x="6232673" y="632003"/>
                  <a:pt x="6232673" y="632003"/>
                  <a:pt x="6232673" y="632003"/>
                </a:cubicBezTo>
                <a:cubicBezTo>
                  <a:pt x="6232673" y="646190"/>
                  <a:pt x="6232673" y="646190"/>
                  <a:pt x="6232673" y="646190"/>
                </a:cubicBezTo>
                <a:cubicBezTo>
                  <a:pt x="6246820" y="646190"/>
                  <a:pt x="6246820" y="646190"/>
                  <a:pt x="6246820" y="646190"/>
                </a:cubicBezTo>
                <a:cubicBezTo>
                  <a:pt x="6246820" y="745506"/>
                  <a:pt x="6246820" y="745506"/>
                  <a:pt x="6246820" y="745506"/>
                </a:cubicBezTo>
                <a:cubicBezTo>
                  <a:pt x="6256251" y="745506"/>
                  <a:pt x="6256251" y="745506"/>
                  <a:pt x="6256251" y="745506"/>
                </a:cubicBezTo>
                <a:cubicBezTo>
                  <a:pt x="6256251" y="707671"/>
                  <a:pt x="6256251" y="707671"/>
                  <a:pt x="6256251" y="707671"/>
                </a:cubicBezTo>
                <a:cubicBezTo>
                  <a:pt x="6303408" y="707671"/>
                  <a:pt x="6303408" y="707671"/>
                  <a:pt x="6303408" y="707671"/>
                </a:cubicBezTo>
                <a:cubicBezTo>
                  <a:pt x="6303408" y="745506"/>
                  <a:pt x="6303408" y="745506"/>
                  <a:pt x="6303408" y="745506"/>
                </a:cubicBezTo>
                <a:cubicBezTo>
                  <a:pt x="6312839" y="745506"/>
                  <a:pt x="6312839" y="745506"/>
                  <a:pt x="6312839" y="745506"/>
                </a:cubicBezTo>
                <a:cubicBezTo>
                  <a:pt x="6312839" y="849550"/>
                  <a:pt x="6312839" y="849550"/>
                  <a:pt x="6312839" y="849550"/>
                </a:cubicBezTo>
                <a:cubicBezTo>
                  <a:pt x="6317555" y="849550"/>
                  <a:pt x="6317555" y="849550"/>
                  <a:pt x="6317555" y="849550"/>
                </a:cubicBezTo>
                <a:cubicBezTo>
                  <a:pt x="6322271" y="764423"/>
                  <a:pt x="6322271" y="764423"/>
                  <a:pt x="6322271" y="764423"/>
                </a:cubicBezTo>
                <a:cubicBezTo>
                  <a:pt x="6322271" y="849550"/>
                  <a:pt x="6322271" y="849550"/>
                  <a:pt x="6322271" y="849550"/>
                </a:cubicBezTo>
                <a:cubicBezTo>
                  <a:pt x="6331702" y="849550"/>
                  <a:pt x="6331702" y="849550"/>
                  <a:pt x="6331702" y="849550"/>
                </a:cubicBezTo>
                <a:cubicBezTo>
                  <a:pt x="6336418" y="896843"/>
                  <a:pt x="6336418" y="896843"/>
                  <a:pt x="6336418" y="896843"/>
                </a:cubicBezTo>
                <a:cubicBezTo>
                  <a:pt x="6359996" y="911031"/>
                  <a:pt x="6359996" y="911031"/>
                  <a:pt x="6359996" y="911031"/>
                </a:cubicBezTo>
                <a:cubicBezTo>
                  <a:pt x="6359996" y="892114"/>
                  <a:pt x="6359996" y="892114"/>
                  <a:pt x="6359996" y="892114"/>
                </a:cubicBezTo>
                <a:cubicBezTo>
                  <a:pt x="6364712" y="892114"/>
                  <a:pt x="6364712" y="892114"/>
                  <a:pt x="6364712" y="892114"/>
                </a:cubicBezTo>
                <a:cubicBezTo>
                  <a:pt x="6364712" y="877926"/>
                  <a:pt x="6364712" y="877926"/>
                  <a:pt x="6364712" y="877926"/>
                </a:cubicBezTo>
                <a:cubicBezTo>
                  <a:pt x="6430731" y="877926"/>
                  <a:pt x="6430731" y="877926"/>
                  <a:pt x="6430731" y="877926"/>
                </a:cubicBezTo>
                <a:cubicBezTo>
                  <a:pt x="6430731" y="882655"/>
                  <a:pt x="6430731" y="882655"/>
                  <a:pt x="6430731" y="882655"/>
                </a:cubicBezTo>
                <a:cubicBezTo>
                  <a:pt x="6435447" y="882655"/>
                  <a:pt x="6435447" y="882655"/>
                  <a:pt x="6435447" y="882655"/>
                </a:cubicBezTo>
                <a:cubicBezTo>
                  <a:pt x="6435447" y="868467"/>
                  <a:pt x="6435447" y="868467"/>
                  <a:pt x="6435447" y="868467"/>
                </a:cubicBezTo>
                <a:cubicBezTo>
                  <a:pt x="6444878" y="868467"/>
                  <a:pt x="6444878" y="868467"/>
                  <a:pt x="6444878" y="868467"/>
                </a:cubicBezTo>
                <a:cubicBezTo>
                  <a:pt x="6444878" y="882655"/>
                  <a:pt x="6444878" y="882655"/>
                  <a:pt x="6444878" y="882655"/>
                </a:cubicBezTo>
                <a:cubicBezTo>
                  <a:pt x="6454310" y="882655"/>
                  <a:pt x="6454310" y="882655"/>
                  <a:pt x="6454310" y="882655"/>
                </a:cubicBezTo>
                <a:cubicBezTo>
                  <a:pt x="6454310" y="863738"/>
                  <a:pt x="6454310" y="863738"/>
                  <a:pt x="6454310" y="863738"/>
                </a:cubicBezTo>
                <a:cubicBezTo>
                  <a:pt x="6463741" y="863738"/>
                  <a:pt x="6463741" y="863738"/>
                  <a:pt x="6463741" y="863738"/>
                </a:cubicBezTo>
                <a:cubicBezTo>
                  <a:pt x="6463741" y="854279"/>
                  <a:pt x="6463741" y="854279"/>
                  <a:pt x="6463741" y="854279"/>
                </a:cubicBezTo>
                <a:cubicBezTo>
                  <a:pt x="6487319" y="854279"/>
                  <a:pt x="6487319" y="854279"/>
                  <a:pt x="6487319" y="854279"/>
                </a:cubicBezTo>
                <a:cubicBezTo>
                  <a:pt x="6487319" y="830633"/>
                  <a:pt x="6487319" y="830633"/>
                  <a:pt x="6487319" y="830633"/>
                </a:cubicBezTo>
                <a:cubicBezTo>
                  <a:pt x="6496751" y="825904"/>
                  <a:pt x="6496751" y="825904"/>
                  <a:pt x="6496751" y="825904"/>
                </a:cubicBezTo>
                <a:cubicBezTo>
                  <a:pt x="6496751" y="821174"/>
                  <a:pt x="6496751" y="821174"/>
                  <a:pt x="6496751" y="821174"/>
                </a:cubicBezTo>
                <a:cubicBezTo>
                  <a:pt x="6515613" y="821174"/>
                  <a:pt x="6515613" y="821174"/>
                  <a:pt x="6515613" y="821174"/>
                </a:cubicBezTo>
                <a:cubicBezTo>
                  <a:pt x="6515613" y="802257"/>
                  <a:pt x="6515613" y="802257"/>
                  <a:pt x="6515613" y="802257"/>
                </a:cubicBezTo>
                <a:cubicBezTo>
                  <a:pt x="6525045" y="802257"/>
                  <a:pt x="6525045" y="802257"/>
                  <a:pt x="6525045" y="802257"/>
                </a:cubicBezTo>
                <a:cubicBezTo>
                  <a:pt x="6525045" y="759694"/>
                  <a:pt x="6525045" y="759694"/>
                  <a:pt x="6525045" y="759694"/>
                </a:cubicBezTo>
                <a:cubicBezTo>
                  <a:pt x="6543907" y="759694"/>
                  <a:pt x="6543907" y="759694"/>
                  <a:pt x="6543907" y="759694"/>
                </a:cubicBezTo>
                <a:cubicBezTo>
                  <a:pt x="6543907" y="754964"/>
                  <a:pt x="6543907" y="754964"/>
                  <a:pt x="6543907" y="754964"/>
                </a:cubicBezTo>
                <a:cubicBezTo>
                  <a:pt x="6553339" y="754964"/>
                  <a:pt x="6553339" y="754964"/>
                  <a:pt x="6553339" y="754964"/>
                </a:cubicBezTo>
                <a:cubicBezTo>
                  <a:pt x="6553339" y="698213"/>
                  <a:pt x="6553339" y="698213"/>
                  <a:pt x="6553339" y="698213"/>
                </a:cubicBezTo>
                <a:cubicBezTo>
                  <a:pt x="6576917" y="698213"/>
                  <a:pt x="6576917" y="698213"/>
                  <a:pt x="6576917" y="698213"/>
                </a:cubicBezTo>
                <a:cubicBezTo>
                  <a:pt x="6576917" y="674566"/>
                  <a:pt x="6576917" y="674566"/>
                  <a:pt x="6576917" y="674566"/>
                </a:cubicBezTo>
                <a:cubicBezTo>
                  <a:pt x="6624074" y="674566"/>
                  <a:pt x="6624074" y="674566"/>
                  <a:pt x="6624074" y="674566"/>
                </a:cubicBezTo>
                <a:cubicBezTo>
                  <a:pt x="6624074" y="698213"/>
                  <a:pt x="6624074" y="698213"/>
                  <a:pt x="6624074" y="698213"/>
                </a:cubicBezTo>
                <a:cubicBezTo>
                  <a:pt x="6652368" y="698213"/>
                  <a:pt x="6652368" y="698213"/>
                  <a:pt x="6652368" y="698213"/>
                </a:cubicBezTo>
                <a:cubicBezTo>
                  <a:pt x="6652368" y="754964"/>
                  <a:pt x="6652368" y="754964"/>
                  <a:pt x="6652368" y="754964"/>
                </a:cubicBezTo>
                <a:cubicBezTo>
                  <a:pt x="6671231" y="754964"/>
                  <a:pt x="6671231" y="754964"/>
                  <a:pt x="6671231" y="754964"/>
                </a:cubicBezTo>
                <a:cubicBezTo>
                  <a:pt x="6671231" y="882655"/>
                  <a:pt x="6671231" y="882655"/>
                  <a:pt x="6671231" y="882655"/>
                </a:cubicBezTo>
                <a:cubicBezTo>
                  <a:pt x="6675946" y="882655"/>
                  <a:pt x="6675946" y="882655"/>
                  <a:pt x="6675946" y="882655"/>
                </a:cubicBezTo>
                <a:cubicBezTo>
                  <a:pt x="6690093" y="849550"/>
                  <a:pt x="6690093" y="849550"/>
                  <a:pt x="6690093" y="849550"/>
                </a:cubicBezTo>
                <a:cubicBezTo>
                  <a:pt x="6699525" y="863738"/>
                  <a:pt x="6699525" y="863738"/>
                  <a:pt x="6699525" y="863738"/>
                </a:cubicBezTo>
                <a:cubicBezTo>
                  <a:pt x="6694809" y="863738"/>
                  <a:pt x="6694809" y="863738"/>
                  <a:pt x="6694809" y="863738"/>
                </a:cubicBezTo>
                <a:cubicBezTo>
                  <a:pt x="6694809" y="882655"/>
                  <a:pt x="6694809" y="882655"/>
                  <a:pt x="6694809" y="882655"/>
                </a:cubicBezTo>
                <a:cubicBezTo>
                  <a:pt x="6704240" y="882655"/>
                  <a:pt x="6704240" y="882655"/>
                  <a:pt x="6704240" y="882655"/>
                </a:cubicBezTo>
                <a:cubicBezTo>
                  <a:pt x="6704240" y="920490"/>
                  <a:pt x="6704240" y="920490"/>
                  <a:pt x="6704240" y="920490"/>
                </a:cubicBezTo>
                <a:cubicBezTo>
                  <a:pt x="6713672" y="920490"/>
                  <a:pt x="6713672" y="920490"/>
                  <a:pt x="6713672" y="920490"/>
                </a:cubicBezTo>
                <a:cubicBezTo>
                  <a:pt x="6713672" y="948865"/>
                  <a:pt x="6713672" y="948865"/>
                  <a:pt x="6713672" y="948865"/>
                </a:cubicBezTo>
                <a:cubicBezTo>
                  <a:pt x="6732534" y="948865"/>
                  <a:pt x="6732534" y="948865"/>
                  <a:pt x="6732534" y="948865"/>
                </a:cubicBezTo>
                <a:cubicBezTo>
                  <a:pt x="6732534" y="939407"/>
                  <a:pt x="6732534" y="939407"/>
                  <a:pt x="6732534" y="939407"/>
                </a:cubicBezTo>
                <a:cubicBezTo>
                  <a:pt x="6751397" y="939407"/>
                  <a:pt x="6751397" y="939407"/>
                  <a:pt x="6751397" y="939407"/>
                </a:cubicBezTo>
                <a:cubicBezTo>
                  <a:pt x="6751397" y="911031"/>
                  <a:pt x="6751397" y="911031"/>
                  <a:pt x="6751397" y="911031"/>
                </a:cubicBezTo>
                <a:cubicBezTo>
                  <a:pt x="6798554" y="911031"/>
                  <a:pt x="6798554" y="911031"/>
                  <a:pt x="6798554" y="911031"/>
                </a:cubicBezTo>
                <a:cubicBezTo>
                  <a:pt x="6798554" y="920490"/>
                  <a:pt x="6798554" y="920490"/>
                  <a:pt x="6798554" y="920490"/>
                </a:cubicBezTo>
                <a:cubicBezTo>
                  <a:pt x="6807985" y="920490"/>
                  <a:pt x="6807985" y="920490"/>
                  <a:pt x="6807985" y="920490"/>
                </a:cubicBezTo>
                <a:cubicBezTo>
                  <a:pt x="6807985" y="911031"/>
                  <a:pt x="6807985" y="911031"/>
                  <a:pt x="6807985" y="911031"/>
                </a:cubicBezTo>
                <a:cubicBezTo>
                  <a:pt x="6817417" y="911031"/>
                  <a:pt x="6817417" y="911031"/>
                  <a:pt x="6817417" y="911031"/>
                </a:cubicBezTo>
                <a:cubicBezTo>
                  <a:pt x="6817417" y="929948"/>
                  <a:pt x="6817417" y="929948"/>
                  <a:pt x="6817417" y="929948"/>
                </a:cubicBezTo>
                <a:cubicBezTo>
                  <a:pt x="6826848" y="929948"/>
                  <a:pt x="6826848" y="929948"/>
                  <a:pt x="6826848" y="929948"/>
                </a:cubicBezTo>
                <a:cubicBezTo>
                  <a:pt x="6826848" y="920490"/>
                  <a:pt x="6826848" y="920490"/>
                  <a:pt x="6826848" y="920490"/>
                </a:cubicBezTo>
                <a:cubicBezTo>
                  <a:pt x="6836279" y="920490"/>
                  <a:pt x="6836279" y="920490"/>
                  <a:pt x="6836279" y="920490"/>
                </a:cubicBezTo>
                <a:cubicBezTo>
                  <a:pt x="6836279" y="892114"/>
                  <a:pt x="6836279" y="892114"/>
                  <a:pt x="6836279" y="892114"/>
                </a:cubicBezTo>
                <a:cubicBezTo>
                  <a:pt x="6874005" y="892114"/>
                  <a:pt x="6874005" y="892114"/>
                  <a:pt x="6874005" y="892114"/>
                </a:cubicBezTo>
                <a:cubicBezTo>
                  <a:pt x="6874005" y="901572"/>
                  <a:pt x="6874005" y="901572"/>
                  <a:pt x="6874005" y="901572"/>
                </a:cubicBezTo>
                <a:cubicBezTo>
                  <a:pt x="6883436" y="901572"/>
                  <a:pt x="6883436" y="901572"/>
                  <a:pt x="6883436" y="901572"/>
                </a:cubicBezTo>
                <a:cubicBezTo>
                  <a:pt x="6883436" y="882655"/>
                  <a:pt x="6883436" y="882655"/>
                  <a:pt x="6883436" y="882655"/>
                </a:cubicBezTo>
                <a:cubicBezTo>
                  <a:pt x="6902299" y="882655"/>
                  <a:pt x="6902299" y="882655"/>
                  <a:pt x="6902299" y="882655"/>
                </a:cubicBezTo>
                <a:cubicBezTo>
                  <a:pt x="6902299" y="854279"/>
                  <a:pt x="6902299" y="854279"/>
                  <a:pt x="6902299" y="854279"/>
                </a:cubicBezTo>
                <a:cubicBezTo>
                  <a:pt x="6921161" y="854279"/>
                  <a:pt x="6921161" y="854279"/>
                  <a:pt x="6921161" y="854279"/>
                </a:cubicBezTo>
                <a:cubicBezTo>
                  <a:pt x="6921161" y="863738"/>
                  <a:pt x="6921161" y="863738"/>
                  <a:pt x="6921161" y="863738"/>
                </a:cubicBezTo>
                <a:cubicBezTo>
                  <a:pt x="6930593" y="863738"/>
                  <a:pt x="6930593" y="863738"/>
                  <a:pt x="6930593" y="863738"/>
                </a:cubicBezTo>
                <a:cubicBezTo>
                  <a:pt x="6930593" y="835362"/>
                  <a:pt x="6930593" y="835362"/>
                  <a:pt x="6930593" y="835362"/>
                </a:cubicBezTo>
                <a:cubicBezTo>
                  <a:pt x="6949455" y="835362"/>
                  <a:pt x="6949455" y="835362"/>
                  <a:pt x="6949455" y="835362"/>
                </a:cubicBezTo>
                <a:cubicBezTo>
                  <a:pt x="6949455" y="854279"/>
                  <a:pt x="6949455" y="854279"/>
                  <a:pt x="6949455" y="854279"/>
                </a:cubicBezTo>
                <a:cubicBezTo>
                  <a:pt x="6977750" y="854279"/>
                  <a:pt x="6977750" y="854279"/>
                  <a:pt x="6977750" y="854279"/>
                </a:cubicBezTo>
                <a:cubicBezTo>
                  <a:pt x="6977750" y="844821"/>
                  <a:pt x="6977750" y="844821"/>
                  <a:pt x="6977750" y="844821"/>
                </a:cubicBezTo>
                <a:cubicBezTo>
                  <a:pt x="7001328" y="844821"/>
                  <a:pt x="7001328" y="844821"/>
                  <a:pt x="7001328" y="844821"/>
                </a:cubicBezTo>
                <a:cubicBezTo>
                  <a:pt x="7001328" y="854279"/>
                  <a:pt x="7001328" y="854279"/>
                  <a:pt x="7001328" y="854279"/>
                </a:cubicBezTo>
                <a:cubicBezTo>
                  <a:pt x="7006044" y="854279"/>
                  <a:pt x="7006044" y="854279"/>
                  <a:pt x="7006044" y="854279"/>
                </a:cubicBezTo>
                <a:cubicBezTo>
                  <a:pt x="7006044" y="873197"/>
                  <a:pt x="7006044" y="873197"/>
                  <a:pt x="7006044" y="873197"/>
                </a:cubicBezTo>
                <a:cubicBezTo>
                  <a:pt x="7015475" y="873197"/>
                  <a:pt x="7015475" y="873197"/>
                  <a:pt x="7015475" y="873197"/>
                </a:cubicBezTo>
                <a:cubicBezTo>
                  <a:pt x="7015475" y="882655"/>
                  <a:pt x="7015475" y="882655"/>
                  <a:pt x="7015475" y="882655"/>
                </a:cubicBezTo>
                <a:cubicBezTo>
                  <a:pt x="7072063" y="882655"/>
                  <a:pt x="7072063" y="882655"/>
                  <a:pt x="7072063" y="882655"/>
                </a:cubicBezTo>
                <a:cubicBezTo>
                  <a:pt x="7072063" y="920490"/>
                  <a:pt x="7072063" y="920490"/>
                  <a:pt x="7072063" y="920490"/>
                </a:cubicBezTo>
                <a:cubicBezTo>
                  <a:pt x="7095641" y="920490"/>
                  <a:pt x="7095641" y="920490"/>
                  <a:pt x="7095641" y="920490"/>
                </a:cubicBezTo>
                <a:cubicBezTo>
                  <a:pt x="7095641" y="911031"/>
                  <a:pt x="7095641" y="911031"/>
                  <a:pt x="7095641" y="911031"/>
                </a:cubicBezTo>
                <a:cubicBezTo>
                  <a:pt x="7152230" y="911031"/>
                  <a:pt x="7152230" y="911031"/>
                  <a:pt x="7152230" y="911031"/>
                </a:cubicBezTo>
                <a:cubicBezTo>
                  <a:pt x="7152230" y="901572"/>
                  <a:pt x="7152230" y="901572"/>
                  <a:pt x="7152230" y="901572"/>
                </a:cubicBezTo>
                <a:cubicBezTo>
                  <a:pt x="7161661" y="892114"/>
                  <a:pt x="7161661" y="892114"/>
                  <a:pt x="7161661" y="892114"/>
                </a:cubicBezTo>
                <a:cubicBezTo>
                  <a:pt x="7161661" y="854279"/>
                  <a:pt x="7161661" y="854279"/>
                  <a:pt x="7161661" y="854279"/>
                </a:cubicBezTo>
                <a:cubicBezTo>
                  <a:pt x="7180524" y="854279"/>
                  <a:pt x="7180524" y="854279"/>
                  <a:pt x="7180524" y="854279"/>
                </a:cubicBezTo>
                <a:cubicBezTo>
                  <a:pt x="7185239" y="877926"/>
                  <a:pt x="7185239" y="877926"/>
                  <a:pt x="7185239" y="877926"/>
                </a:cubicBezTo>
                <a:cubicBezTo>
                  <a:pt x="7189955" y="868467"/>
                  <a:pt x="7189955" y="868467"/>
                  <a:pt x="7189955" y="868467"/>
                </a:cubicBezTo>
                <a:cubicBezTo>
                  <a:pt x="7204102" y="868467"/>
                  <a:pt x="7204102" y="868467"/>
                  <a:pt x="7204102" y="868467"/>
                </a:cubicBezTo>
                <a:cubicBezTo>
                  <a:pt x="7204102" y="764423"/>
                  <a:pt x="7204102" y="764423"/>
                  <a:pt x="7204102" y="764423"/>
                </a:cubicBezTo>
                <a:cubicBezTo>
                  <a:pt x="7218249" y="764423"/>
                  <a:pt x="7218249" y="764423"/>
                  <a:pt x="7218249" y="764423"/>
                </a:cubicBezTo>
                <a:cubicBezTo>
                  <a:pt x="7218249" y="598897"/>
                  <a:pt x="7218249" y="598897"/>
                  <a:pt x="7218249" y="598897"/>
                </a:cubicBezTo>
                <a:cubicBezTo>
                  <a:pt x="7241827" y="598897"/>
                  <a:pt x="7241827" y="598897"/>
                  <a:pt x="7241827" y="598897"/>
                </a:cubicBezTo>
                <a:cubicBezTo>
                  <a:pt x="7241827" y="457019"/>
                  <a:pt x="7241827" y="457019"/>
                  <a:pt x="7241827" y="457019"/>
                </a:cubicBezTo>
                <a:cubicBezTo>
                  <a:pt x="7246543" y="452289"/>
                  <a:pt x="7246543" y="452289"/>
                  <a:pt x="7246543" y="452289"/>
                </a:cubicBezTo>
                <a:cubicBezTo>
                  <a:pt x="7246543" y="423914"/>
                  <a:pt x="7246543" y="423914"/>
                  <a:pt x="7246543" y="423914"/>
                </a:cubicBezTo>
                <a:cubicBezTo>
                  <a:pt x="7265406" y="423914"/>
                  <a:pt x="7265406" y="423914"/>
                  <a:pt x="7265406" y="423914"/>
                </a:cubicBezTo>
                <a:cubicBezTo>
                  <a:pt x="7317278" y="329328"/>
                  <a:pt x="7317278" y="329328"/>
                  <a:pt x="7317278" y="329328"/>
                </a:cubicBezTo>
                <a:cubicBezTo>
                  <a:pt x="7317278" y="36111"/>
                  <a:pt x="7317278" y="36111"/>
                  <a:pt x="7317278" y="36111"/>
                </a:cubicBezTo>
                <a:close/>
                <a:moveTo>
                  <a:pt x="3576666" y="0"/>
                </a:moveTo>
                <a:cubicBezTo>
                  <a:pt x="3581416" y="293217"/>
                  <a:pt x="3581416" y="293217"/>
                  <a:pt x="3581416" y="293217"/>
                </a:cubicBezTo>
                <a:cubicBezTo>
                  <a:pt x="3628915" y="392532"/>
                  <a:pt x="3628915" y="392532"/>
                  <a:pt x="3628915" y="392532"/>
                </a:cubicBezTo>
                <a:cubicBezTo>
                  <a:pt x="3652665" y="392532"/>
                  <a:pt x="3652665" y="392532"/>
                  <a:pt x="3652665" y="392532"/>
                </a:cubicBezTo>
                <a:cubicBezTo>
                  <a:pt x="3652665" y="420908"/>
                  <a:pt x="3652665" y="420908"/>
                  <a:pt x="3652665" y="420908"/>
                </a:cubicBezTo>
                <a:cubicBezTo>
                  <a:pt x="3657414" y="420908"/>
                  <a:pt x="3657414" y="420908"/>
                  <a:pt x="3657414" y="420908"/>
                </a:cubicBezTo>
                <a:cubicBezTo>
                  <a:pt x="3657414" y="562786"/>
                  <a:pt x="3657414" y="562786"/>
                  <a:pt x="3657414" y="562786"/>
                </a:cubicBezTo>
                <a:cubicBezTo>
                  <a:pt x="3671664" y="562786"/>
                  <a:pt x="3671664" y="562786"/>
                  <a:pt x="3671664" y="562786"/>
                </a:cubicBezTo>
                <a:cubicBezTo>
                  <a:pt x="3671664" y="723583"/>
                  <a:pt x="3671664" y="723583"/>
                  <a:pt x="3671664" y="723583"/>
                </a:cubicBezTo>
                <a:cubicBezTo>
                  <a:pt x="3695413" y="723583"/>
                  <a:pt x="3695413" y="723583"/>
                  <a:pt x="3695413" y="723583"/>
                </a:cubicBezTo>
                <a:cubicBezTo>
                  <a:pt x="3695413" y="870191"/>
                  <a:pt x="3695413" y="870191"/>
                  <a:pt x="3695413" y="870191"/>
                </a:cubicBezTo>
                <a:cubicBezTo>
                  <a:pt x="3728663" y="870191"/>
                  <a:pt x="3728663" y="870191"/>
                  <a:pt x="3728663" y="870191"/>
                </a:cubicBezTo>
                <a:cubicBezTo>
                  <a:pt x="3733412" y="856003"/>
                  <a:pt x="3733412" y="856003"/>
                  <a:pt x="3733412" y="856003"/>
                </a:cubicBezTo>
                <a:cubicBezTo>
                  <a:pt x="3752412" y="851273"/>
                  <a:pt x="3752412" y="851273"/>
                  <a:pt x="3752412" y="851273"/>
                </a:cubicBezTo>
                <a:cubicBezTo>
                  <a:pt x="3757162" y="865461"/>
                  <a:pt x="3757162" y="865461"/>
                  <a:pt x="3757162" y="865461"/>
                </a:cubicBezTo>
                <a:lnTo>
                  <a:pt x="3766377" y="865461"/>
                </a:lnTo>
                <a:lnTo>
                  <a:pt x="3766377" y="861435"/>
                </a:lnTo>
                <a:cubicBezTo>
                  <a:pt x="3766377" y="859009"/>
                  <a:pt x="3766377" y="859009"/>
                  <a:pt x="3766377" y="859009"/>
                </a:cubicBezTo>
                <a:cubicBezTo>
                  <a:pt x="3827681" y="859009"/>
                  <a:pt x="3827681" y="859009"/>
                  <a:pt x="3827681" y="859009"/>
                </a:cubicBezTo>
                <a:cubicBezTo>
                  <a:pt x="3827681" y="901572"/>
                  <a:pt x="3827681" y="901572"/>
                  <a:pt x="3827681" y="901572"/>
                </a:cubicBezTo>
                <a:cubicBezTo>
                  <a:pt x="3879553" y="901572"/>
                  <a:pt x="3879553" y="901572"/>
                  <a:pt x="3879553" y="901572"/>
                </a:cubicBezTo>
                <a:cubicBezTo>
                  <a:pt x="3879553" y="929948"/>
                  <a:pt x="3879553" y="929948"/>
                  <a:pt x="3879553" y="929948"/>
                </a:cubicBezTo>
                <a:cubicBezTo>
                  <a:pt x="3917278" y="929948"/>
                  <a:pt x="3917278" y="929948"/>
                  <a:pt x="3917278" y="929948"/>
                </a:cubicBezTo>
                <a:cubicBezTo>
                  <a:pt x="3917278" y="911031"/>
                  <a:pt x="3917278" y="887384"/>
                  <a:pt x="3917278" y="868467"/>
                </a:cubicBezTo>
                <a:cubicBezTo>
                  <a:pt x="3936141" y="868467"/>
                  <a:pt x="3936141" y="868467"/>
                  <a:pt x="3936141" y="868467"/>
                </a:cubicBezTo>
                <a:cubicBezTo>
                  <a:pt x="3936141" y="863738"/>
                  <a:pt x="3936141" y="863738"/>
                  <a:pt x="3936141" y="863738"/>
                </a:cubicBezTo>
                <a:cubicBezTo>
                  <a:pt x="3955003" y="863738"/>
                  <a:pt x="3955003" y="863738"/>
                  <a:pt x="3955003" y="863738"/>
                </a:cubicBezTo>
                <a:cubicBezTo>
                  <a:pt x="3955003" y="868467"/>
                  <a:pt x="3955003" y="868467"/>
                  <a:pt x="3955003" y="868467"/>
                </a:cubicBezTo>
                <a:cubicBezTo>
                  <a:pt x="3978582" y="868467"/>
                  <a:pt x="3978582" y="868467"/>
                  <a:pt x="3978582" y="868467"/>
                </a:cubicBezTo>
                <a:cubicBezTo>
                  <a:pt x="3978582" y="906302"/>
                  <a:pt x="3978582" y="906302"/>
                  <a:pt x="3978582" y="906302"/>
                </a:cubicBezTo>
                <a:cubicBezTo>
                  <a:pt x="4049318" y="906302"/>
                  <a:pt x="4049318" y="906302"/>
                  <a:pt x="4049318" y="906302"/>
                </a:cubicBezTo>
                <a:cubicBezTo>
                  <a:pt x="4049318" y="920490"/>
                  <a:pt x="4049318" y="920490"/>
                  <a:pt x="4049318" y="920490"/>
                </a:cubicBezTo>
                <a:cubicBezTo>
                  <a:pt x="4054032" y="920490"/>
                  <a:pt x="4058749" y="920490"/>
                  <a:pt x="4058749" y="920490"/>
                </a:cubicBezTo>
                <a:cubicBezTo>
                  <a:pt x="4058749" y="939407"/>
                  <a:pt x="4058749" y="939407"/>
                  <a:pt x="4058749" y="939407"/>
                </a:cubicBezTo>
                <a:cubicBezTo>
                  <a:pt x="4087043" y="939407"/>
                  <a:pt x="4087043" y="939407"/>
                  <a:pt x="4087043" y="939407"/>
                </a:cubicBezTo>
                <a:cubicBezTo>
                  <a:pt x="4087043" y="934677"/>
                  <a:pt x="4087043" y="934677"/>
                  <a:pt x="4087043" y="934677"/>
                </a:cubicBezTo>
                <a:cubicBezTo>
                  <a:pt x="4101190" y="934677"/>
                  <a:pt x="4101190" y="934677"/>
                  <a:pt x="4101190" y="934677"/>
                </a:cubicBezTo>
                <a:cubicBezTo>
                  <a:pt x="4101190" y="939407"/>
                  <a:pt x="4101190" y="939407"/>
                  <a:pt x="4101190" y="939407"/>
                </a:cubicBezTo>
                <a:cubicBezTo>
                  <a:pt x="4110621" y="939407"/>
                  <a:pt x="4124768" y="939407"/>
                  <a:pt x="4138915" y="939407"/>
                </a:cubicBezTo>
                <a:cubicBezTo>
                  <a:pt x="4138915" y="958324"/>
                  <a:pt x="4138915" y="958324"/>
                  <a:pt x="4138915" y="958324"/>
                </a:cubicBezTo>
                <a:cubicBezTo>
                  <a:pt x="4167208" y="958324"/>
                  <a:pt x="4167208" y="958324"/>
                  <a:pt x="4167208" y="958324"/>
                </a:cubicBezTo>
                <a:cubicBezTo>
                  <a:pt x="4167208" y="953595"/>
                  <a:pt x="4167208" y="953595"/>
                  <a:pt x="4167208" y="953595"/>
                </a:cubicBezTo>
                <a:cubicBezTo>
                  <a:pt x="4186072" y="953595"/>
                  <a:pt x="4186072" y="953595"/>
                  <a:pt x="4186072" y="953595"/>
                </a:cubicBezTo>
                <a:cubicBezTo>
                  <a:pt x="4186072" y="958324"/>
                  <a:pt x="4186072" y="958324"/>
                  <a:pt x="4186072" y="958324"/>
                </a:cubicBezTo>
                <a:cubicBezTo>
                  <a:pt x="4214365" y="958324"/>
                  <a:pt x="4214365" y="958324"/>
                  <a:pt x="4214365" y="958324"/>
                </a:cubicBezTo>
                <a:cubicBezTo>
                  <a:pt x="4214365" y="655649"/>
                  <a:pt x="4214365" y="655649"/>
                  <a:pt x="4214365" y="655649"/>
                </a:cubicBezTo>
                <a:cubicBezTo>
                  <a:pt x="4242659" y="655649"/>
                  <a:pt x="4242659" y="655649"/>
                  <a:pt x="4242659" y="655649"/>
                </a:cubicBezTo>
                <a:cubicBezTo>
                  <a:pt x="4242659" y="641461"/>
                  <a:pt x="4242659" y="641461"/>
                  <a:pt x="4242659" y="641461"/>
                </a:cubicBezTo>
                <a:cubicBezTo>
                  <a:pt x="4318110" y="655649"/>
                  <a:pt x="4318110" y="655649"/>
                  <a:pt x="4318110" y="655649"/>
                </a:cubicBezTo>
                <a:cubicBezTo>
                  <a:pt x="4318110" y="797528"/>
                  <a:pt x="4318110" y="797528"/>
                  <a:pt x="4318110" y="797528"/>
                </a:cubicBezTo>
                <a:cubicBezTo>
                  <a:pt x="4346404" y="797528"/>
                  <a:pt x="4346404" y="797528"/>
                  <a:pt x="4346404" y="797528"/>
                </a:cubicBezTo>
                <a:cubicBezTo>
                  <a:pt x="4346404" y="792799"/>
                  <a:pt x="4351120" y="792799"/>
                  <a:pt x="4351120" y="792799"/>
                </a:cubicBezTo>
                <a:cubicBezTo>
                  <a:pt x="4360552" y="792799"/>
                  <a:pt x="4360552" y="792799"/>
                  <a:pt x="4360552" y="792799"/>
                </a:cubicBezTo>
                <a:cubicBezTo>
                  <a:pt x="4365267" y="792799"/>
                  <a:pt x="4365267" y="792799"/>
                  <a:pt x="4365267" y="797528"/>
                </a:cubicBezTo>
                <a:cubicBezTo>
                  <a:pt x="4398277" y="797528"/>
                  <a:pt x="4398277" y="797528"/>
                  <a:pt x="4398277" y="797528"/>
                </a:cubicBezTo>
                <a:cubicBezTo>
                  <a:pt x="4398277" y="877926"/>
                  <a:pt x="4398277" y="877926"/>
                  <a:pt x="4398277" y="877926"/>
                </a:cubicBezTo>
                <a:cubicBezTo>
                  <a:pt x="4426571" y="877926"/>
                  <a:pt x="4426571" y="877926"/>
                  <a:pt x="4426571" y="877926"/>
                </a:cubicBezTo>
                <a:cubicBezTo>
                  <a:pt x="4426571" y="740776"/>
                  <a:pt x="4426571" y="740776"/>
                  <a:pt x="4426571" y="740776"/>
                </a:cubicBezTo>
                <a:cubicBezTo>
                  <a:pt x="4440718" y="740776"/>
                  <a:pt x="4440718" y="740776"/>
                  <a:pt x="4440718" y="740776"/>
                </a:cubicBezTo>
                <a:cubicBezTo>
                  <a:pt x="4440718" y="726588"/>
                  <a:pt x="4440718" y="726588"/>
                  <a:pt x="4440718" y="726588"/>
                </a:cubicBezTo>
                <a:cubicBezTo>
                  <a:pt x="4535031" y="726588"/>
                  <a:pt x="4535031" y="726588"/>
                  <a:pt x="4535031" y="726588"/>
                </a:cubicBezTo>
                <a:cubicBezTo>
                  <a:pt x="4535031" y="731318"/>
                  <a:pt x="4539748" y="731318"/>
                  <a:pt x="4539748" y="736047"/>
                </a:cubicBezTo>
                <a:cubicBezTo>
                  <a:pt x="4539748" y="806986"/>
                  <a:pt x="4539748" y="877926"/>
                  <a:pt x="4539748" y="948865"/>
                </a:cubicBezTo>
                <a:cubicBezTo>
                  <a:pt x="4558611" y="948865"/>
                  <a:pt x="4558611" y="948865"/>
                  <a:pt x="4558611" y="948865"/>
                </a:cubicBezTo>
                <a:cubicBezTo>
                  <a:pt x="4558611" y="963053"/>
                  <a:pt x="4558611" y="963053"/>
                  <a:pt x="4558611" y="963053"/>
                </a:cubicBezTo>
                <a:cubicBezTo>
                  <a:pt x="4577472" y="963053"/>
                  <a:pt x="4577472" y="963053"/>
                  <a:pt x="4577472" y="963053"/>
                </a:cubicBezTo>
                <a:cubicBezTo>
                  <a:pt x="4577472" y="911031"/>
                  <a:pt x="4577472" y="911031"/>
                  <a:pt x="4577472" y="911031"/>
                </a:cubicBezTo>
                <a:cubicBezTo>
                  <a:pt x="4605766" y="911031"/>
                  <a:pt x="4605766" y="911031"/>
                  <a:pt x="4605766" y="911031"/>
                </a:cubicBezTo>
                <a:cubicBezTo>
                  <a:pt x="4605766" y="901572"/>
                  <a:pt x="4605766" y="901572"/>
                  <a:pt x="4605766" y="901572"/>
                </a:cubicBezTo>
                <a:cubicBezTo>
                  <a:pt x="4634060" y="901572"/>
                  <a:pt x="4634060" y="901572"/>
                  <a:pt x="4634060" y="901572"/>
                </a:cubicBezTo>
                <a:cubicBezTo>
                  <a:pt x="4634060" y="911031"/>
                  <a:pt x="4634060" y="911031"/>
                  <a:pt x="4634060" y="911031"/>
                </a:cubicBezTo>
                <a:cubicBezTo>
                  <a:pt x="4648208" y="911031"/>
                  <a:pt x="4648208" y="911031"/>
                  <a:pt x="4648208" y="911031"/>
                </a:cubicBezTo>
                <a:cubicBezTo>
                  <a:pt x="4648208" y="906302"/>
                  <a:pt x="4652923" y="901572"/>
                  <a:pt x="4652923" y="901572"/>
                </a:cubicBezTo>
                <a:cubicBezTo>
                  <a:pt x="4657639" y="901572"/>
                  <a:pt x="4657639" y="901572"/>
                  <a:pt x="4657639" y="901572"/>
                </a:cubicBezTo>
                <a:cubicBezTo>
                  <a:pt x="4657639" y="901572"/>
                  <a:pt x="4662354" y="906302"/>
                  <a:pt x="4662354" y="911031"/>
                </a:cubicBezTo>
                <a:cubicBezTo>
                  <a:pt x="4671786" y="911031"/>
                  <a:pt x="4671786" y="911031"/>
                  <a:pt x="4671786" y="911031"/>
                </a:cubicBezTo>
                <a:cubicBezTo>
                  <a:pt x="4671786" y="821174"/>
                  <a:pt x="4671786" y="821174"/>
                  <a:pt x="4671786" y="821174"/>
                </a:cubicBezTo>
                <a:cubicBezTo>
                  <a:pt x="4700080" y="821174"/>
                  <a:pt x="4728374" y="821174"/>
                  <a:pt x="4751952" y="821174"/>
                </a:cubicBezTo>
                <a:cubicBezTo>
                  <a:pt x="4766099" y="518499"/>
                  <a:pt x="4766099" y="518499"/>
                  <a:pt x="4766099" y="518499"/>
                </a:cubicBezTo>
                <a:cubicBezTo>
                  <a:pt x="4751952" y="513770"/>
                  <a:pt x="4723659" y="504312"/>
                  <a:pt x="4747237" y="490124"/>
                </a:cubicBezTo>
                <a:cubicBezTo>
                  <a:pt x="4747237" y="490124"/>
                  <a:pt x="4742521" y="485394"/>
                  <a:pt x="4742521" y="485394"/>
                </a:cubicBezTo>
                <a:cubicBezTo>
                  <a:pt x="4742521" y="471206"/>
                  <a:pt x="4742521" y="466477"/>
                  <a:pt x="4751952" y="457019"/>
                </a:cubicBezTo>
                <a:cubicBezTo>
                  <a:pt x="4751952" y="452289"/>
                  <a:pt x="4751952" y="442831"/>
                  <a:pt x="4751952" y="438101"/>
                </a:cubicBezTo>
                <a:cubicBezTo>
                  <a:pt x="4770816" y="438101"/>
                  <a:pt x="4770816" y="438101"/>
                  <a:pt x="4770816" y="438101"/>
                </a:cubicBezTo>
                <a:cubicBezTo>
                  <a:pt x="4770816" y="409726"/>
                  <a:pt x="4770816" y="409726"/>
                  <a:pt x="4770816" y="409726"/>
                </a:cubicBezTo>
                <a:cubicBezTo>
                  <a:pt x="4770816" y="409726"/>
                  <a:pt x="4770816" y="409726"/>
                  <a:pt x="4775532" y="404996"/>
                </a:cubicBezTo>
                <a:cubicBezTo>
                  <a:pt x="4775532" y="315140"/>
                  <a:pt x="4775532" y="315140"/>
                  <a:pt x="4775532" y="315140"/>
                </a:cubicBezTo>
                <a:cubicBezTo>
                  <a:pt x="4770816" y="310410"/>
                  <a:pt x="4770816" y="310410"/>
                  <a:pt x="4770816" y="305681"/>
                </a:cubicBezTo>
                <a:cubicBezTo>
                  <a:pt x="4770816" y="300952"/>
                  <a:pt x="4775532" y="300952"/>
                  <a:pt x="4775532" y="296223"/>
                </a:cubicBezTo>
                <a:cubicBezTo>
                  <a:pt x="4775532" y="230012"/>
                  <a:pt x="4775532" y="230012"/>
                  <a:pt x="4775532" y="230012"/>
                </a:cubicBezTo>
                <a:cubicBezTo>
                  <a:pt x="4780247" y="225283"/>
                  <a:pt x="4780247" y="225283"/>
                  <a:pt x="4780247" y="225283"/>
                </a:cubicBezTo>
                <a:cubicBezTo>
                  <a:pt x="4780247" y="159073"/>
                  <a:pt x="4780247" y="159073"/>
                  <a:pt x="4780247" y="159073"/>
                </a:cubicBezTo>
                <a:cubicBezTo>
                  <a:pt x="4780247" y="154344"/>
                  <a:pt x="4780247" y="154344"/>
                  <a:pt x="4780247" y="154344"/>
                </a:cubicBezTo>
                <a:cubicBezTo>
                  <a:pt x="4780247" y="130697"/>
                  <a:pt x="4780247" y="130697"/>
                  <a:pt x="4780247" y="130697"/>
                </a:cubicBezTo>
                <a:cubicBezTo>
                  <a:pt x="4784962" y="130697"/>
                  <a:pt x="4784962" y="130697"/>
                  <a:pt x="4784962" y="130697"/>
                </a:cubicBezTo>
                <a:cubicBezTo>
                  <a:pt x="4784962" y="130697"/>
                  <a:pt x="4789678" y="130697"/>
                  <a:pt x="4789678" y="130697"/>
                </a:cubicBezTo>
                <a:cubicBezTo>
                  <a:pt x="4789678" y="149614"/>
                  <a:pt x="4789678" y="149614"/>
                  <a:pt x="4789678" y="149614"/>
                </a:cubicBezTo>
                <a:cubicBezTo>
                  <a:pt x="4789678" y="154344"/>
                  <a:pt x="4789678" y="154344"/>
                  <a:pt x="4789678" y="159073"/>
                </a:cubicBezTo>
                <a:cubicBezTo>
                  <a:pt x="4789678" y="225283"/>
                  <a:pt x="4789678" y="225283"/>
                  <a:pt x="4789678" y="225283"/>
                </a:cubicBezTo>
                <a:cubicBezTo>
                  <a:pt x="4789678" y="225283"/>
                  <a:pt x="4794393" y="225283"/>
                  <a:pt x="4794393" y="230012"/>
                </a:cubicBezTo>
                <a:cubicBezTo>
                  <a:pt x="4794393" y="296223"/>
                  <a:pt x="4794393" y="296223"/>
                  <a:pt x="4794393" y="296223"/>
                </a:cubicBezTo>
                <a:cubicBezTo>
                  <a:pt x="4794393" y="300952"/>
                  <a:pt x="4799109" y="300952"/>
                  <a:pt x="4803825" y="305681"/>
                </a:cubicBezTo>
                <a:cubicBezTo>
                  <a:pt x="4799109" y="310410"/>
                  <a:pt x="4799109" y="310410"/>
                  <a:pt x="4799109" y="315140"/>
                </a:cubicBezTo>
                <a:cubicBezTo>
                  <a:pt x="4799109" y="404996"/>
                  <a:pt x="4799109" y="404996"/>
                  <a:pt x="4799109" y="404996"/>
                </a:cubicBezTo>
                <a:cubicBezTo>
                  <a:pt x="4799109" y="409726"/>
                  <a:pt x="4799109" y="409726"/>
                  <a:pt x="4803825" y="409726"/>
                </a:cubicBezTo>
                <a:cubicBezTo>
                  <a:pt x="4803825" y="438101"/>
                  <a:pt x="4803825" y="438101"/>
                  <a:pt x="4803825" y="438101"/>
                </a:cubicBezTo>
                <a:cubicBezTo>
                  <a:pt x="4817973" y="438101"/>
                  <a:pt x="4817973" y="438101"/>
                  <a:pt x="4817973" y="438101"/>
                </a:cubicBezTo>
                <a:cubicBezTo>
                  <a:pt x="4817973" y="457019"/>
                  <a:pt x="4817973" y="457019"/>
                  <a:pt x="4817973" y="457019"/>
                </a:cubicBezTo>
                <a:cubicBezTo>
                  <a:pt x="4832119" y="466477"/>
                  <a:pt x="4832119" y="471206"/>
                  <a:pt x="4832119" y="485394"/>
                </a:cubicBezTo>
                <a:cubicBezTo>
                  <a:pt x="4827404" y="485394"/>
                  <a:pt x="4822687" y="490124"/>
                  <a:pt x="4822687" y="490124"/>
                </a:cubicBezTo>
                <a:cubicBezTo>
                  <a:pt x="4850981" y="499582"/>
                  <a:pt x="4817973" y="513770"/>
                  <a:pt x="4803825" y="518499"/>
                </a:cubicBezTo>
                <a:cubicBezTo>
                  <a:pt x="4813256" y="688754"/>
                  <a:pt x="4817973" y="859009"/>
                  <a:pt x="4827404" y="1033993"/>
                </a:cubicBezTo>
                <a:cubicBezTo>
                  <a:pt x="4836834" y="1033993"/>
                  <a:pt x="4836834" y="1033993"/>
                  <a:pt x="4836834" y="1033993"/>
                </a:cubicBezTo>
                <a:cubicBezTo>
                  <a:pt x="4836834" y="1019805"/>
                  <a:pt x="4836834" y="1010346"/>
                  <a:pt x="4836834" y="1000888"/>
                </a:cubicBezTo>
                <a:cubicBezTo>
                  <a:pt x="4855698" y="1000888"/>
                  <a:pt x="4869844" y="1000888"/>
                  <a:pt x="4888707" y="1000888"/>
                </a:cubicBezTo>
                <a:cubicBezTo>
                  <a:pt x="4888707" y="1038722"/>
                  <a:pt x="4888707" y="1038722"/>
                  <a:pt x="4888707" y="1038722"/>
                </a:cubicBezTo>
                <a:cubicBezTo>
                  <a:pt x="4888707" y="1038722"/>
                  <a:pt x="4893422" y="1038722"/>
                  <a:pt x="4898138" y="1038722"/>
                </a:cubicBezTo>
                <a:cubicBezTo>
                  <a:pt x="4898138" y="986700"/>
                  <a:pt x="4898138" y="986700"/>
                  <a:pt x="4898138" y="986700"/>
                </a:cubicBezTo>
                <a:cubicBezTo>
                  <a:pt x="4902855" y="986700"/>
                  <a:pt x="4902855" y="986700"/>
                  <a:pt x="4902855" y="986700"/>
                </a:cubicBezTo>
                <a:cubicBezTo>
                  <a:pt x="4902855" y="1005617"/>
                  <a:pt x="4902855" y="1019805"/>
                  <a:pt x="4902855" y="1033993"/>
                </a:cubicBezTo>
                <a:cubicBezTo>
                  <a:pt x="4912286" y="1033993"/>
                  <a:pt x="4912286" y="1033993"/>
                  <a:pt x="4912286" y="1033993"/>
                </a:cubicBezTo>
                <a:cubicBezTo>
                  <a:pt x="4926432" y="1033993"/>
                  <a:pt x="4935863" y="1033993"/>
                  <a:pt x="4945295" y="1033993"/>
                </a:cubicBezTo>
                <a:cubicBezTo>
                  <a:pt x="4945295" y="1005617"/>
                  <a:pt x="4945295" y="1005617"/>
                  <a:pt x="4945295" y="1005617"/>
                </a:cubicBezTo>
                <a:cubicBezTo>
                  <a:pt x="4964158" y="1005617"/>
                  <a:pt x="4964158" y="1005617"/>
                  <a:pt x="4964158" y="1005617"/>
                </a:cubicBezTo>
                <a:cubicBezTo>
                  <a:pt x="4964158" y="996158"/>
                  <a:pt x="4964158" y="996158"/>
                  <a:pt x="4964158" y="996158"/>
                </a:cubicBezTo>
                <a:cubicBezTo>
                  <a:pt x="4983020" y="996158"/>
                  <a:pt x="4983020" y="996158"/>
                  <a:pt x="4983020" y="996158"/>
                </a:cubicBezTo>
                <a:cubicBezTo>
                  <a:pt x="4983020" y="1000888"/>
                  <a:pt x="4983020" y="1000888"/>
                  <a:pt x="4983020" y="1000888"/>
                </a:cubicBezTo>
                <a:cubicBezTo>
                  <a:pt x="4997167" y="1000888"/>
                  <a:pt x="4997167" y="1000888"/>
                  <a:pt x="4997167" y="1000888"/>
                </a:cubicBezTo>
                <a:cubicBezTo>
                  <a:pt x="4997167" y="996158"/>
                  <a:pt x="4997167" y="996158"/>
                  <a:pt x="4997167" y="996158"/>
                </a:cubicBezTo>
                <a:cubicBezTo>
                  <a:pt x="5138639" y="996158"/>
                  <a:pt x="5138639" y="996158"/>
                  <a:pt x="5138639" y="996158"/>
                </a:cubicBezTo>
                <a:cubicBezTo>
                  <a:pt x="5138639" y="991429"/>
                  <a:pt x="5138639" y="991429"/>
                  <a:pt x="5138639" y="991429"/>
                </a:cubicBezTo>
                <a:cubicBezTo>
                  <a:pt x="5148069" y="991429"/>
                  <a:pt x="5148069" y="991429"/>
                  <a:pt x="5148069" y="991429"/>
                </a:cubicBezTo>
                <a:cubicBezTo>
                  <a:pt x="5148069" y="996158"/>
                  <a:pt x="5148069" y="996158"/>
                  <a:pt x="5148069" y="996158"/>
                </a:cubicBezTo>
                <a:cubicBezTo>
                  <a:pt x="5157500" y="996158"/>
                  <a:pt x="5157500" y="996158"/>
                  <a:pt x="5157500" y="996158"/>
                </a:cubicBezTo>
                <a:cubicBezTo>
                  <a:pt x="5157500" y="1005617"/>
                  <a:pt x="5157500" y="1005617"/>
                  <a:pt x="5157500" y="1005617"/>
                </a:cubicBezTo>
                <a:cubicBezTo>
                  <a:pt x="5166932" y="1005617"/>
                  <a:pt x="5166932" y="1005617"/>
                  <a:pt x="5166932" y="1005617"/>
                </a:cubicBezTo>
                <a:cubicBezTo>
                  <a:pt x="5166932" y="1000888"/>
                  <a:pt x="5166932" y="1000888"/>
                  <a:pt x="5166932" y="1000888"/>
                </a:cubicBezTo>
                <a:cubicBezTo>
                  <a:pt x="5171648" y="1000888"/>
                  <a:pt x="5171648" y="1000888"/>
                  <a:pt x="5171648" y="1000888"/>
                </a:cubicBezTo>
                <a:cubicBezTo>
                  <a:pt x="5171648" y="1005617"/>
                  <a:pt x="5171648" y="1005617"/>
                  <a:pt x="5171648" y="1005617"/>
                </a:cubicBezTo>
                <a:cubicBezTo>
                  <a:pt x="5199941" y="1005617"/>
                  <a:pt x="5199941" y="1005617"/>
                  <a:pt x="5199941" y="1005617"/>
                </a:cubicBezTo>
                <a:cubicBezTo>
                  <a:pt x="5199941" y="1000888"/>
                  <a:pt x="5199941" y="1000888"/>
                  <a:pt x="5199941" y="1000888"/>
                </a:cubicBezTo>
                <a:cubicBezTo>
                  <a:pt x="5214088" y="1000888"/>
                  <a:pt x="5214088" y="1000888"/>
                  <a:pt x="5214088" y="1000888"/>
                </a:cubicBezTo>
                <a:cubicBezTo>
                  <a:pt x="5214088" y="1038722"/>
                  <a:pt x="5214088" y="1038722"/>
                  <a:pt x="5214088" y="1038722"/>
                </a:cubicBezTo>
                <a:cubicBezTo>
                  <a:pt x="5218805" y="1038722"/>
                  <a:pt x="5218805" y="1038722"/>
                  <a:pt x="5218805" y="1038722"/>
                </a:cubicBezTo>
                <a:cubicBezTo>
                  <a:pt x="5218805" y="1029263"/>
                  <a:pt x="5218805" y="1029263"/>
                  <a:pt x="5218805" y="1029263"/>
                </a:cubicBezTo>
                <a:cubicBezTo>
                  <a:pt x="5228236" y="1029263"/>
                  <a:pt x="5228236" y="1029263"/>
                  <a:pt x="5228236" y="1029263"/>
                </a:cubicBezTo>
                <a:cubicBezTo>
                  <a:pt x="5228236" y="1038722"/>
                  <a:pt x="5228236" y="1038722"/>
                  <a:pt x="5228236" y="1038722"/>
                </a:cubicBezTo>
                <a:cubicBezTo>
                  <a:pt x="5251814" y="1038722"/>
                  <a:pt x="5251814" y="1038722"/>
                  <a:pt x="5251814" y="1038722"/>
                </a:cubicBezTo>
                <a:cubicBezTo>
                  <a:pt x="5251814" y="1019805"/>
                  <a:pt x="5251814" y="1019805"/>
                  <a:pt x="5251814" y="1019805"/>
                </a:cubicBezTo>
                <a:cubicBezTo>
                  <a:pt x="5280108" y="1015075"/>
                  <a:pt x="5280108" y="1015075"/>
                  <a:pt x="5280108" y="1015075"/>
                </a:cubicBezTo>
                <a:cubicBezTo>
                  <a:pt x="5280108" y="996158"/>
                  <a:pt x="5280108" y="981970"/>
                  <a:pt x="5280108" y="967783"/>
                </a:cubicBezTo>
                <a:cubicBezTo>
                  <a:pt x="5289539" y="967783"/>
                  <a:pt x="5289539" y="967783"/>
                  <a:pt x="5289539" y="967783"/>
                </a:cubicBezTo>
                <a:cubicBezTo>
                  <a:pt x="5289539" y="981970"/>
                  <a:pt x="5289539" y="996158"/>
                  <a:pt x="5289539" y="1015075"/>
                </a:cubicBezTo>
                <a:cubicBezTo>
                  <a:pt x="5303686" y="1015075"/>
                  <a:pt x="5303686" y="1015075"/>
                  <a:pt x="5303686" y="1015075"/>
                </a:cubicBezTo>
                <a:cubicBezTo>
                  <a:pt x="5303686" y="996158"/>
                  <a:pt x="5303686" y="981970"/>
                  <a:pt x="5303686" y="967783"/>
                </a:cubicBezTo>
                <a:cubicBezTo>
                  <a:pt x="5313117" y="967783"/>
                  <a:pt x="5313117" y="967783"/>
                  <a:pt x="5313117" y="967783"/>
                </a:cubicBezTo>
                <a:cubicBezTo>
                  <a:pt x="5313117" y="981970"/>
                  <a:pt x="5313117" y="996158"/>
                  <a:pt x="5313117" y="1005617"/>
                </a:cubicBezTo>
                <a:cubicBezTo>
                  <a:pt x="5322550" y="1005617"/>
                  <a:pt x="5322550" y="1005617"/>
                  <a:pt x="5322550" y="1005617"/>
                </a:cubicBezTo>
                <a:cubicBezTo>
                  <a:pt x="5322550" y="1010346"/>
                  <a:pt x="5322550" y="1010346"/>
                  <a:pt x="5322550" y="1010346"/>
                </a:cubicBezTo>
                <a:cubicBezTo>
                  <a:pt x="5336696" y="1010346"/>
                  <a:pt x="5336696" y="1010346"/>
                  <a:pt x="5336696" y="1010346"/>
                </a:cubicBezTo>
                <a:cubicBezTo>
                  <a:pt x="5336696" y="1005617"/>
                  <a:pt x="5336696" y="1005617"/>
                  <a:pt x="5336696" y="1005617"/>
                </a:cubicBezTo>
                <a:cubicBezTo>
                  <a:pt x="5346127" y="1005617"/>
                  <a:pt x="5346127" y="1005617"/>
                  <a:pt x="5346127" y="1005617"/>
                </a:cubicBezTo>
                <a:cubicBezTo>
                  <a:pt x="5346127" y="1019805"/>
                  <a:pt x="5346127" y="1019805"/>
                  <a:pt x="5346127" y="1019805"/>
                </a:cubicBezTo>
                <a:cubicBezTo>
                  <a:pt x="5355559" y="1019805"/>
                  <a:pt x="5355559" y="1019805"/>
                  <a:pt x="5355559" y="1019805"/>
                </a:cubicBezTo>
                <a:cubicBezTo>
                  <a:pt x="5355559" y="1024534"/>
                  <a:pt x="5355559" y="1024534"/>
                  <a:pt x="5355559" y="1024534"/>
                </a:cubicBezTo>
                <a:cubicBezTo>
                  <a:pt x="5355559" y="1024534"/>
                  <a:pt x="5355559" y="1024534"/>
                  <a:pt x="5350843" y="1024534"/>
                </a:cubicBezTo>
                <a:cubicBezTo>
                  <a:pt x="5350843" y="1033992"/>
                  <a:pt x="5350843" y="1038722"/>
                  <a:pt x="5350843" y="1041086"/>
                </a:cubicBezTo>
                <a:lnTo>
                  <a:pt x="5350843" y="1041933"/>
                </a:lnTo>
                <a:lnTo>
                  <a:pt x="3780912" y="1041933"/>
                </a:lnTo>
                <a:lnTo>
                  <a:pt x="3780912" y="1044657"/>
                </a:lnTo>
                <a:cubicBezTo>
                  <a:pt x="3780912" y="1054633"/>
                  <a:pt x="3780912" y="1054633"/>
                  <a:pt x="3780912" y="1054633"/>
                </a:cubicBezTo>
                <a:lnTo>
                  <a:pt x="0" y="1054633"/>
                </a:lnTo>
                <a:cubicBezTo>
                  <a:pt x="0" y="822898"/>
                  <a:pt x="0" y="822898"/>
                  <a:pt x="0" y="822898"/>
                </a:cubicBezTo>
                <a:cubicBezTo>
                  <a:pt x="61748" y="822898"/>
                  <a:pt x="61748" y="822898"/>
                  <a:pt x="61748" y="822898"/>
                </a:cubicBezTo>
                <a:cubicBezTo>
                  <a:pt x="61748" y="865461"/>
                  <a:pt x="61748" y="865461"/>
                  <a:pt x="61748" y="865461"/>
                </a:cubicBezTo>
                <a:cubicBezTo>
                  <a:pt x="113997" y="865461"/>
                  <a:pt x="113997" y="865461"/>
                  <a:pt x="113997" y="865461"/>
                </a:cubicBezTo>
                <a:cubicBezTo>
                  <a:pt x="113997" y="893837"/>
                  <a:pt x="113997" y="893837"/>
                  <a:pt x="113997" y="893837"/>
                </a:cubicBezTo>
                <a:cubicBezTo>
                  <a:pt x="151996" y="893837"/>
                  <a:pt x="151996" y="893837"/>
                  <a:pt x="151996" y="893837"/>
                </a:cubicBezTo>
                <a:cubicBezTo>
                  <a:pt x="151996" y="874920"/>
                  <a:pt x="151996" y="851273"/>
                  <a:pt x="151996" y="832356"/>
                </a:cubicBezTo>
                <a:cubicBezTo>
                  <a:pt x="170996" y="832356"/>
                  <a:pt x="170996" y="832356"/>
                  <a:pt x="170996" y="832356"/>
                </a:cubicBezTo>
                <a:cubicBezTo>
                  <a:pt x="170996" y="827627"/>
                  <a:pt x="170996" y="827627"/>
                  <a:pt x="170996" y="827627"/>
                </a:cubicBezTo>
                <a:cubicBezTo>
                  <a:pt x="189995" y="827627"/>
                  <a:pt x="189995" y="827627"/>
                  <a:pt x="189995" y="827627"/>
                </a:cubicBezTo>
                <a:cubicBezTo>
                  <a:pt x="189995" y="832356"/>
                  <a:pt x="189995" y="832356"/>
                  <a:pt x="189995" y="832356"/>
                </a:cubicBezTo>
                <a:cubicBezTo>
                  <a:pt x="213745" y="832356"/>
                  <a:pt x="213745" y="832356"/>
                  <a:pt x="213745" y="832356"/>
                </a:cubicBezTo>
                <a:cubicBezTo>
                  <a:pt x="213745" y="870191"/>
                  <a:pt x="213745" y="870191"/>
                  <a:pt x="213745" y="870191"/>
                </a:cubicBezTo>
                <a:cubicBezTo>
                  <a:pt x="284993" y="870191"/>
                  <a:pt x="284993" y="870191"/>
                  <a:pt x="284993" y="870191"/>
                </a:cubicBezTo>
                <a:cubicBezTo>
                  <a:pt x="284993" y="884379"/>
                  <a:pt x="284993" y="884379"/>
                  <a:pt x="284993" y="884379"/>
                </a:cubicBezTo>
                <a:cubicBezTo>
                  <a:pt x="289743" y="884379"/>
                  <a:pt x="294493" y="884379"/>
                  <a:pt x="294493" y="884379"/>
                </a:cubicBezTo>
                <a:cubicBezTo>
                  <a:pt x="294493" y="903296"/>
                  <a:pt x="294493" y="903296"/>
                  <a:pt x="294493" y="903296"/>
                </a:cubicBezTo>
                <a:cubicBezTo>
                  <a:pt x="322992" y="903296"/>
                  <a:pt x="322992" y="903296"/>
                  <a:pt x="322992" y="903296"/>
                </a:cubicBezTo>
                <a:cubicBezTo>
                  <a:pt x="322992" y="898566"/>
                  <a:pt x="322992" y="898566"/>
                  <a:pt x="322992" y="898566"/>
                </a:cubicBezTo>
                <a:cubicBezTo>
                  <a:pt x="337242" y="898566"/>
                  <a:pt x="337242" y="898566"/>
                  <a:pt x="337242" y="898566"/>
                </a:cubicBezTo>
                <a:cubicBezTo>
                  <a:pt x="337242" y="903296"/>
                  <a:pt x="337242" y="903296"/>
                  <a:pt x="337242" y="903296"/>
                </a:cubicBezTo>
                <a:cubicBezTo>
                  <a:pt x="346742" y="903296"/>
                  <a:pt x="360991" y="903296"/>
                  <a:pt x="375241" y="903296"/>
                </a:cubicBezTo>
                <a:cubicBezTo>
                  <a:pt x="375241" y="922213"/>
                  <a:pt x="375241" y="922213"/>
                  <a:pt x="375241" y="922213"/>
                </a:cubicBezTo>
                <a:cubicBezTo>
                  <a:pt x="403740" y="922213"/>
                  <a:pt x="403740" y="922213"/>
                  <a:pt x="403740" y="922213"/>
                </a:cubicBezTo>
                <a:cubicBezTo>
                  <a:pt x="403740" y="917484"/>
                  <a:pt x="403740" y="917484"/>
                  <a:pt x="403740" y="917484"/>
                </a:cubicBezTo>
                <a:cubicBezTo>
                  <a:pt x="422740" y="917484"/>
                  <a:pt x="422740" y="917484"/>
                  <a:pt x="422740" y="917484"/>
                </a:cubicBezTo>
                <a:cubicBezTo>
                  <a:pt x="422740" y="922213"/>
                  <a:pt x="422740" y="922213"/>
                  <a:pt x="422740" y="922213"/>
                </a:cubicBezTo>
                <a:cubicBezTo>
                  <a:pt x="451239" y="922213"/>
                  <a:pt x="451239" y="922213"/>
                  <a:pt x="451239" y="922213"/>
                </a:cubicBezTo>
                <a:cubicBezTo>
                  <a:pt x="451239" y="619538"/>
                  <a:pt x="451239" y="619538"/>
                  <a:pt x="451239" y="619538"/>
                </a:cubicBezTo>
                <a:cubicBezTo>
                  <a:pt x="479738" y="619538"/>
                  <a:pt x="479738" y="619538"/>
                  <a:pt x="479738" y="619538"/>
                </a:cubicBezTo>
                <a:cubicBezTo>
                  <a:pt x="479738" y="605350"/>
                  <a:pt x="479738" y="605350"/>
                  <a:pt x="479738" y="605350"/>
                </a:cubicBezTo>
                <a:cubicBezTo>
                  <a:pt x="555737" y="619538"/>
                  <a:pt x="555737" y="619538"/>
                  <a:pt x="555737" y="619538"/>
                </a:cubicBezTo>
                <a:cubicBezTo>
                  <a:pt x="555737" y="761417"/>
                  <a:pt x="555737" y="761417"/>
                  <a:pt x="555737" y="761417"/>
                </a:cubicBezTo>
                <a:cubicBezTo>
                  <a:pt x="584236" y="761417"/>
                  <a:pt x="584236" y="761417"/>
                  <a:pt x="584236" y="761417"/>
                </a:cubicBezTo>
                <a:cubicBezTo>
                  <a:pt x="584236" y="756688"/>
                  <a:pt x="588986" y="756688"/>
                  <a:pt x="588986" y="756688"/>
                </a:cubicBezTo>
                <a:cubicBezTo>
                  <a:pt x="598486" y="756688"/>
                  <a:pt x="598486" y="756688"/>
                  <a:pt x="598486" y="756688"/>
                </a:cubicBezTo>
                <a:cubicBezTo>
                  <a:pt x="603235" y="756688"/>
                  <a:pt x="603235" y="756688"/>
                  <a:pt x="603235" y="761417"/>
                </a:cubicBezTo>
                <a:cubicBezTo>
                  <a:pt x="636485" y="761417"/>
                  <a:pt x="636485" y="761417"/>
                  <a:pt x="636485" y="761417"/>
                </a:cubicBezTo>
                <a:cubicBezTo>
                  <a:pt x="636485" y="841815"/>
                  <a:pt x="636485" y="841815"/>
                  <a:pt x="636485" y="841815"/>
                </a:cubicBezTo>
                <a:cubicBezTo>
                  <a:pt x="664984" y="841815"/>
                  <a:pt x="664984" y="841815"/>
                  <a:pt x="664984" y="841815"/>
                </a:cubicBezTo>
                <a:cubicBezTo>
                  <a:pt x="664984" y="704665"/>
                  <a:pt x="664984" y="704665"/>
                  <a:pt x="664984" y="704665"/>
                </a:cubicBezTo>
                <a:cubicBezTo>
                  <a:pt x="679234" y="704665"/>
                  <a:pt x="679234" y="704665"/>
                  <a:pt x="679234" y="704665"/>
                </a:cubicBezTo>
                <a:cubicBezTo>
                  <a:pt x="679234" y="690477"/>
                  <a:pt x="679234" y="690477"/>
                  <a:pt x="679234" y="690477"/>
                </a:cubicBezTo>
                <a:cubicBezTo>
                  <a:pt x="774231" y="690477"/>
                  <a:pt x="774231" y="690477"/>
                  <a:pt x="774231" y="690477"/>
                </a:cubicBezTo>
                <a:cubicBezTo>
                  <a:pt x="774231" y="695207"/>
                  <a:pt x="778981" y="695207"/>
                  <a:pt x="778981" y="699936"/>
                </a:cubicBezTo>
                <a:cubicBezTo>
                  <a:pt x="778981" y="770875"/>
                  <a:pt x="778981" y="841815"/>
                  <a:pt x="778981" y="912754"/>
                </a:cubicBezTo>
                <a:cubicBezTo>
                  <a:pt x="797981" y="912754"/>
                  <a:pt x="797981" y="912754"/>
                  <a:pt x="797981" y="912754"/>
                </a:cubicBezTo>
                <a:cubicBezTo>
                  <a:pt x="797981" y="926942"/>
                  <a:pt x="797981" y="926942"/>
                  <a:pt x="797981" y="926942"/>
                </a:cubicBezTo>
                <a:cubicBezTo>
                  <a:pt x="816981" y="926942"/>
                  <a:pt x="816981" y="926942"/>
                  <a:pt x="816981" y="926942"/>
                </a:cubicBezTo>
                <a:cubicBezTo>
                  <a:pt x="816981" y="874920"/>
                  <a:pt x="816981" y="874920"/>
                  <a:pt x="816981" y="874920"/>
                </a:cubicBezTo>
                <a:cubicBezTo>
                  <a:pt x="845480" y="874920"/>
                  <a:pt x="845480" y="874920"/>
                  <a:pt x="845480" y="874920"/>
                </a:cubicBezTo>
                <a:cubicBezTo>
                  <a:pt x="845480" y="865461"/>
                  <a:pt x="845480" y="865461"/>
                  <a:pt x="845480" y="865461"/>
                </a:cubicBezTo>
                <a:cubicBezTo>
                  <a:pt x="873979" y="865461"/>
                  <a:pt x="873979" y="865461"/>
                  <a:pt x="873979" y="865461"/>
                </a:cubicBezTo>
                <a:cubicBezTo>
                  <a:pt x="873979" y="874920"/>
                  <a:pt x="873979" y="874920"/>
                  <a:pt x="873979" y="874920"/>
                </a:cubicBezTo>
                <a:cubicBezTo>
                  <a:pt x="888229" y="874920"/>
                  <a:pt x="888229" y="874920"/>
                  <a:pt x="888229" y="874920"/>
                </a:cubicBezTo>
                <a:cubicBezTo>
                  <a:pt x="888229" y="870191"/>
                  <a:pt x="892979" y="865461"/>
                  <a:pt x="892979" y="865461"/>
                </a:cubicBezTo>
                <a:cubicBezTo>
                  <a:pt x="897729" y="865461"/>
                  <a:pt x="897729" y="865461"/>
                  <a:pt x="897729" y="865461"/>
                </a:cubicBezTo>
                <a:cubicBezTo>
                  <a:pt x="897729" y="865461"/>
                  <a:pt x="902478" y="870191"/>
                  <a:pt x="902478" y="874920"/>
                </a:cubicBezTo>
                <a:cubicBezTo>
                  <a:pt x="911978" y="874920"/>
                  <a:pt x="911978" y="874920"/>
                  <a:pt x="911978" y="874920"/>
                </a:cubicBezTo>
                <a:cubicBezTo>
                  <a:pt x="911978" y="785063"/>
                  <a:pt x="911978" y="785063"/>
                  <a:pt x="911978" y="785063"/>
                </a:cubicBezTo>
                <a:cubicBezTo>
                  <a:pt x="940478" y="785063"/>
                  <a:pt x="968977" y="785063"/>
                  <a:pt x="992726" y="785063"/>
                </a:cubicBezTo>
                <a:cubicBezTo>
                  <a:pt x="1006976" y="482388"/>
                  <a:pt x="1006976" y="482388"/>
                  <a:pt x="1006976" y="482388"/>
                </a:cubicBezTo>
                <a:cubicBezTo>
                  <a:pt x="992726" y="477659"/>
                  <a:pt x="964227" y="468201"/>
                  <a:pt x="987977" y="454013"/>
                </a:cubicBezTo>
                <a:cubicBezTo>
                  <a:pt x="987977" y="454013"/>
                  <a:pt x="983227" y="449283"/>
                  <a:pt x="983227" y="449283"/>
                </a:cubicBezTo>
                <a:cubicBezTo>
                  <a:pt x="983227" y="435095"/>
                  <a:pt x="983227" y="430366"/>
                  <a:pt x="992726" y="420908"/>
                </a:cubicBezTo>
                <a:cubicBezTo>
                  <a:pt x="992726" y="416178"/>
                  <a:pt x="992726" y="406720"/>
                  <a:pt x="992726" y="401990"/>
                </a:cubicBezTo>
                <a:cubicBezTo>
                  <a:pt x="1011726" y="401990"/>
                  <a:pt x="1011726" y="401990"/>
                  <a:pt x="1011726" y="401990"/>
                </a:cubicBezTo>
                <a:cubicBezTo>
                  <a:pt x="1011726" y="373615"/>
                  <a:pt x="1011726" y="373615"/>
                  <a:pt x="1011726" y="373615"/>
                </a:cubicBezTo>
                <a:cubicBezTo>
                  <a:pt x="1011726" y="373615"/>
                  <a:pt x="1011726" y="373615"/>
                  <a:pt x="1016476" y="368885"/>
                </a:cubicBezTo>
                <a:cubicBezTo>
                  <a:pt x="1016476" y="279029"/>
                  <a:pt x="1016476" y="279029"/>
                  <a:pt x="1016476" y="279029"/>
                </a:cubicBezTo>
                <a:cubicBezTo>
                  <a:pt x="1011726" y="274299"/>
                  <a:pt x="1011726" y="274299"/>
                  <a:pt x="1011726" y="269570"/>
                </a:cubicBezTo>
                <a:cubicBezTo>
                  <a:pt x="1011726" y="264841"/>
                  <a:pt x="1016476" y="264841"/>
                  <a:pt x="1016476" y="260112"/>
                </a:cubicBezTo>
                <a:cubicBezTo>
                  <a:pt x="1016476" y="193901"/>
                  <a:pt x="1016476" y="193901"/>
                  <a:pt x="1016476" y="193901"/>
                </a:cubicBezTo>
                <a:cubicBezTo>
                  <a:pt x="1021226" y="189172"/>
                  <a:pt x="1021226" y="189172"/>
                  <a:pt x="1021226" y="189172"/>
                </a:cubicBezTo>
                <a:cubicBezTo>
                  <a:pt x="1021226" y="122961"/>
                  <a:pt x="1021226" y="122961"/>
                  <a:pt x="1021226" y="122961"/>
                </a:cubicBezTo>
                <a:cubicBezTo>
                  <a:pt x="1021226" y="118232"/>
                  <a:pt x="1021226" y="118232"/>
                  <a:pt x="1021226" y="118232"/>
                </a:cubicBezTo>
                <a:cubicBezTo>
                  <a:pt x="1021226" y="94586"/>
                  <a:pt x="1021226" y="94586"/>
                  <a:pt x="1021226" y="94586"/>
                </a:cubicBezTo>
                <a:cubicBezTo>
                  <a:pt x="1025976" y="94586"/>
                  <a:pt x="1025976" y="94586"/>
                  <a:pt x="1025976" y="94586"/>
                </a:cubicBezTo>
                <a:cubicBezTo>
                  <a:pt x="1025976" y="94586"/>
                  <a:pt x="1030726" y="94586"/>
                  <a:pt x="1030726" y="94586"/>
                </a:cubicBezTo>
                <a:cubicBezTo>
                  <a:pt x="1030726" y="113503"/>
                  <a:pt x="1030726" y="113503"/>
                  <a:pt x="1030726" y="113503"/>
                </a:cubicBezTo>
                <a:cubicBezTo>
                  <a:pt x="1030726" y="118232"/>
                  <a:pt x="1030726" y="118232"/>
                  <a:pt x="1030726" y="122961"/>
                </a:cubicBezTo>
                <a:cubicBezTo>
                  <a:pt x="1030726" y="189172"/>
                  <a:pt x="1030726" y="189172"/>
                  <a:pt x="1030726" y="189172"/>
                </a:cubicBezTo>
                <a:cubicBezTo>
                  <a:pt x="1030726" y="189172"/>
                  <a:pt x="1035475" y="189172"/>
                  <a:pt x="1035475" y="193901"/>
                </a:cubicBezTo>
                <a:cubicBezTo>
                  <a:pt x="1035475" y="260112"/>
                  <a:pt x="1035475" y="260112"/>
                  <a:pt x="1035475" y="260112"/>
                </a:cubicBezTo>
                <a:cubicBezTo>
                  <a:pt x="1035475" y="264841"/>
                  <a:pt x="1040225" y="264841"/>
                  <a:pt x="1044975" y="269570"/>
                </a:cubicBezTo>
                <a:cubicBezTo>
                  <a:pt x="1040225" y="274299"/>
                  <a:pt x="1040225" y="274299"/>
                  <a:pt x="1040225" y="279029"/>
                </a:cubicBezTo>
                <a:cubicBezTo>
                  <a:pt x="1040225" y="368885"/>
                  <a:pt x="1040225" y="368885"/>
                  <a:pt x="1040225" y="368885"/>
                </a:cubicBezTo>
                <a:cubicBezTo>
                  <a:pt x="1040225" y="373615"/>
                  <a:pt x="1040225" y="373615"/>
                  <a:pt x="1044975" y="373615"/>
                </a:cubicBezTo>
                <a:cubicBezTo>
                  <a:pt x="1044975" y="401990"/>
                  <a:pt x="1044975" y="401990"/>
                  <a:pt x="1044975" y="401990"/>
                </a:cubicBezTo>
                <a:cubicBezTo>
                  <a:pt x="1059225" y="401990"/>
                  <a:pt x="1059225" y="401990"/>
                  <a:pt x="1059225" y="401990"/>
                </a:cubicBezTo>
                <a:cubicBezTo>
                  <a:pt x="1059225" y="420908"/>
                  <a:pt x="1059225" y="420908"/>
                  <a:pt x="1059225" y="420908"/>
                </a:cubicBezTo>
                <a:cubicBezTo>
                  <a:pt x="1073474" y="430366"/>
                  <a:pt x="1073474" y="435095"/>
                  <a:pt x="1073474" y="449283"/>
                </a:cubicBezTo>
                <a:cubicBezTo>
                  <a:pt x="1068725" y="449283"/>
                  <a:pt x="1063975" y="454013"/>
                  <a:pt x="1063975" y="454013"/>
                </a:cubicBezTo>
                <a:cubicBezTo>
                  <a:pt x="1092474" y="463471"/>
                  <a:pt x="1059225" y="477659"/>
                  <a:pt x="1044975" y="482388"/>
                </a:cubicBezTo>
                <a:cubicBezTo>
                  <a:pt x="1054475" y="652643"/>
                  <a:pt x="1059225" y="822898"/>
                  <a:pt x="1068725" y="997882"/>
                </a:cubicBezTo>
                <a:cubicBezTo>
                  <a:pt x="1078224" y="997882"/>
                  <a:pt x="1078224" y="997882"/>
                  <a:pt x="1078224" y="997882"/>
                </a:cubicBezTo>
                <a:cubicBezTo>
                  <a:pt x="1078224" y="983694"/>
                  <a:pt x="1078224" y="974235"/>
                  <a:pt x="1078224" y="964777"/>
                </a:cubicBezTo>
                <a:cubicBezTo>
                  <a:pt x="1097224" y="964777"/>
                  <a:pt x="1111474" y="964777"/>
                  <a:pt x="1130473" y="964777"/>
                </a:cubicBezTo>
                <a:cubicBezTo>
                  <a:pt x="1130473" y="1002611"/>
                  <a:pt x="1130473" y="1002611"/>
                  <a:pt x="1130473" y="1002611"/>
                </a:cubicBezTo>
                <a:cubicBezTo>
                  <a:pt x="1130473" y="1002611"/>
                  <a:pt x="1135223" y="1002611"/>
                  <a:pt x="1139973" y="1002611"/>
                </a:cubicBezTo>
                <a:cubicBezTo>
                  <a:pt x="1139973" y="950589"/>
                  <a:pt x="1139973" y="950589"/>
                  <a:pt x="1139973" y="950589"/>
                </a:cubicBezTo>
                <a:cubicBezTo>
                  <a:pt x="1144723" y="950589"/>
                  <a:pt x="1144723" y="950589"/>
                  <a:pt x="1144723" y="950589"/>
                </a:cubicBezTo>
                <a:cubicBezTo>
                  <a:pt x="1144723" y="969506"/>
                  <a:pt x="1144723" y="983694"/>
                  <a:pt x="1144723" y="997882"/>
                </a:cubicBezTo>
                <a:cubicBezTo>
                  <a:pt x="1154223" y="997882"/>
                  <a:pt x="1154223" y="997882"/>
                  <a:pt x="1154223" y="997882"/>
                </a:cubicBezTo>
                <a:cubicBezTo>
                  <a:pt x="1168472" y="997882"/>
                  <a:pt x="1177972" y="997882"/>
                  <a:pt x="1187472" y="997882"/>
                </a:cubicBezTo>
                <a:cubicBezTo>
                  <a:pt x="1187472" y="969506"/>
                  <a:pt x="1187472" y="969506"/>
                  <a:pt x="1187472" y="969506"/>
                </a:cubicBezTo>
                <a:cubicBezTo>
                  <a:pt x="1206471" y="969506"/>
                  <a:pt x="1206471" y="969506"/>
                  <a:pt x="1206471" y="969506"/>
                </a:cubicBezTo>
                <a:cubicBezTo>
                  <a:pt x="1206471" y="960047"/>
                  <a:pt x="1206471" y="960047"/>
                  <a:pt x="1206471" y="960047"/>
                </a:cubicBezTo>
                <a:cubicBezTo>
                  <a:pt x="1225471" y="960047"/>
                  <a:pt x="1225471" y="960047"/>
                  <a:pt x="1225471" y="960047"/>
                </a:cubicBezTo>
                <a:cubicBezTo>
                  <a:pt x="1225471" y="964777"/>
                  <a:pt x="1225471" y="964777"/>
                  <a:pt x="1225471" y="964777"/>
                </a:cubicBezTo>
                <a:cubicBezTo>
                  <a:pt x="1239721" y="964777"/>
                  <a:pt x="1239721" y="964777"/>
                  <a:pt x="1239721" y="964777"/>
                </a:cubicBezTo>
                <a:cubicBezTo>
                  <a:pt x="1239721" y="960047"/>
                  <a:pt x="1239721" y="960047"/>
                  <a:pt x="1239721" y="960047"/>
                </a:cubicBezTo>
                <a:cubicBezTo>
                  <a:pt x="1382217" y="960047"/>
                  <a:pt x="1382217" y="960047"/>
                  <a:pt x="1382217" y="960047"/>
                </a:cubicBezTo>
                <a:cubicBezTo>
                  <a:pt x="1382217" y="955318"/>
                  <a:pt x="1382217" y="955318"/>
                  <a:pt x="1382217" y="955318"/>
                </a:cubicBezTo>
                <a:cubicBezTo>
                  <a:pt x="1391717" y="955318"/>
                  <a:pt x="1391717" y="955318"/>
                  <a:pt x="1391717" y="955318"/>
                </a:cubicBezTo>
                <a:cubicBezTo>
                  <a:pt x="1391717" y="960047"/>
                  <a:pt x="1391717" y="960047"/>
                  <a:pt x="1391717" y="960047"/>
                </a:cubicBezTo>
                <a:cubicBezTo>
                  <a:pt x="1401217" y="960047"/>
                  <a:pt x="1401217" y="960047"/>
                  <a:pt x="1401217" y="960047"/>
                </a:cubicBezTo>
                <a:cubicBezTo>
                  <a:pt x="1401217" y="969506"/>
                  <a:pt x="1401217" y="969506"/>
                  <a:pt x="1401217" y="969506"/>
                </a:cubicBezTo>
                <a:cubicBezTo>
                  <a:pt x="1410717" y="969506"/>
                  <a:pt x="1410717" y="969506"/>
                  <a:pt x="1410717" y="969506"/>
                </a:cubicBezTo>
                <a:cubicBezTo>
                  <a:pt x="1410717" y="964777"/>
                  <a:pt x="1410717" y="964777"/>
                  <a:pt x="1410717" y="964777"/>
                </a:cubicBezTo>
                <a:cubicBezTo>
                  <a:pt x="1415467" y="964777"/>
                  <a:pt x="1415467" y="964777"/>
                  <a:pt x="1415467" y="964777"/>
                </a:cubicBezTo>
                <a:cubicBezTo>
                  <a:pt x="1415467" y="969506"/>
                  <a:pt x="1415467" y="969506"/>
                  <a:pt x="1415467" y="969506"/>
                </a:cubicBezTo>
                <a:cubicBezTo>
                  <a:pt x="1443966" y="969506"/>
                  <a:pt x="1443966" y="969506"/>
                  <a:pt x="1443966" y="969506"/>
                </a:cubicBezTo>
                <a:cubicBezTo>
                  <a:pt x="1443966" y="964777"/>
                  <a:pt x="1443966" y="964777"/>
                  <a:pt x="1443966" y="964777"/>
                </a:cubicBezTo>
                <a:cubicBezTo>
                  <a:pt x="1458216" y="964777"/>
                  <a:pt x="1458216" y="964777"/>
                  <a:pt x="1458216" y="964777"/>
                </a:cubicBezTo>
                <a:cubicBezTo>
                  <a:pt x="1458216" y="1002611"/>
                  <a:pt x="1458216" y="1002611"/>
                  <a:pt x="1458216" y="1002611"/>
                </a:cubicBezTo>
                <a:cubicBezTo>
                  <a:pt x="1462965" y="1002611"/>
                  <a:pt x="1462965" y="1002611"/>
                  <a:pt x="1462965" y="1002611"/>
                </a:cubicBezTo>
                <a:cubicBezTo>
                  <a:pt x="1462965" y="993152"/>
                  <a:pt x="1462965" y="993152"/>
                  <a:pt x="1462965" y="993152"/>
                </a:cubicBezTo>
                <a:cubicBezTo>
                  <a:pt x="1472465" y="993152"/>
                  <a:pt x="1472465" y="993152"/>
                  <a:pt x="1472465" y="993152"/>
                </a:cubicBezTo>
                <a:cubicBezTo>
                  <a:pt x="1472465" y="1002611"/>
                  <a:pt x="1472465" y="1002611"/>
                  <a:pt x="1472465" y="1002611"/>
                </a:cubicBezTo>
                <a:cubicBezTo>
                  <a:pt x="1496215" y="1002611"/>
                  <a:pt x="1496215" y="1002611"/>
                  <a:pt x="1496215" y="1002611"/>
                </a:cubicBezTo>
                <a:cubicBezTo>
                  <a:pt x="1496215" y="983694"/>
                  <a:pt x="1496215" y="983694"/>
                  <a:pt x="1496215" y="983694"/>
                </a:cubicBezTo>
                <a:cubicBezTo>
                  <a:pt x="1524714" y="978964"/>
                  <a:pt x="1524714" y="978964"/>
                  <a:pt x="1524714" y="978964"/>
                </a:cubicBezTo>
                <a:cubicBezTo>
                  <a:pt x="1524714" y="960047"/>
                  <a:pt x="1524714" y="945859"/>
                  <a:pt x="1524714" y="931672"/>
                </a:cubicBezTo>
                <a:cubicBezTo>
                  <a:pt x="1534214" y="931672"/>
                  <a:pt x="1534214" y="931672"/>
                  <a:pt x="1534214" y="931672"/>
                </a:cubicBezTo>
                <a:cubicBezTo>
                  <a:pt x="1534214" y="945859"/>
                  <a:pt x="1534214" y="960047"/>
                  <a:pt x="1534214" y="978964"/>
                </a:cubicBezTo>
                <a:cubicBezTo>
                  <a:pt x="1548463" y="978964"/>
                  <a:pt x="1548463" y="978964"/>
                  <a:pt x="1548463" y="978964"/>
                </a:cubicBezTo>
                <a:cubicBezTo>
                  <a:pt x="1548463" y="960047"/>
                  <a:pt x="1548463" y="945859"/>
                  <a:pt x="1548463" y="931672"/>
                </a:cubicBezTo>
                <a:cubicBezTo>
                  <a:pt x="1557963" y="931672"/>
                  <a:pt x="1557963" y="931672"/>
                  <a:pt x="1557963" y="931672"/>
                </a:cubicBezTo>
                <a:cubicBezTo>
                  <a:pt x="1557963" y="945859"/>
                  <a:pt x="1557963" y="960047"/>
                  <a:pt x="1557963" y="969506"/>
                </a:cubicBezTo>
                <a:cubicBezTo>
                  <a:pt x="1567463" y="969506"/>
                  <a:pt x="1567463" y="969506"/>
                  <a:pt x="1567463" y="969506"/>
                </a:cubicBezTo>
                <a:cubicBezTo>
                  <a:pt x="1567463" y="974235"/>
                  <a:pt x="1567463" y="974235"/>
                  <a:pt x="1567463" y="974235"/>
                </a:cubicBezTo>
                <a:cubicBezTo>
                  <a:pt x="1581713" y="974235"/>
                  <a:pt x="1581713" y="974235"/>
                  <a:pt x="1581713" y="974235"/>
                </a:cubicBezTo>
                <a:cubicBezTo>
                  <a:pt x="1581713" y="969506"/>
                  <a:pt x="1581713" y="969506"/>
                  <a:pt x="1581713" y="969506"/>
                </a:cubicBezTo>
                <a:cubicBezTo>
                  <a:pt x="1591213" y="969506"/>
                  <a:pt x="1591213" y="969506"/>
                  <a:pt x="1591213" y="969506"/>
                </a:cubicBezTo>
                <a:cubicBezTo>
                  <a:pt x="1591213" y="983694"/>
                  <a:pt x="1591213" y="983694"/>
                  <a:pt x="1591213" y="983694"/>
                </a:cubicBezTo>
                <a:cubicBezTo>
                  <a:pt x="1600712" y="983694"/>
                  <a:pt x="1600712" y="983694"/>
                  <a:pt x="1600712" y="983694"/>
                </a:cubicBezTo>
                <a:cubicBezTo>
                  <a:pt x="1600712" y="988423"/>
                  <a:pt x="1600712" y="988423"/>
                  <a:pt x="1600712" y="988423"/>
                </a:cubicBezTo>
                <a:cubicBezTo>
                  <a:pt x="1600712" y="988423"/>
                  <a:pt x="1600712" y="988423"/>
                  <a:pt x="1595962" y="988423"/>
                </a:cubicBezTo>
                <a:cubicBezTo>
                  <a:pt x="1595962" y="1007340"/>
                  <a:pt x="1595962" y="1007340"/>
                  <a:pt x="1595962" y="1007340"/>
                </a:cubicBezTo>
                <a:cubicBezTo>
                  <a:pt x="1605462" y="1007340"/>
                  <a:pt x="1614962" y="1007340"/>
                  <a:pt x="1624462" y="1007340"/>
                </a:cubicBezTo>
                <a:cubicBezTo>
                  <a:pt x="1624462" y="993152"/>
                  <a:pt x="1624462" y="978964"/>
                  <a:pt x="1624462" y="964777"/>
                </a:cubicBezTo>
                <a:cubicBezTo>
                  <a:pt x="1619712" y="964777"/>
                  <a:pt x="1619712" y="964777"/>
                  <a:pt x="1619712" y="964777"/>
                </a:cubicBezTo>
                <a:cubicBezTo>
                  <a:pt x="1619712" y="960047"/>
                  <a:pt x="1619712" y="960047"/>
                  <a:pt x="1619712" y="960047"/>
                </a:cubicBezTo>
                <a:cubicBezTo>
                  <a:pt x="1633961" y="960047"/>
                  <a:pt x="1633961" y="960047"/>
                  <a:pt x="1633961" y="960047"/>
                </a:cubicBezTo>
                <a:cubicBezTo>
                  <a:pt x="1633961" y="941130"/>
                  <a:pt x="1633961" y="941130"/>
                  <a:pt x="1633961" y="941130"/>
                </a:cubicBezTo>
                <a:cubicBezTo>
                  <a:pt x="1733709" y="941130"/>
                  <a:pt x="1733709" y="941130"/>
                  <a:pt x="1733709" y="941130"/>
                </a:cubicBezTo>
                <a:cubicBezTo>
                  <a:pt x="1733709" y="960047"/>
                  <a:pt x="1733709" y="960047"/>
                  <a:pt x="1733709" y="960047"/>
                </a:cubicBezTo>
                <a:cubicBezTo>
                  <a:pt x="1743209" y="960047"/>
                  <a:pt x="1752709" y="960047"/>
                  <a:pt x="1762208" y="960047"/>
                </a:cubicBezTo>
                <a:cubicBezTo>
                  <a:pt x="1762208" y="950589"/>
                  <a:pt x="1762208" y="945859"/>
                  <a:pt x="1762208" y="936401"/>
                </a:cubicBezTo>
                <a:cubicBezTo>
                  <a:pt x="1771708" y="936401"/>
                  <a:pt x="1771708" y="936401"/>
                  <a:pt x="1771708" y="936401"/>
                </a:cubicBezTo>
                <a:cubicBezTo>
                  <a:pt x="1771708" y="903296"/>
                  <a:pt x="1771708" y="903296"/>
                  <a:pt x="1771708" y="903296"/>
                </a:cubicBezTo>
                <a:cubicBezTo>
                  <a:pt x="1785958" y="903296"/>
                  <a:pt x="1785958" y="903296"/>
                  <a:pt x="1785958" y="903296"/>
                </a:cubicBezTo>
                <a:cubicBezTo>
                  <a:pt x="1785958" y="898566"/>
                  <a:pt x="1785958" y="898566"/>
                  <a:pt x="1785958" y="898566"/>
                </a:cubicBezTo>
                <a:cubicBezTo>
                  <a:pt x="1800208" y="898566"/>
                  <a:pt x="1800208" y="898566"/>
                  <a:pt x="1800208" y="898566"/>
                </a:cubicBezTo>
                <a:cubicBezTo>
                  <a:pt x="1800208" y="898566"/>
                  <a:pt x="1804957" y="898566"/>
                  <a:pt x="1804957" y="903296"/>
                </a:cubicBezTo>
                <a:cubicBezTo>
                  <a:pt x="1819207" y="903296"/>
                  <a:pt x="1819207" y="903296"/>
                  <a:pt x="1819207" y="903296"/>
                </a:cubicBezTo>
                <a:cubicBezTo>
                  <a:pt x="1819207" y="936401"/>
                  <a:pt x="1819207" y="936401"/>
                  <a:pt x="1819207" y="936401"/>
                </a:cubicBezTo>
                <a:cubicBezTo>
                  <a:pt x="1857206" y="936401"/>
                  <a:pt x="1857206" y="936401"/>
                  <a:pt x="1857206" y="936401"/>
                </a:cubicBezTo>
                <a:cubicBezTo>
                  <a:pt x="1857206" y="922213"/>
                  <a:pt x="1857206" y="922213"/>
                  <a:pt x="1857206" y="922213"/>
                </a:cubicBezTo>
                <a:cubicBezTo>
                  <a:pt x="1861956" y="922213"/>
                  <a:pt x="1861956" y="922213"/>
                  <a:pt x="1861956" y="922213"/>
                </a:cubicBezTo>
                <a:cubicBezTo>
                  <a:pt x="1861956" y="936401"/>
                  <a:pt x="1861956" y="936401"/>
                  <a:pt x="1861956" y="936401"/>
                </a:cubicBezTo>
                <a:cubicBezTo>
                  <a:pt x="1880956" y="936401"/>
                  <a:pt x="1880956" y="936401"/>
                  <a:pt x="1880956" y="936401"/>
                </a:cubicBezTo>
                <a:cubicBezTo>
                  <a:pt x="1880956" y="770875"/>
                  <a:pt x="1880956" y="770875"/>
                  <a:pt x="1880956" y="770875"/>
                </a:cubicBezTo>
                <a:cubicBezTo>
                  <a:pt x="1928455" y="770875"/>
                  <a:pt x="1928455" y="770875"/>
                  <a:pt x="1928455" y="770875"/>
                </a:cubicBezTo>
                <a:cubicBezTo>
                  <a:pt x="1928455" y="756688"/>
                  <a:pt x="1928455" y="756688"/>
                  <a:pt x="1928455" y="756688"/>
                </a:cubicBezTo>
                <a:cubicBezTo>
                  <a:pt x="1933205" y="756688"/>
                  <a:pt x="1933205" y="756688"/>
                  <a:pt x="1933205" y="756688"/>
                </a:cubicBezTo>
                <a:cubicBezTo>
                  <a:pt x="1933205" y="766146"/>
                  <a:pt x="1933205" y="766146"/>
                  <a:pt x="1933205" y="766146"/>
                </a:cubicBezTo>
                <a:cubicBezTo>
                  <a:pt x="1956954" y="766146"/>
                  <a:pt x="1956954" y="766146"/>
                  <a:pt x="1956954" y="766146"/>
                </a:cubicBezTo>
                <a:cubicBezTo>
                  <a:pt x="1956954" y="756688"/>
                  <a:pt x="1956954" y="756688"/>
                  <a:pt x="1956954" y="756688"/>
                </a:cubicBezTo>
                <a:cubicBezTo>
                  <a:pt x="1961704" y="756688"/>
                  <a:pt x="1961704" y="756688"/>
                  <a:pt x="1961704" y="756688"/>
                </a:cubicBezTo>
                <a:cubicBezTo>
                  <a:pt x="1961704" y="775605"/>
                  <a:pt x="1961704" y="775605"/>
                  <a:pt x="1961704" y="775605"/>
                </a:cubicBezTo>
                <a:cubicBezTo>
                  <a:pt x="1971204" y="775605"/>
                  <a:pt x="1971204" y="775605"/>
                  <a:pt x="1971204" y="775605"/>
                </a:cubicBezTo>
                <a:cubicBezTo>
                  <a:pt x="1971204" y="794522"/>
                  <a:pt x="1971204" y="794522"/>
                  <a:pt x="1971204" y="794522"/>
                </a:cubicBezTo>
                <a:cubicBezTo>
                  <a:pt x="1999703" y="794522"/>
                  <a:pt x="1999703" y="794522"/>
                  <a:pt x="1999703" y="794522"/>
                </a:cubicBezTo>
                <a:cubicBezTo>
                  <a:pt x="1999703" y="832356"/>
                  <a:pt x="1999703" y="832356"/>
                  <a:pt x="1999703" y="832356"/>
                </a:cubicBezTo>
                <a:cubicBezTo>
                  <a:pt x="2004453" y="832356"/>
                  <a:pt x="2004453" y="832356"/>
                  <a:pt x="2004453" y="832356"/>
                </a:cubicBezTo>
                <a:cubicBezTo>
                  <a:pt x="2004453" y="803981"/>
                  <a:pt x="2004453" y="803981"/>
                  <a:pt x="2004453" y="803981"/>
                </a:cubicBezTo>
                <a:cubicBezTo>
                  <a:pt x="2013953" y="803981"/>
                  <a:pt x="2013953" y="803981"/>
                  <a:pt x="2013953" y="803981"/>
                </a:cubicBezTo>
                <a:cubicBezTo>
                  <a:pt x="2013953" y="846544"/>
                  <a:pt x="2013953" y="846544"/>
                  <a:pt x="2013953" y="846544"/>
                </a:cubicBezTo>
                <a:cubicBezTo>
                  <a:pt x="2051952" y="846544"/>
                  <a:pt x="2051952" y="846544"/>
                  <a:pt x="2051952" y="846544"/>
                </a:cubicBezTo>
                <a:cubicBezTo>
                  <a:pt x="2051952" y="832356"/>
                  <a:pt x="2051952" y="832356"/>
                  <a:pt x="2051952" y="832356"/>
                </a:cubicBezTo>
                <a:cubicBezTo>
                  <a:pt x="2070951" y="832356"/>
                  <a:pt x="2070951" y="832356"/>
                  <a:pt x="2070951" y="832356"/>
                </a:cubicBezTo>
                <a:cubicBezTo>
                  <a:pt x="2070951" y="856003"/>
                  <a:pt x="2070951" y="856003"/>
                  <a:pt x="2070951" y="856003"/>
                </a:cubicBezTo>
                <a:cubicBezTo>
                  <a:pt x="2075701" y="856003"/>
                  <a:pt x="2075701" y="856003"/>
                  <a:pt x="2075701" y="856003"/>
                </a:cubicBezTo>
                <a:cubicBezTo>
                  <a:pt x="2075701" y="832356"/>
                  <a:pt x="2075701" y="832356"/>
                  <a:pt x="2075701" y="832356"/>
                </a:cubicBezTo>
                <a:cubicBezTo>
                  <a:pt x="2094701" y="832356"/>
                  <a:pt x="2094701" y="832356"/>
                  <a:pt x="2094701" y="832356"/>
                </a:cubicBezTo>
                <a:cubicBezTo>
                  <a:pt x="2094701" y="789793"/>
                  <a:pt x="2094701" y="789793"/>
                  <a:pt x="2094701" y="789793"/>
                </a:cubicBezTo>
                <a:cubicBezTo>
                  <a:pt x="2104200" y="789793"/>
                  <a:pt x="2104200" y="789793"/>
                  <a:pt x="2104200" y="789793"/>
                </a:cubicBezTo>
                <a:cubicBezTo>
                  <a:pt x="2118450" y="737770"/>
                  <a:pt x="2118450" y="737770"/>
                  <a:pt x="2118450" y="737770"/>
                </a:cubicBezTo>
                <a:cubicBezTo>
                  <a:pt x="2132700" y="737770"/>
                  <a:pt x="2132700" y="737770"/>
                  <a:pt x="2132700" y="737770"/>
                </a:cubicBezTo>
                <a:cubicBezTo>
                  <a:pt x="2146950" y="789793"/>
                  <a:pt x="2146950" y="789793"/>
                  <a:pt x="2146950" y="789793"/>
                </a:cubicBezTo>
                <a:cubicBezTo>
                  <a:pt x="2156449" y="789793"/>
                  <a:pt x="2156449" y="789793"/>
                  <a:pt x="2156449" y="789793"/>
                </a:cubicBezTo>
                <a:cubicBezTo>
                  <a:pt x="2156449" y="865461"/>
                  <a:pt x="2156449" y="865461"/>
                  <a:pt x="2156449" y="865461"/>
                </a:cubicBezTo>
                <a:cubicBezTo>
                  <a:pt x="2161199" y="865461"/>
                  <a:pt x="2161199" y="865461"/>
                  <a:pt x="2161199" y="865461"/>
                </a:cubicBezTo>
                <a:cubicBezTo>
                  <a:pt x="2161199" y="922213"/>
                  <a:pt x="2161199" y="922213"/>
                  <a:pt x="2161199" y="922213"/>
                </a:cubicBezTo>
                <a:cubicBezTo>
                  <a:pt x="2170699" y="917484"/>
                  <a:pt x="2170699" y="917484"/>
                  <a:pt x="2170699" y="917484"/>
                </a:cubicBezTo>
                <a:cubicBezTo>
                  <a:pt x="2170699" y="898566"/>
                  <a:pt x="2170699" y="898566"/>
                  <a:pt x="2170699" y="898566"/>
                </a:cubicBezTo>
                <a:cubicBezTo>
                  <a:pt x="2175449" y="912754"/>
                  <a:pt x="2175449" y="912754"/>
                  <a:pt x="2175449" y="912754"/>
                </a:cubicBezTo>
                <a:cubicBezTo>
                  <a:pt x="2184949" y="912754"/>
                  <a:pt x="2184949" y="912754"/>
                  <a:pt x="2184949" y="912754"/>
                </a:cubicBezTo>
                <a:cubicBezTo>
                  <a:pt x="2184949" y="813439"/>
                  <a:pt x="2184949" y="813439"/>
                  <a:pt x="2184949" y="813439"/>
                </a:cubicBezTo>
                <a:cubicBezTo>
                  <a:pt x="2222948" y="813439"/>
                  <a:pt x="2222948" y="813439"/>
                  <a:pt x="2222948" y="813439"/>
                </a:cubicBezTo>
                <a:cubicBezTo>
                  <a:pt x="2237198" y="827627"/>
                  <a:pt x="2237198" y="827627"/>
                  <a:pt x="2237198" y="827627"/>
                </a:cubicBezTo>
                <a:cubicBezTo>
                  <a:pt x="2237198" y="813439"/>
                  <a:pt x="2237198" y="813439"/>
                  <a:pt x="2237198" y="813439"/>
                </a:cubicBezTo>
                <a:cubicBezTo>
                  <a:pt x="2237198" y="808710"/>
                  <a:pt x="2237198" y="808710"/>
                  <a:pt x="2237198" y="808710"/>
                </a:cubicBezTo>
                <a:cubicBezTo>
                  <a:pt x="2251447" y="808710"/>
                  <a:pt x="2251447" y="808710"/>
                  <a:pt x="2251447" y="808710"/>
                </a:cubicBezTo>
                <a:cubicBezTo>
                  <a:pt x="2251447" y="780334"/>
                  <a:pt x="2251447" y="780334"/>
                  <a:pt x="2251447" y="780334"/>
                </a:cubicBezTo>
                <a:cubicBezTo>
                  <a:pt x="2260947" y="780334"/>
                  <a:pt x="2260947" y="780334"/>
                  <a:pt x="2260947" y="780334"/>
                </a:cubicBezTo>
                <a:cubicBezTo>
                  <a:pt x="2260947" y="766146"/>
                  <a:pt x="2260947" y="766146"/>
                  <a:pt x="2260947" y="766146"/>
                </a:cubicBezTo>
                <a:cubicBezTo>
                  <a:pt x="2260947" y="737770"/>
                  <a:pt x="2260947" y="737770"/>
                  <a:pt x="2260947" y="737770"/>
                </a:cubicBezTo>
                <a:cubicBezTo>
                  <a:pt x="2279946" y="737770"/>
                  <a:pt x="2279946" y="737770"/>
                  <a:pt x="2279946" y="737770"/>
                </a:cubicBezTo>
                <a:cubicBezTo>
                  <a:pt x="2279946" y="699936"/>
                  <a:pt x="2279946" y="699936"/>
                  <a:pt x="2279946" y="699936"/>
                </a:cubicBezTo>
                <a:cubicBezTo>
                  <a:pt x="2294196" y="699936"/>
                  <a:pt x="2294196" y="699936"/>
                  <a:pt x="2294196" y="699936"/>
                </a:cubicBezTo>
                <a:cubicBezTo>
                  <a:pt x="2294196" y="690477"/>
                  <a:pt x="2294196" y="690477"/>
                  <a:pt x="2294196" y="690477"/>
                </a:cubicBezTo>
                <a:cubicBezTo>
                  <a:pt x="2298946" y="690477"/>
                  <a:pt x="2298946" y="690477"/>
                  <a:pt x="2298946" y="690477"/>
                </a:cubicBezTo>
                <a:cubicBezTo>
                  <a:pt x="2298946" y="657372"/>
                  <a:pt x="2298946" y="657372"/>
                  <a:pt x="2298946" y="657372"/>
                </a:cubicBezTo>
                <a:cubicBezTo>
                  <a:pt x="2303696" y="657372"/>
                  <a:pt x="2303696" y="657372"/>
                  <a:pt x="2303696" y="657372"/>
                </a:cubicBezTo>
                <a:cubicBezTo>
                  <a:pt x="2303696" y="647914"/>
                  <a:pt x="2303696" y="647914"/>
                  <a:pt x="2303696" y="647914"/>
                </a:cubicBezTo>
                <a:cubicBezTo>
                  <a:pt x="2313196" y="647914"/>
                  <a:pt x="2313196" y="647914"/>
                  <a:pt x="2313196" y="647914"/>
                </a:cubicBezTo>
                <a:cubicBezTo>
                  <a:pt x="2313196" y="610079"/>
                  <a:pt x="2313196" y="610079"/>
                  <a:pt x="2313196" y="610079"/>
                </a:cubicBezTo>
                <a:cubicBezTo>
                  <a:pt x="2346445" y="610079"/>
                  <a:pt x="2346445" y="610079"/>
                  <a:pt x="2346445" y="610079"/>
                </a:cubicBezTo>
                <a:cubicBezTo>
                  <a:pt x="2346445" y="595892"/>
                  <a:pt x="2346445" y="595892"/>
                  <a:pt x="2346445" y="595892"/>
                </a:cubicBezTo>
                <a:cubicBezTo>
                  <a:pt x="2384444" y="595892"/>
                  <a:pt x="2384444" y="595892"/>
                  <a:pt x="2384444" y="595892"/>
                </a:cubicBezTo>
                <a:cubicBezTo>
                  <a:pt x="2384444" y="581704"/>
                  <a:pt x="2384444" y="581704"/>
                  <a:pt x="2384444" y="581704"/>
                </a:cubicBezTo>
                <a:cubicBezTo>
                  <a:pt x="2408194" y="581704"/>
                  <a:pt x="2408194" y="581704"/>
                  <a:pt x="2408194" y="581704"/>
                </a:cubicBezTo>
                <a:cubicBezTo>
                  <a:pt x="2408194" y="595892"/>
                  <a:pt x="2408194" y="595892"/>
                  <a:pt x="2408194" y="595892"/>
                </a:cubicBezTo>
                <a:cubicBezTo>
                  <a:pt x="2417693" y="595892"/>
                  <a:pt x="2417693" y="595892"/>
                  <a:pt x="2417693" y="595892"/>
                </a:cubicBezTo>
                <a:cubicBezTo>
                  <a:pt x="2417693" y="591162"/>
                  <a:pt x="2417693" y="591162"/>
                  <a:pt x="2417693" y="591162"/>
                </a:cubicBezTo>
                <a:cubicBezTo>
                  <a:pt x="2427193" y="591162"/>
                  <a:pt x="2427193" y="591162"/>
                  <a:pt x="2427193" y="591162"/>
                </a:cubicBezTo>
                <a:cubicBezTo>
                  <a:pt x="2427193" y="595892"/>
                  <a:pt x="2427193" y="595892"/>
                  <a:pt x="2427193" y="595892"/>
                </a:cubicBezTo>
                <a:cubicBezTo>
                  <a:pt x="2436693" y="595892"/>
                  <a:pt x="2436693" y="595892"/>
                  <a:pt x="2436693" y="595892"/>
                </a:cubicBezTo>
                <a:cubicBezTo>
                  <a:pt x="2436693" y="581704"/>
                  <a:pt x="2436693" y="581704"/>
                  <a:pt x="2436693" y="581704"/>
                </a:cubicBezTo>
                <a:cubicBezTo>
                  <a:pt x="2455692" y="581704"/>
                  <a:pt x="2455692" y="581704"/>
                  <a:pt x="2455692" y="581704"/>
                </a:cubicBezTo>
                <a:cubicBezTo>
                  <a:pt x="2455692" y="595892"/>
                  <a:pt x="2455692" y="595892"/>
                  <a:pt x="2455692" y="595892"/>
                </a:cubicBezTo>
                <a:cubicBezTo>
                  <a:pt x="2484192" y="595892"/>
                  <a:pt x="2484192" y="595892"/>
                  <a:pt x="2484192" y="595892"/>
                </a:cubicBezTo>
                <a:cubicBezTo>
                  <a:pt x="2484192" y="610079"/>
                  <a:pt x="2484192" y="610079"/>
                  <a:pt x="2484192" y="610079"/>
                </a:cubicBezTo>
                <a:cubicBezTo>
                  <a:pt x="2498441" y="610079"/>
                  <a:pt x="2498441" y="610079"/>
                  <a:pt x="2498441" y="610079"/>
                </a:cubicBezTo>
                <a:cubicBezTo>
                  <a:pt x="2498441" y="709395"/>
                  <a:pt x="2498441" y="709395"/>
                  <a:pt x="2498441" y="709395"/>
                </a:cubicBezTo>
                <a:cubicBezTo>
                  <a:pt x="2507941" y="709395"/>
                  <a:pt x="2507941" y="709395"/>
                  <a:pt x="2507941" y="709395"/>
                </a:cubicBezTo>
                <a:cubicBezTo>
                  <a:pt x="2507941" y="671560"/>
                  <a:pt x="2507941" y="671560"/>
                  <a:pt x="2507941" y="671560"/>
                </a:cubicBezTo>
                <a:cubicBezTo>
                  <a:pt x="2555440" y="671560"/>
                  <a:pt x="2555440" y="671560"/>
                  <a:pt x="2555440" y="671560"/>
                </a:cubicBezTo>
                <a:cubicBezTo>
                  <a:pt x="2555440" y="709395"/>
                  <a:pt x="2555440" y="709395"/>
                  <a:pt x="2555440" y="709395"/>
                </a:cubicBezTo>
                <a:cubicBezTo>
                  <a:pt x="2564940" y="709395"/>
                  <a:pt x="2564940" y="709395"/>
                  <a:pt x="2564940" y="709395"/>
                </a:cubicBezTo>
                <a:cubicBezTo>
                  <a:pt x="2564940" y="813439"/>
                  <a:pt x="2564940" y="813439"/>
                  <a:pt x="2564940" y="813439"/>
                </a:cubicBezTo>
                <a:cubicBezTo>
                  <a:pt x="2569690" y="813439"/>
                  <a:pt x="2569690" y="813439"/>
                  <a:pt x="2569690" y="813439"/>
                </a:cubicBezTo>
                <a:cubicBezTo>
                  <a:pt x="2574439" y="728312"/>
                  <a:pt x="2574439" y="728312"/>
                  <a:pt x="2574439" y="728312"/>
                </a:cubicBezTo>
                <a:cubicBezTo>
                  <a:pt x="2574439" y="813439"/>
                  <a:pt x="2574439" y="813439"/>
                  <a:pt x="2574439" y="813439"/>
                </a:cubicBezTo>
                <a:cubicBezTo>
                  <a:pt x="2583939" y="813439"/>
                  <a:pt x="2583939" y="813439"/>
                  <a:pt x="2583939" y="813439"/>
                </a:cubicBezTo>
                <a:cubicBezTo>
                  <a:pt x="2588689" y="860732"/>
                  <a:pt x="2588689" y="860732"/>
                  <a:pt x="2588689" y="860732"/>
                </a:cubicBezTo>
                <a:cubicBezTo>
                  <a:pt x="2612439" y="874920"/>
                  <a:pt x="2612439" y="874920"/>
                  <a:pt x="2612439" y="874920"/>
                </a:cubicBezTo>
                <a:cubicBezTo>
                  <a:pt x="2612439" y="856003"/>
                  <a:pt x="2612439" y="856003"/>
                  <a:pt x="2612439" y="856003"/>
                </a:cubicBezTo>
                <a:cubicBezTo>
                  <a:pt x="2617188" y="856003"/>
                  <a:pt x="2617188" y="856003"/>
                  <a:pt x="2617188" y="856003"/>
                </a:cubicBezTo>
                <a:cubicBezTo>
                  <a:pt x="2617188" y="841815"/>
                  <a:pt x="2617188" y="841815"/>
                  <a:pt x="2617188" y="841815"/>
                </a:cubicBezTo>
                <a:cubicBezTo>
                  <a:pt x="2683687" y="841815"/>
                  <a:pt x="2683687" y="841815"/>
                  <a:pt x="2683687" y="841815"/>
                </a:cubicBezTo>
                <a:cubicBezTo>
                  <a:pt x="2683687" y="846544"/>
                  <a:pt x="2683687" y="846544"/>
                  <a:pt x="2683687" y="846544"/>
                </a:cubicBezTo>
                <a:cubicBezTo>
                  <a:pt x="2688437" y="846544"/>
                  <a:pt x="2688437" y="846544"/>
                  <a:pt x="2688437" y="846544"/>
                </a:cubicBezTo>
                <a:cubicBezTo>
                  <a:pt x="2688437" y="832356"/>
                  <a:pt x="2688437" y="832356"/>
                  <a:pt x="2688437" y="832356"/>
                </a:cubicBezTo>
                <a:cubicBezTo>
                  <a:pt x="2697937" y="832356"/>
                  <a:pt x="2697937" y="832356"/>
                  <a:pt x="2697937" y="832356"/>
                </a:cubicBezTo>
                <a:cubicBezTo>
                  <a:pt x="2697937" y="846544"/>
                  <a:pt x="2697937" y="846544"/>
                  <a:pt x="2697937" y="846544"/>
                </a:cubicBezTo>
                <a:cubicBezTo>
                  <a:pt x="2707437" y="846544"/>
                  <a:pt x="2707437" y="846544"/>
                  <a:pt x="2707437" y="846544"/>
                </a:cubicBezTo>
                <a:cubicBezTo>
                  <a:pt x="2707437" y="827627"/>
                  <a:pt x="2707437" y="827627"/>
                  <a:pt x="2707437" y="827627"/>
                </a:cubicBezTo>
                <a:cubicBezTo>
                  <a:pt x="2716936" y="827627"/>
                  <a:pt x="2716936" y="827627"/>
                  <a:pt x="2716936" y="827627"/>
                </a:cubicBezTo>
                <a:cubicBezTo>
                  <a:pt x="2716936" y="818168"/>
                  <a:pt x="2716936" y="818168"/>
                  <a:pt x="2716936" y="818168"/>
                </a:cubicBezTo>
                <a:cubicBezTo>
                  <a:pt x="2740686" y="818168"/>
                  <a:pt x="2740686" y="818168"/>
                  <a:pt x="2740686" y="818168"/>
                </a:cubicBezTo>
                <a:cubicBezTo>
                  <a:pt x="2740686" y="794522"/>
                  <a:pt x="2740686" y="794522"/>
                  <a:pt x="2740686" y="794522"/>
                </a:cubicBezTo>
                <a:cubicBezTo>
                  <a:pt x="2750186" y="789793"/>
                  <a:pt x="2750186" y="789793"/>
                  <a:pt x="2750186" y="789793"/>
                </a:cubicBezTo>
                <a:cubicBezTo>
                  <a:pt x="2750186" y="785063"/>
                  <a:pt x="2750186" y="785063"/>
                  <a:pt x="2750186" y="785063"/>
                </a:cubicBezTo>
                <a:cubicBezTo>
                  <a:pt x="2769185" y="785063"/>
                  <a:pt x="2769185" y="785063"/>
                  <a:pt x="2769185" y="785063"/>
                </a:cubicBezTo>
                <a:cubicBezTo>
                  <a:pt x="2769185" y="766146"/>
                  <a:pt x="2769185" y="766146"/>
                  <a:pt x="2769185" y="766146"/>
                </a:cubicBezTo>
                <a:cubicBezTo>
                  <a:pt x="2778685" y="766146"/>
                  <a:pt x="2778685" y="766146"/>
                  <a:pt x="2778685" y="766146"/>
                </a:cubicBezTo>
                <a:cubicBezTo>
                  <a:pt x="2778685" y="723583"/>
                  <a:pt x="2778685" y="723583"/>
                  <a:pt x="2778685" y="723583"/>
                </a:cubicBezTo>
                <a:cubicBezTo>
                  <a:pt x="2797684" y="723583"/>
                  <a:pt x="2797684" y="723583"/>
                  <a:pt x="2797684" y="723583"/>
                </a:cubicBezTo>
                <a:cubicBezTo>
                  <a:pt x="2797684" y="718853"/>
                  <a:pt x="2797684" y="718853"/>
                  <a:pt x="2797684" y="718853"/>
                </a:cubicBezTo>
                <a:cubicBezTo>
                  <a:pt x="2807184" y="718853"/>
                  <a:pt x="2807184" y="718853"/>
                  <a:pt x="2807184" y="718853"/>
                </a:cubicBezTo>
                <a:cubicBezTo>
                  <a:pt x="2807184" y="662102"/>
                  <a:pt x="2807184" y="662102"/>
                  <a:pt x="2807184" y="662102"/>
                </a:cubicBezTo>
                <a:cubicBezTo>
                  <a:pt x="2830934" y="662102"/>
                  <a:pt x="2830934" y="662102"/>
                  <a:pt x="2830934" y="662102"/>
                </a:cubicBezTo>
                <a:cubicBezTo>
                  <a:pt x="2830934" y="638455"/>
                  <a:pt x="2830934" y="638455"/>
                  <a:pt x="2830934" y="638455"/>
                </a:cubicBezTo>
                <a:cubicBezTo>
                  <a:pt x="2878433" y="638455"/>
                  <a:pt x="2878433" y="638455"/>
                  <a:pt x="2878433" y="638455"/>
                </a:cubicBezTo>
                <a:cubicBezTo>
                  <a:pt x="2878433" y="662102"/>
                  <a:pt x="2878433" y="662102"/>
                  <a:pt x="2878433" y="662102"/>
                </a:cubicBezTo>
                <a:cubicBezTo>
                  <a:pt x="2906932" y="662102"/>
                  <a:pt x="2906932" y="662102"/>
                  <a:pt x="2906932" y="662102"/>
                </a:cubicBezTo>
                <a:cubicBezTo>
                  <a:pt x="2906932" y="718853"/>
                  <a:pt x="2906932" y="718853"/>
                  <a:pt x="2906932" y="718853"/>
                </a:cubicBezTo>
                <a:cubicBezTo>
                  <a:pt x="2925931" y="718853"/>
                  <a:pt x="2925931" y="718853"/>
                  <a:pt x="2925931" y="718853"/>
                </a:cubicBezTo>
                <a:cubicBezTo>
                  <a:pt x="2925931" y="846544"/>
                  <a:pt x="2925931" y="846544"/>
                  <a:pt x="2925931" y="846544"/>
                </a:cubicBezTo>
                <a:cubicBezTo>
                  <a:pt x="2930681" y="846544"/>
                  <a:pt x="2930681" y="846544"/>
                  <a:pt x="2930681" y="846544"/>
                </a:cubicBezTo>
                <a:cubicBezTo>
                  <a:pt x="2944931" y="813439"/>
                  <a:pt x="2944931" y="813439"/>
                  <a:pt x="2944931" y="813439"/>
                </a:cubicBezTo>
                <a:cubicBezTo>
                  <a:pt x="2954431" y="827627"/>
                  <a:pt x="2954431" y="827627"/>
                  <a:pt x="2954431" y="827627"/>
                </a:cubicBezTo>
                <a:cubicBezTo>
                  <a:pt x="2949680" y="827627"/>
                  <a:pt x="2949680" y="827627"/>
                  <a:pt x="2949680" y="827627"/>
                </a:cubicBezTo>
                <a:cubicBezTo>
                  <a:pt x="2949680" y="846544"/>
                  <a:pt x="2949680" y="846544"/>
                  <a:pt x="2949680" y="846544"/>
                </a:cubicBezTo>
                <a:cubicBezTo>
                  <a:pt x="2959181" y="846544"/>
                  <a:pt x="2959181" y="846544"/>
                  <a:pt x="2959181" y="846544"/>
                </a:cubicBezTo>
                <a:cubicBezTo>
                  <a:pt x="2959181" y="884379"/>
                  <a:pt x="2959181" y="884379"/>
                  <a:pt x="2959181" y="884379"/>
                </a:cubicBezTo>
                <a:cubicBezTo>
                  <a:pt x="2968680" y="884379"/>
                  <a:pt x="2968680" y="884379"/>
                  <a:pt x="2968680" y="884379"/>
                </a:cubicBezTo>
                <a:cubicBezTo>
                  <a:pt x="2968680" y="912754"/>
                  <a:pt x="2968680" y="912754"/>
                  <a:pt x="2968680" y="912754"/>
                </a:cubicBezTo>
                <a:cubicBezTo>
                  <a:pt x="2987680" y="912754"/>
                  <a:pt x="2987680" y="912754"/>
                  <a:pt x="2987680" y="912754"/>
                </a:cubicBezTo>
                <a:cubicBezTo>
                  <a:pt x="2987680" y="903296"/>
                  <a:pt x="2987680" y="903296"/>
                  <a:pt x="2987680" y="903296"/>
                </a:cubicBezTo>
                <a:cubicBezTo>
                  <a:pt x="3006680" y="903296"/>
                  <a:pt x="3006680" y="903296"/>
                  <a:pt x="3006680" y="903296"/>
                </a:cubicBezTo>
                <a:cubicBezTo>
                  <a:pt x="3006680" y="874920"/>
                  <a:pt x="3006680" y="874920"/>
                  <a:pt x="3006680" y="874920"/>
                </a:cubicBezTo>
                <a:cubicBezTo>
                  <a:pt x="3054179" y="874920"/>
                  <a:pt x="3054179" y="874920"/>
                  <a:pt x="3054179" y="874920"/>
                </a:cubicBezTo>
                <a:cubicBezTo>
                  <a:pt x="3054179" y="884379"/>
                  <a:pt x="3054179" y="884379"/>
                  <a:pt x="3054179" y="884379"/>
                </a:cubicBezTo>
                <a:cubicBezTo>
                  <a:pt x="3063678" y="884379"/>
                  <a:pt x="3063678" y="884379"/>
                  <a:pt x="3063678" y="884379"/>
                </a:cubicBezTo>
                <a:cubicBezTo>
                  <a:pt x="3063678" y="874920"/>
                  <a:pt x="3063678" y="874920"/>
                  <a:pt x="3063678" y="874920"/>
                </a:cubicBezTo>
                <a:cubicBezTo>
                  <a:pt x="3073178" y="874920"/>
                  <a:pt x="3073178" y="874920"/>
                  <a:pt x="3073178" y="874920"/>
                </a:cubicBezTo>
                <a:cubicBezTo>
                  <a:pt x="3073178" y="893837"/>
                  <a:pt x="3073178" y="893837"/>
                  <a:pt x="3073178" y="893837"/>
                </a:cubicBezTo>
                <a:cubicBezTo>
                  <a:pt x="3082678" y="893837"/>
                  <a:pt x="3082678" y="893837"/>
                  <a:pt x="3082678" y="893837"/>
                </a:cubicBezTo>
                <a:cubicBezTo>
                  <a:pt x="3082678" y="884379"/>
                  <a:pt x="3082678" y="884379"/>
                  <a:pt x="3082678" y="884379"/>
                </a:cubicBezTo>
                <a:cubicBezTo>
                  <a:pt x="3092177" y="884379"/>
                  <a:pt x="3092177" y="884379"/>
                  <a:pt x="3092177" y="884379"/>
                </a:cubicBezTo>
                <a:cubicBezTo>
                  <a:pt x="3092177" y="856003"/>
                  <a:pt x="3092177" y="856003"/>
                  <a:pt x="3092177" y="856003"/>
                </a:cubicBezTo>
                <a:cubicBezTo>
                  <a:pt x="3130177" y="856003"/>
                  <a:pt x="3130177" y="856003"/>
                  <a:pt x="3130177" y="856003"/>
                </a:cubicBezTo>
                <a:cubicBezTo>
                  <a:pt x="3130177" y="865461"/>
                  <a:pt x="3130177" y="865461"/>
                  <a:pt x="3130177" y="865461"/>
                </a:cubicBezTo>
                <a:cubicBezTo>
                  <a:pt x="3139677" y="865461"/>
                  <a:pt x="3139677" y="865461"/>
                  <a:pt x="3139677" y="865461"/>
                </a:cubicBezTo>
                <a:cubicBezTo>
                  <a:pt x="3139677" y="846544"/>
                  <a:pt x="3139677" y="846544"/>
                  <a:pt x="3139677" y="846544"/>
                </a:cubicBezTo>
                <a:cubicBezTo>
                  <a:pt x="3158676" y="846544"/>
                  <a:pt x="3158676" y="846544"/>
                  <a:pt x="3158676" y="846544"/>
                </a:cubicBezTo>
                <a:cubicBezTo>
                  <a:pt x="3158676" y="818168"/>
                  <a:pt x="3158676" y="818168"/>
                  <a:pt x="3158676" y="818168"/>
                </a:cubicBezTo>
                <a:cubicBezTo>
                  <a:pt x="3177676" y="818168"/>
                  <a:pt x="3177676" y="818168"/>
                  <a:pt x="3177676" y="818168"/>
                </a:cubicBezTo>
                <a:cubicBezTo>
                  <a:pt x="3177676" y="827627"/>
                  <a:pt x="3177676" y="827627"/>
                  <a:pt x="3177676" y="827627"/>
                </a:cubicBezTo>
                <a:cubicBezTo>
                  <a:pt x="3187175" y="827627"/>
                  <a:pt x="3187175" y="827627"/>
                  <a:pt x="3187175" y="827627"/>
                </a:cubicBezTo>
                <a:cubicBezTo>
                  <a:pt x="3187175" y="799251"/>
                  <a:pt x="3187175" y="799251"/>
                  <a:pt x="3187175" y="799251"/>
                </a:cubicBezTo>
                <a:cubicBezTo>
                  <a:pt x="3206175" y="799251"/>
                  <a:pt x="3206175" y="799251"/>
                  <a:pt x="3206175" y="799251"/>
                </a:cubicBezTo>
                <a:cubicBezTo>
                  <a:pt x="3206175" y="818168"/>
                  <a:pt x="3206175" y="818168"/>
                  <a:pt x="3206175" y="818168"/>
                </a:cubicBezTo>
                <a:cubicBezTo>
                  <a:pt x="3234674" y="818168"/>
                  <a:pt x="3234674" y="818168"/>
                  <a:pt x="3234674" y="818168"/>
                </a:cubicBezTo>
                <a:cubicBezTo>
                  <a:pt x="3234674" y="808710"/>
                  <a:pt x="3234674" y="808710"/>
                  <a:pt x="3234674" y="808710"/>
                </a:cubicBezTo>
                <a:cubicBezTo>
                  <a:pt x="3258423" y="808710"/>
                  <a:pt x="3258423" y="808710"/>
                  <a:pt x="3258423" y="808710"/>
                </a:cubicBezTo>
                <a:cubicBezTo>
                  <a:pt x="3258423" y="818168"/>
                  <a:pt x="3258423" y="818168"/>
                  <a:pt x="3258423" y="818168"/>
                </a:cubicBezTo>
                <a:cubicBezTo>
                  <a:pt x="3263173" y="818168"/>
                  <a:pt x="3263173" y="818168"/>
                  <a:pt x="3263173" y="818168"/>
                </a:cubicBezTo>
                <a:cubicBezTo>
                  <a:pt x="3263173" y="837086"/>
                  <a:pt x="3263173" y="837086"/>
                  <a:pt x="3263173" y="837086"/>
                </a:cubicBezTo>
                <a:cubicBezTo>
                  <a:pt x="3272673" y="837086"/>
                  <a:pt x="3272673" y="837086"/>
                  <a:pt x="3272673" y="837086"/>
                </a:cubicBezTo>
                <a:cubicBezTo>
                  <a:pt x="3272673" y="846544"/>
                  <a:pt x="3272673" y="846544"/>
                  <a:pt x="3272673" y="846544"/>
                </a:cubicBezTo>
                <a:cubicBezTo>
                  <a:pt x="3329672" y="846544"/>
                  <a:pt x="3329672" y="846544"/>
                  <a:pt x="3329672" y="846544"/>
                </a:cubicBezTo>
                <a:cubicBezTo>
                  <a:pt x="3329672" y="884379"/>
                  <a:pt x="3329672" y="884379"/>
                  <a:pt x="3329672" y="884379"/>
                </a:cubicBezTo>
                <a:cubicBezTo>
                  <a:pt x="3353422" y="884379"/>
                  <a:pt x="3353422" y="884379"/>
                  <a:pt x="3353422" y="884379"/>
                </a:cubicBezTo>
                <a:cubicBezTo>
                  <a:pt x="3353422" y="874920"/>
                  <a:pt x="3353422" y="874920"/>
                  <a:pt x="3353422" y="874920"/>
                </a:cubicBezTo>
                <a:cubicBezTo>
                  <a:pt x="3410420" y="874920"/>
                  <a:pt x="3410420" y="874920"/>
                  <a:pt x="3410420" y="874920"/>
                </a:cubicBezTo>
                <a:cubicBezTo>
                  <a:pt x="3410420" y="865461"/>
                  <a:pt x="3410420" y="865461"/>
                  <a:pt x="3410420" y="865461"/>
                </a:cubicBezTo>
                <a:cubicBezTo>
                  <a:pt x="3419920" y="856003"/>
                  <a:pt x="3419920" y="856003"/>
                  <a:pt x="3419920" y="856003"/>
                </a:cubicBezTo>
                <a:cubicBezTo>
                  <a:pt x="3419920" y="818168"/>
                  <a:pt x="3419920" y="818168"/>
                  <a:pt x="3419920" y="818168"/>
                </a:cubicBezTo>
                <a:cubicBezTo>
                  <a:pt x="3438919" y="818168"/>
                  <a:pt x="3438919" y="818168"/>
                  <a:pt x="3438919" y="818168"/>
                </a:cubicBezTo>
                <a:cubicBezTo>
                  <a:pt x="3443669" y="841815"/>
                  <a:pt x="3443669" y="841815"/>
                  <a:pt x="3443669" y="841815"/>
                </a:cubicBezTo>
                <a:cubicBezTo>
                  <a:pt x="3448419" y="832356"/>
                  <a:pt x="3448419" y="832356"/>
                  <a:pt x="3448419" y="832356"/>
                </a:cubicBezTo>
                <a:cubicBezTo>
                  <a:pt x="3462669" y="832356"/>
                  <a:pt x="3462669" y="832356"/>
                  <a:pt x="3462669" y="832356"/>
                </a:cubicBezTo>
                <a:cubicBezTo>
                  <a:pt x="3462669" y="728312"/>
                  <a:pt x="3462669" y="728312"/>
                  <a:pt x="3462669" y="728312"/>
                </a:cubicBezTo>
                <a:cubicBezTo>
                  <a:pt x="3476919" y="728312"/>
                  <a:pt x="3476919" y="728312"/>
                  <a:pt x="3476919" y="728312"/>
                </a:cubicBezTo>
                <a:cubicBezTo>
                  <a:pt x="3476919" y="562786"/>
                  <a:pt x="3476919" y="562786"/>
                  <a:pt x="3476919" y="562786"/>
                </a:cubicBezTo>
                <a:cubicBezTo>
                  <a:pt x="3500668" y="562786"/>
                  <a:pt x="3500668" y="562786"/>
                  <a:pt x="3500668" y="562786"/>
                </a:cubicBezTo>
                <a:cubicBezTo>
                  <a:pt x="3500668" y="420908"/>
                  <a:pt x="3500668" y="420908"/>
                  <a:pt x="3500668" y="420908"/>
                </a:cubicBezTo>
                <a:cubicBezTo>
                  <a:pt x="3505418" y="416178"/>
                  <a:pt x="3505418" y="416178"/>
                  <a:pt x="3505418" y="416178"/>
                </a:cubicBezTo>
                <a:cubicBezTo>
                  <a:pt x="3505418" y="387803"/>
                  <a:pt x="3505418" y="387803"/>
                  <a:pt x="3505418" y="387803"/>
                </a:cubicBezTo>
                <a:cubicBezTo>
                  <a:pt x="3524417" y="387803"/>
                  <a:pt x="3524417" y="387803"/>
                  <a:pt x="3524417" y="387803"/>
                </a:cubicBezTo>
                <a:cubicBezTo>
                  <a:pt x="3576666" y="293217"/>
                  <a:pt x="3576666" y="293217"/>
                  <a:pt x="3576666" y="293217"/>
                </a:cubicBezTo>
                <a:cubicBezTo>
                  <a:pt x="3576666" y="0"/>
                  <a:pt x="3576666" y="0"/>
                  <a:pt x="3576666" y="0"/>
                </a:cubicBezTo>
                <a:close/>
              </a:path>
            </a:pathLst>
          </a:custGeom>
          <a:noFill/>
          <a:ln>
            <a:solidFill>
              <a:srgbClr val="FFC000">
                <a:alpha val="3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FFC000"/>
              </a:solidFill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5199029" y="4920154"/>
            <a:ext cx="1793943" cy="3298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grpSp>
        <p:nvGrpSpPr>
          <p:cNvPr id="13" name="组合 12"/>
          <p:cNvGrpSpPr/>
          <p:nvPr userDrawn="1"/>
        </p:nvGrpSpPr>
        <p:grpSpPr>
          <a:xfrm>
            <a:off x="6029069" y="4088363"/>
            <a:ext cx="133862" cy="476944"/>
            <a:chOff x="6029069" y="4443963"/>
            <a:chExt cx="133862" cy="476944"/>
          </a:xfrm>
        </p:grpSpPr>
        <p:sp>
          <p:nvSpPr>
            <p:cNvPr id="14" name="半闭框 13"/>
            <p:cNvSpPr/>
            <p:nvPr/>
          </p:nvSpPr>
          <p:spPr>
            <a:xfrm rot="13500000">
              <a:off x="6028443" y="4786420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5" name="半闭框 14"/>
            <p:cNvSpPr/>
            <p:nvPr/>
          </p:nvSpPr>
          <p:spPr>
            <a:xfrm rot="13500000">
              <a:off x="6028443" y="4615504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" name="半闭框 15"/>
            <p:cNvSpPr/>
            <p:nvPr/>
          </p:nvSpPr>
          <p:spPr>
            <a:xfrm rot="13500000">
              <a:off x="6028443" y="4444589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0" name="任意多边形: 形状 19"/>
          <p:cNvSpPr/>
          <p:nvPr userDrawn="1"/>
        </p:nvSpPr>
        <p:spPr>
          <a:xfrm>
            <a:off x="1301750" y="1387396"/>
            <a:ext cx="9588500" cy="2448004"/>
          </a:xfrm>
          <a:custGeom>
            <a:avLst/>
            <a:gdLst>
              <a:gd name="connsiteX0" fmla="*/ 0 w 9588500"/>
              <a:gd name="connsiteY0" fmla="*/ 1404203 h 2448004"/>
              <a:gd name="connsiteX1" fmla="*/ 37748 w 9588500"/>
              <a:gd name="connsiteY1" fmla="*/ 1404203 h 2448004"/>
              <a:gd name="connsiteX2" fmla="*/ 37748 w 9588500"/>
              <a:gd name="connsiteY2" fmla="*/ 2410256 h 2448004"/>
              <a:gd name="connsiteX3" fmla="*/ 9550752 w 9588500"/>
              <a:gd name="connsiteY3" fmla="*/ 2410256 h 2448004"/>
              <a:gd name="connsiteX4" fmla="*/ 9550752 w 9588500"/>
              <a:gd name="connsiteY4" fmla="*/ 1404203 h 2448004"/>
              <a:gd name="connsiteX5" fmla="*/ 9588500 w 9588500"/>
              <a:gd name="connsiteY5" fmla="*/ 1404203 h 2448004"/>
              <a:gd name="connsiteX6" fmla="*/ 9588500 w 9588500"/>
              <a:gd name="connsiteY6" fmla="*/ 2448004 h 2448004"/>
              <a:gd name="connsiteX7" fmla="*/ 0 w 9588500"/>
              <a:gd name="connsiteY7" fmla="*/ 2448004 h 2448004"/>
              <a:gd name="connsiteX8" fmla="*/ 0 w 9588500"/>
              <a:gd name="connsiteY8" fmla="*/ 0 h 2448004"/>
              <a:gd name="connsiteX9" fmla="*/ 9588500 w 9588500"/>
              <a:gd name="connsiteY9" fmla="*/ 0 h 2448004"/>
              <a:gd name="connsiteX10" fmla="*/ 9588500 w 9588500"/>
              <a:gd name="connsiteY10" fmla="*/ 1043801 h 2448004"/>
              <a:gd name="connsiteX11" fmla="*/ 9550752 w 9588500"/>
              <a:gd name="connsiteY11" fmla="*/ 1043801 h 2448004"/>
              <a:gd name="connsiteX12" fmla="*/ 9550752 w 9588500"/>
              <a:gd name="connsiteY12" fmla="*/ 37748 h 2448004"/>
              <a:gd name="connsiteX13" fmla="*/ 37748 w 9588500"/>
              <a:gd name="connsiteY13" fmla="*/ 37748 h 2448004"/>
              <a:gd name="connsiteX14" fmla="*/ 37748 w 9588500"/>
              <a:gd name="connsiteY14" fmla="*/ 1043801 h 2448004"/>
              <a:gd name="connsiteX15" fmla="*/ 0 w 9588500"/>
              <a:gd name="connsiteY15" fmla="*/ 1043801 h 244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88500" h="2448004">
                <a:moveTo>
                  <a:pt x="0" y="1404203"/>
                </a:moveTo>
                <a:lnTo>
                  <a:pt x="37748" y="1404203"/>
                </a:lnTo>
                <a:lnTo>
                  <a:pt x="37748" y="2410256"/>
                </a:lnTo>
                <a:lnTo>
                  <a:pt x="9550752" y="2410256"/>
                </a:lnTo>
                <a:lnTo>
                  <a:pt x="9550752" y="1404203"/>
                </a:lnTo>
                <a:lnTo>
                  <a:pt x="9588500" y="1404203"/>
                </a:lnTo>
                <a:lnTo>
                  <a:pt x="9588500" y="2448004"/>
                </a:lnTo>
                <a:lnTo>
                  <a:pt x="0" y="2448004"/>
                </a:lnTo>
                <a:close/>
                <a:moveTo>
                  <a:pt x="0" y="0"/>
                </a:moveTo>
                <a:lnTo>
                  <a:pt x="9588500" y="0"/>
                </a:lnTo>
                <a:lnTo>
                  <a:pt x="9588500" y="1043801"/>
                </a:lnTo>
                <a:lnTo>
                  <a:pt x="9550752" y="1043801"/>
                </a:lnTo>
                <a:lnTo>
                  <a:pt x="9550752" y="37748"/>
                </a:lnTo>
                <a:lnTo>
                  <a:pt x="37748" y="37748"/>
                </a:lnTo>
                <a:lnTo>
                  <a:pt x="37748" y="1043801"/>
                </a:lnTo>
                <a:lnTo>
                  <a:pt x="0" y="1043801"/>
                </a:lnTo>
                <a:close/>
              </a:path>
            </a:pathLst>
          </a:custGeom>
          <a:gradFill flip="none" rotWithShape="1">
            <a:gsLst>
              <a:gs pos="100000">
                <a:srgbClr val="FFC000"/>
              </a:gs>
              <a:gs pos="0">
                <a:srgbClr val="FFC0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tx1"/>
              </a:solidFill>
            </a:endParaRPr>
          </a:p>
        </p:txBody>
      </p:sp>
      <p:cxnSp>
        <p:nvCxnSpPr>
          <p:cNvPr id="21" name="直接连接符 20"/>
          <p:cNvCxnSpPr/>
          <p:nvPr userDrawn="1"/>
        </p:nvCxnSpPr>
        <p:spPr>
          <a:xfrm flipH="1">
            <a:off x="2342061" y="2888784"/>
            <a:ext cx="7176769" cy="0"/>
          </a:xfrm>
          <a:prstGeom prst="line">
            <a:avLst/>
          </a:prstGeom>
          <a:ln w="12700">
            <a:gradFill flip="none" rotWithShape="1">
              <a:gsLst>
                <a:gs pos="0">
                  <a:srgbClr val="FFC000">
                    <a:alpha val="0"/>
                  </a:srgbClr>
                </a:gs>
                <a:gs pos="50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占位符 3"/>
          <p:cNvSpPr>
            <a:spLocks noGrp="1"/>
          </p:cNvSpPr>
          <p:nvPr>
            <p:ph type="body" sz="quarter" idx="11" hasCustomPrompt="1"/>
          </p:nvPr>
        </p:nvSpPr>
        <p:spPr>
          <a:xfrm>
            <a:off x="2097654" y="2995377"/>
            <a:ext cx="7996691" cy="444944"/>
          </a:xfrm>
        </p:spPr>
        <p:txBody>
          <a:bodyPr>
            <a:no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400" kern="1200" noProof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QUARTERLY YEAR-END REPORT TEMPLATE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 hasCustomPrompt="1"/>
          </p:nvPr>
        </p:nvSpPr>
        <p:spPr>
          <a:xfrm>
            <a:off x="1682295" y="1769644"/>
            <a:ext cx="8827410" cy="1006429"/>
          </a:xfr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CN" altLang="en-US"/>
              <a:t>季度年终汇报模板</a:t>
            </a:r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4" hasCustomPrompt="1"/>
          </p:nvPr>
        </p:nvSpPr>
        <p:spPr>
          <a:xfrm>
            <a:off x="5199028" y="4975802"/>
            <a:ext cx="1793944" cy="244682"/>
          </a:xfr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100" b="1">
                <a:solidFill>
                  <a:schemeClr val="accent1"/>
                </a:solidFill>
                <a:latin typeface="+mj-ea"/>
                <a:ea typeface="+mj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100" b="1" i="0" u="none" strike="noStrike" kern="1200" cap="none" spc="0" normalizeH="0" baseline="0" noProof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微软雅黑" panose="020B0503020204020204" charset="-122"/>
                <a:ea typeface="微软雅黑"/>
                <a:cs typeface="+mn-cs"/>
              </a:rPr>
              <a:t>汇报人：</a:t>
            </a:r>
            <a:r>
              <a:rPr kumimoji="0" lang="en-US" altLang="zh-CN" sz="1100" b="1" i="0" u="none" strike="noStrike" kern="1200" cap="none" spc="0" normalizeH="0" baseline="0" noProof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微软雅黑" panose="020B0503020204020204" charset="-122"/>
                <a:ea typeface="微软雅黑"/>
                <a:cs typeface="+mn-cs"/>
              </a:rPr>
              <a:t>OFFICEPLUS</a:t>
            </a:r>
            <a:endParaRPr kumimoji="0" lang="zh-CN" altLang="en-US" sz="1100" b="1" i="0" u="none" strike="noStrike" kern="1200" cap="none" spc="0" normalizeH="0" baseline="0" noProof="0">
              <a:ln>
                <a:noFill/>
              </a:ln>
              <a:solidFill>
                <a:srgbClr val="1F3864"/>
              </a:solidFill>
              <a:effectLst/>
              <a:uLnTx/>
              <a:uFillTx/>
              <a:latin typeface="微软雅黑" panose="020B0503020204020204" charset="-122"/>
              <a:ea typeface="微软雅黑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副标题页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/>
        </p:nvGrpSpPr>
        <p:grpSpPr>
          <a:xfrm>
            <a:off x="0" y="0"/>
            <a:ext cx="12192000" cy="6858000"/>
            <a:chOff x="-47549" y="364836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7549" y="364836"/>
              <a:ext cx="12192000" cy="6858000"/>
            </a:xfrm>
            <a:prstGeom prst="rect">
              <a:avLst/>
            </a:prstGeom>
          </p:spPr>
        </p:pic>
        <p:sp>
          <p:nvSpPr>
            <p:cNvPr id="13" name="矩形 12"/>
            <p:cNvSpPr/>
            <p:nvPr/>
          </p:nvSpPr>
          <p:spPr>
            <a:xfrm>
              <a:off x="-47549" y="364836"/>
              <a:ext cx="12192000" cy="6858000"/>
            </a:xfrm>
            <a:prstGeom prst="rect">
              <a:avLst/>
            </a:prstGeom>
            <a:blipFill rotWithShape="1"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15" name="任意多边形: 形状 14"/>
          <p:cNvSpPr/>
          <p:nvPr userDrawn="1"/>
        </p:nvSpPr>
        <p:spPr>
          <a:xfrm>
            <a:off x="5067300" y="2546350"/>
            <a:ext cx="7124700" cy="1663700"/>
          </a:xfrm>
          <a:custGeom>
            <a:avLst/>
            <a:gdLst>
              <a:gd name="connsiteX0" fmla="*/ 150282 w 7124700"/>
              <a:gd name="connsiteY0" fmla="*/ 0 h 1663700"/>
              <a:gd name="connsiteX1" fmla="*/ 7124700 w 7124700"/>
              <a:gd name="connsiteY1" fmla="*/ 0 h 1663700"/>
              <a:gd name="connsiteX2" fmla="*/ 7124700 w 7124700"/>
              <a:gd name="connsiteY2" fmla="*/ 1663700 h 1663700"/>
              <a:gd name="connsiteX3" fmla="*/ 150282 w 7124700"/>
              <a:gd name="connsiteY3" fmla="*/ 1663700 h 1663700"/>
              <a:gd name="connsiteX4" fmla="*/ 0 w 7124700"/>
              <a:gd name="connsiteY4" fmla="*/ 1513418 h 1663700"/>
              <a:gd name="connsiteX5" fmla="*/ 0 w 7124700"/>
              <a:gd name="connsiteY5" fmla="*/ 150282 h 1663700"/>
              <a:gd name="connsiteX6" fmla="*/ 150282 w 7124700"/>
              <a:gd name="connsiteY6" fmla="*/ 0 h 166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4700" h="1663700">
                <a:moveTo>
                  <a:pt x="150282" y="0"/>
                </a:moveTo>
                <a:lnTo>
                  <a:pt x="7124700" y="0"/>
                </a:lnTo>
                <a:lnTo>
                  <a:pt x="7124700" y="1663700"/>
                </a:lnTo>
                <a:lnTo>
                  <a:pt x="150282" y="1663700"/>
                </a:lnTo>
                <a:cubicBezTo>
                  <a:pt x="67284" y="1663700"/>
                  <a:pt x="0" y="1596416"/>
                  <a:pt x="0" y="1513418"/>
                </a:cubicBezTo>
                <a:lnTo>
                  <a:pt x="0" y="150282"/>
                </a:lnTo>
                <a:cubicBezTo>
                  <a:pt x="0" y="67284"/>
                  <a:pt x="67284" y="0"/>
                  <a:pt x="150282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任意多边形: 形状 17"/>
          <p:cNvSpPr/>
          <p:nvPr userDrawn="1"/>
        </p:nvSpPr>
        <p:spPr>
          <a:xfrm>
            <a:off x="2" y="5816067"/>
            <a:ext cx="12191999" cy="1054633"/>
          </a:xfrm>
          <a:custGeom>
            <a:avLst/>
            <a:gdLst>
              <a:gd name="connsiteX0" fmla="*/ 7317278 w 12191999"/>
              <a:gd name="connsiteY0" fmla="*/ 36111 h 1054633"/>
              <a:gd name="connsiteX1" fmla="*/ 7321994 w 12191999"/>
              <a:gd name="connsiteY1" fmla="*/ 329328 h 1054633"/>
              <a:gd name="connsiteX2" fmla="*/ 7369151 w 12191999"/>
              <a:gd name="connsiteY2" fmla="*/ 428643 h 1054633"/>
              <a:gd name="connsiteX3" fmla="*/ 7392729 w 12191999"/>
              <a:gd name="connsiteY3" fmla="*/ 428643 h 1054633"/>
              <a:gd name="connsiteX4" fmla="*/ 7392729 w 12191999"/>
              <a:gd name="connsiteY4" fmla="*/ 457019 h 1054633"/>
              <a:gd name="connsiteX5" fmla="*/ 7397445 w 12191999"/>
              <a:gd name="connsiteY5" fmla="*/ 457019 h 1054633"/>
              <a:gd name="connsiteX6" fmla="*/ 7397445 w 12191999"/>
              <a:gd name="connsiteY6" fmla="*/ 598897 h 1054633"/>
              <a:gd name="connsiteX7" fmla="*/ 7411592 w 12191999"/>
              <a:gd name="connsiteY7" fmla="*/ 598897 h 1054633"/>
              <a:gd name="connsiteX8" fmla="*/ 7411592 w 12191999"/>
              <a:gd name="connsiteY8" fmla="*/ 759694 h 1054633"/>
              <a:gd name="connsiteX9" fmla="*/ 7435170 w 12191999"/>
              <a:gd name="connsiteY9" fmla="*/ 759694 h 1054633"/>
              <a:gd name="connsiteX10" fmla="*/ 7435170 w 12191999"/>
              <a:gd name="connsiteY10" fmla="*/ 906302 h 1054633"/>
              <a:gd name="connsiteX11" fmla="*/ 7468180 w 12191999"/>
              <a:gd name="connsiteY11" fmla="*/ 906302 h 1054633"/>
              <a:gd name="connsiteX12" fmla="*/ 7472895 w 12191999"/>
              <a:gd name="connsiteY12" fmla="*/ 892114 h 1054633"/>
              <a:gd name="connsiteX13" fmla="*/ 7491758 w 12191999"/>
              <a:gd name="connsiteY13" fmla="*/ 887384 h 1054633"/>
              <a:gd name="connsiteX14" fmla="*/ 7496474 w 12191999"/>
              <a:gd name="connsiteY14" fmla="*/ 901572 h 1054633"/>
              <a:gd name="connsiteX15" fmla="*/ 7520052 w 12191999"/>
              <a:gd name="connsiteY15" fmla="*/ 901572 h 1054633"/>
              <a:gd name="connsiteX16" fmla="*/ 7520052 w 12191999"/>
              <a:gd name="connsiteY16" fmla="*/ 898741 h 1054633"/>
              <a:gd name="connsiteX17" fmla="*/ 7520052 w 12191999"/>
              <a:gd name="connsiteY17" fmla="*/ 895120 h 1054633"/>
              <a:gd name="connsiteX18" fmla="*/ 7581356 w 12191999"/>
              <a:gd name="connsiteY18" fmla="*/ 895120 h 1054633"/>
              <a:gd name="connsiteX19" fmla="*/ 7581356 w 12191999"/>
              <a:gd name="connsiteY19" fmla="*/ 937683 h 1054633"/>
              <a:gd name="connsiteX20" fmla="*/ 7633228 w 12191999"/>
              <a:gd name="connsiteY20" fmla="*/ 937683 h 1054633"/>
              <a:gd name="connsiteX21" fmla="*/ 7633228 w 12191999"/>
              <a:gd name="connsiteY21" fmla="*/ 966059 h 1054633"/>
              <a:gd name="connsiteX22" fmla="*/ 7670954 w 12191999"/>
              <a:gd name="connsiteY22" fmla="*/ 966059 h 1054633"/>
              <a:gd name="connsiteX23" fmla="*/ 7670954 w 12191999"/>
              <a:gd name="connsiteY23" fmla="*/ 904578 h 1054633"/>
              <a:gd name="connsiteX24" fmla="*/ 7689817 w 12191999"/>
              <a:gd name="connsiteY24" fmla="*/ 904578 h 1054633"/>
              <a:gd name="connsiteX25" fmla="*/ 7689817 w 12191999"/>
              <a:gd name="connsiteY25" fmla="*/ 899849 h 1054633"/>
              <a:gd name="connsiteX26" fmla="*/ 7708679 w 12191999"/>
              <a:gd name="connsiteY26" fmla="*/ 899849 h 1054633"/>
              <a:gd name="connsiteX27" fmla="*/ 7708679 w 12191999"/>
              <a:gd name="connsiteY27" fmla="*/ 904578 h 1054633"/>
              <a:gd name="connsiteX28" fmla="*/ 7732258 w 12191999"/>
              <a:gd name="connsiteY28" fmla="*/ 904578 h 1054633"/>
              <a:gd name="connsiteX29" fmla="*/ 7732258 w 12191999"/>
              <a:gd name="connsiteY29" fmla="*/ 942413 h 1054633"/>
              <a:gd name="connsiteX30" fmla="*/ 7802993 w 12191999"/>
              <a:gd name="connsiteY30" fmla="*/ 942413 h 1054633"/>
              <a:gd name="connsiteX31" fmla="*/ 7802993 w 12191999"/>
              <a:gd name="connsiteY31" fmla="*/ 956601 h 1054633"/>
              <a:gd name="connsiteX32" fmla="*/ 7812424 w 12191999"/>
              <a:gd name="connsiteY32" fmla="*/ 956601 h 1054633"/>
              <a:gd name="connsiteX33" fmla="*/ 7812424 w 12191999"/>
              <a:gd name="connsiteY33" fmla="*/ 975518 h 1054633"/>
              <a:gd name="connsiteX34" fmla="*/ 7840718 w 12191999"/>
              <a:gd name="connsiteY34" fmla="*/ 975518 h 1054633"/>
              <a:gd name="connsiteX35" fmla="*/ 7840718 w 12191999"/>
              <a:gd name="connsiteY35" fmla="*/ 970788 h 1054633"/>
              <a:gd name="connsiteX36" fmla="*/ 7854865 w 12191999"/>
              <a:gd name="connsiteY36" fmla="*/ 970788 h 1054633"/>
              <a:gd name="connsiteX37" fmla="*/ 7854865 w 12191999"/>
              <a:gd name="connsiteY37" fmla="*/ 975518 h 1054633"/>
              <a:gd name="connsiteX38" fmla="*/ 7892591 w 12191999"/>
              <a:gd name="connsiteY38" fmla="*/ 975518 h 1054633"/>
              <a:gd name="connsiteX39" fmla="*/ 7892591 w 12191999"/>
              <a:gd name="connsiteY39" fmla="*/ 994435 h 1054633"/>
              <a:gd name="connsiteX40" fmla="*/ 7920885 w 12191999"/>
              <a:gd name="connsiteY40" fmla="*/ 994435 h 1054633"/>
              <a:gd name="connsiteX41" fmla="*/ 7920885 w 12191999"/>
              <a:gd name="connsiteY41" fmla="*/ 989706 h 1054633"/>
              <a:gd name="connsiteX42" fmla="*/ 7939747 w 12191999"/>
              <a:gd name="connsiteY42" fmla="*/ 989706 h 1054633"/>
              <a:gd name="connsiteX43" fmla="*/ 7939747 w 12191999"/>
              <a:gd name="connsiteY43" fmla="*/ 994435 h 1054633"/>
              <a:gd name="connsiteX44" fmla="*/ 7968041 w 12191999"/>
              <a:gd name="connsiteY44" fmla="*/ 994435 h 1054633"/>
              <a:gd name="connsiteX45" fmla="*/ 7968041 w 12191999"/>
              <a:gd name="connsiteY45" fmla="*/ 691760 h 1054633"/>
              <a:gd name="connsiteX46" fmla="*/ 7996335 w 12191999"/>
              <a:gd name="connsiteY46" fmla="*/ 691760 h 1054633"/>
              <a:gd name="connsiteX47" fmla="*/ 7996335 w 12191999"/>
              <a:gd name="connsiteY47" fmla="*/ 677572 h 1054633"/>
              <a:gd name="connsiteX48" fmla="*/ 8071786 w 12191999"/>
              <a:gd name="connsiteY48" fmla="*/ 691760 h 1054633"/>
              <a:gd name="connsiteX49" fmla="*/ 8071786 w 12191999"/>
              <a:gd name="connsiteY49" fmla="*/ 833639 h 1054633"/>
              <a:gd name="connsiteX50" fmla="*/ 8100080 w 12191999"/>
              <a:gd name="connsiteY50" fmla="*/ 833639 h 1054633"/>
              <a:gd name="connsiteX51" fmla="*/ 8104796 w 12191999"/>
              <a:gd name="connsiteY51" fmla="*/ 828910 h 1054633"/>
              <a:gd name="connsiteX52" fmla="*/ 8114227 w 12191999"/>
              <a:gd name="connsiteY52" fmla="*/ 828910 h 1054633"/>
              <a:gd name="connsiteX53" fmla="*/ 8118943 w 12191999"/>
              <a:gd name="connsiteY53" fmla="*/ 833639 h 1054633"/>
              <a:gd name="connsiteX54" fmla="*/ 8151953 w 12191999"/>
              <a:gd name="connsiteY54" fmla="*/ 833639 h 1054633"/>
              <a:gd name="connsiteX55" fmla="*/ 8151953 w 12191999"/>
              <a:gd name="connsiteY55" fmla="*/ 914037 h 1054633"/>
              <a:gd name="connsiteX56" fmla="*/ 8180247 w 12191999"/>
              <a:gd name="connsiteY56" fmla="*/ 914037 h 1054633"/>
              <a:gd name="connsiteX57" fmla="*/ 8180247 w 12191999"/>
              <a:gd name="connsiteY57" fmla="*/ 776887 h 1054633"/>
              <a:gd name="connsiteX58" fmla="*/ 8194394 w 12191999"/>
              <a:gd name="connsiteY58" fmla="*/ 776887 h 1054633"/>
              <a:gd name="connsiteX59" fmla="*/ 8194394 w 12191999"/>
              <a:gd name="connsiteY59" fmla="*/ 762699 h 1054633"/>
              <a:gd name="connsiteX60" fmla="*/ 8288707 w 12191999"/>
              <a:gd name="connsiteY60" fmla="*/ 762699 h 1054633"/>
              <a:gd name="connsiteX61" fmla="*/ 8293423 w 12191999"/>
              <a:gd name="connsiteY61" fmla="*/ 772158 h 1054633"/>
              <a:gd name="connsiteX62" fmla="*/ 8293423 w 12191999"/>
              <a:gd name="connsiteY62" fmla="*/ 984976 h 1054633"/>
              <a:gd name="connsiteX63" fmla="*/ 8312286 w 12191999"/>
              <a:gd name="connsiteY63" fmla="*/ 984976 h 1054633"/>
              <a:gd name="connsiteX64" fmla="*/ 8312286 w 12191999"/>
              <a:gd name="connsiteY64" fmla="*/ 999164 h 1054633"/>
              <a:gd name="connsiteX65" fmla="*/ 8331148 w 12191999"/>
              <a:gd name="connsiteY65" fmla="*/ 999164 h 1054633"/>
              <a:gd name="connsiteX66" fmla="*/ 8331148 w 12191999"/>
              <a:gd name="connsiteY66" fmla="*/ 947142 h 1054633"/>
              <a:gd name="connsiteX67" fmla="*/ 8359442 w 12191999"/>
              <a:gd name="connsiteY67" fmla="*/ 947142 h 1054633"/>
              <a:gd name="connsiteX68" fmla="*/ 8359442 w 12191999"/>
              <a:gd name="connsiteY68" fmla="*/ 937683 h 1054633"/>
              <a:gd name="connsiteX69" fmla="*/ 8387736 w 12191999"/>
              <a:gd name="connsiteY69" fmla="*/ 937683 h 1054633"/>
              <a:gd name="connsiteX70" fmla="*/ 8387736 w 12191999"/>
              <a:gd name="connsiteY70" fmla="*/ 947142 h 1054633"/>
              <a:gd name="connsiteX71" fmla="*/ 8401883 w 12191999"/>
              <a:gd name="connsiteY71" fmla="*/ 947142 h 1054633"/>
              <a:gd name="connsiteX72" fmla="*/ 8406599 w 12191999"/>
              <a:gd name="connsiteY72" fmla="*/ 937683 h 1054633"/>
              <a:gd name="connsiteX73" fmla="*/ 8411314 w 12191999"/>
              <a:gd name="connsiteY73" fmla="*/ 937683 h 1054633"/>
              <a:gd name="connsiteX74" fmla="*/ 8416030 w 12191999"/>
              <a:gd name="connsiteY74" fmla="*/ 947142 h 1054633"/>
              <a:gd name="connsiteX75" fmla="*/ 8425462 w 12191999"/>
              <a:gd name="connsiteY75" fmla="*/ 947142 h 1054633"/>
              <a:gd name="connsiteX76" fmla="*/ 8425462 w 12191999"/>
              <a:gd name="connsiteY76" fmla="*/ 857285 h 1054633"/>
              <a:gd name="connsiteX77" fmla="*/ 8505628 w 12191999"/>
              <a:gd name="connsiteY77" fmla="*/ 857285 h 1054633"/>
              <a:gd name="connsiteX78" fmla="*/ 8519775 w 12191999"/>
              <a:gd name="connsiteY78" fmla="*/ 554610 h 1054633"/>
              <a:gd name="connsiteX79" fmla="*/ 8500912 w 12191999"/>
              <a:gd name="connsiteY79" fmla="*/ 526235 h 1054633"/>
              <a:gd name="connsiteX80" fmla="*/ 8496197 w 12191999"/>
              <a:gd name="connsiteY80" fmla="*/ 521505 h 1054633"/>
              <a:gd name="connsiteX81" fmla="*/ 8505628 w 12191999"/>
              <a:gd name="connsiteY81" fmla="*/ 493130 h 1054633"/>
              <a:gd name="connsiteX82" fmla="*/ 8505628 w 12191999"/>
              <a:gd name="connsiteY82" fmla="*/ 474212 h 1054633"/>
              <a:gd name="connsiteX83" fmla="*/ 8524491 w 12191999"/>
              <a:gd name="connsiteY83" fmla="*/ 474212 h 1054633"/>
              <a:gd name="connsiteX84" fmla="*/ 8524491 w 12191999"/>
              <a:gd name="connsiteY84" fmla="*/ 445837 h 1054633"/>
              <a:gd name="connsiteX85" fmla="*/ 8529206 w 12191999"/>
              <a:gd name="connsiteY85" fmla="*/ 441107 h 1054633"/>
              <a:gd name="connsiteX86" fmla="*/ 8529206 w 12191999"/>
              <a:gd name="connsiteY86" fmla="*/ 351251 h 1054633"/>
              <a:gd name="connsiteX87" fmla="*/ 8524491 w 12191999"/>
              <a:gd name="connsiteY87" fmla="*/ 341792 h 1054633"/>
              <a:gd name="connsiteX88" fmla="*/ 8529206 w 12191999"/>
              <a:gd name="connsiteY88" fmla="*/ 332334 h 1054633"/>
              <a:gd name="connsiteX89" fmla="*/ 8529206 w 12191999"/>
              <a:gd name="connsiteY89" fmla="*/ 266123 h 1054633"/>
              <a:gd name="connsiteX90" fmla="*/ 8533922 w 12191999"/>
              <a:gd name="connsiteY90" fmla="*/ 261394 h 1054633"/>
              <a:gd name="connsiteX91" fmla="*/ 8533922 w 12191999"/>
              <a:gd name="connsiteY91" fmla="*/ 195184 h 1054633"/>
              <a:gd name="connsiteX92" fmla="*/ 8533922 w 12191999"/>
              <a:gd name="connsiteY92" fmla="*/ 190455 h 1054633"/>
              <a:gd name="connsiteX93" fmla="*/ 8533922 w 12191999"/>
              <a:gd name="connsiteY93" fmla="*/ 166808 h 1054633"/>
              <a:gd name="connsiteX94" fmla="*/ 8538638 w 12191999"/>
              <a:gd name="connsiteY94" fmla="*/ 166808 h 1054633"/>
              <a:gd name="connsiteX95" fmla="*/ 8543353 w 12191999"/>
              <a:gd name="connsiteY95" fmla="*/ 166808 h 1054633"/>
              <a:gd name="connsiteX96" fmla="*/ 8543353 w 12191999"/>
              <a:gd name="connsiteY96" fmla="*/ 185725 h 1054633"/>
              <a:gd name="connsiteX97" fmla="*/ 8543353 w 12191999"/>
              <a:gd name="connsiteY97" fmla="*/ 195184 h 1054633"/>
              <a:gd name="connsiteX98" fmla="*/ 8543353 w 12191999"/>
              <a:gd name="connsiteY98" fmla="*/ 261394 h 1054633"/>
              <a:gd name="connsiteX99" fmla="*/ 8548069 w 12191999"/>
              <a:gd name="connsiteY99" fmla="*/ 266123 h 1054633"/>
              <a:gd name="connsiteX100" fmla="*/ 8548069 w 12191999"/>
              <a:gd name="connsiteY100" fmla="*/ 332334 h 1054633"/>
              <a:gd name="connsiteX101" fmla="*/ 8557500 w 12191999"/>
              <a:gd name="connsiteY101" fmla="*/ 341792 h 1054633"/>
              <a:gd name="connsiteX102" fmla="*/ 8552785 w 12191999"/>
              <a:gd name="connsiteY102" fmla="*/ 351251 h 1054633"/>
              <a:gd name="connsiteX103" fmla="*/ 8552785 w 12191999"/>
              <a:gd name="connsiteY103" fmla="*/ 441107 h 1054633"/>
              <a:gd name="connsiteX104" fmla="*/ 8557500 w 12191999"/>
              <a:gd name="connsiteY104" fmla="*/ 445837 h 1054633"/>
              <a:gd name="connsiteX105" fmla="*/ 8557500 w 12191999"/>
              <a:gd name="connsiteY105" fmla="*/ 474212 h 1054633"/>
              <a:gd name="connsiteX106" fmla="*/ 8571648 w 12191999"/>
              <a:gd name="connsiteY106" fmla="*/ 474212 h 1054633"/>
              <a:gd name="connsiteX107" fmla="*/ 8571648 w 12191999"/>
              <a:gd name="connsiteY107" fmla="*/ 493130 h 1054633"/>
              <a:gd name="connsiteX108" fmla="*/ 8585794 w 12191999"/>
              <a:gd name="connsiteY108" fmla="*/ 521505 h 1054633"/>
              <a:gd name="connsiteX109" fmla="*/ 8576363 w 12191999"/>
              <a:gd name="connsiteY109" fmla="*/ 526235 h 1054633"/>
              <a:gd name="connsiteX110" fmla="*/ 8557500 w 12191999"/>
              <a:gd name="connsiteY110" fmla="*/ 554610 h 1054633"/>
              <a:gd name="connsiteX111" fmla="*/ 8578483 w 12191999"/>
              <a:gd name="connsiteY111" fmla="*/ 1013352 h 1054633"/>
              <a:gd name="connsiteX112" fmla="*/ 8662237 w 12191999"/>
              <a:gd name="connsiteY112" fmla="*/ 1013352 h 1054633"/>
              <a:gd name="connsiteX113" fmla="*/ 8674616 w 12191999"/>
              <a:gd name="connsiteY113" fmla="*/ 1013352 h 1054633"/>
              <a:gd name="connsiteX114" fmla="*/ 8674616 w 12191999"/>
              <a:gd name="connsiteY114" fmla="*/ 1032269 h 1054633"/>
              <a:gd name="connsiteX115" fmla="*/ 8702910 w 12191999"/>
              <a:gd name="connsiteY115" fmla="*/ 1032269 h 1054633"/>
              <a:gd name="connsiteX116" fmla="*/ 8702910 w 12191999"/>
              <a:gd name="connsiteY116" fmla="*/ 1008623 h 1054633"/>
              <a:gd name="connsiteX117" fmla="*/ 8712342 w 12191999"/>
              <a:gd name="connsiteY117" fmla="*/ 1008623 h 1054633"/>
              <a:gd name="connsiteX118" fmla="*/ 8712342 w 12191999"/>
              <a:gd name="connsiteY118" fmla="*/ 975518 h 1054633"/>
              <a:gd name="connsiteX119" fmla="*/ 8726489 w 12191999"/>
              <a:gd name="connsiteY119" fmla="*/ 975518 h 1054633"/>
              <a:gd name="connsiteX120" fmla="*/ 8726489 w 12191999"/>
              <a:gd name="connsiteY120" fmla="*/ 970788 h 1054633"/>
              <a:gd name="connsiteX121" fmla="*/ 8740636 w 12191999"/>
              <a:gd name="connsiteY121" fmla="*/ 970788 h 1054633"/>
              <a:gd name="connsiteX122" fmla="*/ 8745351 w 12191999"/>
              <a:gd name="connsiteY122" fmla="*/ 975518 h 1054633"/>
              <a:gd name="connsiteX123" fmla="*/ 8759498 w 12191999"/>
              <a:gd name="connsiteY123" fmla="*/ 975518 h 1054633"/>
              <a:gd name="connsiteX124" fmla="*/ 8759498 w 12191999"/>
              <a:gd name="connsiteY124" fmla="*/ 1008623 h 1054633"/>
              <a:gd name="connsiteX125" fmla="*/ 8797224 w 12191999"/>
              <a:gd name="connsiteY125" fmla="*/ 1008623 h 1054633"/>
              <a:gd name="connsiteX126" fmla="*/ 8797224 w 12191999"/>
              <a:gd name="connsiteY126" fmla="*/ 994435 h 1054633"/>
              <a:gd name="connsiteX127" fmla="*/ 8801939 w 12191999"/>
              <a:gd name="connsiteY127" fmla="*/ 994435 h 1054633"/>
              <a:gd name="connsiteX128" fmla="*/ 8801939 w 12191999"/>
              <a:gd name="connsiteY128" fmla="*/ 1008623 h 1054633"/>
              <a:gd name="connsiteX129" fmla="*/ 8820802 w 12191999"/>
              <a:gd name="connsiteY129" fmla="*/ 1008623 h 1054633"/>
              <a:gd name="connsiteX130" fmla="*/ 8820802 w 12191999"/>
              <a:gd name="connsiteY130" fmla="*/ 843097 h 1054633"/>
              <a:gd name="connsiteX131" fmla="*/ 8867959 w 12191999"/>
              <a:gd name="connsiteY131" fmla="*/ 843097 h 1054633"/>
              <a:gd name="connsiteX132" fmla="*/ 8867959 w 12191999"/>
              <a:gd name="connsiteY132" fmla="*/ 828910 h 1054633"/>
              <a:gd name="connsiteX133" fmla="*/ 8872675 w 12191999"/>
              <a:gd name="connsiteY133" fmla="*/ 828910 h 1054633"/>
              <a:gd name="connsiteX134" fmla="*/ 8872675 w 12191999"/>
              <a:gd name="connsiteY134" fmla="*/ 838368 h 1054633"/>
              <a:gd name="connsiteX135" fmla="*/ 8896253 w 12191999"/>
              <a:gd name="connsiteY135" fmla="*/ 838368 h 1054633"/>
              <a:gd name="connsiteX136" fmla="*/ 8896253 w 12191999"/>
              <a:gd name="connsiteY136" fmla="*/ 828910 h 1054633"/>
              <a:gd name="connsiteX137" fmla="*/ 8900969 w 12191999"/>
              <a:gd name="connsiteY137" fmla="*/ 828910 h 1054633"/>
              <a:gd name="connsiteX138" fmla="*/ 8900969 w 12191999"/>
              <a:gd name="connsiteY138" fmla="*/ 847827 h 1054633"/>
              <a:gd name="connsiteX139" fmla="*/ 8910400 w 12191999"/>
              <a:gd name="connsiteY139" fmla="*/ 847827 h 1054633"/>
              <a:gd name="connsiteX140" fmla="*/ 8910400 w 12191999"/>
              <a:gd name="connsiteY140" fmla="*/ 866744 h 1054633"/>
              <a:gd name="connsiteX141" fmla="*/ 8938694 w 12191999"/>
              <a:gd name="connsiteY141" fmla="*/ 866744 h 1054633"/>
              <a:gd name="connsiteX142" fmla="*/ 8938694 w 12191999"/>
              <a:gd name="connsiteY142" fmla="*/ 904578 h 1054633"/>
              <a:gd name="connsiteX143" fmla="*/ 8943410 w 12191999"/>
              <a:gd name="connsiteY143" fmla="*/ 904578 h 1054633"/>
              <a:gd name="connsiteX144" fmla="*/ 8943410 w 12191999"/>
              <a:gd name="connsiteY144" fmla="*/ 876203 h 1054633"/>
              <a:gd name="connsiteX145" fmla="*/ 8952841 w 12191999"/>
              <a:gd name="connsiteY145" fmla="*/ 876203 h 1054633"/>
              <a:gd name="connsiteX146" fmla="*/ 8952841 w 12191999"/>
              <a:gd name="connsiteY146" fmla="*/ 918766 h 1054633"/>
              <a:gd name="connsiteX147" fmla="*/ 8990566 w 12191999"/>
              <a:gd name="connsiteY147" fmla="*/ 918766 h 1054633"/>
              <a:gd name="connsiteX148" fmla="*/ 8990566 w 12191999"/>
              <a:gd name="connsiteY148" fmla="*/ 904578 h 1054633"/>
              <a:gd name="connsiteX149" fmla="*/ 9009429 w 12191999"/>
              <a:gd name="connsiteY149" fmla="*/ 904578 h 1054633"/>
              <a:gd name="connsiteX150" fmla="*/ 9009429 w 12191999"/>
              <a:gd name="connsiteY150" fmla="*/ 928225 h 1054633"/>
              <a:gd name="connsiteX151" fmla="*/ 9014145 w 12191999"/>
              <a:gd name="connsiteY151" fmla="*/ 928225 h 1054633"/>
              <a:gd name="connsiteX152" fmla="*/ 9014145 w 12191999"/>
              <a:gd name="connsiteY152" fmla="*/ 904578 h 1054633"/>
              <a:gd name="connsiteX153" fmla="*/ 9033007 w 12191999"/>
              <a:gd name="connsiteY153" fmla="*/ 904578 h 1054633"/>
              <a:gd name="connsiteX154" fmla="*/ 9033007 w 12191999"/>
              <a:gd name="connsiteY154" fmla="*/ 862015 h 1054633"/>
              <a:gd name="connsiteX155" fmla="*/ 9042439 w 12191999"/>
              <a:gd name="connsiteY155" fmla="*/ 862015 h 1054633"/>
              <a:gd name="connsiteX156" fmla="*/ 9056586 w 12191999"/>
              <a:gd name="connsiteY156" fmla="*/ 809992 h 1054633"/>
              <a:gd name="connsiteX157" fmla="*/ 9070733 w 12191999"/>
              <a:gd name="connsiteY157" fmla="*/ 809992 h 1054633"/>
              <a:gd name="connsiteX158" fmla="*/ 9084880 w 12191999"/>
              <a:gd name="connsiteY158" fmla="*/ 862015 h 1054633"/>
              <a:gd name="connsiteX159" fmla="*/ 9094311 w 12191999"/>
              <a:gd name="connsiteY159" fmla="*/ 862015 h 1054633"/>
              <a:gd name="connsiteX160" fmla="*/ 9094311 w 12191999"/>
              <a:gd name="connsiteY160" fmla="*/ 937683 h 1054633"/>
              <a:gd name="connsiteX161" fmla="*/ 9099027 w 12191999"/>
              <a:gd name="connsiteY161" fmla="*/ 937683 h 1054633"/>
              <a:gd name="connsiteX162" fmla="*/ 9099027 w 12191999"/>
              <a:gd name="connsiteY162" fmla="*/ 994435 h 1054633"/>
              <a:gd name="connsiteX163" fmla="*/ 9108458 w 12191999"/>
              <a:gd name="connsiteY163" fmla="*/ 989706 h 1054633"/>
              <a:gd name="connsiteX164" fmla="*/ 9108458 w 12191999"/>
              <a:gd name="connsiteY164" fmla="*/ 970788 h 1054633"/>
              <a:gd name="connsiteX165" fmla="*/ 9113174 w 12191999"/>
              <a:gd name="connsiteY165" fmla="*/ 984976 h 1054633"/>
              <a:gd name="connsiteX166" fmla="*/ 9122605 w 12191999"/>
              <a:gd name="connsiteY166" fmla="*/ 984976 h 1054633"/>
              <a:gd name="connsiteX167" fmla="*/ 9122605 w 12191999"/>
              <a:gd name="connsiteY167" fmla="*/ 885661 h 1054633"/>
              <a:gd name="connsiteX168" fmla="*/ 9160331 w 12191999"/>
              <a:gd name="connsiteY168" fmla="*/ 885661 h 1054633"/>
              <a:gd name="connsiteX169" fmla="*/ 9174478 w 12191999"/>
              <a:gd name="connsiteY169" fmla="*/ 899849 h 1054633"/>
              <a:gd name="connsiteX170" fmla="*/ 9174478 w 12191999"/>
              <a:gd name="connsiteY170" fmla="*/ 885661 h 1054633"/>
              <a:gd name="connsiteX171" fmla="*/ 9174478 w 12191999"/>
              <a:gd name="connsiteY171" fmla="*/ 880932 h 1054633"/>
              <a:gd name="connsiteX172" fmla="*/ 9188625 w 12191999"/>
              <a:gd name="connsiteY172" fmla="*/ 880932 h 1054633"/>
              <a:gd name="connsiteX173" fmla="*/ 9188625 w 12191999"/>
              <a:gd name="connsiteY173" fmla="*/ 852556 h 1054633"/>
              <a:gd name="connsiteX174" fmla="*/ 9198056 w 12191999"/>
              <a:gd name="connsiteY174" fmla="*/ 852556 h 1054633"/>
              <a:gd name="connsiteX175" fmla="*/ 9198056 w 12191999"/>
              <a:gd name="connsiteY175" fmla="*/ 838368 h 1054633"/>
              <a:gd name="connsiteX176" fmla="*/ 9198056 w 12191999"/>
              <a:gd name="connsiteY176" fmla="*/ 809992 h 1054633"/>
              <a:gd name="connsiteX177" fmla="*/ 9216919 w 12191999"/>
              <a:gd name="connsiteY177" fmla="*/ 809992 h 1054633"/>
              <a:gd name="connsiteX178" fmla="*/ 9216919 w 12191999"/>
              <a:gd name="connsiteY178" fmla="*/ 772158 h 1054633"/>
              <a:gd name="connsiteX179" fmla="*/ 9231066 w 12191999"/>
              <a:gd name="connsiteY179" fmla="*/ 772158 h 1054633"/>
              <a:gd name="connsiteX180" fmla="*/ 9231066 w 12191999"/>
              <a:gd name="connsiteY180" fmla="*/ 762699 h 1054633"/>
              <a:gd name="connsiteX181" fmla="*/ 9235781 w 12191999"/>
              <a:gd name="connsiteY181" fmla="*/ 762699 h 1054633"/>
              <a:gd name="connsiteX182" fmla="*/ 9235781 w 12191999"/>
              <a:gd name="connsiteY182" fmla="*/ 729594 h 1054633"/>
              <a:gd name="connsiteX183" fmla="*/ 9240497 w 12191999"/>
              <a:gd name="connsiteY183" fmla="*/ 729594 h 1054633"/>
              <a:gd name="connsiteX184" fmla="*/ 9240497 w 12191999"/>
              <a:gd name="connsiteY184" fmla="*/ 720136 h 1054633"/>
              <a:gd name="connsiteX185" fmla="*/ 9249929 w 12191999"/>
              <a:gd name="connsiteY185" fmla="*/ 720136 h 1054633"/>
              <a:gd name="connsiteX186" fmla="*/ 9249929 w 12191999"/>
              <a:gd name="connsiteY186" fmla="*/ 682301 h 1054633"/>
              <a:gd name="connsiteX187" fmla="*/ 9282938 w 12191999"/>
              <a:gd name="connsiteY187" fmla="*/ 682301 h 1054633"/>
              <a:gd name="connsiteX188" fmla="*/ 9282938 w 12191999"/>
              <a:gd name="connsiteY188" fmla="*/ 668114 h 1054633"/>
              <a:gd name="connsiteX189" fmla="*/ 9320664 w 12191999"/>
              <a:gd name="connsiteY189" fmla="*/ 668114 h 1054633"/>
              <a:gd name="connsiteX190" fmla="*/ 9320664 w 12191999"/>
              <a:gd name="connsiteY190" fmla="*/ 653926 h 1054633"/>
              <a:gd name="connsiteX191" fmla="*/ 9344242 w 12191999"/>
              <a:gd name="connsiteY191" fmla="*/ 653926 h 1054633"/>
              <a:gd name="connsiteX192" fmla="*/ 9344242 w 12191999"/>
              <a:gd name="connsiteY192" fmla="*/ 668114 h 1054633"/>
              <a:gd name="connsiteX193" fmla="*/ 9353673 w 12191999"/>
              <a:gd name="connsiteY193" fmla="*/ 668114 h 1054633"/>
              <a:gd name="connsiteX194" fmla="*/ 9353673 w 12191999"/>
              <a:gd name="connsiteY194" fmla="*/ 663384 h 1054633"/>
              <a:gd name="connsiteX195" fmla="*/ 9363105 w 12191999"/>
              <a:gd name="connsiteY195" fmla="*/ 663384 h 1054633"/>
              <a:gd name="connsiteX196" fmla="*/ 9363105 w 12191999"/>
              <a:gd name="connsiteY196" fmla="*/ 668114 h 1054633"/>
              <a:gd name="connsiteX197" fmla="*/ 9372536 w 12191999"/>
              <a:gd name="connsiteY197" fmla="*/ 668114 h 1054633"/>
              <a:gd name="connsiteX198" fmla="*/ 9372536 w 12191999"/>
              <a:gd name="connsiteY198" fmla="*/ 653926 h 1054633"/>
              <a:gd name="connsiteX199" fmla="*/ 9391399 w 12191999"/>
              <a:gd name="connsiteY199" fmla="*/ 653926 h 1054633"/>
              <a:gd name="connsiteX200" fmla="*/ 9391399 w 12191999"/>
              <a:gd name="connsiteY200" fmla="*/ 668114 h 1054633"/>
              <a:gd name="connsiteX201" fmla="*/ 9419693 w 12191999"/>
              <a:gd name="connsiteY201" fmla="*/ 668114 h 1054633"/>
              <a:gd name="connsiteX202" fmla="*/ 9419693 w 12191999"/>
              <a:gd name="connsiteY202" fmla="*/ 682301 h 1054633"/>
              <a:gd name="connsiteX203" fmla="*/ 9433840 w 12191999"/>
              <a:gd name="connsiteY203" fmla="*/ 682301 h 1054633"/>
              <a:gd name="connsiteX204" fmla="*/ 9433840 w 12191999"/>
              <a:gd name="connsiteY204" fmla="*/ 781617 h 1054633"/>
              <a:gd name="connsiteX205" fmla="*/ 9443271 w 12191999"/>
              <a:gd name="connsiteY205" fmla="*/ 781617 h 1054633"/>
              <a:gd name="connsiteX206" fmla="*/ 9443271 w 12191999"/>
              <a:gd name="connsiteY206" fmla="*/ 743782 h 1054633"/>
              <a:gd name="connsiteX207" fmla="*/ 9490428 w 12191999"/>
              <a:gd name="connsiteY207" fmla="*/ 743782 h 1054633"/>
              <a:gd name="connsiteX208" fmla="*/ 9490428 w 12191999"/>
              <a:gd name="connsiteY208" fmla="*/ 781617 h 1054633"/>
              <a:gd name="connsiteX209" fmla="*/ 9499859 w 12191999"/>
              <a:gd name="connsiteY209" fmla="*/ 781617 h 1054633"/>
              <a:gd name="connsiteX210" fmla="*/ 9499859 w 12191999"/>
              <a:gd name="connsiteY210" fmla="*/ 885661 h 1054633"/>
              <a:gd name="connsiteX211" fmla="*/ 9504575 w 12191999"/>
              <a:gd name="connsiteY211" fmla="*/ 885661 h 1054633"/>
              <a:gd name="connsiteX212" fmla="*/ 9509291 w 12191999"/>
              <a:gd name="connsiteY212" fmla="*/ 800534 h 1054633"/>
              <a:gd name="connsiteX213" fmla="*/ 9509291 w 12191999"/>
              <a:gd name="connsiteY213" fmla="*/ 885661 h 1054633"/>
              <a:gd name="connsiteX214" fmla="*/ 9518722 w 12191999"/>
              <a:gd name="connsiteY214" fmla="*/ 885661 h 1054633"/>
              <a:gd name="connsiteX215" fmla="*/ 9523438 w 12191999"/>
              <a:gd name="connsiteY215" fmla="*/ 932954 h 1054633"/>
              <a:gd name="connsiteX216" fmla="*/ 9547016 w 12191999"/>
              <a:gd name="connsiteY216" fmla="*/ 947142 h 1054633"/>
              <a:gd name="connsiteX217" fmla="*/ 9547016 w 12191999"/>
              <a:gd name="connsiteY217" fmla="*/ 928225 h 1054633"/>
              <a:gd name="connsiteX218" fmla="*/ 9551732 w 12191999"/>
              <a:gd name="connsiteY218" fmla="*/ 928225 h 1054633"/>
              <a:gd name="connsiteX219" fmla="*/ 9551732 w 12191999"/>
              <a:gd name="connsiteY219" fmla="*/ 914037 h 1054633"/>
              <a:gd name="connsiteX220" fmla="*/ 9617751 w 12191999"/>
              <a:gd name="connsiteY220" fmla="*/ 914037 h 1054633"/>
              <a:gd name="connsiteX221" fmla="*/ 9617751 w 12191999"/>
              <a:gd name="connsiteY221" fmla="*/ 918766 h 1054633"/>
              <a:gd name="connsiteX222" fmla="*/ 9622467 w 12191999"/>
              <a:gd name="connsiteY222" fmla="*/ 918766 h 1054633"/>
              <a:gd name="connsiteX223" fmla="*/ 9622467 w 12191999"/>
              <a:gd name="connsiteY223" fmla="*/ 904578 h 1054633"/>
              <a:gd name="connsiteX224" fmla="*/ 9631898 w 12191999"/>
              <a:gd name="connsiteY224" fmla="*/ 904578 h 1054633"/>
              <a:gd name="connsiteX225" fmla="*/ 9631898 w 12191999"/>
              <a:gd name="connsiteY225" fmla="*/ 918766 h 1054633"/>
              <a:gd name="connsiteX226" fmla="*/ 9641329 w 12191999"/>
              <a:gd name="connsiteY226" fmla="*/ 918766 h 1054633"/>
              <a:gd name="connsiteX227" fmla="*/ 9641329 w 12191999"/>
              <a:gd name="connsiteY227" fmla="*/ 899849 h 1054633"/>
              <a:gd name="connsiteX228" fmla="*/ 9650761 w 12191999"/>
              <a:gd name="connsiteY228" fmla="*/ 899849 h 1054633"/>
              <a:gd name="connsiteX229" fmla="*/ 9650761 w 12191999"/>
              <a:gd name="connsiteY229" fmla="*/ 890390 h 1054633"/>
              <a:gd name="connsiteX230" fmla="*/ 9674339 w 12191999"/>
              <a:gd name="connsiteY230" fmla="*/ 890390 h 1054633"/>
              <a:gd name="connsiteX231" fmla="*/ 9674339 w 12191999"/>
              <a:gd name="connsiteY231" fmla="*/ 866744 h 1054633"/>
              <a:gd name="connsiteX232" fmla="*/ 9683771 w 12191999"/>
              <a:gd name="connsiteY232" fmla="*/ 862015 h 1054633"/>
              <a:gd name="connsiteX233" fmla="*/ 9683771 w 12191999"/>
              <a:gd name="connsiteY233" fmla="*/ 857285 h 1054633"/>
              <a:gd name="connsiteX234" fmla="*/ 9702633 w 12191999"/>
              <a:gd name="connsiteY234" fmla="*/ 857285 h 1054633"/>
              <a:gd name="connsiteX235" fmla="*/ 9702633 w 12191999"/>
              <a:gd name="connsiteY235" fmla="*/ 838368 h 1054633"/>
              <a:gd name="connsiteX236" fmla="*/ 9712065 w 12191999"/>
              <a:gd name="connsiteY236" fmla="*/ 838368 h 1054633"/>
              <a:gd name="connsiteX237" fmla="*/ 9712065 w 12191999"/>
              <a:gd name="connsiteY237" fmla="*/ 795805 h 1054633"/>
              <a:gd name="connsiteX238" fmla="*/ 9730927 w 12191999"/>
              <a:gd name="connsiteY238" fmla="*/ 795805 h 1054633"/>
              <a:gd name="connsiteX239" fmla="*/ 9730927 w 12191999"/>
              <a:gd name="connsiteY239" fmla="*/ 791075 h 1054633"/>
              <a:gd name="connsiteX240" fmla="*/ 9740359 w 12191999"/>
              <a:gd name="connsiteY240" fmla="*/ 791075 h 1054633"/>
              <a:gd name="connsiteX241" fmla="*/ 9740359 w 12191999"/>
              <a:gd name="connsiteY241" fmla="*/ 734324 h 1054633"/>
              <a:gd name="connsiteX242" fmla="*/ 9763937 w 12191999"/>
              <a:gd name="connsiteY242" fmla="*/ 734324 h 1054633"/>
              <a:gd name="connsiteX243" fmla="*/ 9763937 w 12191999"/>
              <a:gd name="connsiteY243" fmla="*/ 710677 h 1054633"/>
              <a:gd name="connsiteX244" fmla="*/ 9811094 w 12191999"/>
              <a:gd name="connsiteY244" fmla="*/ 710677 h 1054633"/>
              <a:gd name="connsiteX245" fmla="*/ 9811094 w 12191999"/>
              <a:gd name="connsiteY245" fmla="*/ 734324 h 1054633"/>
              <a:gd name="connsiteX246" fmla="*/ 9839388 w 12191999"/>
              <a:gd name="connsiteY246" fmla="*/ 734324 h 1054633"/>
              <a:gd name="connsiteX247" fmla="*/ 9839388 w 12191999"/>
              <a:gd name="connsiteY247" fmla="*/ 791075 h 1054633"/>
              <a:gd name="connsiteX248" fmla="*/ 9858251 w 12191999"/>
              <a:gd name="connsiteY248" fmla="*/ 791075 h 1054633"/>
              <a:gd name="connsiteX249" fmla="*/ 9858251 w 12191999"/>
              <a:gd name="connsiteY249" fmla="*/ 918766 h 1054633"/>
              <a:gd name="connsiteX250" fmla="*/ 9862966 w 12191999"/>
              <a:gd name="connsiteY250" fmla="*/ 918766 h 1054633"/>
              <a:gd name="connsiteX251" fmla="*/ 9877113 w 12191999"/>
              <a:gd name="connsiteY251" fmla="*/ 885661 h 1054633"/>
              <a:gd name="connsiteX252" fmla="*/ 9886545 w 12191999"/>
              <a:gd name="connsiteY252" fmla="*/ 899849 h 1054633"/>
              <a:gd name="connsiteX253" fmla="*/ 9881829 w 12191999"/>
              <a:gd name="connsiteY253" fmla="*/ 899849 h 1054633"/>
              <a:gd name="connsiteX254" fmla="*/ 9881829 w 12191999"/>
              <a:gd name="connsiteY254" fmla="*/ 918766 h 1054633"/>
              <a:gd name="connsiteX255" fmla="*/ 9891260 w 12191999"/>
              <a:gd name="connsiteY255" fmla="*/ 918766 h 1054633"/>
              <a:gd name="connsiteX256" fmla="*/ 9891260 w 12191999"/>
              <a:gd name="connsiteY256" fmla="*/ 956601 h 1054633"/>
              <a:gd name="connsiteX257" fmla="*/ 9900692 w 12191999"/>
              <a:gd name="connsiteY257" fmla="*/ 956601 h 1054633"/>
              <a:gd name="connsiteX258" fmla="*/ 9900692 w 12191999"/>
              <a:gd name="connsiteY258" fmla="*/ 984976 h 1054633"/>
              <a:gd name="connsiteX259" fmla="*/ 9919554 w 12191999"/>
              <a:gd name="connsiteY259" fmla="*/ 984976 h 1054633"/>
              <a:gd name="connsiteX260" fmla="*/ 9919554 w 12191999"/>
              <a:gd name="connsiteY260" fmla="*/ 975518 h 1054633"/>
              <a:gd name="connsiteX261" fmla="*/ 9938417 w 12191999"/>
              <a:gd name="connsiteY261" fmla="*/ 975518 h 1054633"/>
              <a:gd name="connsiteX262" fmla="*/ 9938417 w 12191999"/>
              <a:gd name="connsiteY262" fmla="*/ 947142 h 1054633"/>
              <a:gd name="connsiteX263" fmla="*/ 9985574 w 12191999"/>
              <a:gd name="connsiteY263" fmla="*/ 947142 h 1054633"/>
              <a:gd name="connsiteX264" fmla="*/ 9985574 w 12191999"/>
              <a:gd name="connsiteY264" fmla="*/ 956601 h 1054633"/>
              <a:gd name="connsiteX265" fmla="*/ 9995005 w 12191999"/>
              <a:gd name="connsiteY265" fmla="*/ 956601 h 1054633"/>
              <a:gd name="connsiteX266" fmla="*/ 9995005 w 12191999"/>
              <a:gd name="connsiteY266" fmla="*/ 947142 h 1054633"/>
              <a:gd name="connsiteX267" fmla="*/ 10004437 w 12191999"/>
              <a:gd name="connsiteY267" fmla="*/ 947142 h 1054633"/>
              <a:gd name="connsiteX268" fmla="*/ 10004437 w 12191999"/>
              <a:gd name="connsiteY268" fmla="*/ 966059 h 1054633"/>
              <a:gd name="connsiteX269" fmla="*/ 10013868 w 12191999"/>
              <a:gd name="connsiteY269" fmla="*/ 966059 h 1054633"/>
              <a:gd name="connsiteX270" fmla="*/ 10013868 w 12191999"/>
              <a:gd name="connsiteY270" fmla="*/ 956601 h 1054633"/>
              <a:gd name="connsiteX271" fmla="*/ 10023299 w 12191999"/>
              <a:gd name="connsiteY271" fmla="*/ 956601 h 1054633"/>
              <a:gd name="connsiteX272" fmla="*/ 10023299 w 12191999"/>
              <a:gd name="connsiteY272" fmla="*/ 928225 h 1054633"/>
              <a:gd name="connsiteX273" fmla="*/ 10061025 w 12191999"/>
              <a:gd name="connsiteY273" fmla="*/ 928225 h 1054633"/>
              <a:gd name="connsiteX274" fmla="*/ 10061025 w 12191999"/>
              <a:gd name="connsiteY274" fmla="*/ 937683 h 1054633"/>
              <a:gd name="connsiteX275" fmla="*/ 10070456 w 12191999"/>
              <a:gd name="connsiteY275" fmla="*/ 937683 h 1054633"/>
              <a:gd name="connsiteX276" fmla="*/ 10070456 w 12191999"/>
              <a:gd name="connsiteY276" fmla="*/ 918766 h 1054633"/>
              <a:gd name="connsiteX277" fmla="*/ 10089319 w 12191999"/>
              <a:gd name="connsiteY277" fmla="*/ 918766 h 1054633"/>
              <a:gd name="connsiteX278" fmla="*/ 10089319 w 12191999"/>
              <a:gd name="connsiteY278" fmla="*/ 890390 h 1054633"/>
              <a:gd name="connsiteX279" fmla="*/ 10108181 w 12191999"/>
              <a:gd name="connsiteY279" fmla="*/ 890390 h 1054633"/>
              <a:gd name="connsiteX280" fmla="*/ 10108181 w 12191999"/>
              <a:gd name="connsiteY280" fmla="*/ 899849 h 1054633"/>
              <a:gd name="connsiteX281" fmla="*/ 10117613 w 12191999"/>
              <a:gd name="connsiteY281" fmla="*/ 899849 h 1054633"/>
              <a:gd name="connsiteX282" fmla="*/ 10117613 w 12191999"/>
              <a:gd name="connsiteY282" fmla="*/ 871473 h 1054633"/>
              <a:gd name="connsiteX283" fmla="*/ 10136475 w 12191999"/>
              <a:gd name="connsiteY283" fmla="*/ 871473 h 1054633"/>
              <a:gd name="connsiteX284" fmla="*/ 10136475 w 12191999"/>
              <a:gd name="connsiteY284" fmla="*/ 890390 h 1054633"/>
              <a:gd name="connsiteX285" fmla="*/ 10164769 w 12191999"/>
              <a:gd name="connsiteY285" fmla="*/ 890390 h 1054633"/>
              <a:gd name="connsiteX286" fmla="*/ 10164769 w 12191999"/>
              <a:gd name="connsiteY286" fmla="*/ 880932 h 1054633"/>
              <a:gd name="connsiteX287" fmla="*/ 10188348 w 12191999"/>
              <a:gd name="connsiteY287" fmla="*/ 880932 h 1054633"/>
              <a:gd name="connsiteX288" fmla="*/ 10188348 w 12191999"/>
              <a:gd name="connsiteY288" fmla="*/ 890390 h 1054633"/>
              <a:gd name="connsiteX289" fmla="*/ 10193063 w 12191999"/>
              <a:gd name="connsiteY289" fmla="*/ 890390 h 1054633"/>
              <a:gd name="connsiteX290" fmla="*/ 10193063 w 12191999"/>
              <a:gd name="connsiteY290" fmla="*/ 909308 h 1054633"/>
              <a:gd name="connsiteX291" fmla="*/ 10202495 w 12191999"/>
              <a:gd name="connsiteY291" fmla="*/ 909308 h 1054633"/>
              <a:gd name="connsiteX292" fmla="*/ 10202495 w 12191999"/>
              <a:gd name="connsiteY292" fmla="*/ 918766 h 1054633"/>
              <a:gd name="connsiteX293" fmla="*/ 10259083 w 12191999"/>
              <a:gd name="connsiteY293" fmla="*/ 918766 h 1054633"/>
              <a:gd name="connsiteX294" fmla="*/ 10259083 w 12191999"/>
              <a:gd name="connsiteY294" fmla="*/ 956601 h 1054633"/>
              <a:gd name="connsiteX295" fmla="*/ 10282661 w 12191999"/>
              <a:gd name="connsiteY295" fmla="*/ 956601 h 1054633"/>
              <a:gd name="connsiteX296" fmla="*/ 10282661 w 12191999"/>
              <a:gd name="connsiteY296" fmla="*/ 947142 h 1054633"/>
              <a:gd name="connsiteX297" fmla="*/ 10339249 w 12191999"/>
              <a:gd name="connsiteY297" fmla="*/ 947142 h 1054633"/>
              <a:gd name="connsiteX298" fmla="*/ 10339249 w 12191999"/>
              <a:gd name="connsiteY298" fmla="*/ 937683 h 1054633"/>
              <a:gd name="connsiteX299" fmla="*/ 10348681 w 12191999"/>
              <a:gd name="connsiteY299" fmla="*/ 928225 h 1054633"/>
              <a:gd name="connsiteX300" fmla="*/ 10348681 w 12191999"/>
              <a:gd name="connsiteY300" fmla="*/ 890390 h 1054633"/>
              <a:gd name="connsiteX301" fmla="*/ 10367543 w 12191999"/>
              <a:gd name="connsiteY301" fmla="*/ 890390 h 1054633"/>
              <a:gd name="connsiteX302" fmla="*/ 10372259 w 12191999"/>
              <a:gd name="connsiteY302" fmla="*/ 914037 h 1054633"/>
              <a:gd name="connsiteX303" fmla="*/ 10376975 w 12191999"/>
              <a:gd name="connsiteY303" fmla="*/ 904578 h 1054633"/>
              <a:gd name="connsiteX304" fmla="*/ 10391122 w 12191999"/>
              <a:gd name="connsiteY304" fmla="*/ 904578 h 1054633"/>
              <a:gd name="connsiteX305" fmla="*/ 10391122 w 12191999"/>
              <a:gd name="connsiteY305" fmla="*/ 800534 h 1054633"/>
              <a:gd name="connsiteX306" fmla="*/ 10405269 w 12191999"/>
              <a:gd name="connsiteY306" fmla="*/ 800534 h 1054633"/>
              <a:gd name="connsiteX307" fmla="*/ 10405269 w 12191999"/>
              <a:gd name="connsiteY307" fmla="*/ 635008 h 1054633"/>
              <a:gd name="connsiteX308" fmla="*/ 10428847 w 12191999"/>
              <a:gd name="connsiteY308" fmla="*/ 635008 h 1054633"/>
              <a:gd name="connsiteX309" fmla="*/ 10428847 w 12191999"/>
              <a:gd name="connsiteY309" fmla="*/ 493130 h 1054633"/>
              <a:gd name="connsiteX310" fmla="*/ 10433563 w 12191999"/>
              <a:gd name="connsiteY310" fmla="*/ 488400 h 1054633"/>
              <a:gd name="connsiteX311" fmla="*/ 10433563 w 12191999"/>
              <a:gd name="connsiteY311" fmla="*/ 460025 h 1054633"/>
              <a:gd name="connsiteX312" fmla="*/ 10452425 w 12191999"/>
              <a:gd name="connsiteY312" fmla="*/ 460025 h 1054633"/>
              <a:gd name="connsiteX313" fmla="*/ 10504298 w 12191999"/>
              <a:gd name="connsiteY313" fmla="*/ 365439 h 1054633"/>
              <a:gd name="connsiteX314" fmla="*/ 10504298 w 12191999"/>
              <a:gd name="connsiteY314" fmla="*/ 72222 h 1054633"/>
              <a:gd name="connsiteX315" fmla="*/ 10509014 w 12191999"/>
              <a:gd name="connsiteY315" fmla="*/ 365439 h 1054633"/>
              <a:gd name="connsiteX316" fmla="*/ 10556171 w 12191999"/>
              <a:gd name="connsiteY316" fmla="*/ 464754 h 1054633"/>
              <a:gd name="connsiteX317" fmla="*/ 10579749 w 12191999"/>
              <a:gd name="connsiteY317" fmla="*/ 464754 h 1054633"/>
              <a:gd name="connsiteX318" fmla="*/ 10579749 w 12191999"/>
              <a:gd name="connsiteY318" fmla="*/ 493130 h 1054633"/>
              <a:gd name="connsiteX319" fmla="*/ 10584465 w 12191999"/>
              <a:gd name="connsiteY319" fmla="*/ 493130 h 1054633"/>
              <a:gd name="connsiteX320" fmla="*/ 10584465 w 12191999"/>
              <a:gd name="connsiteY320" fmla="*/ 635008 h 1054633"/>
              <a:gd name="connsiteX321" fmla="*/ 10598611 w 12191999"/>
              <a:gd name="connsiteY321" fmla="*/ 635008 h 1054633"/>
              <a:gd name="connsiteX322" fmla="*/ 10598611 w 12191999"/>
              <a:gd name="connsiteY322" fmla="*/ 795805 h 1054633"/>
              <a:gd name="connsiteX323" fmla="*/ 10622190 w 12191999"/>
              <a:gd name="connsiteY323" fmla="*/ 795805 h 1054633"/>
              <a:gd name="connsiteX324" fmla="*/ 10622190 w 12191999"/>
              <a:gd name="connsiteY324" fmla="*/ 942413 h 1054633"/>
              <a:gd name="connsiteX325" fmla="*/ 10655199 w 12191999"/>
              <a:gd name="connsiteY325" fmla="*/ 942413 h 1054633"/>
              <a:gd name="connsiteX326" fmla="*/ 10659915 w 12191999"/>
              <a:gd name="connsiteY326" fmla="*/ 928225 h 1054633"/>
              <a:gd name="connsiteX327" fmla="*/ 10678778 w 12191999"/>
              <a:gd name="connsiteY327" fmla="*/ 923495 h 1054633"/>
              <a:gd name="connsiteX328" fmla="*/ 10683494 w 12191999"/>
              <a:gd name="connsiteY328" fmla="*/ 937683 h 1054633"/>
              <a:gd name="connsiteX329" fmla="*/ 10694372 w 12191999"/>
              <a:gd name="connsiteY329" fmla="*/ 937683 h 1054633"/>
              <a:gd name="connsiteX330" fmla="*/ 10694372 w 12191999"/>
              <a:gd name="connsiteY330" fmla="*/ 939439 h 1054633"/>
              <a:gd name="connsiteX331" fmla="*/ 10695596 w 12191999"/>
              <a:gd name="connsiteY331" fmla="*/ 939439 h 1054633"/>
              <a:gd name="connsiteX332" fmla="*/ 10700311 w 12191999"/>
              <a:gd name="connsiteY332" fmla="*/ 944169 h 1054633"/>
              <a:gd name="connsiteX333" fmla="*/ 10714458 w 12191999"/>
              <a:gd name="connsiteY333" fmla="*/ 944169 h 1054633"/>
              <a:gd name="connsiteX334" fmla="*/ 10714458 w 12191999"/>
              <a:gd name="connsiteY334" fmla="*/ 977274 h 1054633"/>
              <a:gd name="connsiteX335" fmla="*/ 10752184 w 12191999"/>
              <a:gd name="connsiteY335" fmla="*/ 977274 h 1054633"/>
              <a:gd name="connsiteX336" fmla="*/ 10752184 w 12191999"/>
              <a:gd name="connsiteY336" fmla="*/ 963086 h 1054633"/>
              <a:gd name="connsiteX337" fmla="*/ 10756900 w 12191999"/>
              <a:gd name="connsiteY337" fmla="*/ 963086 h 1054633"/>
              <a:gd name="connsiteX338" fmla="*/ 10756900 w 12191999"/>
              <a:gd name="connsiteY338" fmla="*/ 977274 h 1054633"/>
              <a:gd name="connsiteX339" fmla="*/ 10775762 w 12191999"/>
              <a:gd name="connsiteY339" fmla="*/ 977274 h 1054633"/>
              <a:gd name="connsiteX340" fmla="*/ 10775762 w 12191999"/>
              <a:gd name="connsiteY340" fmla="*/ 811748 h 1054633"/>
              <a:gd name="connsiteX341" fmla="*/ 10822919 w 12191999"/>
              <a:gd name="connsiteY341" fmla="*/ 811748 h 1054633"/>
              <a:gd name="connsiteX342" fmla="*/ 10822919 w 12191999"/>
              <a:gd name="connsiteY342" fmla="*/ 797561 h 1054633"/>
              <a:gd name="connsiteX343" fmla="*/ 10827635 w 12191999"/>
              <a:gd name="connsiteY343" fmla="*/ 797561 h 1054633"/>
              <a:gd name="connsiteX344" fmla="*/ 10827635 w 12191999"/>
              <a:gd name="connsiteY344" fmla="*/ 807019 h 1054633"/>
              <a:gd name="connsiteX345" fmla="*/ 10851213 w 12191999"/>
              <a:gd name="connsiteY345" fmla="*/ 807019 h 1054633"/>
              <a:gd name="connsiteX346" fmla="*/ 10851213 w 12191999"/>
              <a:gd name="connsiteY346" fmla="*/ 797561 h 1054633"/>
              <a:gd name="connsiteX347" fmla="*/ 10855929 w 12191999"/>
              <a:gd name="connsiteY347" fmla="*/ 797561 h 1054633"/>
              <a:gd name="connsiteX348" fmla="*/ 10855929 w 12191999"/>
              <a:gd name="connsiteY348" fmla="*/ 816478 h 1054633"/>
              <a:gd name="connsiteX349" fmla="*/ 10865360 w 12191999"/>
              <a:gd name="connsiteY349" fmla="*/ 816478 h 1054633"/>
              <a:gd name="connsiteX350" fmla="*/ 10865360 w 12191999"/>
              <a:gd name="connsiteY350" fmla="*/ 835395 h 1054633"/>
              <a:gd name="connsiteX351" fmla="*/ 10893654 w 12191999"/>
              <a:gd name="connsiteY351" fmla="*/ 835395 h 1054633"/>
              <a:gd name="connsiteX352" fmla="*/ 10893654 w 12191999"/>
              <a:gd name="connsiteY352" fmla="*/ 873229 h 1054633"/>
              <a:gd name="connsiteX353" fmla="*/ 10898370 w 12191999"/>
              <a:gd name="connsiteY353" fmla="*/ 873229 h 1054633"/>
              <a:gd name="connsiteX354" fmla="*/ 10898370 w 12191999"/>
              <a:gd name="connsiteY354" fmla="*/ 844854 h 1054633"/>
              <a:gd name="connsiteX355" fmla="*/ 10907801 w 12191999"/>
              <a:gd name="connsiteY355" fmla="*/ 844854 h 1054633"/>
              <a:gd name="connsiteX356" fmla="*/ 10907801 w 12191999"/>
              <a:gd name="connsiteY356" fmla="*/ 887417 h 1054633"/>
              <a:gd name="connsiteX357" fmla="*/ 10945526 w 12191999"/>
              <a:gd name="connsiteY357" fmla="*/ 887417 h 1054633"/>
              <a:gd name="connsiteX358" fmla="*/ 10945526 w 12191999"/>
              <a:gd name="connsiteY358" fmla="*/ 873229 h 1054633"/>
              <a:gd name="connsiteX359" fmla="*/ 10964389 w 12191999"/>
              <a:gd name="connsiteY359" fmla="*/ 873229 h 1054633"/>
              <a:gd name="connsiteX360" fmla="*/ 10964389 w 12191999"/>
              <a:gd name="connsiteY360" fmla="*/ 896876 h 1054633"/>
              <a:gd name="connsiteX361" fmla="*/ 10969105 w 12191999"/>
              <a:gd name="connsiteY361" fmla="*/ 896876 h 1054633"/>
              <a:gd name="connsiteX362" fmla="*/ 10969105 w 12191999"/>
              <a:gd name="connsiteY362" fmla="*/ 873229 h 1054633"/>
              <a:gd name="connsiteX363" fmla="*/ 10987968 w 12191999"/>
              <a:gd name="connsiteY363" fmla="*/ 873229 h 1054633"/>
              <a:gd name="connsiteX364" fmla="*/ 10987968 w 12191999"/>
              <a:gd name="connsiteY364" fmla="*/ 830666 h 1054633"/>
              <a:gd name="connsiteX365" fmla="*/ 10997399 w 12191999"/>
              <a:gd name="connsiteY365" fmla="*/ 830666 h 1054633"/>
              <a:gd name="connsiteX366" fmla="*/ 11011546 w 12191999"/>
              <a:gd name="connsiteY366" fmla="*/ 778643 h 1054633"/>
              <a:gd name="connsiteX367" fmla="*/ 11025693 w 12191999"/>
              <a:gd name="connsiteY367" fmla="*/ 778643 h 1054633"/>
              <a:gd name="connsiteX368" fmla="*/ 11039840 w 12191999"/>
              <a:gd name="connsiteY368" fmla="*/ 830666 h 1054633"/>
              <a:gd name="connsiteX369" fmla="*/ 11049271 w 12191999"/>
              <a:gd name="connsiteY369" fmla="*/ 830666 h 1054633"/>
              <a:gd name="connsiteX370" fmla="*/ 11049271 w 12191999"/>
              <a:gd name="connsiteY370" fmla="*/ 906334 h 1054633"/>
              <a:gd name="connsiteX371" fmla="*/ 11053987 w 12191999"/>
              <a:gd name="connsiteY371" fmla="*/ 906334 h 1054633"/>
              <a:gd name="connsiteX372" fmla="*/ 11053987 w 12191999"/>
              <a:gd name="connsiteY372" fmla="*/ 963086 h 1054633"/>
              <a:gd name="connsiteX373" fmla="*/ 11063418 w 12191999"/>
              <a:gd name="connsiteY373" fmla="*/ 958357 h 1054633"/>
              <a:gd name="connsiteX374" fmla="*/ 11063418 w 12191999"/>
              <a:gd name="connsiteY374" fmla="*/ 939439 h 1054633"/>
              <a:gd name="connsiteX375" fmla="*/ 11068134 w 12191999"/>
              <a:gd name="connsiteY375" fmla="*/ 953627 h 1054633"/>
              <a:gd name="connsiteX376" fmla="*/ 11077565 w 12191999"/>
              <a:gd name="connsiteY376" fmla="*/ 953627 h 1054633"/>
              <a:gd name="connsiteX377" fmla="*/ 11077565 w 12191999"/>
              <a:gd name="connsiteY377" fmla="*/ 854312 h 1054633"/>
              <a:gd name="connsiteX378" fmla="*/ 11115291 w 12191999"/>
              <a:gd name="connsiteY378" fmla="*/ 854312 h 1054633"/>
              <a:gd name="connsiteX379" fmla="*/ 11129438 w 12191999"/>
              <a:gd name="connsiteY379" fmla="*/ 868500 h 1054633"/>
              <a:gd name="connsiteX380" fmla="*/ 11129438 w 12191999"/>
              <a:gd name="connsiteY380" fmla="*/ 854312 h 1054633"/>
              <a:gd name="connsiteX381" fmla="*/ 11129438 w 12191999"/>
              <a:gd name="connsiteY381" fmla="*/ 849583 h 1054633"/>
              <a:gd name="connsiteX382" fmla="*/ 11143585 w 12191999"/>
              <a:gd name="connsiteY382" fmla="*/ 849583 h 1054633"/>
              <a:gd name="connsiteX383" fmla="*/ 11143585 w 12191999"/>
              <a:gd name="connsiteY383" fmla="*/ 821207 h 1054633"/>
              <a:gd name="connsiteX384" fmla="*/ 11153016 w 12191999"/>
              <a:gd name="connsiteY384" fmla="*/ 821207 h 1054633"/>
              <a:gd name="connsiteX385" fmla="*/ 11153016 w 12191999"/>
              <a:gd name="connsiteY385" fmla="*/ 807019 h 1054633"/>
              <a:gd name="connsiteX386" fmla="*/ 11153016 w 12191999"/>
              <a:gd name="connsiteY386" fmla="*/ 778643 h 1054633"/>
              <a:gd name="connsiteX387" fmla="*/ 11171879 w 12191999"/>
              <a:gd name="connsiteY387" fmla="*/ 778643 h 1054633"/>
              <a:gd name="connsiteX388" fmla="*/ 11171879 w 12191999"/>
              <a:gd name="connsiteY388" fmla="*/ 740809 h 1054633"/>
              <a:gd name="connsiteX389" fmla="*/ 11186026 w 12191999"/>
              <a:gd name="connsiteY389" fmla="*/ 740809 h 1054633"/>
              <a:gd name="connsiteX390" fmla="*/ 11186026 w 12191999"/>
              <a:gd name="connsiteY390" fmla="*/ 731350 h 1054633"/>
              <a:gd name="connsiteX391" fmla="*/ 11190742 w 12191999"/>
              <a:gd name="connsiteY391" fmla="*/ 731350 h 1054633"/>
              <a:gd name="connsiteX392" fmla="*/ 11190742 w 12191999"/>
              <a:gd name="connsiteY392" fmla="*/ 698245 h 1054633"/>
              <a:gd name="connsiteX393" fmla="*/ 11195457 w 12191999"/>
              <a:gd name="connsiteY393" fmla="*/ 698245 h 1054633"/>
              <a:gd name="connsiteX394" fmla="*/ 11195457 w 12191999"/>
              <a:gd name="connsiteY394" fmla="*/ 688787 h 1054633"/>
              <a:gd name="connsiteX395" fmla="*/ 11204888 w 12191999"/>
              <a:gd name="connsiteY395" fmla="*/ 688787 h 1054633"/>
              <a:gd name="connsiteX396" fmla="*/ 11204888 w 12191999"/>
              <a:gd name="connsiteY396" fmla="*/ 650952 h 1054633"/>
              <a:gd name="connsiteX397" fmla="*/ 11237898 w 12191999"/>
              <a:gd name="connsiteY397" fmla="*/ 650952 h 1054633"/>
              <a:gd name="connsiteX398" fmla="*/ 11237898 w 12191999"/>
              <a:gd name="connsiteY398" fmla="*/ 636765 h 1054633"/>
              <a:gd name="connsiteX399" fmla="*/ 11275624 w 12191999"/>
              <a:gd name="connsiteY399" fmla="*/ 636765 h 1054633"/>
              <a:gd name="connsiteX400" fmla="*/ 11275624 w 12191999"/>
              <a:gd name="connsiteY400" fmla="*/ 622577 h 1054633"/>
              <a:gd name="connsiteX401" fmla="*/ 11299202 w 12191999"/>
              <a:gd name="connsiteY401" fmla="*/ 622577 h 1054633"/>
              <a:gd name="connsiteX402" fmla="*/ 11299202 w 12191999"/>
              <a:gd name="connsiteY402" fmla="*/ 636765 h 1054633"/>
              <a:gd name="connsiteX403" fmla="*/ 11308634 w 12191999"/>
              <a:gd name="connsiteY403" fmla="*/ 636765 h 1054633"/>
              <a:gd name="connsiteX404" fmla="*/ 11308634 w 12191999"/>
              <a:gd name="connsiteY404" fmla="*/ 632035 h 1054633"/>
              <a:gd name="connsiteX405" fmla="*/ 11318065 w 12191999"/>
              <a:gd name="connsiteY405" fmla="*/ 632035 h 1054633"/>
              <a:gd name="connsiteX406" fmla="*/ 11318065 w 12191999"/>
              <a:gd name="connsiteY406" fmla="*/ 636765 h 1054633"/>
              <a:gd name="connsiteX407" fmla="*/ 11327496 w 12191999"/>
              <a:gd name="connsiteY407" fmla="*/ 636765 h 1054633"/>
              <a:gd name="connsiteX408" fmla="*/ 11327496 w 12191999"/>
              <a:gd name="connsiteY408" fmla="*/ 622577 h 1054633"/>
              <a:gd name="connsiteX409" fmla="*/ 11346359 w 12191999"/>
              <a:gd name="connsiteY409" fmla="*/ 622577 h 1054633"/>
              <a:gd name="connsiteX410" fmla="*/ 11346359 w 12191999"/>
              <a:gd name="connsiteY410" fmla="*/ 636765 h 1054633"/>
              <a:gd name="connsiteX411" fmla="*/ 11374653 w 12191999"/>
              <a:gd name="connsiteY411" fmla="*/ 636765 h 1054633"/>
              <a:gd name="connsiteX412" fmla="*/ 11374653 w 12191999"/>
              <a:gd name="connsiteY412" fmla="*/ 650952 h 1054633"/>
              <a:gd name="connsiteX413" fmla="*/ 11388800 w 12191999"/>
              <a:gd name="connsiteY413" fmla="*/ 650952 h 1054633"/>
              <a:gd name="connsiteX414" fmla="*/ 11388800 w 12191999"/>
              <a:gd name="connsiteY414" fmla="*/ 750268 h 1054633"/>
              <a:gd name="connsiteX415" fmla="*/ 11398231 w 12191999"/>
              <a:gd name="connsiteY415" fmla="*/ 750268 h 1054633"/>
              <a:gd name="connsiteX416" fmla="*/ 11398231 w 12191999"/>
              <a:gd name="connsiteY416" fmla="*/ 712433 h 1054633"/>
              <a:gd name="connsiteX417" fmla="*/ 11445388 w 12191999"/>
              <a:gd name="connsiteY417" fmla="*/ 712433 h 1054633"/>
              <a:gd name="connsiteX418" fmla="*/ 11445388 w 12191999"/>
              <a:gd name="connsiteY418" fmla="*/ 750268 h 1054633"/>
              <a:gd name="connsiteX419" fmla="*/ 11454819 w 12191999"/>
              <a:gd name="connsiteY419" fmla="*/ 750268 h 1054633"/>
              <a:gd name="connsiteX420" fmla="*/ 11454819 w 12191999"/>
              <a:gd name="connsiteY420" fmla="*/ 854312 h 1054633"/>
              <a:gd name="connsiteX421" fmla="*/ 11459535 w 12191999"/>
              <a:gd name="connsiteY421" fmla="*/ 854312 h 1054633"/>
              <a:gd name="connsiteX422" fmla="*/ 11464251 w 12191999"/>
              <a:gd name="connsiteY422" fmla="*/ 769185 h 1054633"/>
              <a:gd name="connsiteX423" fmla="*/ 11464251 w 12191999"/>
              <a:gd name="connsiteY423" fmla="*/ 854312 h 1054633"/>
              <a:gd name="connsiteX424" fmla="*/ 11473682 w 12191999"/>
              <a:gd name="connsiteY424" fmla="*/ 854312 h 1054633"/>
              <a:gd name="connsiteX425" fmla="*/ 11478398 w 12191999"/>
              <a:gd name="connsiteY425" fmla="*/ 901605 h 1054633"/>
              <a:gd name="connsiteX426" fmla="*/ 11501976 w 12191999"/>
              <a:gd name="connsiteY426" fmla="*/ 915793 h 1054633"/>
              <a:gd name="connsiteX427" fmla="*/ 11501976 w 12191999"/>
              <a:gd name="connsiteY427" fmla="*/ 896876 h 1054633"/>
              <a:gd name="connsiteX428" fmla="*/ 11506692 w 12191999"/>
              <a:gd name="connsiteY428" fmla="*/ 896876 h 1054633"/>
              <a:gd name="connsiteX429" fmla="*/ 11506692 w 12191999"/>
              <a:gd name="connsiteY429" fmla="*/ 882688 h 1054633"/>
              <a:gd name="connsiteX430" fmla="*/ 11572711 w 12191999"/>
              <a:gd name="connsiteY430" fmla="*/ 882688 h 1054633"/>
              <a:gd name="connsiteX431" fmla="*/ 11572711 w 12191999"/>
              <a:gd name="connsiteY431" fmla="*/ 887417 h 1054633"/>
              <a:gd name="connsiteX432" fmla="*/ 11577427 w 12191999"/>
              <a:gd name="connsiteY432" fmla="*/ 887417 h 1054633"/>
              <a:gd name="connsiteX433" fmla="*/ 11577427 w 12191999"/>
              <a:gd name="connsiteY433" fmla="*/ 873229 h 1054633"/>
              <a:gd name="connsiteX434" fmla="*/ 11586858 w 12191999"/>
              <a:gd name="connsiteY434" fmla="*/ 873229 h 1054633"/>
              <a:gd name="connsiteX435" fmla="*/ 11586858 w 12191999"/>
              <a:gd name="connsiteY435" fmla="*/ 887417 h 1054633"/>
              <a:gd name="connsiteX436" fmla="*/ 11596290 w 12191999"/>
              <a:gd name="connsiteY436" fmla="*/ 887417 h 1054633"/>
              <a:gd name="connsiteX437" fmla="*/ 11596290 w 12191999"/>
              <a:gd name="connsiteY437" fmla="*/ 868500 h 1054633"/>
              <a:gd name="connsiteX438" fmla="*/ 11605721 w 12191999"/>
              <a:gd name="connsiteY438" fmla="*/ 868500 h 1054633"/>
              <a:gd name="connsiteX439" fmla="*/ 11605721 w 12191999"/>
              <a:gd name="connsiteY439" fmla="*/ 859041 h 1054633"/>
              <a:gd name="connsiteX440" fmla="*/ 11629299 w 12191999"/>
              <a:gd name="connsiteY440" fmla="*/ 859041 h 1054633"/>
              <a:gd name="connsiteX441" fmla="*/ 11629299 w 12191999"/>
              <a:gd name="connsiteY441" fmla="*/ 835395 h 1054633"/>
              <a:gd name="connsiteX442" fmla="*/ 11638730 w 12191999"/>
              <a:gd name="connsiteY442" fmla="*/ 830666 h 1054633"/>
              <a:gd name="connsiteX443" fmla="*/ 11638730 w 12191999"/>
              <a:gd name="connsiteY443" fmla="*/ 825936 h 1054633"/>
              <a:gd name="connsiteX444" fmla="*/ 11657593 w 12191999"/>
              <a:gd name="connsiteY444" fmla="*/ 825936 h 1054633"/>
              <a:gd name="connsiteX445" fmla="*/ 11657593 w 12191999"/>
              <a:gd name="connsiteY445" fmla="*/ 807019 h 1054633"/>
              <a:gd name="connsiteX446" fmla="*/ 11667025 w 12191999"/>
              <a:gd name="connsiteY446" fmla="*/ 807019 h 1054633"/>
              <a:gd name="connsiteX447" fmla="*/ 11667025 w 12191999"/>
              <a:gd name="connsiteY447" fmla="*/ 764456 h 1054633"/>
              <a:gd name="connsiteX448" fmla="*/ 11685887 w 12191999"/>
              <a:gd name="connsiteY448" fmla="*/ 764456 h 1054633"/>
              <a:gd name="connsiteX449" fmla="*/ 11685887 w 12191999"/>
              <a:gd name="connsiteY449" fmla="*/ 759726 h 1054633"/>
              <a:gd name="connsiteX450" fmla="*/ 11695319 w 12191999"/>
              <a:gd name="connsiteY450" fmla="*/ 759726 h 1054633"/>
              <a:gd name="connsiteX451" fmla="*/ 11695319 w 12191999"/>
              <a:gd name="connsiteY451" fmla="*/ 702975 h 1054633"/>
              <a:gd name="connsiteX452" fmla="*/ 11718897 w 12191999"/>
              <a:gd name="connsiteY452" fmla="*/ 702975 h 1054633"/>
              <a:gd name="connsiteX453" fmla="*/ 11718897 w 12191999"/>
              <a:gd name="connsiteY453" fmla="*/ 679328 h 1054633"/>
              <a:gd name="connsiteX454" fmla="*/ 11766054 w 12191999"/>
              <a:gd name="connsiteY454" fmla="*/ 679328 h 1054633"/>
              <a:gd name="connsiteX455" fmla="*/ 11766054 w 12191999"/>
              <a:gd name="connsiteY455" fmla="*/ 702975 h 1054633"/>
              <a:gd name="connsiteX456" fmla="*/ 11794348 w 12191999"/>
              <a:gd name="connsiteY456" fmla="*/ 702975 h 1054633"/>
              <a:gd name="connsiteX457" fmla="*/ 11794348 w 12191999"/>
              <a:gd name="connsiteY457" fmla="*/ 759726 h 1054633"/>
              <a:gd name="connsiteX458" fmla="*/ 11813210 w 12191999"/>
              <a:gd name="connsiteY458" fmla="*/ 759726 h 1054633"/>
              <a:gd name="connsiteX459" fmla="*/ 11813210 w 12191999"/>
              <a:gd name="connsiteY459" fmla="*/ 887417 h 1054633"/>
              <a:gd name="connsiteX460" fmla="*/ 11817926 w 12191999"/>
              <a:gd name="connsiteY460" fmla="*/ 887417 h 1054633"/>
              <a:gd name="connsiteX461" fmla="*/ 11832073 w 12191999"/>
              <a:gd name="connsiteY461" fmla="*/ 854312 h 1054633"/>
              <a:gd name="connsiteX462" fmla="*/ 11841504 w 12191999"/>
              <a:gd name="connsiteY462" fmla="*/ 868500 h 1054633"/>
              <a:gd name="connsiteX463" fmla="*/ 11836789 w 12191999"/>
              <a:gd name="connsiteY463" fmla="*/ 868500 h 1054633"/>
              <a:gd name="connsiteX464" fmla="*/ 11836789 w 12191999"/>
              <a:gd name="connsiteY464" fmla="*/ 887417 h 1054633"/>
              <a:gd name="connsiteX465" fmla="*/ 11846220 w 12191999"/>
              <a:gd name="connsiteY465" fmla="*/ 887417 h 1054633"/>
              <a:gd name="connsiteX466" fmla="*/ 11846220 w 12191999"/>
              <a:gd name="connsiteY466" fmla="*/ 925252 h 1054633"/>
              <a:gd name="connsiteX467" fmla="*/ 11855652 w 12191999"/>
              <a:gd name="connsiteY467" fmla="*/ 925252 h 1054633"/>
              <a:gd name="connsiteX468" fmla="*/ 11855652 w 12191999"/>
              <a:gd name="connsiteY468" fmla="*/ 953627 h 1054633"/>
              <a:gd name="connsiteX469" fmla="*/ 11874514 w 12191999"/>
              <a:gd name="connsiteY469" fmla="*/ 953627 h 1054633"/>
              <a:gd name="connsiteX470" fmla="*/ 11874514 w 12191999"/>
              <a:gd name="connsiteY470" fmla="*/ 944169 h 1054633"/>
              <a:gd name="connsiteX471" fmla="*/ 11893377 w 12191999"/>
              <a:gd name="connsiteY471" fmla="*/ 944169 h 1054633"/>
              <a:gd name="connsiteX472" fmla="*/ 11893377 w 12191999"/>
              <a:gd name="connsiteY472" fmla="*/ 915793 h 1054633"/>
              <a:gd name="connsiteX473" fmla="*/ 11940534 w 12191999"/>
              <a:gd name="connsiteY473" fmla="*/ 915793 h 1054633"/>
              <a:gd name="connsiteX474" fmla="*/ 11940534 w 12191999"/>
              <a:gd name="connsiteY474" fmla="*/ 925252 h 1054633"/>
              <a:gd name="connsiteX475" fmla="*/ 11949965 w 12191999"/>
              <a:gd name="connsiteY475" fmla="*/ 925252 h 1054633"/>
              <a:gd name="connsiteX476" fmla="*/ 11949965 w 12191999"/>
              <a:gd name="connsiteY476" fmla="*/ 915793 h 1054633"/>
              <a:gd name="connsiteX477" fmla="*/ 11959396 w 12191999"/>
              <a:gd name="connsiteY477" fmla="*/ 915793 h 1054633"/>
              <a:gd name="connsiteX478" fmla="*/ 11959396 w 12191999"/>
              <a:gd name="connsiteY478" fmla="*/ 934710 h 1054633"/>
              <a:gd name="connsiteX479" fmla="*/ 11968828 w 12191999"/>
              <a:gd name="connsiteY479" fmla="*/ 934710 h 1054633"/>
              <a:gd name="connsiteX480" fmla="*/ 11968828 w 12191999"/>
              <a:gd name="connsiteY480" fmla="*/ 925252 h 1054633"/>
              <a:gd name="connsiteX481" fmla="*/ 11978259 w 12191999"/>
              <a:gd name="connsiteY481" fmla="*/ 925252 h 1054633"/>
              <a:gd name="connsiteX482" fmla="*/ 11978259 w 12191999"/>
              <a:gd name="connsiteY482" fmla="*/ 896876 h 1054633"/>
              <a:gd name="connsiteX483" fmla="*/ 12015984 w 12191999"/>
              <a:gd name="connsiteY483" fmla="*/ 896876 h 1054633"/>
              <a:gd name="connsiteX484" fmla="*/ 12015984 w 12191999"/>
              <a:gd name="connsiteY484" fmla="*/ 906334 h 1054633"/>
              <a:gd name="connsiteX485" fmla="*/ 12025416 w 12191999"/>
              <a:gd name="connsiteY485" fmla="*/ 906334 h 1054633"/>
              <a:gd name="connsiteX486" fmla="*/ 12025416 w 12191999"/>
              <a:gd name="connsiteY486" fmla="*/ 887417 h 1054633"/>
              <a:gd name="connsiteX487" fmla="*/ 12044278 w 12191999"/>
              <a:gd name="connsiteY487" fmla="*/ 887417 h 1054633"/>
              <a:gd name="connsiteX488" fmla="*/ 12044278 w 12191999"/>
              <a:gd name="connsiteY488" fmla="*/ 859041 h 1054633"/>
              <a:gd name="connsiteX489" fmla="*/ 12063141 w 12191999"/>
              <a:gd name="connsiteY489" fmla="*/ 859041 h 1054633"/>
              <a:gd name="connsiteX490" fmla="*/ 12063141 w 12191999"/>
              <a:gd name="connsiteY490" fmla="*/ 868500 h 1054633"/>
              <a:gd name="connsiteX491" fmla="*/ 12072573 w 12191999"/>
              <a:gd name="connsiteY491" fmla="*/ 868500 h 1054633"/>
              <a:gd name="connsiteX492" fmla="*/ 12072573 w 12191999"/>
              <a:gd name="connsiteY492" fmla="*/ 840124 h 1054633"/>
              <a:gd name="connsiteX493" fmla="*/ 12091435 w 12191999"/>
              <a:gd name="connsiteY493" fmla="*/ 840124 h 1054633"/>
              <a:gd name="connsiteX494" fmla="*/ 12091435 w 12191999"/>
              <a:gd name="connsiteY494" fmla="*/ 859041 h 1054633"/>
              <a:gd name="connsiteX495" fmla="*/ 12119730 w 12191999"/>
              <a:gd name="connsiteY495" fmla="*/ 859041 h 1054633"/>
              <a:gd name="connsiteX496" fmla="*/ 12119730 w 12191999"/>
              <a:gd name="connsiteY496" fmla="*/ 849583 h 1054633"/>
              <a:gd name="connsiteX497" fmla="*/ 12143308 w 12191999"/>
              <a:gd name="connsiteY497" fmla="*/ 849583 h 1054633"/>
              <a:gd name="connsiteX498" fmla="*/ 12143308 w 12191999"/>
              <a:gd name="connsiteY498" fmla="*/ 859041 h 1054633"/>
              <a:gd name="connsiteX499" fmla="*/ 12148024 w 12191999"/>
              <a:gd name="connsiteY499" fmla="*/ 859041 h 1054633"/>
              <a:gd name="connsiteX500" fmla="*/ 12148024 w 12191999"/>
              <a:gd name="connsiteY500" fmla="*/ 877959 h 1054633"/>
              <a:gd name="connsiteX501" fmla="*/ 12157455 w 12191999"/>
              <a:gd name="connsiteY501" fmla="*/ 877959 h 1054633"/>
              <a:gd name="connsiteX502" fmla="*/ 12157455 w 12191999"/>
              <a:gd name="connsiteY502" fmla="*/ 887417 h 1054633"/>
              <a:gd name="connsiteX503" fmla="*/ 12190170 w 12191999"/>
              <a:gd name="connsiteY503" fmla="*/ 887417 h 1054633"/>
              <a:gd name="connsiteX504" fmla="*/ 12191999 w 12191999"/>
              <a:gd name="connsiteY504" fmla="*/ 887417 h 1054633"/>
              <a:gd name="connsiteX505" fmla="*/ 12191999 w 12191999"/>
              <a:gd name="connsiteY505" fmla="*/ 1044323 h 1054633"/>
              <a:gd name="connsiteX506" fmla="*/ 10521116 w 12191999"/>
              <a:gd name="connsiteY506" fmla="*/ 1044323 h 1054633"/>
              <a:gd name="connsiteX507" fmla="*/ 10521116 w 12191999"/>
              <a:gd name="connsiteY507" fmla="*/ 1041933 h 1054633"/>
              <a:gd name="connsiteX508" fmla="*/ 8579790 w 12191999"/>
              <a:gd name="connsiteY508" fmla="*/ 1041933 h 1054633"/>
              <a:gd name="connsiteX509" fmla="*/ 8566156 w 12191999"/>
              <a:gd name="connsiteY509" fmla="*/ 1041933 h 1054633"/>
              <a:gd name="connsiteX510" fmla="*/ 7520052 w 12191999"/>
              <a:gd name="connsiteY510" fmla="*/ 1041933 h 1054633"/>
              <a:gd name="connsiteX511" fmla="*/ 5379136 w 12191999"/>
              <a:gd name="connsiteY511" fmla="*/ 1041933 h 1054633"/>
              <a:gd name="connsiteX512" fmla="*/ 5379136 w 12191999"/>
              <a:gd name="connsiteY512" fmla="*/ 1000888 h 1054633"/>
              <a:gd name="connsiteX513" fmla="*/ 5374420 w 12191999"/>
              <a:gd name="connsiteY513" fmla="*/ 1000888 h 1054633"/>
              <a:gd name="connsiteX514" fmla="*/ 5374420 w 12191999"/>
              <a:gd name="connsiteY514" fmla="*/ 996158 h 1054633"/>
              <a:gd name="connsiteX515" fmla="*/ 5388567 w 12191999"/>
              <a:gd name="connsiteY515" fmla="*/ 996158 h 1054633"/>
              <a:gd name="connsiteX516" fmla="*/ 5388567 w 12191999"/>
              <a:gd name="connsiteY516" fmla="*/ 977241 h 1054633"/>
              <a:gd name="connsiteX517" fmla="*/ 5487596 w 12191999"/>
              <a:gd name="connsiteY517" fmla="*/ 977241 h 1054633"/>
              <a:gd name="connsiteX518" fmla="*/ 5487596 w 12191999"/>
              <a:gd name="connsiteY518" fmla="*/ 996158 h 1054633"/>
              <a:gd name="connsiteX519" fmla="*/ 5515890 w 12191999"/>
              <a:gd name="connsiteY519" fmla="*/ 996158 h 1054633"/>
              <a:gd name="connsiteX520" fmla="*/ 5515890 w 12191999"/>
              <a:gd name="connsiteY520" fmla="*/ 972512 h 1054633"/>
              <a:gd name="connsiteX521" fmla="*/ 5525322 w 12191999"/>
              <a:gd name="connsiteY521" fmla="*/ 972512 h 1054633"/>
              <a:gd name="connsiteX522" fmla="*/ 5525322 w 12191999"/>
              <a:gd name="connsiteY522" fmla="*/ 939407 h 1054633"/>
              <a:gd name="connsiteX523" fmla="*/ 5539470 w 12191999"/>
              <a:gd name="connsiteY523" fmla="*/ 939407 h 1054633"/>
              <a:gd name="connsiteX524" fmla="*/ 5539470 w 12191999"/>
              <a:gd name="connsiteY524" fmla="*/ 934677 h 1054633"/>
              <a:gd name="connsiteX525" fmla="*/ 5553616 w 12191999"/>
              <a:gd name="connsiteY525" fmla="*/ 934677 h 1054633"/>
              <a:gd name="connsiteX526" fmla="*/ 5558332 w 12191999"/>
              <a:gd name="connsiteY526" fmla="*/ 939407 h 1054633"/>
              <a:gd name="connsiteX527" fmla="*/ 5572479 w 12191999"/>
              <a:gd name="connsiteY527" fmla="*/ 939407 h 1054633"/>
              <a:gd name="connsiteX528" fmla="*/ 5572479 w 12191999"/>
              <a:gd name="connsiteY528" fmla="*/ 972512 h 1054633"/>
              <a:gd name="connsiteX529" fmla="*/ 5610204 w 12191999"/>
              <a:gd name="connsiteY529" fmla="*/ 972512 h 1054633"/>
              <a:gd name="connsiteX530" fmla="*/ 5610204 w 12191999"/>
              <a:gd name="connsiteY530" fmla="*/ 958324 h 1054633"/>
              <a:gd name="connsiteX531" fmla="*/ 5614920 w 12191999"/>
              <a:gd name="connsiteY531" fmla="*/ 958324 h 1054633"/>
              <a:gd name="connsiteX532" fmla="*/ 5614920 w 12191999"/>
              <a:gd name="connsiteY532" fmla="*/ 972512 h 1054633"/>
              <a:gd name="connsiteX533" fmla="*/ 5633783 w 12191999"/>
              <a:gd name="connsiteY533" fmla="*/ 972512 h 1054633"/>
              <a:gd name="connsiteX534" fmla="*/ 5633783 w 12191999"/>
              <a:gd name="connsiteY534" fmla="*/ 806986 h 1054633"/>
              <a:gd name="connsiteX535" fmla="*/ 5680940 w 12191999"/>
              <a:gd name="connsiteY535" fmla="*/ 806986 h 1054633"/>
              <a:gd name="connsiteX536" fmla="*/ 5680940 w 12191999"/>
              <a:gd name="connsiteY536" fmla="*/ 792799 h 1054633"/>
              <a:gd name="connsiteX537" fmla="*/ 5685655 w 12191999"/>
              <a:gd name="connsiteY537" fmla="*/ 792799 h 1054633"/>
              <a:gd name="connsiteX538" fmla="*/ 5685655 w 12191999"/>
              <a:gd name="connsiteY538" fmla="*/ 802257 h 1054633"/>
              <a:gd name="connsiteX539" fmla="*/ 5709233 w 12191999"/>
              <a:gd name="connsiteY539" fmla="*/ 802257 h 1054633"/>
              <a:gd name="connsiteX540" fmla="*/ 5709233 w 12191999"/>
              <a:gd name="connsiteY540" fmla="*/ 792799 h 1054633"/>
              <a:gd name="connsiteX541" fmla="*/ 5713949 w 12191999"/>
              <a:gd name="connsiteY541" fmla="*/ 792799 h 1054633"/>
              <a:gd name="connsiteX542" fmla="*/ 5713949 w 12191999"/>
              <a:gd name="connsiteY542" fmla="*/ 811716 h 1054633"/>
              <a:gd name="connsiteX543" fmla="*/ 5723381 w 12191999"/>
              <a:gd name="connsiteY543" fmla="*/ 811716 h 1054633"/>
              <a:gd name="connsiteX544" fmla="*/ 5723381 w 12191999"/>
              <a:gd name="connsiteY544" fmla="*/ 830633 h 1054633"/>
              <a:gd name="connsiteX545" fmla="*/ 5751674 w 12191999"/>
              <a:gd name="connsiteY545" fmla="*/ 830633 h 1054633"/>
              <a:gd name="connsiteX546" fmla="*/ 5751674 w 12191999"/>
              <a:gd name="connsiteY546" fmla="*/ 868467 h 1054633"/>
              <a:gd name="connsiteX547" fmla="*/ 5756390 w 12191999"/>
              <a:gd name="connsiteY547" fmla="*/ 868467 h 1054633"/>
              <a:gd name="connsiteX548" fmla="*/ 5756390 w 12191999"/>
              <a:gd name="connsiteY548" fmla="*/ 840092 h 1054633"/>
              <a:gd name="connsiteX549" fmla="*/ 5765822 w 12191999"/>
              <a:gd name="connsiteY549" fmla="*/ 840092 h 1054633"/>
              <a:gd name="connsiteX550" fmla="*/ 5765822 w 12191999"/>
              <a:gd name="connsiteY550" fmla="*/ 882655 h 1054633"/>
              <a:gd name="connsiteX551" fmla="*/ 5803547 w 12191999"/>
              <a:gd name="connsiteY551" fmla="*/ 882655 h 1054633"/>
              <a:gd name="connsiteX552" fmla="*/ 5803547 w 12191999"/>
              <a:gd name="connsiteY552" fmla="*/ 868467 h 1054633"/>
              <a:gd name="connsiteX553" fmla="*/ 5822409 w 12191999"/>
              <a:gd name="connsiteY553" fmla="*/ 868467 h 1054633"/>
              <a:gd name="connsiteX554" fmla="*/ 5822409 w 12191999"/>
              <a:gd name="connsiteY554" fmla="*/ 892114 h 1054633"/>
              <a:gd name="connsiteX555" fmla="*/ 5827125 w 12191999"/>
              <a:gd name="connsiteY555" fmla="*/ 892114 h 1054633"/>
              <a:gd name="connsiteX556" fmla="*/ 5827125 w 12191999"/>
              <a:gd name="connsiteY556" fmla="*/ 868467 h 1054633"/>
              <a:gd name="connsiteX557" fmla="*/ 5845988 w 12191999"/>
              <a:gd name="connsiteY557" fmla="*/ 868467 h 1054633"/>
              <a:gd name="connsiteX558" fmla="*/ 5845988 w 12191999"/>
              <a:gd name="connsiteY558" fmla="*/ 825904 h 1054633"/>
              <a:gd name="connsiteX559" fmla="*/ 5855420 w 12191999"/>
              <a:gd name="connsiteY559" fmla="*/ 825904 h 1054633"/>
              <a:gd name="connsiteX560" fmla="*/ 5869566 w 12191999"/>
              <a:gd name="connsiteY560" fmla="*/ 773881 h 1054633"/>
              <a:gd name="connsiteX561" fmla="*/ 5883713 w 12191999"/>
              <a:gd name="connsiteY561" fmla="*/ 773881 h 1054633"/>
              <a:gd name="connsiteX562" fmla="*/ 5897860 w 12191999"/>
              <a:gd name="connsiteY562" fmla="*/ 825904 h 1054633"/>
              <a:gd name="connsiteX563" fmla="*/ 5907291 w 12191999"/>
              <a:gd name="connsiteY563" fmla="*/ 825904 h 1054633"/>
              <a:gd name="connsiteX564" fmla="*/ 5907291 w 12191999"/>
              <a:gd name="connsiteY564" fmla="*/ 901572 h 1054633"/>
              <a:gd name="connsiteX565" fmla="*/ 5912007 w 12191999"/>
              <a:gd name="connsiteY565" fmla="*/ 901572 h 1054633"/>
              <a:gd name="connsiteX566" fmla="*/ 5912007 w 12191999"/>
              <a:gd name="connsiteY566" fmla="*/ 958324 h 1054633"/>
              <a:gd name="connsiteX567" fmla="*/ 5921438 w 12191999"/>
              <a:gd name="connsiteY567" fmla="*/ 953595 h 1054633"/>
              <a:gd name="connsiteX568" fmla="*/ 5921438 w 12191999"/>
              <a:gd name="connsiteY568" fmla="*/ 934677 h 1054633"/>
              <a:gd name="connsiteX569" fmla="*/ 5926154 w 12191999"/>
              <a:gd name="connsiteY569" fmla="*/ 948865 h 1054633"/>
              <a:gd name="connsiteX570" fmla="*/ 5935585 w 12191999"/>
              <a:gd name="connsiteY570" fmla="*/ 948865 h 1054633"/>
              <a:gd name="connsiteX571" fmla="*/ 5935585 w 12191999"/>
              <a:gd name="connsiteY571" fmla="*/ 849550 h 1054633"/>
              <a:gd name="connsiteX572" fmla="*/ 5973311 w 12191999"/>
              <a:gd name="connsiteY572" fmla="*/ 849550 h 1054633"/>
              <a:gd name="connsiteX573" fmla="*/ 5987459 w 12191999"/>
              <a:gd name="connsiteY573" fmla="*/ 863738 h 1054633"/>
              <a:gd name="connsiteX574" fmla="*/ 5987459 w 12191999"/>
              <a:gd name="connsiteY574" fmla="*/ 849550 h 1054633"/>
              <a:gd name="connsiteX575" fmla="*/ 5987459 w 12191999"/>
              <a:gd name="connsiteY575" fmla="*/ 844821 h 1054633"/>
              <a:gd name="connsiteX576" fmla="*/ 6001605 w 12191999"/>
              <a:gd name="connsiteY576" fmla="*/ 844821 h 1054633"/>
              <a:gd name="connsiteX577" fmla="*/ 6001605 w 12191999"/>
              <a:gd name="connsiteY577" fmla="*/ 816445 h 1054633"/>
              <a:gd name="connsiteX578" fmla="*/ 6011036 w 12191999"/>
              <a:gd name="connsiteY578" fmla="*/ 816445 h 1054633"/>
              <a:gd name="connsiteX579" fmla="*/ 6011036 w 12191999"/>
              <a:gd name="connsiteY579" fmla="*/ 802257 h 1054633"/>
              <a:gd name="connsiteX580" fmla="*/ 6011036 w 12191999"/>
              <a:gd name="connsiteY580" fmla="*/ 773881 h 1054633"/>
              <a:gd name="connsiteX581" fmla="*/ 6029899 w 12191999"/>
              <a:gd name="connsiteY581" fmla="*/ 773881 h 1054633"/>
              <a:gd name="connsiteX582" fmla="*/ 6029899 w 12191999"/>
              <a:gd name="connsiteY582" fmla="*/ 736047 h 1054633"/>
              <a:gd name="connsiteX583" fmla="*/ 6044047 w 12191999"/>
              <a:gd name="connsiteY583" fmla="*/ 736047 h 1054633"/>
              <a:gd name="connsiteX584" fmla="*/ 6044047 w 12191999"/>
              <a:gd name="connsiteY584" fmla="*/ 726588 h 1054633"/>
              <a:gd name="connsiteX585" fmla="*/ 6048762 w 12191999"/>
              <a:gd name="connsiteY585" fmla="*/ 726588 h 1054633"/>
              <a:gd name="connsiteX586" fmla="*/ 6048762 w 12191999"/>
              <a:gd name="connsiteY586" fmla="*/ 693483 h 1054633"/>
              <a:gd name="connsiteX587" fmla="*/ 6053477 w 12191999"/>
              <a:gd name="connsiteY587" fmla="*/ 693483 h 1054633"/>
              <a:gd name="connsiteX588" fmla="*/ 6053477 w 12191999"/>
              <a:gd name="connsiteY588" fmla="*/ 684025 h 1054633"/>
              <a:gd name="connsiteX589" fmla="*/ 6062909 w 12191999"/>
              <a:gd name="connsiteY589" fmla="*/ 684025 h 1054633"/>
              <a:gd name="connsiteX590" fmla="*/ 6062909 w 12191999"/>
              <a:gd name="connsiteY590" fmla="*/ 646190 h 1054633"/>
              <a:gd name="connsiteX591" fmla="*/ 6095918 w 12191999"/>
              <a:gd name="connsiteY591" fmla="*/ 646190 h 1054633"/>
              <a:gd name="connsiteX592" fmla="*/ 6095918 w 12191999"/>
              <a:gd name="connsiteY592" fmla="*/ 632003 h 1054633"/>
              <a:gd name="connsiteX593" fmla="*/ 6133644 w 12191999"/>
              <a:gd name="connsiteY593" fmla="*/ 632003 h 1054633"/>
              <a:gd name="connsiteX594" fmla="*/ 6133644 w 12191999"/>
              <a:gd name="connsiteY594" fmla="*/ 617815 h 1054633"/>
              <a:gd name="connsiteX595" fmla="*/ 6157222 w 12191999"/>
              <a:gd name="connsiteY595" fmla="*/ 617815 h 1054633"/>
              <a:gd name="connsiteX596" fmla="*/ 6157222 w 12191999"/>
              <a:gd name="connsiteY596" fmla="*/ 632003 h 1054633"/>
              <a:gd name="connsiteX597" fmla="*/ 6166654 w 12191999"/>
              <a:gd name="connsiteY597" fmla="*/ 632003 h 1054633"/>
              <a:gd name="connsiteX598" fmla="*/ 6166654 w 12191999"/>
              <a:gd name="connsiteY598" fmla="*/ 627273 h 1054633"/>
              <a:gd name="connsiteX599" fmla="*/ 6176085 w 12191999"/>
              <a:gd name="connsiteY599" fmla="*/ 627273 h 1054633"/>
              <a:gd name="connsiteX600" fmla="*/ 6176085 w 12191999"/>
              <a:gd name="connsiteY600" fmla="*/ 632003 h 1054633"/>
              <a:gd name="connsiteX601" fmla="*/ 6185516 w 12191999"/>
              <a:gd name="connsiteY601" fmla="*/ 632003 h 1054633"/>
              <a:gd name="connsiteX602" fmla="*/ 6185516 w 12191999"/>
              <a:gd name="connsiteY602" fmla="*/ 617815 h 1054633"/>
              <a:gd name="connsiteX603" fmla="*/ 6204379 w 12191999"/>
              <a:gd name="connsiteY603" fmla="*/ 617815 h 1054633"/>
              <a:gd name="connsiteX604" fmla="*/ 6204379 w 12191999"/>
              <a:gd name="connsiteY604" fmla="*/ 632003 h 1054633"/>
              <a:gd name="connsiteX605" fmla="*/ 6232673 w 12191999"/>
              <a:gd name="connsiteY605" fmla="*/ 632003 h 1054633"/>
              <a:gd name="connsiteX606" fmla="*/ 6232673 w 12191999"/>
              <a:gd name="connsiteY606" fmla="*/ 646190 h 1054633"/>
              <a:gd name="connsiteX607" fmla="*/ 6246820 w 12191999"/>
              <a:gd name="connsiteY607" fmla="*/ 646190 h 1054633"/>
              <a:gd name="connsiteX608" fmla="*/ 6246820 w 12191999"/>
              <a:gd name="connsiteY608" fmla="*/ 745506 h 1054633"/>
              <a:gd name="connsiteX609" fmla="*/ 6256251 w 12191999"/>
              <a:gd name="connsiteY609" fmla="*/ 745506 h 1054633"/>
              <a:gd name="connsiteX610" fmla="*/ 6256251 w 12191999"/>
              <a:gd name="connsiteY610" fmla="*/ 707671 h 1054633"/>
              <a:gd name="connsiteX611" fmla="*/ 6303408 w 12191999"/>
              <a:gd name="connsiteY611" fmla="*/ 707671 h 1054633"/>
              <a:gd name="connsiteX612" fmla="*/ 6303408 w 12191999"/>
              <a:gd name="connsiteY612" fmla="*/ 745506 h 1054633"/>
              <a:gd name="connsiteX613" fmla="*/ 6312839 w 12191999"/>
              <a:gd name="connsiteY613" fmla="*/ 745506 h 1054633"/>
              <a:gd name="connsiteX614" fmla="*/ 6312839 w 12191999"/>
              <a:gd name="connsiteY614" fmla="*/ 849550 h 1054633"/>
              <a:gd name="connsiteX615" fmla="*/ 6317555 w 12191999"/>
              <a:gd name="connsiteY615" fmla="*/ 849550 h 1054633"/>
              <a:gd name="connsiteX616" fmla="*/ 6322271 w 12191999"/>
              <a:gd name="connsiteY616" fmla="*/ 764423 h 1054633"/>
              <a:gd name="connsiteX617" fmla="*/ 6322271 w 12191999"/>
              <a:gd name="connsiteY617" fmla="*/ 849550 h 1054633"/>
              <a:gd name="connsiteX618" fmla="*/ 6331702 w 12191999"/>
              <a:gd name="connsiteY618" fmla="*/ 849550 h 1054633"/>
              <a:gd name="connsiteX619" fmla="*/ 6336418 w 12191999"/>
              <a:gd name="connsiteY619" fmla="*/ 896843 h 1054633"/>
              <a:gd name="connsiteX620" fmla="*/ 6359996 w 12191999"/>
              <a:gd name="connsiteY620" fmla="*/ 911031 h 1054633"/>
              <a:gd name="connsiteX621" fmla="*/ 6359996 w 12191999"/>
              <a:gd name="connsiteY621" fmla="*/ 892114 h 1054633"/>
              <a:gd name="connsiteX622" fmla="*/ 6364712 w 12191999"/>
              <a:gd name="connsiteY622" fmla="*/ 892114 h 1054633"/>
              <a:gd name="connsiteX623" fmla="*/ 6364712 w 12191999"/>
              <a:gd name="connsiteY623" fmla="*/ 877926 h 1054633"/>
              <a:gd name="connsiteX624" fmla="*/ 6430731 w 12191999"/>
              <a:gd name="connsiteY624" fmla="*/ 877926 h 1054633"/>
              <a:gd name="connsiteX625" fmla="*/ 6430731 w 12191999"/>
              <a:gd name="connsiteY625" fmla="*/ 882655 h 1054633"/>
              <a:gd name="connsiteX626" fmla="*/ 6435447 w 12191999"/>
              <a:gd name="connsiteY626" fmla="*/ 882655 h 1054633"/>
              <a:gd name="connsiteX627" fmla="*/ 6435447 w 12191999"/>
              <a:gd name="connsiteY627" fmla="*/ 868467 h 1054633"/>
              <a:gd name="connsiteX628" fmla="*/ 6444878 w 12191999"/>
              <a:gd name="connsiteY628" fmla="*/ 868467 h 1054633"/>
              <a:gd name="connsiteX629" fmla="*/ 6444878 w 12191999"/>
              <a:gd name="connsiteY629" fmla="*/ 882655 h 1054633"/>
              <a:gd name="connsiteX630" fmla="*/ 6454310 w 12191999"/>
              <a:gd name="connsiteY630" fmla="*/ 882655 h 1054633"/>
              <a:gd name="connsiteX631" fmla="*/ 6454310 w 12191999"/>
              <a:gd name="connsiteY631" fmla="*/ 863738 h 1054633"/>
              <a:gd name="connsiteX632" fmla="*/ 6463741 w 12191999"/>
              <a:gd name="connsiteY632" fmla="*/ 863738 h 1054633"/>
              <a:gd name="connsiteX633" fmla="*/ 6463741 w 12191999"/>
              <a:gd name="connsiteY633" fmla="*/ 854279 h 1054633"/>
              <a:gd name="connsiteX634" fmla="*/ 6487319 w 12191999"/>
              <a:gd name="connsiteY634" fmla="*/ 854279 h 1054633"/>
              <a:gd name="connsiteX635" fmla="*/ 6487319 w 12191999"/>
              <a:gd name="connsiteY635" fmla="*/ 830633 h 1054633"/>
              <a:gd name="connsiteX636" fmla="*/ 6496751 w 12191999"/>
              <a:gd name="connsiteY636" fmla="*/ 825904 h 1054633"/>
              <a:gd name="connsiteX637" fmla="*/ 6496751 w 12191999"/>
              <a:gd name="connsiteY637" fmla="*/ 821174 h 1054633"/>
              <a:gd name="connsiteX638" fmla="*/ 6515613 w 12191999"/>
              <a:gd name="connsiteY638" fmla="*/ 821174 h 1054633"/>
              <a:gd name="connsiteX639" fmla="*/ 6515613 w 12191999"/>
              <a:gd name="connsiteY639" fmla="*/ 802257 h 1054633"/>
              <a:gd name="connsiteX640" fmla="*/ 6525045 w 12191999"/>
              <a:gd name="connsiteY640" fmla="*/ 802257 h 1054633"/>
              <a:gd name="connsiteX641" fmla="*/ 6525045 w 12191999"/>
              <a:gd name="connsiteY641" fmla="*/ 759694 h 1054633"/>
              <a:gd name="connsiteX642" fmla="*/ 6543907 w 12191999"/>
              <a:gd name="connsiteY642" fmla="*/ 759694 h 1054633"/>
              <a:gd name="connsiteX643" fmla="*/ 6543907 w 12191999"/>
              <a:gd name="connsiteY643" fmla="*/ 754964 h 1054633"/>
              <a:gd name="connsiteX644" fmla="*/ 6553339 w 12191999"/>
              <a:gd name="connsiteY644" fmla="*/ 754964 h 1054633"/>
              <a:gd name="connsiteX645" fmla="*/ 6553339 w 12191999"/>
              <a:gd name="connsiteY645" fmla="*/ 698213 h 1054633"/>
              <a:gd name="connsiteX646" fmla="*/ 6576917 w 12191999"/>
              <a:gd name="connsiteY646" fmla="*/ 698213 h 1054633"/>
              <a:gd name="connsiteX647" fmla="*/ 6576917 w 12191999"/>
              <a:gd name="connsiteY647" fmla="*/ 674566 h 1054633"/>
              <a:gd name="connsiteX648" fmla="*/ 6624074 w 12191999"/>
              <a:gd name="connsiteY648" fmla="*/ 674566 h 1054633"/>
              <a:gd name="connsiteX649" fmla="*/ 6624074 w 12191999"/>
              <a:gd name="connsiteY649" fmla="*/ 698213 h 1054633"/>
              <a:gd name="connsiteX650" fmla="*/ 6652368 w 12191999"/>
              <a:gd name="connsiteY650" fmla="*/ 698213 h 1054633"/>
              <a:gd name="connsiteX651" fmla="*/ 6652368 w 12191999"/>
              <a:gd name="connsiteY651" fmla="*/ 754964 h 1054633"/>
              <a:gd name="connsiteX652" fmla="*/ 6671231 w 12191999"/>
              <a:gd name="connsiteY652" fmla="*/ 754964 h 1054633"/>
              <a:gd name="connsiteX653" fmla="*/ 6671231 w 12191999"/>
              <a:gd name="connsiteY653" fmla="*/ 882655 h 1054633"/>
              <a:gd name="connsiteX654" fmla="*/ 6675946 w 12191999"/>
              <a:gd name="connsiteY654" fmla="*/ 882655 h 1054633"/>
              <a:gd name="connsiteX655" fmla="*/ 6690093 w 12191999"/>
              <a:gd name="connsiteY655" fmla="*/ 849550 h 1054633"/>
              <a:gd name="connsiteX656" fmla="*/ 6699525 w 12191999"/>
              <a:gd name="connsiteY656" fmla="*/ 863738 h 1054633"/>
              <a:gd name="connsiteX657" fmla="*/ 6694809 w 12191999"/>
              <a:gd name="connsiteY657" fmla="*/ 863738 h 1054633"/>
              <a:gd name="connsiteX658" fmla="*/ 6694809 w 12191999"/>
              <a:gd name="connsiteY658" fmla="*/ 882655 h 1054633"/>
              <a:gd name="connsiteX659" fmla="*/ 6704240 w 12191999"/>
              <a:gd name="connsiteY659" fmla="*/ 882655 h 1054633"/>
              <a:gd name="connsiteX660" fmla="*/ 6704240 w 12191999"/>
              <a:gd name="connsiteY660" fmla="*/ 920490 h 1054633"/>
              <a:gd name="connsiteX661" fmla="*/ 6713672 w 12191999"/>
              <a:gd name="connsiteY661" fmla="*/ 920490 h 1054633"/>
              <a:gd name="connsiteX662" fmla="*/ 6713672 w 12191999"/>
              <a:gd name="connsiteY662" fmla="*/ 948865 h 1054633"/>
              <a:gd name="connsiteX663" fmla="*/ 6732534 w 12191999"/>
              <a:gd name="connsiteY663" fmla="*/ 948865 h 1054633"/>
              <a:gd name="connsiteX664" fmla="*/ 6732534 w 12191999"/>
              <a:gd name="connsiteY664" fmla="*/ 939407 h 1054633"/>
              <a:gd name="connsiteX665" fmla="*/ 6751397 w 12191999"/>
              <a:gd name="connsiteY665" fmla="*/ 939407 h 1054633"/>
              <a:gd name="connsiteX666" fmla="*/ 6751397 w 12191999"/>
              <a:gd name="connsiteY666" fmla="*/ 911031 h 1054633"/>
              <a:gd name="connsiteX667" fmla="*/ 6798554 w 12191999"/>
              <a:gd name="connsiteY667" fmla="*/ 911031 h 1054633"/>
              <a:gd name="connsiteX668" fmla="*/ 6798554 w 12191999"/>
              <a:gd name="connsiteY668" fmla="*/ 920490 h 1054633"/>
              <a:gd name="connsiteX669" fmla="*/ 6807985 w 12191999"/>
              <a:gd name="connsiteY669" fmla="*/ 920490 h 1054633"/>
              <a:gd name="connsiteX670" fmla="*/ 6807985 w 12191999"/>
              <a:gd name="connsiteY670" fmla="*/ 911031 h 1054633"/>
              <a:gd name="connsiteX671" fmla="*/ 6817417 w 12191999"/>
              <a:gd name="connsiteY671" fmla="*/ 911031 h 1054633"/>
              <a:gd name="connsiteX672" fmla="*/ 6817417 w 12191999"/>
              <a:gd name="connsiteY672" fmla="*/ 929948 h 1054633"/>
              <a:gd name="connsiteX673" fmla="*/ 6826848 w 12191999"/>
              <a:gd name="connsiteY673" fmla="*/ 929948 h 1054633"/>
              <a:gd name="connsiteX674" fmla="*/ 6826848 w 12191999"/>
              <a:gd name="connsiteY674" fmla="*/ 920490 h 1054633"/>
              <a:gd name="connsiteX675" fmla="*/ 6836279 w 12191999"/>
              <a:gd name="connsiteY675" fmla="*/ 920490 h 1054633"/>
              <a:gd name="connsiteX676" fmla="*/ 6836279 w 12191999"/>
              <a:gd name="connsiteY676" fmla="*/ 892114 h 1054633"/>
              <a:gd name="connsiteX677" fmla="*/ 6874005 w 12191999"/>
              <a:gd name="connsiteY677" fmla="*/ 892114 h 1054633"/>
              <a:gd name="connsiteX678" fmla="*/ 6874005 w 12191999"/>
              <a:gd name="connsiteY678" fmla="*/ 901572 h 1054633"/>
              <a:gd name="connsiteX679" fmla="*/ 6883436 w 12191999"/>
              <a:gd name="connsiteY679" fmla="*/ 901572 h 1054633"/>
              <a:gd name="connsiteX680" fmla="*/ 6883436 w 12191999"/>
              <a:gd name="connsiteY680" fmla="*/ 882655 h 1054633"/>
              <a:gd name="connsiteX681" fmla="*/ 6902299 w 12191999"/>
              <a:gd name="connsiteY681" fmla="*/ 882655 h 1054633"/>
              <a:gd name="connsiteX682" fmla="*/ 6902299 w 12191999"/>
              <a:gd name="connsiteY682" fmla="*/ 854279 h 1054633"/>
              <a:gd name="connsiteX683" fmla="*/ 6921161 w 12191999"/>
              <a:gd name="connsiteY683" fmla="*/ 854279 h 1054633"/>
              <a:gd name="connsiteX684" fmla="*/ 6921161 w 12191999"/>
              <a:gd name="connsiteY684" fmla="*/ 863738 h 1054633"/>
              <a:gd name="connsiteX685" fmla="*/ 6930593 w 12191999"/>
              <a:gd name="connsiteY685" fmla="*/ 863738 h 1054633"/>
              <a:gd name="connsiteX686" fmla="*/ 6930593 w 12191999"/>
              <a:gd name="connsiteY686" fmla="*/ 835362 h 1054633"/>
              <a:gd name="connsiteX687" fmla="*/ 6949455 w 12191999"/>
              <a:gd name="connsiteY687" fmla="*/ 835362 h 1054633"/>
              <a:gd name="connsiteX688" fmla="*/ 6949455 w 12191999"/>
              <a:gd name="connsiteY688" fmla="*/ 854279 h 1054633"/>
              <a:gd name="connsiteX689" fmla="*/ 6977750 w 12191999"/>
              <a:gd name="connsiteY689" fmla="*/ 854279 h 1054633"/>
              <a:gd name="connsiteX690" fmla="*/ 6977750 w 12191999"/>
              <a:gd name="connsiteY690" fmla="*/ 844821 h 1054633"/>
              <a:gd name="connsiteX691" fmla="*/ 7001328 w 12191999"/>
              <a:gd name="connsiteY691" fmla="*/ 844821 h 1054633"/>
              <a:gd name="connsiteX692" fmla="*/ 7001328 w 12191999"/>
              <a:gd name="connsiteY692" fmla="*/ 854279 h 1054633"/>
              <a:gd name="connsiteX693" fmla="*/ 7006044 w 12191999"/>
              <a:gd name="connsiteY693" fmla="*/ 854279 h 1054633"/>
              <a:gd name="connsiteX694" fmla="*/ 7006044 w 12191999"/>
              <a:gd name="connsiteY694" fmla="*/ 873197 h 1054633"/>
              <a:gd name="connsiteX695" fmla="*/ 7015475 w 12191999"/>
              <a:gd name="connsiteY695" fmla="*/ 873197 h 1054633"/>
              <a:gd name="connsiteX696" fmla="*/ 7015475 w 12191999"/>
              <a:gd name="connsiteY696" fmla="*/ 882655 h 1054633"/>
              <a:gd name="connsiteX697" fmla="*/ 7072063 w 12191999"/>
              <a:gd name="connsiteY697" fmla="*/ 882655 h 1054633"/>
              <a:gd name="connsiteX698" fmla="*/ 7072063 w 12191999"/>
              <a:gd name="connsiteY698" fmla="*/ 920490 h 1054633"/>
              <a:gd name="connsiteX699" fmla="*/ 7095641 w 12191999"/>
              <a:gd name="connsiteY699" fmla="*/ 920490 h 1054633"/>
              <a:gd name="connsiteX700" fmla="*/ 7095641 w 12191999"/>
              <a:gd name="connsiteY700" fmla="*/ 911031 h 1054633"/>
              <a:gd name="connsiteX701" fmla="*/ 7152230 w 12191999"/>
              <a:gd name="connsiteY701" fmla="*/ 911031 h 1054633"/>
              <a:gd name="connsiteX702" fmla="*/ 7152230 w 12191999"/>
              <a:gd name="connsiteY702" fmla="*/ 901572 h 1054633"/>
              <a:gd name="connsiteX703" fmla="*/ 7161661 w 12191999"/>
              <a:gd name="connsiteY703" fmla="*/ 892114 h 1054633"/>
              <a:gd name="connsiteX704" fmla="*/ 7161661 w 12191999"/>
              <a:gd name="connsiteY704" fmla="*/ 854279 h 1054633"/>
              <a:gd name="connsiteX705" fmla="*/ 7180524 w 12191999"/>
              <a:gd name="connsiteY705" fmla="*/ 854279 h 1054633"/>
              <a:gd name="connsiteX706" fmla="*/ 7185239 w 12191999"/>
              <a:gd name="connsiteY706" fmla="*/ 877926 h 1054633"/>
              <a:gd name="connsiteX707" fmla="*/ 7189955 w 12191999"/>
              <a:gd name="connsiteY707" fmla="*/ 868467 h 1054633"/>
              <a:gd name="connsiteX708" fmla="*/ 7204102 w 12191999"/>
              <a:gd name="connsiteY708" fmla="*/ 868467 h 1054633"/>
              <a:gd name="connsiteX709" fmla="*/ 7204102 w 12191999"/>
              <a:gd name="connsiteY709" fmla="*/ 764423 h 1054633"/>
              <a:gd name="connsiteX710" fmla="*/ 7218249 w 12191999"/>
              <a:gd name="connsiteY710" fmla="*/ 764423 h 1054633"/>
              <a:gd name="connsiteX711" fmla="*/ 7218249 w 12191999"/>
              <a:gd name="connsiteY711" fmla="*/ 598897 h 1054633"/>
              <a:gd name="connsiteX712" fmla="*/ 7241827 w 12191999"/>
              <a:gd name="connsiteY712" fmla="*/ 598897 h 1054633"/>
              <a:gd name="connsiteX713" fmla="*/ 7241827 w 12191999"/>
              <a:gd name="connsiteY713" fmla="*/ 457019 h 1054633"/>
              <a:gd name="connsiteX714" fmla="*/ 7246543 w 12191999"/>
              <a:gd name="connsiteY714" fmla="*/ 452289 h 1054633"/>
              <a:gd name="connsiteX715" fmla="*/ 7246543 w 12191999"/>
              <a:gd name="connsiteY715" fmla="*/ 423914 h 1054633"/>
              <a:gd name="connsiteX716" fmla="*/ 7265406 w 12191999"/>
              <a:gd name="connsiteY716" fmla="*/ 423914 h 1054633"/>
              <a:gd name="connsiteX717" fmla="*/ 7317278 w 12191999"/>
              <a:gd name="connsiteY717" fmla="*/ 329328 h 1054633"/>
              <a:gd name="connsiteX718" fmla="*/ 7317278 w 12191999"/>
              <a:gd name="connsiteY718" fmla="*/ 36111 h 1054633"/>
              <a:gd name="connsiteX719" fmla="*/ 3576666 w 12191999"/>
              <a:gd name="connsiteY719" fmla="*/ 0 h 1054633"/>
              <a:gd name="connsiteX720" fmla="*/ 3581416 w 12191999"/>
              <a:gd name="connsiteY720" fmla="*/ 293217 h 1054633"/>
              <a:gd name="connsiteX721" fmla="*/ 3628915 w 12191999"/>
              <a:gd name="connsiteY721" fmla="*/ 392532 h 1054633"/>
              <a:gd name="connsiteX722" fmla="*/ 3652665 w 12191999"/>
              <a:gd name="connsiteY722" fmla="*/ 392532 h 1054633"/>
              <a:gd name="connsiteX723" fmla="*/ 3652665 w 12191999"/>
              <a:gd name="connsiteY723" fmla="*/ 420908 h 1054633"/>
              <a:gd name="connsiteX724" fmla="*/ 3657414 w 12191999"/>
              <a:gd name="connsiteY724" fmla="*/ 420908 h 1054633"/>
              <a:gd name="connsiteX725" fmla="*/ 3657414 w 12191999"/>
              <a:gd name="connsiteY725" fmla="*/ 562786 h 1054633"/>
              <a:gd name="connsiteX726" fmla="*/ 3671664 w 12191999"/>
              <a:gd name="connsiteY726" fmla="*/ 562786 h 1054633"/>
              <a:gd name="connsiteX727" fmla="*/ 3671664 w 12191999"/>
              <a:gd name="connsiteY727" fmla="*/ 723583 h 1054633"/>
              <a:gd name="connsiteX728" fmla="*/ 3695413 w 12191999"/>
              <a:gd name="connsiteY728" fmla="*/ 723583 h 1054633"/>
              <a:gd name="connsiteX729" fmla="*/ 3695413 w 12191999"/>
              <a:gd name="connsiteY729" fmla="*/ 870191 h 1054633"/>
              <a:gd name="connsiteX730" fmla="*/ 3728663 w 12191999"/>
              <a:gd name="connsiteY730" fmla="*/ 870191 h 1054633"/>
              <a:gd name="connsiteX731" fmla="*/ 3733412 w 12191999"/>
              <a:gd name="connsiteY731" fmla="*/ 856003 h 1054633"/>
              <a:gd name="connsiteX732" fmla="*/ 3752412 w 12191999"/>
              <a:gd name="connsiteY732" fmla="*/ 851273 h 1054633"/>
              <a:gd name="connsiteX733" fmla="*/ 3757162 w 12191999"/>
              <a:gd name="connsiteY733" fmla="*/ 865461 h 1054633"/>
              <a:gd name="connsiteX734" fmla="*/ 3766377 w 12191999"/>
              <a:gd name="connsiteY734" fmla="*/ 865461 h 1054633"/>
              <a:gd name="connsiteX735" fmla="*/ 3766377 w 12191999"/>
              <a:gd name="connsiteY735" fmla="*/ 861435 h 1054633"/>
              <a:gd name="connsiteX736" fmla="*/ 3766377 w 12191999"/>
              <a:gd name="connsiteY736" fmla="*/ 859009 h 1054633"/>
              <a:gd name="connsiteX737" fmla="*/ 3827681 w 12191999"/>
              <a:gd name="connsiteY737" fmla="*/ 859009 h 1054633"/>
              <a:gd name="connsiteX738" fmla="*/ 3827681 w 12191999"/>
              <a:gd name="connsiteY738" fmla="*/ 901572 h 1054633"/>
              <a:gd name="connsiteX739" fmla="*/ 3879553 w 12191999"/>
              <a:gd name="connsiteY739" fmla="*/ 901572 h 1054633"/>
              <a:gd name="connsiteX740" fmla="*/ 3879553 w 12191999"/>
              <a:gd name="connsiteY740" fmla="*/ 929948 h 1054633"/>
              <a:gd name="connsiteX741" fmla="*/ 3917278 w 12191999"/>
              <a:gd name="connsiteY741" fmla="*/ 929948 h 1054633"/>
              <a:gd name="connsiteX742" fmla="*/ 3917278 w 12191999"/>
              <a:gd name="connsiteY742" fmla="*/ 868467 h 1054633"/>
              <a:gd name="connsiteX743" fmla="*/ 3936141 w 12191999"/>
              <a:gd name="connsiteY743" fmla="*/ 868467 h 1054633"/>
              <a:gd name="connsiteX744" fmla="*/ 3936141 w 12191999"/>
              <a:gd name="connsiteY744" fmla="*/ 863738 h 1054633"/>
              <a:gd name="connsiteX745" fmla="*/ 3955003 w 12191999"/>
              <a:gd name="connsiteY745" fmla="*/ 863738 h 1054633"/>
              <a:gd name="connsiteX746" fmla="*/ 3955003 w 12191999"/>
              <a:gd name="connsiteY746" fmla="*/ 868467 h 1054633"/>
              <a:gd name="connsiteX747" fmla="*/ 3978582 w 12191999"/>
              <a:gd name="connsiteY747" fmla="*/ 868467 h 1054633"/>
              <a:gd name="connsiteX748" fmla="*/ 3978582 w 12191999"/>
              <a:gd name="connsiteY748" fmla="*/ 906302 h 1054633"/>
              <a:gd name="connsiteX749" fmla="*/ 4049318 w 12191999"/>
              <a:gd name="connsiteY749" fmla="*/ 906302 h 1054633"/>
              <a:gd name="connsiteX750" fmla="*/ 4049318 w 12191999"/>
              <a:gd name="connsiteY750" fmla="*/ 920490 h 1054633"/>
              <a:gd name="connsiteX751" fmla="*/ 4058749 w 12191999"/>
              <a:gd name="connsiteY751" fmla="*/ 920490 h 1054633"/>
              <a:gd name="connsiteX752" fmla="*/ 4058749 w 12191999"/>
              <a:gd name="connsiteY752" fmla="*/ 939407 h 1054633"/>
              <a:gd name="connsiteX753" fmla="*/ 4087043 w 12191999"/>
              <a:gd name="connsiteY753" fmla="*/ 939407 h 1054633"/>
              <a:gd name="connsiteX754" fmla="*/ 4087043 w 12191999"/>
              <a:gd name="connsiteY754" fmla="*/ 934677 h 1054633"/>
              <a:gd name="connsiteX755" fmla="*/ 4101190 w 12191999"/>
              <a:gd name="connsiteY755" fmla="*/ 934677 h 1054633"/>
              <a:gd name="connsiteX756" fmla="*/ 4101190 w 12191999"/>
              <a:gd name="connsiteY756" fmla="*/ 939407 h 1054633"/>
              <a:gd name="connsiteX757" fmla="*/ 4138915 w 12191999"/>
              <a:gd name="connsiteY757" fmla="*/ 939407 h 1054633"/>
              <a:gd name="connsiteX758" fmla="*/ 4138915 w 12191999"/>
              <a:gd name="connsiteY758" fmla="*/ 958324 h 1054633"/>
              <a:gd name="connsiteX759" fmla="*/ 4167208 w 12191999"/>
              <a:gd name="connsiteY759" fmla="*/ 958324 h 1054633"/>
              <a:gd name="connsiteX760" fmla="*/ 4167208 w 12191999"/>
              <a:gd name="connsiteY760" fmla="*/ 953595 h 1054633"/>
              <a:gd name="connsiteX761" fmla="*/ 4186072 w 12191999"/>
              <a:gd name="connsiteY761" fmla="*/ 953595 h 1054633"/>
              <a:gd name="connsiteX762" fmla="*/ 4186072 w 12191999"/>
              <a:gd name="connsiteY762" fmla="*/ 958324 h 1054633"/>
              <a:gd name="connsiteX763" fmla="*/ 4214365 w 12191999"/>
              <a:gd name="connsiteY763" fmla="*/ 958324 h 1054633"/>
              <a:gd name="connsiteX764" fmla="*/ 4214365 w 12191999"/>
              <a:gd name="connsiteY764" fmla="*/ 655649 h 1054633"/>
              <a:gd name="connsiteX765" fmla="*/ 4242659 w 12191999"/>
              <a:gd name="connsiteY765" fmla="*/ 655649 h 1054633"/>
              <a:gd name="connsiteX766" fmla="*/ 4242659 w 12191999"/>
              <a:gd name="connsiteY766" fmla="*/ 641461 h 1054633"/>
              <a:gd name="connsiteX767" fmla="*/ 4318110 w 12191999"/>
              <a:gd name="connsiteY767" fmla="*/ 655649 h 1054633"/>
              <a:gd name="connsiteX768" fmla="*/ 4318110 w 12191999"/>
              <a:gd name="connsiteY768" fmla="*/ 797528 h 1054633"/>
              <a:gd name="connsiteX769" fmla="*/ 4346404 w 12191999"/>
              <a:gd name="connsiteY769" fmla="*/ 797528 h 1054633"/>
              <a:gd name="connsiteX770" fmla="*/ 4351120 w 12191999"/>
              <a:gd name="connsiteY770" fmla="*/ 792799 h 1054633"/>
              <a:gd name="connsiteX771" fmla="*/ 4360552 w 12191999"/>
              <a:gd name="connsiteY771" fmla="*/ 792799 h 1054633"/>
              <a:gd name="connsiteX772" fmla="*/ 4365267 w 12191999"/>
              <a:gd name="connsiteY772" fmla="*/ 797528 h 1054633"/>
              <a:gd name="connsiteX773" fmla="*/ 4398277 w 12191999"/>
              <a:gd name="connsiteY773" fmla="*/ 797528 h 1054633"/>
              <a:gd name="connsiteX774" fmla="*/ 4398277 w 12191999"/>
              <a:gd name="connsiteY774" fmla="*/ 877926 h 1054633"/>
              <a:gd name="connsiteX775" fmla="*/ 4426571 w 12191999"/>
              <a:gd name="connsiteY775" fmla="*/ 877926 h 1054633"/>
              <a:gd name="connsiteX776" fmla="*/ 4426571 w 12191999"/>
              <a:gd name="connsiteY776" fmla="*/ 740776 h 1054633"/>
              <a:gd name="connsiteX777" fmla="*/ 4440718 w 12191999"/>
              <a:gd name="connsiteY777" fmla="*/ 740776 h 1054633"/>
              <a:gd name="connsiteX778" fmla="*/ 4440718 w 12191999"/>
              <a:gd name="connsiteY778" fmla="*/ 726588 h 1054633"/>
              <a:gd name="connsiteX779" fmla="*/ 4535031 w 12191999"/>
              <a:gd name="connsiteY779" fmla="*/ 726588 h 1054633"/>
              <a:gd name="connsiteX780" fmla="*/ 4539748 w 12191999"/>
              <a:gd name="connsiteY780" fmla="*/ 736047 h 1054633"/>
              <a:gd name="connsiteX781" fmla="*/ 4539748 w 12191999"/>
              <a:gd name="connsiteY781" fmla="*/ 948865 h 1054633"/>
              <a:gd name="connsiteX782" fmla="*/ 4558611 w 12191999"/>
              <a:gd name="connsiteY782" fmla="*/ 948865 h 1054633"/>
              <a:gd name="connsiteX783" fmla="*/ 4558611 w 12191999"/>
              <a:gd name="connsiteY783" fmla="*/ 963053 h 1054633"/>
              <a:gd name="connsiteX784" fmla="*/ 4577472 w 12191999"/>
              <a:gd name="connsiteY784" fmla="*/ 963053 h 1054633"/>
              <a:gd name="connsiteX785" fmla="*/ 4577472 w 12191999"/>
              <a:gd name="connsiteY785" fmla="*/ 911031 h 1054633"/>
              <a:gd name="connsiteX786" fmla="*/ 4605766 w 12191999"/>
              <a:gd name="connsiteY786" fmla="*/ 911031 h 1054633"/>
              <a:gd name="connsiteX787" fmla="*/ 4605766 w 12191999"/>
              <a:gd name="connsiteY787" fmla="*/ 901572 h 1054633"/>
              <a:gd name="connsiteX788" fmla="*/ 4634060 w 12191999"/>
              <a:gd name="connsiteY788" fmla="*/ 901572 h 1054633"/>
              <a:gd name="connsiteX789" fmla="*/ 4634060 w 12191999"/>
              <a:gd name="connsiteY789" fmla="*/ 911031 h 1054633"/>
              <a:gd name="connsiteX790" fmla="*/ 4648208 w 12191999"/>
              <a:gd name="connsiteY790" fmla="*/ 911031 h 1054633"/>
              <a:gd name="connsiteX791" fmla="*/ 4652923 w 12191999"/>
              <a:gd name="connsiteY791" fmla="*/ 901572 h 1054633"/>
              <a:gd name="connsiteX792" fmla="*/ 4657639 w 12191999"/>
              <a:gd name="connsiteY792" fmla="*/ 901572 h 1054633"/>
              <a:gd name="connsiteX793" fmla="*/ 4662354 w 12191999"/>
              <a:gd name="connsiteY793" fmla="*/ 911031 h 1054633"/>
              <a:gd name="connsiteX794" fmla="*/ 4671786 w 12191999"/>
              <a:gd name="connsiteY794" fmla="*/ 911031 h 1054633"/>
              <a:gd name="connsiteX795" fmla="*/ 4671786 w 12191999"/>
              <a:gd name="connsiteY795" fmla="*/ 821174 h 1054633"/>
              <a:gd name="connsiteX796" fmla="*/ 4751952 w 12191999"/>
              <a:gd name="connsiteY796" fmla="*/ 821174 h 1054633"/>
              <a:gd name="connsiteX797" fmla="*/ 4766099 w 12191999"/>
              <a:gd name="connsiteY797" fmla="*/ 518499 h 1054633"/>
              <a:gd name="connsiteX798" fmla="*/ 4747237 w 12191999"/>
              <a:gd name="connsiteY798" fmla="*/ 490124 h 1054633"/>
              <a:gd name="connsiteX799" fmla="*/ 4742521 w 12191999"/>
              <a:gd name="connsiteY799" fmla="*/ 485394 h 1054633"/>
              <a:gd name="connsiteX800" fmla="*/ 4751952 w 12191999"/>
              <a:gd name="connsiteY800" fmla="*/ 457019 h 1054633"/>
              <a:gd name="connsiteX801" fmla="*/ 4751952 w 12191999"/>
              <a:gd name="connsiteY801" fmla="*/ 438101 h 1054633"/>
              <a:gd name="connsiteX802" fmla="*/ 4770816 w 12191999"/>
              <a:gd name="connsiteY802" fmla="*/ 438101 h 1054633"/>
              <a:gd name="connsiteX803" fmla="*/ 4770816 w 12191999"/>
              <a:gd name="connsiteY803" fmla="*/ 409726 h 1054633"/>
              <a:gd name="connsiteX804" fmla="*/ 4775532 w 12191999"/>
              <a:gd name="connsiteY804" fmla="*/ 404996 h 1054633"/>
              <a:gd name="connsiteX805" fmla="*/ 4775532 w 12191999"/>
              <a:gd name="connsiteY805" fmla="*/ 315140 h 1054633"/>
              <a:gd name="connsiteX806" fmla="*/ 4770816 w 12191999"/>
              <a:gd name="connsiteY806" fmla="*/ 305681 h 1054633"/>
              <a:gd name="connsiteX807" fmla="*/ 4775532 w 12191999"/>
              <a:gd name="connsiteY807" fmla="*/ 296223 h 1054633"/>
              <a:gd name="connsiteX808" fmla="*/ 4775532 w 12191999"/>
              <a:gd name="connsiteY808" fmla="*/ 230012 h 1054633"/>
              <a:gd name="connsiteX809" fmla="*/ 4780247 w 12191999"/>
              <a:gd name="connsiteY809" fmla="*/ 225283 h 1054633"/>
              <a:gd name="connsiteX810" fmla="*/ 4780247 w 12191999"/>
              <a:gd name="connsiteY810" fmla="*/ 159073 h 1054633"/>
              <a:gd name="connsiteX811" fmla="*/ 4780247 w 12191999"/>
              <a:gd name="connsiteY811" fmla="*/ 154344 h 1054633"/>
              <a:gd name="connsiteX812" fmla="*/ 4780247 w 12191999"/>
              <a:gd name="connsiteY812" fmla="*/ 130697 h 1054633"/>
              <a:gd name="connsiteX813" fmla="*/ 4784962 w 12191999"/>
              <a:gd name="connsiteY813" fmla="*/ 130697 h 1054633"/>
              <a:gd name="connsiteX814" fmla="*/ 4789678 w 12191999"/>
              <a:gd name="connsiteY814" fmla="*/ 130697 h 1054633"/>
              <a:gd name="connsiteX815" fmla="*/ 4789678 w 12191999"/>
              <a:gd name="connsiteY815" fmla="*/ 149614 h 1054633"/>
              <a:gd name="connsiteX816" fmla="*/ 4789678 w 12191999"/>
              <a:gd name="connsiteY816" fmla="*/ 159073 h 1054633"/>
              <a:gd name="connsiteX817" fmla="*/ 4789678 w 12191999"/>
              <a:gd name="connsiteY817" fmla="*/ 225283 h 1054633"/>
              <a:gd name="connsiteX818" fmla="*/ 4794393 w 12191999"/>
              <a:gd name="connsiteY818" fmla="*/ 230012 h 1054633"/>
              <a:gd name="connsiteX819" fmla="*/ 4794393 w 12191999"/>
              <a:gd name="connsiteY819" fmla="*/ 296223 h 1054633"/>
              <a:gd name="connsiteX820" fmla="*/ 4803825 w 12191999"/>
              <a:gd name="connsiteY820" fmla="*/ 305681 h 1054633"/>
              <a:gd name="connsiteX821" fmla="*/ 4799109 w 12191999"/>
              <a:gd name="connsiteY821" fmla="*/ 315140 h 1054633"/>
              <a:gd name="connsiteX822" fmla="*/ 4799109 w 12191999"/>
              <a:gd name="connsiteY822" fmla="*/ 404996 h 1054633"/>
              <a:gd name="connsiteX823" fmla="*/ 4803825 w 12191999"/>
              <a:gd name="connsiteY823" fmla="*/ 409726 h 1054633"/>
              <a:gd name="connsiteX824" fmla="*/ 4803825 w 12191999"/>
              <a:gd name="connsiteY824" fmla="*/ 438101 h 1054633"/>
              <a:gd name="connsiteX825" fmla="*/ 4817973 w 12191999"/>
              <a:gd name="connsiteY825" fmla="*/ 438101 h 1054633"/>
              <a:gd name="connsiteX826" fmla="*/ 4817973 w 12191999"/>
              <a:gd name="connsiteY826" fmla="*/ 457019 h 1054633"/>
              <a:gd name="connsiteX827" fmla="*/ 4832119 w 12191999"/>
              <a:gd name="connsiteY827" fmla="*/ 485394 h 1054633"/>
              <a:gd name="connsiteX828" fmla="*/ 4822687 w 12191999"/>
              <a:gd name="connsiteY828" fmla="*/ 490124 h 1054633"/>
              <a:gd name="connsiteX829" fmla="*/ 4803825 w 12191999"/>
              <a:gd name="connsiteY829" fmla="*/ 518499 h 1054633"/>
              <a:gd name="connsiteX830" fmla="*/ 4827404 w 12191999"/>
              <a:gd name="connsiteY830" fmla="*/ 1033993 h 1054633"/>
              <a:gd name="connsiteX831" fmla="*/ 4836834 w 12191999"/>
              <a:gd name="connsiteY831" fmla="*/ 1033993 h 1054633"/>
              <a:gd name="connsiteX832" fmla="*/ 4836834 w 12191999"/>
              <a:gd name="connsiteY832" fmla="*/ 1000888 h 1054633"/>
              <a:gd name="connsiteX833" fmla="*/ 4888707 w 12191999"/>
              <a:gd name="connsiteY833" fmla="*/ 1000888 h 1054633"/>
              <a:gd name="connsiteX834" fmla="*/ 4888707 w 12191999"/>
              <a:gd name="connsiteY834" fmla="*/ 1038722 h 1054633"/>
              <a:gd name="connsiteX835" fmla="*/ 4898138 w 12191999"/>
              <a:gd name="connsiteY835" fmla="*/ 1038722 h 1054633"/>
              <a:gd name="connsiteX836" fmla="*/ 4898138 w 12191999"/>
              <a:gd name="connsiteY836" fmla="*/ 986700 h 1054633"/>
              <a:gd name="connsiteX837" fmla="*/ 4902855 w 12191999"/>
              <a:gd name="connsiteY837" fmla="*/ 986700 h 1054633"/>
              <a:gd name="connsiteX838" fmla="*/ 4902855 w 12191999"/>
              <a:gd name="connsiteY838" fmla="*/ 1033993 h 1054633"/>
              <a:gd name="connsiteX839" fmla="*/ 4912286 w 12191999"/>
              <a:gd name="connsiteY839" fmla="*/ 1033993 h 1054633"/>
              <a:gd name="connsiteX840" fmla="*/ 4945295 w 12191999"/>
              <a:gd name="connsiteY840" fmla="*/ 1033993 h 1054633"/>
              <a:gd name="connsiteX841" fmla="*/ 4945295 w 12191999"/>
              <a:gd name="connsiteY841" fmla="*/ 1005617 h 1054633"/>
              <a:gd name="connsiteX842" fmla="*/ 4964158 w 12191999"/>
              <a:gd name="connsiteY842" fmla="*/ 1005617 h 1054633"/>
              <a:gd name="connsiteX843" fmla="*/ 4964158 w 12191999"/>
              <a:gd name="connsiteY843" fmla="*/ 996158 h 1054633"/>
              <a:gd name="connsiteX844" fmla="*/ 4983020 w 12191999"/>
              <a:gd name="connsiteY844" fmla="*/ 996158 h 1054633"/>
              <a:gd name="connsiteX845" fmla="*/ 4983020 w 12191999"/>
              <a:gd name="connsiteY845" fmla="*/ 1000888 h 1054633"/>
              <a:gd name="connsiteX846" fmla="*/ 4997167 w 12191999"/>
              <a:gd name="connsiteY846" fmla="*/ 1000888 h 1054633"/>
              <a:gd name="connsiteX847" fmla="*/ 4997167 w 12191999"/>
              <a:gd name="connsiteY847" fmla="*/ 996158 h 1054633"/>
              <a:gd name="connsiteX848" fmla="*/ 5138639 w 12191999"/>
              <a:gd name="connsiteY848" fmla="*/ 996158 h 1054633"/>
              <a:gd name="connsiteX849" fmla="*/ 5138639 w 12191999"/>
              <a:gd name="connsiteY849" fmla="*/ 991429 h 1054633"/>
              <a:gd name="connsiteX850" fmla="*/ 5148069 w 12191999"/>
              <a:gd name="connsiteY850" fmla="*/ 991429 h 1054633"/>
              <a:gd name="connsiteX851" fmla="*/ 5148069 w 12191999"/>
              <a:gd name="connsiteY851" fmla="*/ 996158 h 1054633"/>
              <a:gd name="connsiteX852" fmla="*/ 5157500 w 12191999"/>
              <a:gd name="connsiteY852" fmla="*/ 996158 h 1054633"/>
              <a:gd name="connsiteX853" fmla="*/ 5157500 w 12191999"/>
              <a:gd name="connsiteY853" fmla="*/ 1005617 h 1054633"/>
              <a:gd name="connsiteX854" fmla="*/ 5166932 w 12191999"/>
              <a:gd name="connsiteY854" fmla="*/ 1005617 h 1054633"/>
              <a:gd name="connsiteX855" fmla="*/ 5166932 w 12191999"/>
              <a:gd name="connsiteY855" fmla="*/ 1000888 h 1054633"/>
              <a:gd name="connsiteX856" fmla="*/ 5171648 w 12191999"/>
              <a:gd name="connsiteY856" fmla="*/ 1000888 h 1054633"/>
              <a:gd name="connsiteX857" fmla="*/ 5171648 w 12191999"/>
              <a:gd name="connsiteY857" fmla="*/ 1005617 h 1054633"/>
              <a:gd name="connsiteX858" fmla="*/ 5199941 w 12191999"/>
              <a:gd name="connsiteY858" fmla="*/ 1005617 h 1054633"/>
              <a:gd name="connsiteX859" fmla="*/ 5199941 w 12191999"/>
              <a:gd name="connsiteY859" fmla="*/ 1000888 h 1054633"/>
              <a:gd name="connsiteX860" fmla="*/ 5214088 w 12191999"/>
              <a:gd name="connsiteY860" fmla="*/ 1000888 h 1054633"/>
              <a:gd name="connsiteX861" fmla="*/ 5214088 w 12191999"/>
              <a:gd name="connsiteY861" fmla="*/ 1038722 h 1054633"/>
              <a:gd name="connsiteX862" fmla="*/ 5218805 w 12191999"/>
              <a:gd name="connsiteY862" fmla="*/ 1038722 h 1054633"/>
              <a:gd name="connsiteX863" fmla="*/ 5218805 w 12191999"/>
              <a:gd name="connsiteY863" fmla="*/ 1029263 h 1054633"/>
              <a:gd name="connsiteX864" fmla="*/ 5228236 w 12191999"/>
              <a:gd name="connsiteY864" fmla="*/ 1029263 h 1054633"/>
              <a:gd name="connsiteX865" fmla="*/ 5228236 w 12191999"/>
              <a:gd name="connsiteY865" fmla="*/ 1038722 h 1054633"/>
              <a:gd name="connsiteX866" fmla="*/ 5251814 w 12191999"/>
              <a:gd name="connsiteY866" fmla="*/ 1038722 h 1054633"/>
              <a:gd name="connsiteX867" fmla="*/ 5251814 w 12191999"/>
              <a:gd name="connsiteY867" fmla="*/ 1019805 h 1054633"/>
              <a:gd name="connsiteX868" fmla="*/ 5280108 w 12191999"/>
              <a:gd name="connsiteY868" fmla="*/ 1015075 h 1054633"/>
              <a:gd name="connsiteX869" fmla="*/ 5280108 w 12191999"/>
              <a:gd name="connsiteY869" fmla="*/ 967783 h 1054633"/>
              <a:gd name="connsiteX870" fmla="*/ 5289539 w 12191999"/>
              <a:gd name="connsiteY870" fmla="*/ 967783 h 1054633"/>
              <a:gd name="connsiteX871" fmla="*/ 5289539 w 12191999"/>
              <a:gd name="connsiteY871" fmla="*/ 1015075 h 1054633"/>
              <a:gd name="connsiteX872" fmla="*/ 5303686 w 12191999"/>
              <a:gd name="connsiteY872" fmla="*/ 1015075 h 1054633"/>
              <a:gd name="connsiteX873" fmla="*/ 5303686 w 12191999"/>
              <a:gd name="connsiteY873" fmla="*/ 967783 h 1054633"/>
              <a:gd name="connsiteX874" fmla="*/ 5313117 w 12191999"/>
              <a:gd name="connsiteY874" fmla="*/ 967783 h 1054633"/>
              <a:gd name="connsiteX875" fmla="*/ 5313117 w 12191999"/>
              <a:gd name="connsiteY875" fmla="*/ 1005617 h 1054633"/>
              <a:gd name="connsiteX876" fmla="*/ 5322550 w 12191999"/>
              <a:gd name="connsiteY876" fmla="*/ 1005617 h 1054633"/>
              <a:gd name="connsiteX877" fmla="*/ 5322550 w 12191999"/>
              <a:gd name="connsiteY877" fmla="*/ 1010346 h 1054633"/>
              <a:gd name="connsiteX878" fmla="*/ 5336696 w 12191999"/>
              <a:gd name="connsiteY878" fmla="*/ 1010346 h 1054633"/>
              <a:gd name="connsiteX879" fmla="*/ 5336696 w 12191999"/>
              <a:gd name="connsiteY879" fmla="*/ 1005617 h 1054633"/>
              <a:gd name="connsiteX880" fmla="*/ 5346127 w 12191999"/>
              <a:gd name="connsiteY880" fmla="*/ 1005617 h 1054633"/>
              <a:gd name="connsiteX881" fmla="*/ 5346127 w 12191999"/>
              <a:gd name="connsiteY881" fmla="*/ 1019805 h 1054633"/>
              <a:gd name="connsiteX882" fmla="*/ 5355559 w 12191999"/>
              <a:gd name="connsiteY882" fmla="*/ 1019805 h 1054633"/>
              <a:gd name="connsiteX883" fmla="*/ 5355559 w 12191999"/>
              <a:gd name="connsiteY883" fmla="*/ 1024534 h 1054633"/>
              <a:gd name="connsiteX884" fmla="*/ 5350843 w 12191999"/>
              <a:gd name="connsiteY884" fmla="*/ 1024534 h 1054633"/>
              <a:gd name="connsiteX885" fmla="*/ 5350843 w 12191999"/>
              <a:gd name="connsiteY885" fmla="*/ 1041086 h 1054633"/>
              <a:gd name="connsiteX886" fmla="*/ 5350843 w 12191999"/>
              <a:gd name="connsiteY886" fmla="*/ 1041933 h 1054633"/>
              <a:gd name="connsiteX887" fmla="*/ 3780912 w 12191999"/>
              <a:gd name="connsiteY887" fmla="*/ 1041933 h 1054633"/>
              <a:gd name="connsiteX888" fmla="*/ 3780912 w 12191999"/>
              <a:gd name="connsiteY888" fmla="*/ 1044657 h 1054633"/>
              <a:gd name="connsiteX889" fmla="*/ 3780912 w 12191999"/>
              <a:gd name="connsiteY889" fmla="*/ 1054633 h 1054633"/>
              <a:gd name="connsiteX890" fmla="*/ 0 w 12191999"/>
              <a:gd name="connsiteY890" fmla="*/ 1054633 h 1054633"/>
              <a:gd name="connsiteX891" fmla="*/ 0 w 12191999"/>
              <a:gd name="connsiteY891" fmla="*/ 822898 h 1054633"/>
              <a:gd name="connsiteX892" fmla="*/ 61748 w 12191999"/>
              <a:gd name="connsiteY892" fmla="*/ 822898 h 1054633"/>
              <a:gd name="connsiteX893" fmla="*/ 61748 w 12191999"/>
              <a:gd name="connsiteY893" fmla="*/ 865461 h 1054633"/>
              <a:gd name="connsiteX894" fmla="*/ 113997 w 12191999"/>
              <a:gd name="connsiteY894" fmla="*/ 865461 h 1054633"/>
              <a:gd name="connsiteX895" fmla="*/ 113997 w 12191999"/>
              <a:gd name="connsiteY895" fmla="*/ 893837 h 1054633"/>
              <a:gd name="connsiteX896" fmla="*/ 151996 w 12191999"/>
              <a:gd name="connsiteY896" fmla="*/ 893837 h 1054633"/>
              <a:gd name="connsiteX897" fmla="*/ 151996 w 12191999"/>
              <a:gd name="connsiteY897" fmla="*/ 832356 h 1054633"/>
              <a:gd name="connsiteX898" fmla="*/ 170996 w 12191999"/>
              <a:gd name="connsiteY898" fmla="*/ 832356 h 1054633"/>
              <a:gd name="connsiteX899" fmla="*/ 170996 w 12191999"/>
              <a:gd name="connsiteY899" fmla="*/ 827627 h 1054633"/>
              <a:gd name="connsiteX900" fmla="*/ 189995 w 12191999"/>
              <a:gd name="connsiteY900" fmla="*/ 827627 h 1054633"/>
              <a:gd name="connsiteX901" fmla="*/ 189995 w 12191999"/>
              <a:gd name="connsiteY901" fmla="*/ 832356 h 1054633"/>
              <a:gd name="connsiteX902" fmla="*/ 213745 w 12191999"/>
              <a:gd name="connsiteY902" fmla="*/ 832356 h 1054633"/>
              <a:gd name="connsiteX903" fmla="*/ 213745 w 12191999"/>
              <a:gd name="connsiteY903" fmla="*/ 870191 h 1054633"/>
              <a:gd name="connsiteX904" fmla="*/ 284993 w 12191999"/>
              <a:gd name="connsiteY904" fmla="*/ 870191 h 1054633"/>
              <a:gd name="connsiteX905" fmla="*/ 284993 w 12191999"/>
              <a:gd name="connsiteY905" fmla="*/ 884379 h 1054633"/>
              <a:gd name="connsiteX906" fmla="*/ 294493 w 12191999"/>
              <a:gd name="connsiteY906" fmla="*/ 884379 h 1054633"/>
              <a:gd name="connsiteX907" fmla="*/ 294493 w 12191999"/>
              <a:gd name="connsiteY907" fmla="*/ 903296 h 1054633"/>
              <a:gd name="connsiteX908" fmla="*/ 322992 w 12191999"/>
              <a:gd name="connsiteY908" fmla="*/ 903296 h 1054633"/>
              <a:gd name="connsiteX909" fmla="*/ 322992 w 12191999"/>
              <a:gd name="connsiteY909" fmla="*/ 898566 h 1054633"/>
              <a:gd name="connsiteX910" fmla="*/ 337242 w 12191999"/>
              <a:gd name="connsiteY910" fmla="*/ 898566 h 1054633"/>
              <a:gd name="connsiteX911" fmla="*/ 337242 w 12191999"/>
              <a:gd name="connsiteY911" fmla="*/ 903296 h 1054633"/>
              <a:gd name="connsiteX912" fmla="*/ 375241 w 12191999"/>
              <a:gd name="connsiteY912" fmla="*/ 903296 h 1054633"/>
              <a:gd name="connsiteX913" fmla="*/ 375241 w 12191999"/>
              <a:gd name="connsiteY913" fmla="*/ 922213 h 1054633"/>
              <a:gd name="connsiteX914" fmla="*/ 403740 w 12191999"/>
              <a:gd name="connsiteY914" fmla="*/ 922213 h 1054633"/>
              <a:gd name="connsiteX915" fmla="*/ 403740 w 12191999"/>
              <a:gd name="connsiteY915" fmla="*/ 917484 h 1054633"/>
              <a:gd name="connsiteX916" fmla="*/ 422740 w 12191999"/>
              <a:gd name="connsiteY916" fmla="*/ 917484 h 1054633"/>
              <a:gd name="connsiteX917" fmla="*/ 422740 w 12191999"/>
              <a:gd name="connsiteY917" fmla="*/ 922213 h 1054633"/>
              <a:gd name="connsiteX918" fmla="*/ 451239 w 12191999"/>
              <a:gd name="connsiteY918" fmla="*/ 922213 h 1054633"/>
              <a:gd name="connsiteX919" fmla="*/ 451239 w 12191999"/>
              <a:gd name="connsiteY919" fmla="*/ 619538 h 1054633"/>
              <a:gd name="connsiteX920" fmla="*/ 479738 w 12191999"/>
              <a:gd name="connsiteY920" fmla="*/ 619538 h 1054633"/>
              <a:gd name="connsiteX921" fmla="*/ 479738 w 12191999"/>
              <a:gd name="connsiteY921" fmla="*/ 605350 h 1054633"/>
              <a:gd name="connsiteX922" fmla="*/ 555737 w 12191999"/>
              <a:gd name="connsiteY922" fmla="*/ 619538 h 1054633"/>
              <a:gd name="connsiteX923" fmla="*/ 555737 w 12191999"/>
              <a:gd name="connsiteY923" fmla="*/ 761417 h 1054633"/>
              <a:gd name="connsiteX924" fmla="*/ 584236 w 12191999"/>
              <a:gd name="connsiteY924" fmla="*/ 761417 h 1054633"/>
              <a:gd name="connsiteX925" fmla="*/ 588986 w 12191999"/>
              <a:gd name="connsiteY925" fmla="*/ 756688 h 1054633"/>
              <a:gd name="connsiteX926" fmla="*/ 598486 w 12191999"/>
              <a:gd name="connsiteY926" fmla="*/ 756688 h 1054633"/>
              <a:gd name="connsiteX927" fmla="*/ 603235 w 12191999"/>
              <a:gd name="connsiteY927" fmla="*/ 761417 h 1054633"/>
              <a:gd name="connsiteX928" fmla="*/ 636485 w 12191999"/>
              <a:gd name="connsiteY928" fmla="*/ 761417 h 1054633"/>
              <a:gd name="connsiteX929" fmla="*/ 636485 w 12191999"/>
              <a:gd name="connsiteY929" fmla="*/ 841815 h 1054633"/>
              <a:gd name="connsiteX930" fmla="*/ 664984 w 12191999"/>
              <a:gd name="connsiteY930" fmla="*/ 841815 h 1054633"/>
              <a:gd name="connsiteX931" fmla="*/ 664984 w 12191999"/>
              <a:gd name="connsiteY931" fmla="*/ 704665 h 1054633"/>
              <a:gd name="connsiteX932" fmla="*/ 679234 w 12191999"/>
              <a:gd name="connsiteY932" fmla="*/ 704665 h 1054633"/>
              <a:gd name="connsiteX933" fmla="*/ 679234 w 12191999"/>
              <a:gd name="connsiteY933" fmla="*/ 690477 h 1054633"/>
              <a:gd name="connsiteX934" fmla="*/ 774231 w 12191999"/>
              <a:gd name="connsiteY934" fmla="*/ 690477 h 1054633"/>
              <a:gd name="connsiteX935" fmla="*/ 778981 w 12191999"/>
              <a:gd name="connsiteY935" fmla="*/ 699936 h 1054633"/>
              <a:gd name="connsiteX936" fmla="*/ 778981 w 12191999"/>
              <a:gd name="connsiteY936" fmla="*/ 912754 h 1054633"/>
              <a:gd name="connsiteX937" fmla="*/ 797981 w 12191999"/>
              <a:gd name="connsiteY937" fmla="*/ 912754 h 1054633"/>
              <a:gd name="connsiteX938" fmla="*/ 797981 w 12191999"/>
              <a:gd name="connsiteY938" fmla="*/ 926942 h 1054633"/>
              <a:gd name="connsiteX939" fmla="*/ 816981 w 12191999"/>
              <a:gd name="connsiteY939" fmla="*/ 926942 h 1054633"/>
              <a:gd name="connsiteX940" fmla="*/ 816981 w 12191999"/>
              <a:gd name="connsiteY940" fmla="*/ 874920 h 1054633"/>
              <a:gd name="connsiteX941" fmla="*/ 845480 w 12191999"/>
              <a:gd name="connsiteY941" fmla="*/ 874920 h 1054633"/>
              <a:gd name="connsiteX942" fmla="*/ 845480 w 12191999"/>
              <a:gd name="connsiteY942" fmla="*/ 865461 h 1054633"/>
              <a:gd name="connsiteX943" fmla="*/ 873979 w 12191999"/>
              <a:gd name="connsiteY943" fmla="*/ 865461 h 1054633"/>
              <a:gd name="connsiteX944" fmla="*/ 873979 w 12191999"/>
              <a:gd name="connsiteY944" fmla="*/ 874920 h 1054633"/>
              <a:gd name="connsiteX945" fmla="*/ 888229 w 12191999"/>
              <a:gd name="connsiteY945" fmla="*/ 874920 h 1054633"/>
              <a:gd name="connsiteX946" fmla="*/ 892979 w 12191999"/>
              <a:gd name="connsiteY946" fmla="*/ 865461 h 1054633"/>
              <a:gd name="connsiteX947" fmla="*/ 897729 w 12191999"/>
              <a:gd name="connsiteY947" fmla="*/ 865461 h 1054633"/>
              <a:gd name="connsiteX948" fmla="*/ 902478 w 12191999"/>
              <a:gd name="connsiteY948" fmla="*/ 874920 h 1054633"/>
              <a:gd name="connsiteX949" fmla="*/ 911978 w 12191999"/>
              <a:gd name="connsiteY949" fmla="*/ 874920 h 1054633"/>
              <a:gd name="connsiteX950" fmla="*/ 911978 w 12191999"/>
              <a:gd name="connsiteY950" fmla="*/ 785063 h 1054633"/>
              <a:gd name="connsiteX951" fmla="*/ 992726 w 12191999"/>
              <a:gd name="connsiteY951" fmla="*/ 785063 h 1054633"/>
              <a:gd name="connsiteX952" fmla="*/ 1006976 w 12191999"/>
              <a:gd name="connsiteY952" fmla="*/ 482388 h 1054633"/>
              <a:gd name="connsiteX953" fmla="*/ 987977 w 12191999"/>
              <a:gd name="connsiteY953" fmla="*/ 454013 h 1054633"/>
              <a:gd name="connsiteX954" fmla="*/ 983227 w 12191999"/>
              <a:gd name="connsiteY954" fmla="*/ 449283 h 1054633"/>
              <a:gd name="connsiteX955" fmla="*/ 992726 w 12191999"/>
              <a:gd name="connsiteY955" fmla="*/ 420908 h 1054633"/>
              <a:gd name="connsiteX956" fmla="*/ 992726 w 12191999"/>
              <a:gd name="connsiteY956" fmla="*/ 401990 h 1054633"/>
              <a:gd name="connsiteX957" fmla="*/ 1011726 w 12191999"/>
              <a:gd name="connsiteY957" fmla="*/ 401990 h 1054633"/>
              <a:gd name="connsiteX958" fmla="*/ 1011726 w 12191999"/>
              <a:gd name="connsiteY958" fmla="*/ 373615 h 1054633"/>
              <a:gd name="connsiteX959" fmla="*/ 1016476 w 12191999"/>
              <a:gd name="connsiteY959" fmla="*/ 368885 h 1054633"/>
              <a:gd name="connsiteX960" fmla="*/ 1016476 w 12191999"/>
              <a:gd name="connsiteY960" fmla="*/ 279029 h 1054633"/>
              <a:gd name="connsiteX961" fmla="*/ 1011726 w 12191999"/>
              <a:gd name="connsiteY961" fmla="*/ 269570 h 1054633"/>
              <a:gd name="connsiteX962" fmla="*/ 1016476 w 12191999"/>
              <a:gd name="connsiteY962" fmla="*/ 260112 h 1054633"/>
              <a:gd name="connsiteX963" fmla="*/ 1016476 w 12191999"/>
              <a:gd name="connsiteY963" fmla="*/ 193901 h 1054633"/>
              <a:gd name="connsiteX964" fmla="*/ 1021226 w 12191999"/>
              <a:gd name="connsiteY964" fmla="*/ 189172 h 1054633"/>
              <a:gd name="connsiteX965" fmla="*/ 1021226 w 12191999"/>
              <a:gd name="connsiteY965" fmla="*/ 122961 h 1054633"/>
              <a:gd name="connsiteX966" fmla="*/ 1021226 w 12191999"/>
              <a:gd name="connsiteY966" fmla="*/ 118232 h 1054633"/>
              <a:gd name="connsiteX967" fmla="*/ 1021226 w 12191999"/>
              <a:gd name="connsiteY967" fmla="*/ 94586 h 1054633"/>
              <a:gd name="connsiteX968" fmla="*/ 1025976 w 12191999"/>
              <a:gd name="connsiteY968" fmla="*/ 94586 h 1054633"/>
              <a:gd name="connsiteX969" fmla="*/ 1030726 w 12191999"/>
              <a:gd name="connsiteY969" fmla="*/ 94586 h 1054633"/>
              <a:gd name="connsiteX970" fmla="*/ 1030726 w 12191999"/>
              <a:gd name="connsiteY970" fmla="*/ 113503 h 1054633"/>
              <a:gd name="connsiteX971" fmla="*/ 1030726 w 12191999"/>
              <a:gd name="connsiteY971" fmla="*/ 122961 h 1054633"/>
              <a:gd name="connsiteX972" fmla="*/ 1030726 w 12191999"/>
              <a:gd name="connsiteY972" fmla="*/ 189172 h 1054633"/>
              <a:gd name="connsiteX973" fmla="*/ 1035475 w 12191999"/>
              <a:gd name="connsiteY973" fmla="*/ 193901 h 1054633"/>
              <a:gd name="connsiteX974" fmla="*/ 1035475 w 12191999"/>
              <a:gd name="connsiteY974" fmla="*/ 260112 h 1054633"/>
              <a:gd name="connsiteX975" fmla="*/ 1044975 w 12191999"/>
              <a:gd name="connsiteY975" fmla="*/ 269570 h 1054633"/>
              <a:gd name="connsiteX976" fmla="*/ 1040225 w 12191999"/>
              <a:gd name="connsiteY976" fmla="*/ 279029 h 1054633"/>
              <a:gd name="connsiteX977" fmla="*/ 1040225 w 12191999"/>
              <a:gd name="connsiteY977" fmla="*/ 368885 h 1054633"/>
              <a:gd name="connsiteX978" fmla="*/ 1044975 w 12191999"/>
              <a:gd name="connsiteY978" fmla="*/ 373615 h 1054633"/>
              <a:gd name="connsiteX979" fmla="*/ 1044975 w 12191999"/>
              <a:gd name="connsiteY979" fmla="*/ 401990 h 1054633"/>
              <a:gd name="connsiteX980" fmla="*/ 1059225 w 12191999"/>
              <a:gd name="connsiteY980" fmla="*/ 401990 h 1054633"/>
              <a:gd name="connsiteX981" fmla="*/ 1059225 w 12191999"/>
              <a:gd name="connsiteY981" fmla="*/ 420908 h 1054633"/>
              <a:gd name="connsiteX982" fmla="*/ 1073474 w 12191999"/>
              <a:gd name="connsiteY982" fmla="*/ 449283 h 1054633"/>
              <a:gd name="connsiteX983" fmla="*/ 1063975 w 12191999"/>
              <a:gd name="connsiteY983" fmla="*/ 454013 h 1054633"/>
              <a:gd name="connsiteX984" fmla="*/ 1044975 w 12191999"/>
              <a:gd name="connsiteY984" fmla="*/ 482388 h 1054633"/>
              <a:gd name="connsiteX985" fmla="*/ 1068725 w 12191999"/>
              <a:gd name="connsiteY985" fmla="*/ 997882 h 1054633"/>
              <a:gd name="connsiteX986" fmla="*/ 1078224 w 12191999"/>
              <a:gd name="connsiteY986" fmla="*/ 997882 h 1054633"/>
              <a:gd name="connsiteX987" fmla="*/ 1078224 w 12191999"/>
              <a:gd name="connsiteY987" fmla="*/ 964777 h 1054633"/>
              <a:gd name="connsiteX988" fmla="*/ 1130473 w 12191999"/>
              <a:gd name="connsiteY988" fmla="*/ 964777 h 1054633"/>
              <a:gd name="connsiteX989" fmla="*/ 1130473 w 12191999"/>
              <a:gd name="connsiteY989" fmla="*/ 1002611 h 1054633"/>
              <a:gd name="connsiteX990" fmla="*/ 1139973 w 12191999"/>
              <a:gd name="connsiteY990" fmla="*/ 1002611 h 1054633"/>
              <a:gd name="connsiteX991" fmla="*/ 1139973 w 12191999"/>
              <a:gd name="connsiteY991" fmla="*/ 950589 h 1054633"/>
              <a:gd name="connsiteX992" fmla="*/ 1144723 w 12191999"/>
              <a:gd name="connsiteY992" fmla="*/ 950589 h 1054633"/>
              <a:gd name="connsiteX993" fmla="*/ 1144723 w 12191999"/>
              <a:gd name="connsiteY993" fmla="*/ 997882 h 1054633"/>
              <a:gd name="connsiteX994" fmla="*/ 1154223 w 12191999"/>
              <a:gd name="connsiteY994" fmla="*/ 997882 h 1054633"/>
              <a:gd name="connsiteX995" fmla="*/ 1187472 w 12191999"/>
              <a:gd name="connsiteY995" fmla="*/ 997882 h 1054633"/>
              <a:gd name="connsiteX996" fmla="*/ 1187472 w 12191999"/>
              <a:gd name="connsiteY996" fmla="*/ 969506 h 1054633"/>
              <a:gd name="connsiteX997" fmla="*/ 1206471 w 12191999"/>
              <a:gd name="connsiteY997" fmla="*/ 969506 h 1054633"/>
              <a:gd name="connsiteX998" fmla="*/ 1206471 w 12191999"/>
              <a:gd name="connsiteY998" fmla="*/ 960047 h 1054633"/>
              <a:gd name="connsiteX999" fmla="*/ 1225471 w 12191999"/>
              <a:gd name="connsiteY999" fmla="*/ 960047 h 1054633"/>
              <a:gd name="connsiteX1000" fmla="*/ 1225471 w 12191999"/>
              <a:gd name="connsiteY1000" fmla="*/ 964777 h 1054633"/>
              <a:gd name="connsiteX1001" fmla="*/ 1239721 w 12191999"/>
              <a:gd name="connsiteY1001" fmla="*/ 964777 h 1054633"/>
              <a:gd name="connsiteX1002" fmla="*/ 1239721 w 12191999"/>
              <a:gd name="connsiteY1002" fmla="*/ 960047 h 1054633"/>
              <a:gd name="connsiteX1003" fmla="*/ 1382217 w 12191999"/>
              <a:gd name="connsiteY1003" fmla="*/ 960047 h 1054633"/>
              <a:gd name="connsiteX1004" fmla="*/ 1382217 w 12191999"/>
              <a:gd name="connsiteY1004" fmla="*/ 955318 h 1054633"/>
              <a:gd name="connsiteX1005" fmla="*/ 1391717 w 12191999"/>
              <a:gd name="connsiteY1005" fmla="*/ 955318 h 1054633"/>
              <a:gd name="connsiteX1006" fmla="*/ 1391717 w 12191999"/>
              <a:gd name="connsiteY1006" fmla="*/ 960047 h 1054633"/>
              <a:gd name="connsiteX1007" fmla="*/ 1401217 w 12191999"/>
              <a:gd name="connsiteY1007" fmla="*/ 960047 h 1054633"/>
              <a:gd name="connsiteX1008" fmla="*/ 1401217 w 12191999"/>
              <a:gd name="connsiteY1008" fmla="*/ 969506 h 1054633"/>
              <a:gd name="connsiteX1009" fmla="*/ 1410717 w 12191999"/>
              <a:gd name="connsiteY1009" fmla="*/ 969506 h 1054633"/>
              <a:gd name="connsiteX1010" fmla="*/ 1410717 w 12191999"/>
              <a:gd name="connsiteY1010" fmla="*/ 964777 h 1054633"/>
              <a:gd name="connsiteX1011" fmla="*/ 1415467 w 12191999"/>
              <a:gd name="connsiteY1011" fmla="*/ 964777 h 1054633"/>
              <a:gd name="connsiteX1012" fmla="*/ 1415467 w 12191999"/>
              <a:gd name="connsiteY1012" fmla="*/ 969506 h 1054633"/>
              <a:gd name="connsiteX1013" fmla="*/ 1443966 w 12191999"/>
              <a:gd name="connsiteY1013" fmla="*/ 969506 h 1054633"/>
              <a:gd name="connsiteX1014" fmla="*/ 1443966 w 12191999"/>
              <a:gd name="connsiteY1014" fmla="*/ 964777 h 1054633"/>
              <a:gd name="connsiteX1015" fmla="*/ 1458216 w 12191999"/>
              <a:gd name="connsiteY1015" fmla="*/ 964777 h 1054633"/>
              <a:gd name="connsiteX1016" fmla="*/ 1458216 w 12191999"/>
              <a:gd name="connsiteY1016" fmla="*/ 1002611 h 1054633"/>
              <a:gd name="connsiteX1017" fmla="*/ 1462965 w 12191999"/>
              <a:gd name="connsiteY1017" fmla="*/ 1002611 h 1054633"/>
              <a:gd name="connsiteX1018" fmla="*/ 1462965 w 12191999"/>
              <a:gd name="connsiteY1018" fmla="*/ 993152 h 1054633"/>
              <a:gd name="connsiteX1019" fmla="*/ 1472465 w 12191999"/>
              <a:gd name="connsiteY1019" fmla="*/ 993152 h 1054633"/>
              <a:gd name="connsiteX1020" fmla="*/ 1472465 w 12191999"/>
              <a:gd name="connsiteY1020" fmla="*/ 1002611 h 1054633"/>
              <a:gd name="connsiteX1021" fmla="*/ 1496215 w 12191999"/>
              <a:gd name="connsiteY1021" fmla="*/ 1002611 h 1054633"/>
              <a:gd name="connsiteX1022" fmla="*/ 1496215 w 12191999"/>
              <a:gd name="connsiteY1022" fmla="*/ 983694 h 1054633"/>
              <a:gd name="connsiteX1023" fmla="*/ 1524714 w 12191999"/>
              <a:gd name="connsiteY1023" fmla="*/ 978964 h 1054633"/>
              <a:gd name="connsiteX1024" fmla="*/ 1524714 w 12191999"/>
              <a:gd name="connsiteY1024" fmla="*/ 931672 h 1054633"/>
              <a:gd name="connsiteX1025" fmla="*/ 1534214 w 12191999"/>
              <a:gd name="connsiteY1025" fmla="*/ 931672 h 1054633"/>
              <a:gd name="connsiteX1026" fmla="*/ 1534214 w 12191999"/>
              <a:gd name="connsiteY1026" fmla="*/ 978964 h 1054633"/>
              <a:gd name="connsiteX1027" fmla="*/ 1548463 w 12191999"/>
              <a:gd name="connsiteY1027" fmla="*/ 978964 h 1054633"/>
              <a:gd name="connsiteX1028" fmla="*/ 1548463 w 12191999"/>
              <a:gd name="connsiteY1028" fmla="*/ 931672 h 1054633"/>
              <a:gd name="connsiteX1029" fmla="*/ 1557963 w 12191999"/>
              <a:gd name="connsiteY1029" fmla="*/ 931672 h 1054633"/>
              <a:gd name="connsiteX1030" fmla="*/ 1557963 w 12191999"/>
              <a:gd name="connsiteY1030" fmla="*/ 969506 h 1054633"/>
              <a:gd name="connsiteX1031" fmla="*/ 1567463 w 12191999"/>
              <a:gd name="connsiteY1031" fmla="*/ 969506 h 1054633"/>
              <a:gd name="connsiteX1032" fmla="*/ 1567463 w 12191999"/>
              <a:gd name="connsiteY1032" fmla="*/ 974235 h 1054633"/>
              <a:gd name="connsiteX1033" fmla="*/ 1581713 w 12191999"/>
              <a:gd name="connsiteY1033" fmla="*/ 974235 h 1054633"/>
              <a:gd name="connsiteX1034" fmla="*/ 1581713 w 12191999"/>
              <a:gd name="connsiteY1034" fmla="*/ 969506 h 1054633"/>
              <a:gd name="connsiteX1035" fmla="*/ 1591213 w 12191999"/>
              <a:gd name="connsiteY1035" fmla="*/ 969506 h 1054633"/>
              <a:gd name="connsiteX1036" fmla="*/ 1591213 w 12191999"/>
              <a:gd name="connsiteY1036" fmla="*/ 983694 h 1054633"/>
              <a:gd name="connsiteX1037" fmla="*/ 1600712 w 12191999"/>
              <a:gd name="connsiteY1037" fmla="*/ 983694 h 1054633"/>
              <a:gd name="connsiteX1038" fmla="*/ 1600712 w 12191999"/>
              <a:gd name="connsiteY1038" fmla="*/ 988423 h 1054633"/>
              <a:gd name="connsiteX1039" fmla="*/ 1595962 w 12191999"/>
              <a:gd name="connsiteY1039" fmla="*/ 988423 h 1054633"/>
              <a:gd name="connsiteX1040" fmla="*/ 1595962 w 12191999"/>
              <a:gd name="connsiteY1040" fmla="*/ 1007340 h 1054633"/>
              <a:gd name="connsiteX1041" fmla="*/ 1624462 w 12191999"/>
              <a:gd name="connsiteY1041" fmla="*/ 1007340 h 1054633"/>
              <a:gd name="connsiteX1042" fmla="*/ 1624462 w 12191999"/>
              <a:gd name="connsiteY1042" fmla="*/ 964777 h 1054633"/>
              <a:gd name="connsiteX1043" fmla="*/ 1619712 w 12191999"/>
              <a:gd name="connsiteY1043" fmla="*/ 964777 h 1054633"/>
              <a:gd name="connsiteX1044" fmla="*/ 1619712 w 12191999"/>
              <a:gd name="connsiteY1044" fmla="*/ 960047 h 1054633"/>
              <a:gd name="connsiteX1045" fmla="*/ 1633961 w 12191999"/>
              <a:gd name="connsiteY1045" fmla="*/ 960047 h 1054633"/>
              <a:gd name="connsiteX1046" fmla="*/ 1633961 w 12191999"/>
              <a:gd name="connsiteY1046" fmla="*/ 941130 h 1054633"/>
              <a:gd name="connsiteX1047" fmla="*/ 1733709 w 12191999"/>
              <a:gd name="connsiteY1047" fmla="*/ 941130 h 1054633"/>
              <a:gd name="connsiteX1048" fmla="*/ 1733709 w 12191999"/>
              <a:gd name="connsiteY1048" fmla="*/ 960047 h 1054633"/>
              <a:gd name="connsiteX1049" fmla="*/ 1762208 w 12191999"/>
              <a:gd name="connsiteY1049" fmla="*/ 960047 h 1054633"/>
              <a:gd name="connsiteX1050" fmla="*/ 1762208 w 12191999"/>
              <a:gd name="connsiteY1050" fmla="*/ 936401 h 1054633"/>
              <a:gd name="connsiteX1051" fmla="*/ 1771708 w 12191999"/>
              <a:gd name="connsiteY1051" fmla="*/ 936401 h 1054633"/>
              <a:gd name="connsiteX1052" fmla="*/ 1771708 w 12191999"/>
              <a:gd name="connsiteY1052" fmla="*/ 903296 h 1054633"/>
              <a:gd name="connsiteX1053" fmla="*/ 1785958 w 12191999"/>
              <a:gd name="connsiteY1053" fmla="*/ 903296 h 1054633"/>
              <a:gd name="connsiteX1054" fmla="*/ 1785958 w 12191999"/>
              <a:gd name="connsiteY1054" fmla="*/ 898566 h 1054633"/>
              <a:gd name="connsiteX1055" fmla="*/ 1800208 w 12191999"/>
              <a:gd name="connsiteY1055" fmla="*/ 898566 h 1054633"/>
              <a:gd name="connsiteX1056" fmla="*/ 1804957 w 12191999"/>
              <a:gd name="connsiteY1056" fmla="*/ 903296 h 1054633"/>
              <a:gd name="connsiteX1057" fmla="*/ 1819207 w 12191999"/>
              <a:gd name="connsiteY1057" fmla="*/ 903296 h 1054633"/>
              <a:gd name="connsiteX1058" fmla="*/ 1819207 w 12191999"/>
              <a:gd name="connsiteY1058" fmla="*/ 936401 h 1054633"/>
              <a:gd name="connsiteX1059" fmla="*/ 1857206 w 12191999"/>
              <a:gd name="connsiteY1059" fmla="*/ 936401 h 1054633"/>
              <a:gd name="connsiteX1060" fmla="*/ 1857206 w 12191999"/>
              <a:gd name="connsiteY1060" fmla="*/ 922213 h 1054633"/>
              <a:gd name="connsiteX1061" fmla="*/ 1861956 w 12191999"/>
              <a:gd name="connsiteY1061" fmla="*/ 922213 h 1054633"/>
              <a:gd name="connsiteX1062" fmla="*/ 1861956 w 12191999"/>
              <a:gd name="connsiteY1062" fmla="*/ 936401 h 1054633"/>
              <a:gd name="connsiteX1063" fmla="*/ 1880956 w 12191999"/>
              <a:gd name="connsiteY1063" fmla="*/ 936401 h 1054633"/>
              <a:gd name="connsiteX1064" fmla="*/ 1880956 w 12191999"/>
              <a:gd name="connsiteY1064" fmla="*/ 770875 h 1054633"/>
              <a:gd name="connsiteX1065" fmla="*/ 1928455 w 12191999"/>
              <a:gd name="connsiteY1065" fmla="*/ 770875 h 1054633"/>
              <a:gd name="connsiteX1066" fmla="*/ 1928455 w 12191999"/>
              <a:gd name="connsiteY1066" fmla="*/ 756688 h 1054633"/>
              <a:gd name="connsiteX1067" fmla="*/ 1933205 w 12191999"/>
              <a:gd name="connsiteY1067" fmla="*/ 756688 h 1054633"/>
              <a:gd name="connsiteX1068" fmla="*/ 1933205 w 12191999"/>
              <a:gd name="connsiteY1068" fmla="*/ 766146 h 1054633"/>
              <a:gd name="connsiteX1069" fmla="*/ 1956954 w 12191999"/>
              <a:gd name="connsiteY1069" fmla="*/ 766146 h 1054633"/>
              <a:gd name="connsiteX1070" fmla="*/ 1956954 w 12191999"/>
              <a:gd name="connsiteY1070" fmla="*/ 756688 h 1054633"/>
              <a:gd name="connsiteX1071" fmla="*/ 1961704 w 12191999"/>
              <a:gd name="connsiteY1071" fmla="*/ 756688 h 1054633"/>
              <a:gd name="connsiteX1072" fmla="*/ 1961704 w 12191999"/>
              <a:gd name="connsiteY1072" fmla="*/ 775605 h 1054633"/>
              <a:gd name="connsiteX1073" fmla="*/ 1971204 w 12191999"/>
              <a:gd name="connsiteY1073" fmla="*/ 775605 h 1054633"/>
              <a:gd name="connsiteX1074" fmla="*/ 1971204 w 12191999"/>
              <a:gd name="connsiteY1074" fmla="*/ 794522 h 1054633"/>
              <a:gd name="connsiteX1075" fmla="*/ 1999703 w 12191999"/>
              <a:gd name="connsiteY1075" fmla="*/ 794522 h 1054633"/>
              <a:gd name="connsiteX1076" fmla="*/ 1999703 w 12191999"/>
              <a:gd name="connsiteY1076" fmla="*/ 832356 h 1054633"/>
              <a:gd name="connsiteX1077" fmla="*/ 2004453 w 12191999"/>
              <a:gd name="connsiteY1077" fmla="*/ 832356 h 1054633"/>
              <a:gd name="connsiteX1078" fmla="*/ 2004453 w 12191999"/>
              <a:gd name="connsiteY1078" fmla="*/ 803981 h 1054633"/>
              <a:gd name="connsiteX1079" fmla="*/ 2013953 w 12191999"/>
              <a:gd name="connsiteY1079" fmla="*/ 803981 h 1054633"/>
              <a:gd name="connsiteX1080" fmla="*/ 2013953 w 12191999"/>
              <a:gd name="connsiteY1080" fmla="*/ 846544 h 1054633"/>
              <a:gd name="connsiteX1081" fmla="*/ 2051952 w 12191999"/>
              <a:gd name="connsiteY1081" fmla="*/ 846544 h 1054633"/>
              <a:gd name="connsiteX1082" fmla="*/ 2051952 w 12191999"/>
              <a:gd name="connsiteY1082" fmla="*/ 832356 h 1054633"/>
              <a:gd name="connsiteX1083" fmla="*/ 2070951 w 12191999"/>
              <a:gd name="connsiteY1083" fmla="*/ 832356 h 1054633"/>
              <a:gd name="connsiteX1084" fmla="*/ 2070951 w 12191999"/>
              <a:gd name="connsiteY1084" fmla="*/ 856003 h 1054633"/>
              <a:gd name="connsiteX1085" fmla="*/ 2075701 w 12191999"/>
              <a:gd name="connsiteY1085" fmla="*/ 856003 h 1054633"/>
              <a:gd name="connsiteX1086" fmla="*/ 2075701 w 12191999"/>
              <a:gd name="connsiteY1086" fmla="*/ 832356 h 1054633"/>
              <a:gd name="connsiteX1087" fmla="*/ 2094701 w 12191999"/>
              <a:gd name="connsiteY1087" fmla="*/ 832356 h 1054633"/>
              <a:gd name="connsiteX1088" fmla="*/ 2094701 w 12191999"/>
              <a:gd name="connsiteY1088" fmla="*/ 789793 h 1054633"/>
              <a:gd name="connsiteX1089" fmla="*/ 2104200 w 12191999"/>
              <a:gd name="connsiteY1089" fmla="*/ 789793 h 1054633"/>
              <a:gd name="connsiteX1090" fmla="*/ 2118450 w 12191999"/>
              <a:gd name="connsiteY1090" fmla="*/ 737770 h 1054633"/>
              <a:gd name="connsiteX1091" fmla="*/ 2132700 w 12191999"/>
              <a:gd name="connsiteY1091" fmla="*/ 737770 h 1054633"/>
              <a:gd name="connsiteX1092" fmla="*/ 2146950 w 12191999"/>
              <a:gd name="connsiteY1092" fmla="*/ 789793 h 1054633"/>
              <a:gd name="connsiteX1093" fmla="*/ 2156449 w 12191999"/>
              <a:gd name="connsiteY1093" fmla="*/ 789793 h 1054633"/>
              <a:gd name="connsiteX1094" fmla="*/ 2156449 w 12191999"/>
              <a:gd name="connsiteY1094" fmla="*/ 865461 h 1054633"/>
              <a:gd name="connsiteX1095" fmla="*/ 2161199 w 12191999"/>
              <a:gd name="connsiteY1095" fmla="*/ 865461 h 1054633"/>
              <a:gd name="connsiteX1096" fmla="*/ 2161199 w 12191999"/>
              <a:gd name="connsiteY1096" fmla="*/ 922213 h 1054633"/>
              <a:gd name="connsiteX1097" fmla="*/ 2170699 w 12191999"/>
              <a:gd name="connsiteY1097" fmla="*/ 917484 h 1054633"/>
              <a:gd name="connsiteX1098" fmla="*/ 2170699 w 12191999"/>
              <a:gd name="connsiteY1098" fmla="*/ 898566 h 1054633"/>
              <a:gd name="connsiteX1099" fmla="*/ 2175449 w 12191999"/>
              <a:gd name="connsiteY1099" fmla="*/ 912754 h 1054633"/>
              <a:gd name="connsiteX1100" fmla="*/ 2184949 w 12191999"/>
              <a:gd name="connsiteY1100" fmla="*/ 912754 h 1054633"/>
              <a:gd name="connsiteX1101" fmla="*/ 2184949 w 12191999"/>
              <a:gd name="connsiteY1101" fmla="*/ 813439 h 1054633"/>
              <a:gd name="connsiteX1102" fmla="*/ 2222948 w 12191999"/>
              <a:gd name="connsiteY1102" fmla="*/ 813439 h 1054633"/>
              <a:gd name="connsiteX1103" fmla="*/ 2237198 w 12191999"/>
              <a:gd name="connsiteY1103" fmla="*/ 827627 h 1054633"/>
              <a:gd name="connsiteX1104" fmla="*/ 2237198 w 12191999"/>
              <a:gd name="connsiteY1104" fmla="*/ 813439 h 1054633"/>
              <a:gd name="connsiteX1105" fmla="*/ 2237198 w 12191999"/>
              <a:gd name="connsiteY1105" fmla="*/ 808710 h 1054633"/>
              <a:gd name="connsiteX1106" fmla="*/ 2251447 w 12191999"/>
              <a:gd name="connsiteY1106" fmla="*/ 808710 h 1054633"/>
              <a:gd name="connsiteX1107" fmla="*/ 2251447 w 12191999"/>
              <a:gd name="connsiteY1107" fmla="*/ 780334 h 1054633"/>
              <a:gd name="connsiteX1108" fmla="*/ 2260947 w 12191999"/>
              <a:gd name="connsiteY1108" fmla="*/ 780334 h 1054633"/>
              <a:gd name="connsiteX1109" fmla="*/ 2260947 w 12191999"/>
              <a:gd name="connsiteY1109" fmla="*/ 766146 h 1054633"/>
              <a:gd name="connsiteX1110" fmla="*/ 2260947 w 12191999"/>
              <a:gd name="connsiteY1110" fmla="*/ 737770 h 1054633"/>
              <a:gd name="connsiteX1111" fmla="*/ 2279946 w 12191999"/>
              <a:gd name="connsiteY1111" fmla="*/ 737770 h 1054633"/>
              <a:gd name="connsiteX1112" fmla="*/ 2279946 w 12191999"/>
              <a:gd name="connsiteY1112" fmla="*/ 699936 h 1054633"/>
              <a:gd name="connsiteX1113" fmla="*/ 2294196 w 12191999"/>
              <a:gd name="connsiteY1113" fmla="*/ 699936 h 1054633"/>
              <a:gd name="connsiteX1114" fmla="*/ 2294196 w 12191999"/>
              <a:gd name="connsiteY1114" fmla="*/ 690477 h 1054633"/>
              <a:gd name="connsiteX1115" fmla="*/ 2298946 w 12191999"/>
              <a:gd name="connsiteY1115" fmla="*/ 690477 h 1054633"/>
              <a:gd name="connsiteX1116" fmla="*/ 2298946 w 12191999"/>
              <a:gd name="connsiteY1116" fmla="*/ 657372 h 1054633"/>
              <a:gd name="connsiteX1117" fmla="*/ 2303696 w 12191999"/>
              <a:gd name="connsiteY1117" fmla="*/ 657372 h 1054633"/>
              <a:gd name="connsiteX1118" fmla="*/ 2303696 w 12191999"/>
              <a:gd name="connsiteY1118" fmla="*/ 647914 h 1054633"/>
              <a:gd name="connsiteX1119" fmla="*/ 2313196 w 12191999"/>
              <a:gd name="connsiteY1119" fmla="*/ 647914 h 1054633"/>
              <a:gd name="connsiteX1120" fmla="*/ 2313196 w 12191999"/>
              <a:gd name="connsiteY1120" fmla="*/ 610079 h 1054633"/>
              <a:gd name="connsiteX1121" fmla="*/ 2346445 w 12191999"/>
              <a:gd name="connsiteY1121" fmla="*/ 610079 h 1054633"/>
              <a:gd name="connsiteX1122" fmla="*/ 2346445 w 12191999"/>
              <a:gd name="connsiteY1122" fmla="*/ 595892 h 1054633"/>
              <a:gd name="connsiteX1123" fmla="*/ 2384444 w 12191999"/>
              <a:gd name="connsiteY1123" fmla="*/ 595892 h 1054633"/>
              <a:gd name="connsiteX1124" fmla="*/ 2384444 w 12191999"/>
              <a:gd name="connsiteY1124" fmla="*/ 581704 h 1054633"/>
              <a:gd name="connsiteX1125" fmla="*/ 2408194 w 12191999"/>
              <a:gd name="connsiteY1125" fmla="*/ 581704 h 1054633"/>
              <a:gd name="connsiteX1126" fmla="*/ 2408194 w 12191999"/>
              <a:gd name="connsiteY1126" fmla="*/ 595892 h 1054633"/>
              <a:gd name="connsiteX1127" fmla="*/ 2417693 w 12191999"/>
              <a:gd name="connsiteY1127" fmla="*/ 595892 h 1054633"/>
              <a:gd name="connsiteX1128" fmla="*/ 2417693 w 12191999"/>
              <a:gd name="connsiteY1128" fmla="*/ 591162 h 1054633"/>
              <a:gd name="connsiteX1129" fmla="*/ 2427193 w 12191999"/>
              <a:gd name="connsiteY1129" fmla="*/ 591162 h 1054633"/>
              <a:gd name="connsiteX1130" fmla="*/ 2427193 w 12191999"/>
              <a:gd name="connsiteY1130" fmla="*/ 595892 h 1054633"/>
              <a:gd name="connsiteX1131" fmla="*/ 2436693 w 12191999"/>
              <a:gd name="connsiteY1131" fmla="*/ 595892 h 1054633"/>
              <a:gd name="connsiteX1132" fmla="*/ 2436693 w 12191999"/>
              <a:gd name="connsiteY1132" fmla="*/ 581704 h 1054633"/>
              <a:gd name="connsiteX1133" fmla="*/ 2455692 w 12191999"/>
              <a:gd name="connsiteY1133" fmla="*/ 581704 h 1054633"/>
              <a:gd name="connsiteX1134" fmla="*/ 2455692 w 12191999"/>
              <a:gd name="connsiteY1134" fmla="*/ 595892 h 1054633"/>
              <a:gd name="connsiteX1135" fmla="*/ 2484192 w 12191999"/>
              <a:gd name="connsiteY1135" fmla="*/ 595892 h 1054633"/>
              <a:gd name="connsiteX1136" fmla="*/ 2484192 w 12191999"/>
              <a:gd name="connsiteY1136" fmla="*/ 610079 h 1054633"/>
              <a:gd name="connsiteX1137" fmla="*/ 2498441 w 12191999"/>
              <a:gd name="connsiteY1137" fmla="*/ 610079 h 1054633"/>
              <a:gd name="connsiteX1138" fmla="*/ 2498441 w 12191999"/>
              <a:gd name="connsiteY1138" fmla="*/ 709395 h 1054633"/>
              <a:gd name="connsiteX1139" fmla="*/ 2507941 w 12191999"/>
              <a:gd name="connsiteY1139" fmla="*/ 709395 h 1054633"/>
              <a:gd name="connsiteX1140" fmla="*/ 2507941 w 12191999"/>
              <a:gd name="connsiteY1140" fmla="*/ 671560 h 1054633"/>
              <a:gd name="connsiteX1141" fmla="*/ 2555440 w 12191999"/>
              <a:gd name="connsiteY1141" fmla="*/ 671560 h 1054633"/>
              <a:gd name="connsiteX1142" fmla="*/ 2555440 w 12191999"/>
              <a:gd name="connsiteY1142" fmla="*/ 709395 h 1054633"/>
              <a:gd name="connsiteX1143" fmla="*/ 2564940 w 12191999"/>
              <a:gd name="connsiteY1143" fmla="*/ 709395 h 1054633"/>
              <a:gd name="connsiteX1144" fmla="*/ 2564940 w 12191999"/>
              <a:gd name="connsiteY1144" fmla="*/ 813439 h 1054633"/>
              <a:gd name="connsiteX1145" fmla="*/ 2569690 w 12191999"/>
              <a:gd name="connsiteY1145" fmla="*/ 813439 h 1054633"/>
              <a:gd name="connsiteX1146" fmla="*/ 2574439 w 12191999"/>
              <a:gd name="connsiteY1146" fmla="*/ 728312 h 1054633"/>
              <a:gd name="connsiteX1147" fmla="*/ 2574439 w 12191999"/>
              <a:gd name="connsiteY1147" fmla="*/ 813439 h 1054633"/>
              <a:gd name="connsiteX1148" fmla="*/ 2583939 w 12191999"/>
              <a:gd name="connsiteY1148" fmla="*/ 813439 h 1054633"/>
              <a:gd name="connsiteX1149" fmla="*/ 2588689 w 12191999"/>
              <a:gd name="connsiteY1149" fmla="*/ 860732 h 1054633"/>
              <a:gd name="connsiteX1150" fmla="*/ 2612439 w 12191999"/>
              <a:gd name="connsiteY1150" fmla="*/ 874920 h 1054633"/>
              <a:gd name="connsiteX1151" fmla="*/ 2612439 w 12191999"/>
              <a:gd name="connsiteY1151" fmla="*/ 856003 h 1054633"/>
              <a:gd name="connsiteX1152" fmla="*/ 2617188 w 12191999"/>
              <a:gd name="connsiteY1152" fmla="*/ 856003 h 1054633"/>
              <a:gd name="connsiteX1153" fmla="*/ 2617188 w 12191999"/>
              <a:gd name="connsiteY1153" fmla="*/ 841815 h 1054633"/>
              <a:gd name="connsiteX1154" fmla="*/ 2683687 w 12191999"/>
              <a:gd name="connsiteY1154" fmla="*/ 841815 h 1054633"/>
              <a:gd name="connsiteX1155" fmla="*/ 2683687 w 12191999"/>
              <a:gd name="connsiteY1155" fmla="*/ 846544 h 1054633"/>
              <a:gd name="connsiteX1156" fmla="*/ 2688437 w 12191999"/>
              <a:gd name="connsiteY1156" fmla="*/ 846544 h 1054633"/>
              <a:gd name="connsiteX1157" fmla="*/ 2688437 w 12191999"/>
              <a:gd name="connsiteY1157" fmla="*/ 832356 h 1054633"/>
              <a:gd name="connsiteX1158" fmla="*/ 2697937 w 12191999"/>
              <a:gd name="connsiteY1158" fmla="*/ 832356 h 1054633"/>
              <a:gd name="connsiteX1159" fmla="*/ 2697937 w 12191999"/>
              <a:gd name="connsiteY1159" fmla="*/ 846544 h 1054633"/>
              <a:gd name="connsiteX1160" fmla="*/ 2707437 w 12191999"/>
              <a:gd name="connsiteY1160" fmla="*/ 846544 h 1054633"/>
              <a:gd name="connsiteX1161" fmla="*/ 2707437 w 12191999"/>
              <a:gd name="connsiteY1161" fmla="*/ 827627 h 1054633"/>
              <a:gd name="connsiteX1162" fmla="*/ 2716936 w 12191999"/>
              <a:gd name="connsiteY1162" fmla="*/ 827627 h 1054633"/>
              <a:gd name="connsiteX1163" fmla="*/ 2716936 w 12191999"/>
              <a:gd name="connsiteY1163" fmla="*/ 818168 h 1054633"/>
              <a:gd name="connsiteX1164" fmla="*/ 2740686 w 12191999"/>
              <a:gd name="connsiteY1164" fmla="*/ 818168 h 1054633"/>
              <a:gd name="connsiteX1165" fmla="*/ 2740686 w 12191999"/>
              <a:gd name="connsiteY1165" fmla="*/ 794522 h 1054633"/>
              <a:gd name="connsiteX1166" fmla="*/ 2750186 w 12191999"/>
              <a:gd name="connsiteY1166" fmla="*/ 789793 h 1054633"/>
              <a:gd name="connsiteX1167" fmla="*/ 2750186 w 12191999"/>
              <a:gd name="connsiteY1167" fmla="*/ 785063 h 1054633"/>
              <a:gd name="connsiteX1168" fmla="*/ 2769185 w 12191999"/>
              <a:gd name="connsiteY1168" fmla="*/ 785063 h 1054633"/>
              <a:gd name="connsiteX1169" fmla="*/ 2769185 w 12191999"/>
              <a:gd name="connsiteY1169" fmla="*/ 766146 h 1054633"/>
              <a:gd name="connsiteX1170" fmla="*/ 2778685 w 12191999"/>
              <a:gd name="connsiteY1170" fmla="*/ 766146 h 1054633"/>
              <a:gd name="connsiteX1171" fmla="*/ 2778685 w 12191999"/>
              <a:gd name="connsiteY1171" fmla="*/ 723583 h 1054633"/>
              <a:gd name="connsiteX1172" fmla="*/ 2797684 w 12191999"/>
              <a:gd name="connsiteY1172" fmla="*/ 723583 h 1054633"/>
              <a:gd name="connsiteX1173" fmla="*/ 2797684 w 12191999"/>
              <a:gd name="connsiteY1173" fmla="*/ 718853 h 1054633"/>
              <a:gd name="connsiteX1174" fmla="*/ 2807184 w 12191999"/>
              <a:gd name="connsiteY1174" fmla="*/ 718853 h 1054633"/>
              <a:gd name="connsiteX1175" fmla="*/ 2807184 w 12191999"/>
              <a:gd name="connsiteY1175" fmla="*/ 662102 h 1054633"/>
              <a:gd name="connsiteX1176" fmla="*/ 2830934 w 12191999"/>
              <a:gd name="connsiteY1176" fmla="*/ 662102 h 1054633"/>
              <a:gd name="connsiteX1177" fmla="*/ 2830934 w 12191999"/>
              <a:gd name="connsiteY1177" fmla="*/ 638455 h 1054633"/>
              <a:gd name="connsiteX1178" fmla="*/ 2878433 w 12191999"/>
              <a:gd name="connsiteY1178" fmla="*/ 638455 h 1054633"/>
              <a:gd name="connsiteX1179" fmla="*/ 2878433 w 12191999"/>
              <a:gd name="connsiteY1179" fmla="*/ 662102 h 1054633"/>
              <a:gd name="connsiteX1180" fmla="*/ 2906932 w 12191999"/>
              <a:gd name="connsiteY1180" fmla="*/ 662102 h 1054633"/>
              <a:gd name="connsiteX1181" fmla="*/ 2906932 w 12191999"/>
              <a:gd name="connsiteY1181" fmla="*/ 718853 h 1054633"/>
              <a:gd name="connsiteX1182" fmla="*/ 2925931 w 12191999"/>
              <a:gd name="connsiteY1182" fmla="*/ 718853 h 1054633"/>
              <a:gd name="connsiteX1183" fmla="*/ 2925931 w 12191999"/>
              <a:gd name="connsiteY1183" fmla="*/ 846544 h 1054633"/>
              <a:gd name="connsiteX1184" fmla="*/ 2930681 w 12191999"/>
              <a:gd name="connsiteY1184" fmla="*/ 846544 h 1054633"/>
              <a:gd name="connsiteX1185" fmla="*/ 2944931 w 12191999"/>
              <a:gd name="connsiteY1185" fmla="*/ 813439 h 1054633"/>
              <a:gd name="connsiteX1186" fmla="*/ 2954431 w 12191999"/>
              <a:gd name="connsiteY1186" fmla="*/ 827627 h 1054633"/>
              <a:gd name="connsiteX1187" fmla="*/ 2949680 w 12191999"/>
              <a:gd name="connsiteY1187" fmla="*/ 827627 h 1054633"/>
              <a:gd name="connsiteX1188" fmla="*/ 2949680 w 12191999"/>
              <a:gd name="connsiteY1188" fmla="*/ 846544 h 1054633"/>
              <a:gd name="connsiteX1189" fmla="*/ 2959181 w 12191999"/>
              <a:gd name="connsiteY1189" fmla="*/ 846544 h 1054633"/>
              <a:gd name="connsiteX1190" fmla="*/ 2959181 w 12191999"/>
              <a:gd name="connsiteY1190" fmla="*/ 884379 h 1054633"/>
              <a:gd name="connsiteX1191" fmla="*/ 2968680 w 12191999"/>
              <a:gd name="connsiteY1191" fmla="*/ 884379 h 1054633"/>
              <a:gd name="connsiteX1192" fmla="*/ 2968680 w 12191999"/>
              <a:gd name="connsiteY1192" fmla="*/ 912754 h 1054633"/>
              <a:gd name="connsiteX1193" fmla="*/ 2987680 w 12191999"/>
              <a:gd name="connsiteY1193" fmla="*/ 912754 h 1054633"/>
              <a:gd name="connsiteX1194" fmla="*/ 2987680 w 12191999"/>
              <a:gd name="connsiteY1194" fmla="*/ 903296 h 1054633"/>
              <a:gd name="connsiteX1195" fmla="*/ 3006680 w 12191999"/>
              <a:gd name="connsiteY1195" fmla="*/ 903296 h 1054633"/>
              <a:gd name="connsiteX1196" fmla="*/ 3006680 w 12191999"/>
              <a:gd name="connsiteY1196" fmla="*/ 874920 h 1054633"/>
              <a:gd name="connsiteX1197" fmla="*/ 3054179 w 12191999"/>
              <a:gd name="connsiteY1197" fmla="*/ 874920 h 1054633"/>
              <a:gd name="connsiteX1198" fmla="*/ 3054179 w 12191999"/>
              <a:gd name="connsiteY1198" fmla="*/ 884379 h 1054633"/>
              <a:gd name="connsiteX1199" fmla="*/ 3063678 w 12191999"/>
              <a:gd name="connsiteY1199" fmla="*/ 884379 h 1054633"/>
              <a:gd name="connsiteX1200" fmla="*/ 3063678 w 12191999"/>
              <a:gd name="connsiteY1200" fmla="*/ 874920 h 1054633"/>
              <a:gd name="connsiteX1201" fmla="*/ 3073178 w 12191999"/>
              <a:gd name="connsiteY1201" fmla="*/ 874920 h 1054633"/>
              <a:gd name="connsiteX1202" fmla="*/ 3073178 w 12191999"/>
              <a:gd name="connsiteY1202" fmla="*/ 893837 h 1054633"/>
              <a:gd name="connsiteX1203" fmla="*/ 3082678 w 12191999"/>
              <a:gd name="connsiteY1203" fmla="*/ 893837 h 1054633"/>
              <a:gd name="connsiteX1204" fmla="*/ 3082678 w 12191999"/>
              <a:gd name="connsiteY1204" fmla="*/ 884379 h 1054633"/>
              <a:gd name="connsiteX1205" fmla="*/ 3092177 w 12191999"/>
              <a:gd name="connsiteY1205" fmla="*/ 884379 h 1054633"/>
              <a:gd name="connsiteX1206" fmla="*/ 3092177 w 12191999"/>
              <a:gd name="connsiteY1206" fmla="*/ 856003 h 1054633"/>
              <a:gd name="connsiteX1207" fmla="*/ 3130177 w 12191999"/>
              <a:gd name="connsiteY1207" fmla="*/ 856003 h 1054633"/>
              <a:gd name="connsiteX1208" fmla="*/ 3130177 w 12191999"/>
              <a:gd name="connsiteY1208" fmla="*/ 865461 h 1054633"/>
              <a:gd name="connsiteX1209" fmla="*/ 3139677 w 12191999"/>
              <a:gd name="connsiteY1209" fmla="*/ 865461 h 1054633"/>
              <a:gd name="connsiteX1210" fmla="*/ 3139677 w 12191999"/>
              <a:gd name="connsiteY1210" fmla="*/ 846544 h 1054633"/>
              <a:gd name="connsiteX1211" fmla="*/ 3158676 w 12191999"/>
              <a:gd name="connsiteY1211" fmla="*/ 846544 h 1054633"/>
              <a:gd name="connsiteX1212" fmla="*/ 3158676 w 12191999"/>
              <a:gd name="connsiteY1212" fmla="*/ 818168 h 1054633"/>
              <a:gd name="connsiteX1213" fmla="*/ 3177676 w 12191999"/>
              <a:gd name="connsiteY1213" fmla="*/ 818168 h 1054633"/>
              <a:gd name="connsiteX1214" fmla="*/ 3177676 w 12191999"/>
              <a:gd name="connsiteY1214" fmla="*/ 827627 h 1054633"/>
              <a:gd name="connsiteX1215" fmla="*/ 3187175 w 12191999"/>
              <a:gd name="connsiteY1215" fmla="*/ 827627 h 1054633"/>
              <a:gd name="connsiteX1216" fmla="*/ 3187175 w 12191999"/>
              <a:gd name="connsiteY1216" fmla="*/ 799251 h 1054633"/>
              <a:gd name="connsiteX1217" fmla="*/ 3206175 w 12191999"/>
              <a:gd name="connsiteY1217" fmla="*/ 799251 h 1054633"/>
              <a:gd name="connsiteX1218" fmla="*/ 3206175 w 12191999"/>
              <a:gd name="connsiteY1218" fmla="*/ 818168 h 1054633"/>
              <a:gd name="connsiteX1219" fmla="*/ 3234674 w 12191999"/>
              <a:gd name="connsiteY1219" fmla="*/ 818168 h 1054633"/>
              <a:gd name="connsiteX1220" fmla="*/ 3234674 w 12191999"/>
              <a:gd name="connsiteY1220" fmla="*/ 808710 h 1054633"/>
              <a:gd name="connsiteX1221" fmla="*/ 3258423 w 12191999"/>
              <a:gd name="connsiteY1221" fmla="*/ 808710 h 1054633"/>
              <a:gd name="connsiteX1222" fmla="*/ 3258423 w 12191999"/>
              <a:gd name="connsiteY1222" fmla="*/ 818168 h 1054633"/>
              <a:gd name="connsiteX1223" fmla="*/ 3263173 w 12191999"/>
              <a:gd name="connsiteY1223" fmla="*/ 818168 h 1054633"/>
              <a:gd name="connsiteX1224" fmla="*/ 3263173 w 12191999"/>
              <a:gd name="connsiteY1224" fmla="*/ 837086 h 1054633"/>
              <a:gd name="connsiteX1225" fmla="*/ 3272673 w 12191999"/>
              <a:gd name="connsiteY1225" fmla="*/ 837086 h 1054633"/>
              <a:gd name="connsiteX1226" fmla="*/ 3272673 w 12191999"/>
              <a:gd name="connsiteY1226" fmla="*/ 846544 h 1054633"/>
              <a:gd name="connsiteX1227" fmla="*/ 3329672 w 12191999"/>
              <a:gd name="connsiteY1227" fmla="*/ 846544 h 1054633"/>
              <a:gd name="connsiteX1228" fmla="*/ 3329672 w 12191999"/>
              <a:gd name="connsiteY1228" fmla="*/ 884379 h 1054633"/>
              <a:gd name="connsiteX1229" fmla="*/ 3353422 w 12191999"/>
              <a:gd name="connsiteY1229" fmla="*/ 884379 h 1054633"/>
              <a:gd name="connsiteX1230" fmla="*/ 3353422 w 12191999"/>
              <a:gd name="connsiteY1230" fmla="*/ 874920 h 1054633"/>
              <a:gd name="connsiteX1231" fmla="*/ 3410420 w 12191999"/>
              <a:gd name="connsiteY1231" fmla="*/ 874920 h 1054633"/>
              <a:gd name="connsiteX1232" fmla="*/ 3410420 w 12191999"/>
              <a:gd name="connsiteY1232" fmla="*/ 865461 h 1054633"/>
              <a:gd name="connsiteX1233" fmla="*/ 3419920 w 12191999"/>
              <a:gd name="connsiteY1233" fmla="*/ 856003 h 1054633"/>
              <a:gd name="connsiteX1234" fmla="*/ 3419920 w 12191999"/>
              <a:gd name="connsiteY1234" fmla="*/ 818168 h 1054633"/>
              <a:gd name="connsiteX1235" fmla="*/ 3438919 w 12191999"/>
              <a:gd name="connsiteY1235" fmla="*/ 818168 h 1054633"/>
              <a:gd name="connsiteX1236" fmla="*/ 3443669 w 12191999"/>
              <a:gd name="connsiteY1236" fmla="*/ 841815 h 1054633"/>
              <a:gd name="connsiteX1237" fmla="*/ 3448419 w 12191999"/>
              <a:gd name="connsiteY1237" fmla="*/ 832356 h 1054633"/>
              <a:gd name="connsiteX1238" fmla="*/ 3462669 w 12191999"/>
              <a:gd name="connsiteY1238" fmla="*/ 832356 h 1054633"/>
              <a:gd name="connsiteX1239" fmla="*/ 3462669 w 12191999"/>
              <a:gd name="connsiteY1239" fmla="*/ 728312 h 1054633"/>
              <a:gd name="connsiteX1240" fmla="*/ 3476919 w 12191999"/>
              <a:gd name="connsiteY1240" fmla="*/ 728312 h 1054633"/>
              <a:gd name="connsiteX1241" fmla="*/ 3476919 w 12191999"/>
              <a:gd name="connsiteY1241" fmla="*/ 562786 h 1054633"/>
              <a:gd name="connsiteX1242" fmla="*/ 3500668 w 12191999"/>
              <a:gd name="connsiteY1242" fmla="*/ 562786 h 1054633"/>
              <a:gd name="connsiteX1243" fmla="*/ 3500668 w 12191999"/>
              <a:gd name="connsiteY1243" fmla="*/ 420908 h 1054633"/>
              <a:gd name="connsiteX1244" fmla="*/ 3505418 w 12191999"/>
              <a:gd name="connsiteY1244" fmla="*/ 416178 h 1054633"/>
              <a:gd name="connsiteX1245" fmla="*/ 3505418 w 12191999"/>
              <a:gd name="connsiteY1245" fmla="*/ 387803 h 1054633"/>
              <a:gd name="connsiteX1246" fmla="*/ 3524417 w 12191999"/>
              <a:gd name="connsiteY1246" fmla="*/ 387803 h 1054633"/>
              <a:gd name="connsiteX1247" fmla="*/ 3576666 w 12191999"/>
              <a:gd name="connsiteY1247" fmla="*/ 293217 h 1054633"/>
              <a:gd name="connsiteX1248" fmla="*/ 3576666 w 12191999"/>
              <a:gd name="connsiteY1248" fmla="*/ 0 h 1054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</a:cxnLst>
            <a:rect l="l" t="t" r="r" b="b"/>
            <a:pathLst>
              <a:path w="12191999" h="1054633">
                <a:moveTo>
                  <a:pt x="7317278" y="36111"/>
                </a:moveTo>
                <a:cubicBezTo>
                  <a:pt x="7321994" y="329328"/>
                  <a:pt x="7321994" y="329328"/>
                  <a:pt x="7321994" y="329328"/>
                </a:cubicBezTo>
                <a:cubicBezTo>
                  <a:pt x="7369151" y="428643"/>
                  <a:pt x="7369151" y="428643"/>
                  <a:pt x="7369151" y="428643"/>
                </a:cubicBezTo>
                <a:cubicBezTo>
                  <a:pt x="7392729" y="428643"/>
                  <a:pt x="7392729" y="428643"/>
                  <a:pt x="7392729" y="428643"/>
                </a:cubicBezTo>
                <a:cubicBezTo>
                  <a:pt x="7392729" y="457019"/>
                  <a:pt x="7392729" y="457019"/>
                  <a:pt x="7392729" y="457019"/>
                </a:cubicBezTo>
                <a:cubicBezTo>
                  <a:pt x="7397445" y="457019"/>
                  <a:pt x="7397445" y="457019"/>
                  <a:pt x="7397445" y="457019"/>
                </a:cubicBezTo>
                <a:cubicBezTo>
                  <a:pt x="7397445" y="598897"/>
                  <a:pt x="7397445" y="598897"/>
                  <a:pt x="7397445" y="598897"/>
                </a:cubicBezTo>
                <a:cubicBezTo>
                  <a:pt x="7411592" y="598897"/>
                  <a:pt x="7411592" y="598897"/>
                  <a:pt x="7411592" y="598897"/>
                </a:cubicBezTo>
                <a:cubicBezTo>
                  <a:pt x="7411592" y="759694"/>
                  <a:pt x="7411592" y="759694"/>
                  <a:pt x="7411592" y="759694"/>
                </a:cubicBezTo>
                <a:cubicBezTo>
                  <a:pt x="7435170" y="759694"/>
                  <a:pt x="7435170" y="759694"/>
                  <a:pt x="7435170" y="759694"/>
                </a:cubicBezTo>
                <a:cubicBezTo>
                  <a:pt x="7435170" y="906302"/>
                  <a:pt x="7435170" y="906302"/>
                  <a:pt x="7435170" y="906302"/>
                </a:cubicBezTo>
                <a:cubicBezTo>
                  <a:pt x="7468180" y="906302"/>
                  <a:pt x="7468180" y="906302"/>
                  <a:pt x="7468180" y="906302"/>
                </a:cubicBezTo>
                <a:cubicBezTo>
                  <a:pt x="7472895" y="892114"/>
                  <a:pt x="7472895" y="892114"/>
                  <a:pt x="7472895" y="892114"/>
                </a:cubicBezTo>
                <a:cubicBezTo>
                  <a:pt x="7491758" y="887384"/>
                  <a:pt x="7491758" y="887384"/>
                  <a:pt x="7491758" y="887384"/>
                </a:cubicBezTo>
                <a:cubicBezTo>
                  <a:pt x="7496474" y="901572"/>
                  <a:pt x="7496474" y="901572"/>
                  <a:pt x="7496474" y="901572"/>
                </a:cubicBezTo>
                <a:cubicBezTo>
                  <a:pt x="7520052" y="901572"/>
                  <a:pt x="7520052" y="901572"/>
                  <a:pt x="7520052" y="901572"/>
                </a:cubicBezTo>
                <a:lnTo>
                  <a:pt x="7520052" y="898741"/>
                </a:lnTo>
                <a:cubicBezTo>
                  <a:pt x="7520052" y="895120"/>
                  <a:pt x="7520052" y="895120"/>
                  <a:pt x="7520052" y="895120"/>
                </a:cubicBezTo>
                <a:cubicBezTo>
                  <a:pt x="7581356" y="895120"/>
                  <a:pt x="7581356" y="895120"/>
                  <a:pt x="7581356" y="895120"/>
                </a:cubicBezTo>
                <a:cubicBezTo>
                  <a:pt x="7581356" y="937683"/>
                  <a:pt x="7581356" y="937683"/>
                  <a:pt x="7581356" y="937683"/>
                </a:cubicBezTo>
                <a:cubicBezTo>
                  <a:pt x="7633228" y="937683"/>
                  <a:pt x="7633228" y="937683"/>
                  <a:pt x="7633228" y="937683"/>
                </a:cubicBezTo>
                <a:cubicBezTo>
                  <a:pt x="7633228" y="966059"/>
                  <a:pt x="7633228" y="966059"/>
                  <a:pt x="7633228" y="966059"/>
                </a:cubicBezTo>
                <a:cubicBezTo>
                  <a:pt x="7670954" y="966059"/>
                  <a:pt x="7670954" y="966059"/>
                  <a:pt x="7670954" y="966059"/>
                </a:cubicBezTo>
                <a:cubicBezTo>
                  <a:pt x="7670954" y="947142"/>
                  <a:pt x="7670954" y="923495"/>
                  <a:pt x="7670954" y="904578"/>
                </a:cubicBezTo>
                <a:cubicBezTo>
                  <a:pt x="7689817" y="904578"/>
                  <a:pt x="7689817" y="904578"/>
                  <a:pt x="7689817" y="904578"/>
                </a:cubicBezTo>
                <a:cubicBezTo>
                  <a:pt x="7689817" y="899849"/>
                  <a:pt x="7689817" y="899849"/>
                  <a:pt x="7689817" y="899849"/>
                </a:cubicBezTo>
                <a:cubicBezTo>
                  <a:pt x="7708679" y="899849"/>
                  <a:pt x="7708679" y="899849"/>
                  <a:pt x="7708679" y="899849"/>
                </a:cubicBezTo>
                <a:cubicBezTo>
                  <a:pt x="7708679" y="904578"/>
                  <a:pt x="7708679" y="904578"/>
                  <a:pt x="7708679" y="904578"/>
                </a:cubicBezTo>
                <a:cubicBezTo>
                  <a:pt x="7732258" y="904578"/>
                  <a:pt x="7732258" y="904578"/>
                  <a:pt x="7732258" y="904578"/>
                </a:cubicBezTo>
                <a:cubicBezTo>
                  <a:pt x="7732258" y="942413"/>
                  <a:pt x="7732258" y="942413"/>
                  <a:pt x="7732258" y="942413"/>
                </a:cubicBezTo>
                <a:cubicBezTo>
                  <a:pt x="7802993" y="942413"/>
                  <a:pt x="7802993" y="942413"/>
                  <a:pt x="7802993" y="942413"/>
                </a:cubicBezTo>
                <a:cubicBezTo>
                  <a:pt x="7802993" y="956601"/>
                  <a:pt x="7802993" y="956601"/>
                  <a:pt x="7802993" y="956601"/>
                </a:cubicBezTo>
                <a:cubicBezTo>
                  <a:pt x="7807708" y="956601"/>
                  <a:pt x="7812424" y="956601"/>
                  <a:pt x="7812424" y="956601"/>
                </a:cubicBezTo>
                <a:cubicBezTo>
                  <a:pt x="7812424" y="975518"/>
                  <a:pt x="7812424" y="975518"/>
                  <a:pt x="7812424" y="975518"/>
                </a:cubicBezTo>
                <a:cubicBezTo>
                  <a:pt x="7840718" y="975518"/>
                  <a:pt x="7840718" y="975518"/>
                  <a:pt x="7840718" y="975518"/>
                </a:cubicBezTo>
                <a:cubicBezTo>
                  <a:pt x="7840718" y="970788"/>
                  <a:pt x="7840718" y="970788"/>
                  <a:pt x="7840718" y="970788"/>
                </a:cubicBezTo>
                <a:cubicBezTo>
                  <a:pt x="7854865" y="970788"/>
                  <a:pt x="7854865" y="970788"/>
                  <a:pt x="7854865" y="970788"/>
                </a:cubicBezTo>
                <a:cubicBezTo>
                  <a:pt x="7854865" y="975518"/>
                  <a:pt x="7854865" y="975518"/>
                  <a:pt x="7854865" y="975518"/>
                </a:cubicBezTo>
                <a:cubicBezTo>
                  <a:pt x="7864296" y="975518"/>
                  <a:pt x="7878444" y="975518"/>
                  <a:pt x="7892591" y="975518"/>
                </a:cubicBezTo>
                <a:cubicBezTo>
                  <a:pt x="7892591" y="994435"/>
                  <a:pt x="7892591" y="994435"/>
                  <a:pt x="7892591" y="994435"/>
                </a:cubicBezTo>
                <a:cubicBezTo>
                  <a:pt x="7920885" y="994435"/>
                  <a:pt x="7920885" y="994435"/>
                  <a:pt x="7920885" y="994435"/>
                </a:cubicBezTo>
                <a:cubicBezTo>
                  <a:pt x="7920885" y="989706"/>
                  <a:pt x="7920885" y="989706"/>
                  <a:pt x="7920885" y="989706"/>
                </a:cubicBezTo>
                <a:cubicBezTo>
                  <a:pt x="7939747" y="989706"/>
                  <a:pt x="7939747" y="989706"/>
                  <a:pt x="7939747" y="989706"/>
                </a:cubicBezTo>
                <a:cubicBezTo>
                  <a:pt x="7939747" y="994435"/>
                  <a:pt x="7939747" y="994435"/>
                  <a:pt x="7939747" y="994435"/>
                </a:cubicBezTo>
                <a:cubicBezTo>
                  <a:pt x="7968041" y="994435"/>
                  <a:pt x="7968041" y="994435"/>
                  <a:pt x="7968041" y="994435"/>
                </a:cubicBezTo>
                <a:cubicBezTo>
                  <a:pt x="7968041" y="691760"/>
                  <a:pt x="7968041" y="691760"/>
                  <a:pt x="7968041" y="691760"/>
                </a:cubicBezTo>
                <a:cubicBezTo>
                  <a:pt x="7996335" y="691760"/>
                  <a:pt x="7996335" y="691760"/>
                  <a:pt x="7996335" y="691760"/>
                </a:cubicBezTo>
                <a:cubicBezTo>
                  <a:pt x="7996335" y="677572"/>
                  <a:pt x="7996335" y="677572"/>
                  <a:pt x="7996335" y="677572"/>
                </a:cubicBezTo>
                <a:cubicBezTo>
                  <a:pt x="8071786" y="691760"/>
                  <a:pt x="8071786" y="691760"/>
                  <a:pt x="8071786" y="691760"/>
                </a:cubicBezTo>
                <a:cubicBezTo>
                  <a:pt x="8071786" y="833639"/>
                  <a:pt x="8071786" y="833639"/>
                  <a:pt x="8071786" y="833639"/>
                </a:cubicBezTo>
                <a:cubicBezTo>
                  <a:pt x="8100080" y="833639"/>
                  <a:pt x="8100080" y="833639"/>
                  <a:pt x="8100080" y="833639"/>
                </a:cubicBezTo>
                <a:cubicBezTo>
                  <a:pt x="8100080" y="828910"/>
                  <a:pt x="8104796" y="828910"/>
                  <a:pt x="8104796" y="828910"/>
                </a:cubicBezTo>
                <a:cubicBezTo>
                  <a:pt x="8114227" y="828910"/>
                  <a:pt x="8114227" y="828910"/>
                  <a:pt x="8114227" y="828910"/>
                </a:cubicBezTo>
                <a:cubicBezTo>
                  <a:pt x="8118943" y="828910"/>
                  <a:pt x="8118943" y="828910"/>
                  <a:pt x="8118943" y="833639"/>
                </a:cubicBezTo>
                <a:cubicBezTo>
                  <a:pt x="8151953" y="833639"/>
                  <a:pt x="8151953" y="833639"/>
                  <a:pt x="8151953" y="833639"/>
                </a:cubicBezTo>
                <a:cubicBezTo>
                  <a:pt x="8151953" y="914037"/>
                  <a:pt x="8151953" y="914037"/>
                  <a:pt x="8151953" y="914037"/>
                </a:cubicBezTo>
                <a:cubicBezTo>
                  <a:pt x="8180247" y="914037"/>
                  <a:pt x="8180247" y="914037"/>
                  <a:pt x="8180247" y="914037"/>
                </a:cubicBezTo>
                <a:cubicBezTo>
                  <a:pt x="8180247" y="776887"/>
                  <a:pt x="8180247" y="776887"/>
                  <a:pt x="8180247" y="776887"/>
                </a:cubicBezTo>
                <a:cubicBezTo>
                  <a:pt x="8194394" y="776887"/>
                  <a:pt x="8194394" y="776887"/>
                  <a:pt x="8194394" y="776887"/>
                </a:cubicBezTo>
                <a:cubicBezTo>
                  <a:pt x="8194394" y="762699"/>
                  <a:pt x="8194394" y="762699"/>
                  <a:pt x="8194394" y="762699"/>
                </a:cubicBezTo>
                <a:cubicBezTo>
                  <a:pt x="8288707" y="762699"/>
                  <a:pt x="8288707" y="762699"/>
                  <a:pt x="8288707" y="762699"/>
                </a:cubicBezTo>
                <a:cubicBezTo>
                  <a:pt x="8288707" y="767429"/>
                  <a:pt x="8293423" y="767429"/>
                  <a:pt x="8293423" y="772158"/>
                </a:cubicBezTo>
                <a:cubicBezTo>
                  <a:pt x="8293423" y="843097"/>
                  <a:pt x="8293423" y="914037"/>
                  <a:pt x="8293423" y="984976"/>
                </a:cubicBezTo>
                <a:cubicBezTo>
                  <a:pt x="8312286" y="984976"/>
                  <a:pt x="8312286" y="984976"/>
                  <a:pt x="8312286" y="984976"/>
                </a:cubicBezTo>
                <a:cubicBezTo>
                  <a:pt x="8312286" y="999164"/>
                  <a:pt x="8312286" y="999164"/>
                  <a:pt x="8312286" y="999164"/>
                </a:cubicBezTo>
                <a:cubicBezTo>
                  <a:pt x="8331148" y="999164"/>
                  <a:pt x="8331148" y="999164"/>
                  <a:pt x="8331148" y="999164"/>
                </a:cubicBezTo>
                <a:cubicBezTo>
                  <a:pt x="8331148" y="947142"/>
                  <a:pt x="8331148" y="947142"/>
                  <a:pt x="8331148" y="947142"/>
                </a:cubicBezTo>
                <a:cubicBezTo>
                  <a:pt x="8359442" y="947142"/>
                  <a:pt x="8359442" y="947142"/>
                  <a:pt x="8359442" y="947142"/>
                </a:cubicBezTo>
                <a:cubicBezTo>
                  <a:pt x="8359442" y="937683"/>
                  <a:pt x="8359442" y="937683"/>
                  <a:pt x="8359442" y="937683"/>
                </a:cubicBezTo>
                <a:cubicBezTo>
                  <a:pt x="8387736" y="937683"/>
                  <a:pt x="8387736" y="937683"/>
                  <a:pt x="8387736" y="937683"/>
                </a:cubicBezTo>
                <a:cubicBezTo>
                  <a:pt x="8387736" y="947142"/>
                  <a:pt x="8387736" y="947142"/>
                  <a:pt x="8387736" y="947142"/>
                </a:cubicBezTo>
                <a:cubicBezTo>
                  <a:pt x="8401883" y="947142"/>
                  <a:pt x="8401883" y="947142"/>
                  <a:pt x="8401883" y="947142"/>
                </a:cubicBezTo>
                <a:cubicBezTo>
                  <a:pt x="8401883" y="942413"/>
                  <a:pt x="8406599" y="937683"/>
                  <a:pt x="8406599" y="937683"/>
                </a:cubicBezTo>
                <a:cubicBezTo>
                  <a:pt x="8411314" y="937683"/>
                  <a:pt x="8411314" y="937683"/>
                  <a:pt x="8411314" y="937683"/>
                </a:cubicBezTo>
                <a:cubicBezTo>
                  <a:pt x="8411314" y="937683"/>
                  <a:pt x="8416030" y="942413"/>
                  <a:pt x="8416030" y="947142"/>
                </a:cubicBezTo>
                <a:cubicBezTo>
                  <a:pt x="8425462" y="947142"/>
                  <a:pt x="8425462" y="947142"/>
                  <a:pt x="8425462" y="947142"/>
                </a:cubicBezTo>
                <a:cubicBezTo>
                  <a:pt x="8425462" y="857285"/>
                  <a:pt x="8425462" y="857285"/>
                  <a:pt x="8425462" y="857285"/>
                </a:cubicBezTo>
                <a:cubicBezTo>
                  <a:pt x="8453756" y="857285"/>
                  <a:pt x="8482050" y="857285"/>
                  <a:pt x="8505628" y="857285"/>
                </a:cubicBezTo>
                <a:cubicBezTo>
                  <a:pt x="8519775" y="554610"/>
                  <a:pt x="8519775" y="554610"/>
                  <a:pt x="8519775" y="554610"/>
                </a:cubicBezTo>
                <a:cubicBezTo>
                  <a:pt x="8505628" y="549881"/>
                  <a:pt x="8477334" y="540423"/>
                  <a:pt x="8500912" y="526235"/>
                </a:cubicBezTo>
                <a:cubicBezTo>
                  <a:pt x="8500912" y="526235"/>
                  <a:pt x="8496197" y="521505"/>
                  <a:pt x="8496197" y="521505"/>
                </a:cubicBezTo>
                <a:cubicBezTo>
                  <a:pt x="8496197" y="507317"/>
                  <a:pt x="8496197" y="502588"/>
                  <a:pt x="8505628" y="493130"/>
                </a:cubicBezTo>
                <a:cubicBezTo>
                  <a:pt x="8505628" y="488400"/>
                  <a:pt x="8505628" y="478942"/>
                  <a:pt x="8505628" y="474212"/>
                </a:cubicBezTo>
                <a:cubicBezTo>
                  <a:pt x="8524491" y="474212"/>
                  <a:pt x="8524491" y="474212"/>
                  <a:pt x="8524491" y="474212"/>
                </a:cubicBezTo>
                <a:cubicBezTo>
                  <a:pt x="8524491" y="445837"/>
                  <a:pt x="8524491" y="445837"/>
                  <a:pt x="8524491" y="445837"/>
                </a:cubicBezTo>
                <a:cubicBezTo>
                  <a:pt x="8524491" y="445837"/>
                  <a:pt x="8524491" y="445837"/>
                  <a:pt x="8529206" y="441107"/>
                </a:cubicBezTo>
                <a:cubicBezTo>
                  <a:pt x="8529206" y="351251"/>
                  <a:pt x="8529206" y="351251"/>
                  <a:pt x="8529206" y="351251"/>
                </a:cubicBezTo>
                <a:cubicBezTo>
                  <a:pt x="8524491" y="346521"/>
                  <a:pt x="8524491" y="346521"/>
                  <a:pt x="8524491" y="341792"/>
                </a:cubicBezTo>
                <a:cubicBezTo>
                  <a:pt x="8524491" y="337063"/>
                  <a:pt x="8529206" y="337063"/>
                  <a:pt x="8529206" y="332334"/>
                </a:cubicBezTo>
                <a:cubicBezTo>
                  <a:pt x="8529206" y="266123"/>
                  <a:pt x="8529206" y="266123"/>
                  <a:pt x="8529206" y="266123"/>
                </a:cubicBezTo>
                <a:cubicBezTo>
                  <a:pt x="8533922" y="261394"/>
                  <a:pt x="8533922" y="261394"/>
                  <a:pt x="8533922" y="261394"/>
                </a:cubicBezTo>
                <a:cubicBezTo>
                  <a:pt x="8533922" y="195184"/>
                  <a:pt x="8533922" y="195184"/>
                  <a:pt x="8533922" y="195184"/>
                </a:cubicBezTo>
                <a:cubicBezTo>
                  <a:pt x="8533922" y="190455"/>
                  <a:pt x="8533922" y="190455"/>
                  <a:pt x="8533922" y="190455"/>
                </a:cubicBezTo>
                <a:cubicBezTo>
                  <a:pt x="8533922" y="166808"/>
                  <a:pt x="8533922" y="166808"/>
                  <a:pt x="8533922" y="166808"/>
                </a:cubicBezTo>
                <a:cubicBezTo>
                  <a:pt x="8538638" y="166808"/>
                  <a:pt x="8538638" y="166808"/>
                  <a:pt x="8538638" y="166808"/>
                </a:cubicBezTo>
                <a:cubicBezTo>
                  <a:pt x="8538638" y="166808"/>
                  <a:pt x="8543353" y="166808"/>
                  <a:pt x="8543353" y="166808"/>
                </a:cubicBezTo>
                <a:cubicBezTo>
                  <a:pt x="8543353" y="185725"/>
                  <a:pt x="8543353" y="185725"/>
                  <a:pt x="8543353" y="185725"/>
                </a:cubicBezTo>
                <a:cubicBezTo>
                  <a:pt x="8543353" y="190455"/>
                  <a:pt x="8543353" y="190455"/>
                  <a:pt x="8543353" y="195184"/>
                </a:cubicBezTo>
                <a:cubicBezTo>
                  <a:pt x="8543353" y="261394"/>
                  <a:pt x="8543353" y="261394"/>
                  <a:pt x="8543353" y="261394"/>
                </a:cubicBezTo>
                <a:cubicBezTo>
                  <a:pt x="8543353" y="261394"/>
                  <a:pt x="8548069" y="261394"/>
                  <a:pt x="8548069" y="266123"/>
                </a:cubicBezTo>
                <a:cubicBezTo>
                  <a:pt x="8548069" y="332334"/>
                  <a:pt x="8548069" y="332334"/>
                  <a:pt x="8548069" y="332334"/>
                </a:cubicBezTo>
                <a:cubicBezTo>
                  <a:pt x="8548069" y="337063"/>
                  <a:pt x="8552785" y="337063"/>
                  <a:pt x="8557500" y="341792"/>
                </a:cubicBezTo>
                <a:cubicBezTo>
                  <a:pt x="8552785" y="346521"/>
                  <a:pt x="8552785" y="346521"/>
                  <a:pt x="8552785" y="351251"/>
                </a:cubicBezTo>
                <a:cubicBezTo>
                  <a:pt x="8552785" y="441107"/>
                  <a:pt x="8552785" y="441107"/>
                  <a:pt x="8552785" y="441107"/>
                </a:cubicBezTo>
                <a:cubicBezTo>
                  <a:pt x="8552785" y="445837"/>
                  <a:pt x="8552785" y="445837"/>
                  <a:pt x="8557500" y="445837"/>
                </a:cubicBezTo>
                <a:cubicBezTo>
                  <a:pt x="8557500" y="474212"/>
                  <a:pt x="8557500" y="474212"/>
                  <a:pt x="8557500" y="474212"/>
                </a:cubicBezTo>
                <a:cubicBezTo>
                  <a:pt x="8571648" y="474212"/>
                  <a:pt x="8571648" y="474212"/>
                  <a:pt x="8571648" y="474212"/>
                </a:cubicBezTo>
                <a:cubicBezTo>
                  <a:pt x="8571648" y="493130"/>
                  <a:pt x="8571648" y="493130"/>
                  <a:pt x="8571648" y="493130"/>
                </a:cubicBezTo>
                <a:cubicBezTo>
                  <a:pt x="8585794" y="502588"/>
                  <a:pt x="8585794" y="507317"/>
                  <a:pt x="8585794" y="521505"/>
                </a:cubicBezTo>
                <a:cubicBezTo>
                  <a:pt x="8581079" y="521505"/>
                  <a:pt x="8576363" y="526235"/>
                  <a:pt x="8576363" y="526235"/>
                </a:cubicBezTo>
                <a:cubicBezTo>
                  <a:pt x="8604657" y="535693"/>
                  <a:pt x="8571648" y="549881"/>
                  <a:pt x="8557500" y="554610"/>
                </a:cubicBezTo>
                <a:lnTo>
                  <a:pt x="8578483" y="1013352"/>
                </a:lnTo>
                <a:lnTo>
                  <a:pt x="8662237" y="1013352"/>
                </a:lnTo>
                <a:cubicBezTo>
                  <a:pt x="8674616" y="1013352"/>
                  <a:pt x="8674616" y="1013352"/>
                  <a:pt x="8674616" y="1013352"/>
                </a:cubicBezTo>
                <a:cubicBezTo>
                  <a:pt x="8674616" y="1032269"/>
                  <a:pt x="8674616" y="1032269"/>
                  <a:pt x="8674616" y="1032269"/>
                </a:cubicBezTo>
                <a:cubicBezTo>
                  <a:pt x="8684048" y="1032269"/>
                  <a:pt x="8693479" y="1032269"/>
                  <a:pt x="8702910" y="1032269"/>
                </a:cubicBezTo>
                <a:cubicBezTo>
                  <a:pt x="8702910" y="1022811"/>
                  <a:pt x="8702910" y="1018081"/>
                  <a:pt x="8702910" y="1008623"/>
                </a:cubicBezTo>
                <a:cubicBezTo>
                  <a:pt x="8712342" y="1008623"/>
                  <a:pt x="8712342" y="1008623"/>
                  <a:pt x="8712342" y="1008623"/>
                </a:cubicBezTo>
                <a:cubicBezTo>
                  <a:pt x="8712342" y="975518"/>
                  <a:pt x="8712342" y="975518"/>
                  <a:pt x="8712342" y="975518"/>
                </a:cubicBezTo>
                <a:cubicBezTo>
                  <a:pt x="8726489" y="975518"/>
                  <a:pt x="8726489" y="975518"/>
                  <a:pt x="8726489" y="975518"/>
                </a:cubicBezTo>
                <a:cubicBezTo>
                  <a:pt x="8726489" y="970788"/>
                  <a:pt x="8726489" y="970788"/>
                  <a:pt x="8726489" y="970788"/>
                </a:cubicBezTo>
                <a:cubicBezTo>
                  <a:pt x="8740636" y="970788"/>
                  <a:pt x="8740636" y="970788"/>
                  <a:pt x="8740636" y="970788"/>
                </a:cubicBezTo>
                <a:cubicBezTo>
                  <a:pt x="8740636" y="970788"/>
                  <a:pt x="8745351" y="970788"/>
                  <a:pt x="8745351" y="975518"/>
                </a:cubicBezTo>
                <a:cubicBezTo>
                  <a:pt x="8759498" y="975518"/>
                  <a:pt x="8759498" y="975518"/>
                  <a:pt x="8759498" y="975518"/>
                </a:cubicBezTo>
                <a:cubicBezTo>
                  <a:pt x="8759498" y="1008623"/>
                  <a:pt x="8759498" y="1008623"/>
                  <a:pt x="8759498" y="1008623"/>
                </a:cubicBezTo>
                <a:cubicBezTo>
                  <a:pt x="8797224" y="1008623"/>
                  <a:pt x="8797224" y="1008623"/>
                  <a:pt x="8797224" y="1008623"/>
                </a:cubicBezTo>
                <a:cubicBezTo>
                  <a:pt x="8797224" y="994435"/>
                  <a:pt x="8797224" y="994435"/>
                  <a:pt x="8797224" y="994435"/>
                </a:cubicBezTo>
                <a:cubicBezTo>
                  <a:pt x="8801939" y="994435"/>
                  <a:pt x="8801939" y="994435"/>
                  <a:pt x="8801939" y="994435"/>
                </a:cubicBezTo>
                <a:cubicBezTo>
                  <a:pt x="8801939" y="1008623"/>
                  <a:pt x="8801939" y="1008623"/>
                  <a:pt x="8801939" y="1008623"/>
                </a:cubicBezTo>
                <a:cubicBezTo>
                  <a:pt x="8820802" y="1008623"/>
                  <a:pt x="8820802" y="1008623"/>
                  <a:pt x="8820802" y="1008623"/>
                </a:cubicBezTo>
                <a:cubicBezTo>
                  <a:pt x="8820802" y="843097"/>
                  <a:pt x="8820802" y="843097"/>
                  <a:pt x="8820802" y="843097"/>
                </a:cubicBezTo>
                <a:cubicBezTo>
                  <a:pt x="8867959" y="843097"/>
                  <a:pt x="8867959" y="843097"/>
                  <a:pt x="8867959" y="843097"/>
                </a:cubicBezTo>
                <a:cubicBezTo>
                  <a:pt x="8867959" y="828910"/>
                  <a:pt x="8867959" y="828910"/>
                  <a:pt x="8867959" y="828910"/>
                </a:cubicBezTo>
                <a:cubicBezTo>
                  <a:pt x="8872675" y="828910"/>
                  <a:pt x="8872675" y="828910"/>
                  <a:pt x="8872675" y="828910"/>
                </a:cubicBezTo>
                <a:cubicBezTo>
                  <a:pt x="8872675" y="838368"/>
                  <a:pt x="8872675" y="838368"/>
                  <a:pt x="8872675" y="838368"/>
                </a:cubicBezTo>
                <a:cubicBezTo>
                  <a:pt x="8896253" y="838368"/>
                  <a:pt x="8896253" y="838368"/>
                  <a:pt x="8896253" y="838368"/>
                </a:cubicBezTo>
                <a:cubicBezTo>
                  <a:pt x="8896253" y="828910"/>
                  <a:pt x="8896253" y="828910"/>
                  <a:pt x="8896253" y="828910"/>
                </a:cubicBezTo>
                <a:cubicBezTo>
                  <a:pt x="8900969" y="828910"/>
                  <a:pt x="8900969" y="828910"/>
                  <a:pt x="8900969" y="828910"/>
                </a:cubicBezTo>
                <a:cubicBezTo>
                  <a:pt x="8900969" y="847827"/>
                  <a:pt x="8900969" y="847827"/>
                  <a:pt x="8900969" y="847827"/>
                </a:cubicBezTo>
                <a:cubicBezTo>
                  <a:pt x="8910400" y="847827"/>
                  <a:pt x="8910400" y="847827"/>
                  <a:pt x="8910400" y="847827"/>
                </a:cubicBezTo>
                <a:cubicBezTo>
                  <a:pt x="8910400" y="866744"/>
                  <a:pt x="8910400" y="866744"/>
                  <a:pt x="8910400" y="866744"/>
                </a:cubicBezTo>
                <a:cubicBezTo>
                  <a:pt x="8938694" y="866744"/>
                  <a:pt x="8938694" y="866744"/>
                  <a:pt x="8938694" y="866744"/>
                </a:cubicBezTo>
                <a:cubicBezTo>
                  <a:pt x="8938694" y="904578"/>
                  <a:pt x="8938694" y="904578"/>
                  <a:pt x="8938694" y="904578"/>
                </a:cubicBezTo>
                <a:cubicBezTo>
                  <a:pt x="8943410" y="904578"/>
                  <a:pt x="8943410" y="904578"/>
                  <a:pt x="8943410" y="904578"/>
                </a:cubicBezTo>
                <a:cubicBezTo>
                  <a:pt x="8943410" y="876203"/>
                  <a:pt x="8943410" y="876203"/>
                  <a:pt x="8943410" y="876203"/>
                </a:cubicBezTo>
                <a:cubicBezTo>
                  <a:pt x="8952841" y="876203"/>
                  <a:pt x="8952841" y="876203"/>
                  <a:pt x="8952841" y="876203"/>
                </a:cubicBezTo>
                <a:cubicBezTo>
                  <a:pt x="8952841" y="918766"/>
                  <a:pt x="8952841" y="918766"/>
                  <a:pt x="8952841" y="918766"/>
                </a:cubicBezTo>
                <a:cubicBezTo>
                  <a:pt x="8990566" y="918766"/>
                  <a:pt x="8990566" y="918766"/>
                  <a:pt x="8990566" y="918766"/>
                </a:cubicBezTo>
                <a:cubicBezTo>
                  <a:pt x="8990566" y="904578"/>
                  <a:pt x="8990566" y="904578"/>
                  <a:pt x="8990566" y="904578"/>
                </a:cubicBezTo>
                <a:cubicBezTo>
                  <a:pt x="9009429" y="904578"/>
                  <a:pt x="9009429" y="904578"/>
                  <a:pt x="9009429" y="904578"/>
                </a:cubicBezTo>
                <a:cubicBezTo>
                  <a:pt x="9009429" y="928225"/>
                  <a:pt x="9009429" y="928225"/>
                  <a:pt x="9009429" y="928225"/>
                </a:cubicBezTo>
                <a:cubicBezTo>
                  <a:pt x="9014145" y="928225"/>
                  <a:pt x="9014145" y="928225"/>
                  <a:pt x="9014145" y="928225"/>
                </a:cubicBezTo>
                <a:cubicBezTo>
                  <a:pt x="9014145" y="904578"/>
                  <a:pt x="9014145" y="904578"/>
                  <a:pt x="9014145" y="904578"/>
                </a:cubicBezTo>
                <a:cubicBezTo>
                  <a:pt x="9033007" y="904578"/>
                  <a:pt x="9033007" y="904578"/>
                  <a:pt x="9033007" y="904578"/>
                </a:cubicBezTo>
                <a:cubicBezTo>
                  <a:pt x="9033007" y="862015"/>
                  <a:pt x="9033007" y="862015"/>
                  <a:pt x="9033007" y="862015"/>
                </a:cubicBezTo>
                <a:cubicBezTo>
                  <a:pt x="9042439" y="862015"/>
                  <a:pt x="9042439" y="862015"/>
                  <a:pt x="9042439" y="862015"/>
                </a:cubicBezTo>
                <a:cubicBezTo>
                  <a:pt x="9056586" y="809992"/>
                  <a:pt x="9056586" y="809992"/>
                  <a:pt x="9056586" y="809992"/>
                </a:cubicBezTo>
                <a:cubicBezTo>
                  <a:pt x="9070733" y="809992"/>
                  <a:pt x="9070733" y="809992"/>
                  <a:pt x="9070733" y="809992"/>
                </a:cubicBezTo>
                <a:cubicBezTo>
                  <a:pt x="9084880" y="862015"/>
                  <a:pt x="9084880" y="862015"/>
                  <a:pt x="9084880" y="862015"/>
                </a:cubicBezTo>
                <a:cubicBezTo>
                  <a:pt x="9094311" y="862015"/>
                  <a:pt x="9094311" y="862015"/>
                  <a:pt x="9094311" y="862015"/>
                </a:cubicBezTo>
                <a:cubicBezTo>
                  <a:pt x="9094311" y="937683"/>
                  <a:pt x="9094311" y="937683"/>
                  <a:pt x="9094311" y="937683"/>
                </a:cubicBezTo>
                <a:cubicBezTo>
                  <a:pt x="9099027" y="937683"/>
                  <a:pt x="9099027" y="937683"/>
                  <a:pt x="9099027" y="937683"/>
                </a:cubicBezTo>
                <a:cubicBezTo>
                  <a:pt x="9099027" y="994435"/>
                  <a:pt x="9099027" y="994435"/>
                  <a:pt x="9099027" y="994435"/>
                </a:cubicBezTo>
                <a:cubicBezTo>
                  <a:pt x="9108458" y="989706"/>
                  <a:pt x="9108458" y="989706"/>
                  <a:pt x="9108458" y="989706"/>
                </a:cubicBezTo>
                <a:cubicBezTo>
                  <a:pt x="9108458" y="970788"/>
                  <a:pt x="9108458" y="970788"/>
                  <a:pt x="9108458" y="970788"/>
                </a:cubicBezTo>
                <a:cubicBezTo>
                  <a:pt x="9113174" y="984976"/>
                  <a:pt x="9113174" y="984976"/>
                  <a:pt x="9113174" y="984976"/>
                </a:cubicBezTo>
                <a:cubicBezTo>
                  <a:pt x="9122605" y="984976"/>
                  <a:pt x="9122605" y="984976"/>
                  <a:pt x="9122605" y="984976"/>
                </a:cubicBezTo>
                <a:cubicBezTo>
                  <a:pt x="9122605" y="885661"/>
                  <a:pt x="9122605" y="885661"/>
                  <a:pt x="9122605" y="885661"/>
                </a:cubicBezTo>
                <a:cubicBezTo>
                  <a:pt x="9160331" y="885661"/>
                  <a:pt x="9160331" y="885661"/>
                  <a:pt x="9160331" y="885661"/>
                </a:cubicBezTo>
                <a:cubicBezTo>
                  <a:pt x="9174478" y="899849"/>
                  <a:pt x="9174478" y="899849"/>
                  <a:pt x="9174478" y="899849"/>
                </a:cubicBezTo>
                <a:cubicBezTo>
                  <a:pt x="9174478" y="885661"/>
                  <a:pt x="9174478" y="885661"/>
                  <a:pt x="9174478" y="885661"/>
                </a:cubicBezTo>
                <a:cubicBezTo>
                  <a:pt x="9174478" y="880932"/>
                  <a:pt x="9174478" y="880932"/>
                  <a:pt x="9174478" y="880932"/>
                </a:cubicBezTo>
                <a:cubicBezTo>
                  <a:pt x="9188625" y="880932"/>
                  <a:pt x="9188625" y="880932"/>
                  <a:pt x="9188625" y="880932"/>
                </a:cubicBezTo>
                <a:cubicBezTo>
                  <a:pt x="9188625" y="852556"/>
                  <a:pt x="9188625" y="852556"/>
                  <a:pt x="9188625" y="852556"/>
                </a:cubicBezTo>
                <a:cubicBezTo>
                  <a:pt x="9198056" y="852556"/>
                  <a:pt x="9198056" y="852556"/>
                  <a:pt x="9198056" y="852556"/>
                </a:cubicBezTo>
                <a:cubicBezTo>
                  <a:pt x="9198056" y="838368"/>
                  <a:pt x="9198056" y="838368"/>
                  <a:pt x="9198056" y="838368"/>
                </a:cubicBezTo>
                <a:cubicBezTo>
                  <a:pt x="9198056" y="809992"/>
                  <a:pt x="9198056" y="809992"/>
                  <a:pt x="9198056" y="809992"/>
                </a:cubicBezTo>
                <a:cubicBezTo>
                  <a:pt x="9216919" y="809992"/>
                  <a:pt x="9216919" y="809992"/>
                  <a:pt x="9216919" y="809992"/>
                </a:cubicBezTo>
                <a:cubicBezTo>
                  <a:pt x="9216919" y="772158"/>
                  <a:pt x="9216919" y="772158"/>
                  <a:pt x="9216919" y="772158"/>
                </a:cubicBezTo>
                <a:cubicBezTo>
                  <a:pt x="9231066" y="772158"/>
                  <a:pt x="9231066" y="772158"/>
                  <a:pt x="9231066" y="772158"/>
                </a:cubicBezTo>
                <a:cubicBezTo>
                  <a:pt x="9231066" y="762699"/>
                  <a:pt x="9231066" y="762699"/>
                  <a:pt x="9231066" y="762699"/>
                </a:cubicBezTo>
                <a:cubicBezTo>
                  <a:pt x="9235781" y="762699"/>
                  <a:pt x="9235781" y="762699"/>
                  <a:pt x="9235781" y="762699"/>
                </a:cubicBezTo>
                <a:cubicBezTo>
                  <a:pt x="9235781" y="729594"/>
                  <a:pt x="9235781" y="729594"/>
                  <a:pt x="9235781" y="729594"/>
                </a:cubicBezTo>
                <a:cubicBezTo>
                  <a:pt x="9240497" y="729594"/>
                  <a:pt x="9240497" y="729594"/>
                  <a:pt x="9240497" y="729594"/>
                </a:cubicBezTo>
                <a:cubicBezTo>
                  <a:pt x="9240497" y="720136"/>
                  <a:pt x="9240497" y="720136"/>
                  <a:pt x="9240497" y="720136"/>
                </a:cubicBezTo>
                <a:cubicBezTo>
                  <a:pt x="9249929" y="720136"/>
                  <a:pt x="9249929" y="720136"/>
                  <a:pt x="9249929" y="720136"/>
                </a:cubicBezTo>
                <a:cubicBezTo>
                  <a:pt x="9249929" y="682301"/>
                  <a:pt x="9249929" y="682301"/>
                  <a:pt x="9249929" y="682301"/>
                </a:cubicBezTo>
                <a:cubicBezTo>
                  <a:pt x="9282938" y="682301"/>
                  <a:pt x="9282938" y="682301"/>
                  <a:pt x="9282938" y="682301"/>
                </a:cubicBezTo>
                <a:cubicBezTo>
                  <a:pt x="9282938" y="668114"/>
                  <a:pt x="9282938" y="668114"/>
                  <a:pt x="9282938" y="668114"/>
                </a:cubicBezTo>
                <a:cubicBezTo>
                  <a:pt x="9320664" y="668114"/>
                  <a:pt x="9320664" y="668114"/>
                  <a:pt x="9320664" y="668114"/>
                </a:cubicBezTo>
                <a:cubicBezTo>
                  <a:pt x="9320664" y="653926"/>
                  <a:pt x="9320664" y="653926"/>
                  <a:pt x="9320664" y="653926"/>
                </a:cubicBezTo>
                <a:cubicBezTo>
                  <a:pt x="9344242" y="653926"/>
                  <a:pt x="9344242" y="653926"/>
                  <a:pt x="9344242" y="653926"/>
                </a:cubicBezTo>
                <a:cubicBezTo>
                  <a:pt x="9344242" y="668114"/>
                  <a:pt x="9344242" y="668114"/>
                  <a:pt x="9344242" y="668114"/>
                </a:cubicBezTo>
                <a:cubicBezTo>
                  <a:pt x="9353673" y="668114"/>
                  <a:pt x="9353673" y="668114"/>
                  <a:pt x="9353673" y="668114"/>
                </a:cubicBezTo>
                <a:cubicBezTo>
                  <a:pt x="9353673" y="663384"/>
                  <a:pt x="9353673" y="663384"/>
                  <a:pt x="9353673" y="663384"/>
                </a:cubicBezTo>
                <a:cubicBezTo>
                  <a:pt x="9363105" y="663384"/>
                  <a:pt x="9363105" y="663384"/>
                  <a:pt x="9363105" y="663384"/>
                </a:cubicBezTo>
                <a:cubicBezTo>
                  <a:pt x="9363105" y="668114"/>
                  <a:pt x="9363105" y="668114"/>
                  <a:pt x="9363105" y="668114"/>
                </a:cubicBezTo>
                <a:cubicBezTo>
                  <a:pt x="9372536" y="668114"/>
                  <a:pt x="9372536" y="668114"/>
                  <a:pt x="9372536" y="668114"/>
                </a:cubicBezTo>
                <a:cubicBezTo>
                  <a:pt x="9372536" y="653926"/>
                  <a:pt x="9372536" y="653926"/>
                  <a:pt x="9372536" y="653926"/>
                </a:cubicBezTo>
                <a:cubicBezTo>
                  <a:pt x="9391399" y="653926"/>
                  <a:pt x="9391399" y="653926"/>
                  <a:pt x="9391399" y="653926"/>
                </a:cubicBezTo>
                <a:cubicBezTo>
                  <a:pt x="9391399" y="668114"/>
                  <a:pt x="9391399" y="668114"/>
                  <a:pt x="9391399" y="668114"/>
                </a:cubicBezTo>
                <a:cubicBezTo>
                  <a:pt x="9419693" y="668114"/>
                  <a:pt x="9419693" y="668114"/>
                  <a:pt x="9419693" y="668114"/>
                </a:cubicBezTo>
                <a:cubicBezTo>
                  <a:pt x="9419693" y="682301"/>
                  <a:pt x="9419693" y="682301"/>
                  <a:pt x="9419693" y="682301"/>
                </a:cubicBezTo>
                <a:cubicBezTo>
                  <a:pt x="9433840" y="682301"/>
                  <a:pt x="9433840" y="682301"/>
                  <a:pt x="9433840" y="682301"/>
                </a:cubicBezTo>
                <a:cubicBezTo>
                  <a:pt x="9433840" y="781617"/>
                  <a:pt x="9433840" y="781617"/>
                  <a:pt x="9433840" y="781617"/>
                </a:cubicBezTo>
                <a:cubicBezTo>
                  <a:pt x="9443271" y="781617"/>
                  <a:pt x="9443271" y="781617"/>
                  <a:pt x="9443271" y="781617"/>
                </a:cubicBezTo>
                <a:cubicBezTo>
                  <a:pt x="9443271" y="743782"/>
                  <a:pt x="9443271" y="743782"/>
                  <a:pt x="9443271" y="743782"/>
                </a:cubicBezTo>
                <a:cubicBezTo>
                  <a:pt x="9490428" y="743782"/>
                  <a:pt x="9490428" y="743782"/>
                  <a:pt x="9490428" y="743782"/>
                </a:cubicBezTo>
                <a:cubicBezTo>
                  <a:pt x="9490428" y="781617"/>
                  <a:pt x="9490428" y="781617"/>
                  <a:pt x="9490428" y="781617"/>
                </a:cubicBezTo>
                <a:cubicBezTo>
                  <a:pt x="9499859" y="781617"/>
                  <a:pt x="9499859" y="781617"/>
                  <a:pt x="9499859" y="781617"/>
                </a:cubicBezTo>
                <a:cubicBezTo>
                  <a:pt x="9499859" y="885661"/>
                  <a:pt x="9499859" y="885661"/>
                  <a:pt x="9499859" y="885661"/>
                </a:cubicBezTo>
                <a:cubicBezTo>
                  <a:pt x="9504575" y="885661"/>
                  <a:pt x="9504575" y="885661"/>
                  <a:pt x="9504575" y="885661"/>
                </a:cubicBezTo>
                <a:cubicBezTo>
                  <a:pt x="9509291" y="800534"/>
                  <a:pt x="9509291" y="800534"/>
                  <a:pt x="9509291" y="800534"/>
                </a:cubicBezTo>
                <a:cubicBezTo>
                  <a:pt x="9509291" y="885661"/>
                  <a:pt x="9509291" y="885661"/>
                  <a:pt x="9509291" y="885661"/>
                </a:cubicBezTo>
                <a:cubicBezTo>
                  <a:pt x="9518722" y="885661"/>
                  <a:pt x="9518722" y="885661"/>
                  <a:pt x="9518722" y="885661"/>
                </a:cubicBezTo>
                <a:cubicBezTo>
                  <a:pt x="9523438" y="932954"/>
                  <a:pt x="9523438" y="932954"/>
                  <a:pt x="9523438" y="932954"/>
                </a:cubicBezTo>
                <a:cubicBezTo>
                  <a:pt x="9547016" y="947142"/>
                  <a:pt x="9547016" y="947142"/>
                  <a:pt x="9547016" y="947142"/>
                </a:cubicBezTo>
                <a:cubicBezTo>
                  <a:pt x="9547016" y="928225"/>
                  <a:pt x="9547016" y="928225"/>
                  <a:pt x="9547016" y="928225"/>
                </a:cubicBezTo>
                <a:cubicBezTo>
                  <a:pt x="9551732" y="928225"/>
                  <a:pt x="9551732" y="928225"/>
                  <a:pt x="9551732" y="928225"/>
                </a:cubicBezTo>
                <a:cubicBezTo>
                  <a:pt x="9551732" y="914037"/>
                  <a:pt x="9551732" y="914037"/>
                  <a:pt x="9551732" y="914037"/>
                </a:cubicBezTo>
                <a:cubicBezTo>
                  <a:pt x="9617751" y="914037"/>
                  <a:pt x="9617751" y="914037"/>
                  <a:pt x="9617751" y="914037"/>
                </a:cubicBezTo>
                <a:cubicBezTo>
                  <a:pt x="9617751" y="918766"/>
                  <a:pt x="9617751" y="918766"/>
                  <a:pt x="9617751" y="918766"/>
                </a:cubicBezTo>
                <a:cubicBezTo>
                  <a:pt x="9622467" y="918766"/>
                  <a:pt x="9622467" y="918766"/>
                  <a:pt x="9622467" y="918766"/>
                </a:cubicBezTo>
                <a:cubicBezTo>
                  <a:pt x="9622467" y="904578"/>
                  <a:pt x="9622467" y="904578"/>
                  <a:pt x="9622467" y="904578"/>
                </a:cubicBezTo>
                <a:cubicBezTo>
                  <a:pt x="9631898" y="904578"/>
                  <a:pt x="9631898" y="904578"/>
                  <a:pt x="9631898" y="904578"/>
                </a:cubicBezTo>
                <a:cubicBezTo>
                  <a:pt x="9631898" y="918766"/>
                  <a:pt x="9631898" y="918766"/>
                  <a:pt x="9631898" y="918766"/>
                </a:cubicBezTo>
                <a:cubicBezTo>
                  <a:pt x="9641329" y="918766"/>
                  <a:pt x="9641329" y="918766"/>
                  <a:pt x="9641329" y="918766"/>
                </a:cubicBezTo>
                <a:cubicBezTo>
                  <a:pt x="9641329" y="899849"/>
                  <a:pt x="9641329" y="899849"/>
                  <a:pt x="9641329" y="899849"/>
                </a:cubicBezTo>
                <a:cubicBezTo>
                  <a:pt x="9650761" y="899849"/>
                  <a:pt x="9650761" y="899849"/>
                  <a:pt x="9650761" y="899849"/>
                </a:cubicBezTo>
                <a:cubicBezTo>
                  <a:pt x="9650761" y="890390"/>
                  <a:pt x="9650761" y="890390"/>
                  <a:pt x="9650761" y="890390"/>
                </a:cubicBezTo>
                <a:cubicBezTo>
                  <a:pt x="9674339" y="890390"/>
                  <a:pt x="9674339" y="890390"/>
                  <a:pt x="9674339" y="890390"/>
                </a:cubicBezTo>
                <a:cubicBezTo>
                  <a:pt x="9674339" y="866744"/>
                  <a:pt x="9674339" y="866744"/>
                  <a:pt x="9674339" y="866744"/>
                </a:cubicBezTo>
                <a:cubicBezTo>
                  <a:pt x="9683771" y="862015"/>
                  <a:pt x="9683771" y="862015"/>
                  <a:pt x="9683771" y="862015"/>
                </a:cubicBezTo>
                <a:cubicBezTo>
                  <a:pt x="9683771" y="857285"/>
                  <a:pt x="9683771" y="857285"/>
                  <a:pt x="9683771" y="857285"/>
                </a:cubicBezTo>
                <a:cubicBezTo>
                  <a:pt x="9702633" y="857285"/>
                  <a:pt x="9702633" y="857285"/>
                  <a:pt x="9702633" y="857285"/>
                </a:cubicBezTo>
                <a:cubicBezTo>
                  <a:pt x="9702633" y="838368"/>
                  <a:pt x="9702633" y="838368"/>
                  <a:pt x="9702633" y="838368"/>
                </a:cubicBezTo>
                <a:cubicBezTo>
                  <a:pt x="9712065" y="838368"/>
                  <a:pt x="9712065" y="838368"/>
                  <a:pt x="9712065" y="838368"/>
                </a:cubicBezTo>
                <a:cubicBezTo>
                  <a:pt x="9712065" y="795805"/>
                  <a:pt x="9712065" y="795805"/>
                  <a:pt x="9712065" y="795805"/>
                </a:cubicBezTo>
                <a:cubicBezTo>
                  <a:pt x="9730927" y="795805"/>
                  <a:pt x="9730927" y="795805"/>
                  <a:pt x="9730927" y="795805"/>
                </a:cubicBezTo>
                <a:cubicBezTo>
                  <a:pt x="9730927" y="791075"/>
                  <a:pt x="9730927" y="791075"/>
                  <a:pt x="9730927" y="791075"/>
                </a:cubicBezTo>
                <a:cubicBezTo>
                  <a:pt x="9740359" y="791075"/>
                  <a:pt x="9740359" y="791075"/>
                  <a:pt x="9740359" y="791075"/>
                </a:cubicBezTo>
                <a:cubicBezTo>
                  <a:pt x="9740359" y="734324"/>
                  <a:pt x="9740359" y="734324"/>
                  <a:pt x="9740359" y="734324"/>
                </a:cubicBezTo>
                <a:cubicBezTo>
                  <a:pt x="9763937" y="734324"/>
                  <a:pt x="9763937" y="734324"/>
                  <a:pt x="9763937" y="734324"/>
                </a:cubicBezTo>
                <a:cubicBezTo>
                  <a:pt x="9763937" y="710677"/>
                  <a:pt x="9763937" y="710677"/>
                  <a:pt x="9763937" y="710677"/>
                </a:cubicBezTo>
                <a:cubicBezTo>
                  <a:pt x="9811094" y="710677"/>
                  <a:pt x="9811094" y="710677"/>
                  <a:pt x="9811094" y="710677"/>
                </a:cubicBezTo>
                <a:cubicBezTo>
                  <a:pt x="9811094" y="734324"/>
                  <a:pt x="9811094" y="734324"/>
                  <a:pt x="9811094" y="734324"/>
                </a:cubicBezTo>
                <a:cubicBezTo>
                  <a:pt x="9839388" y="734324"/>
                  <a:pt x="9839388" y="734324"/>
                  <a:pt x="9839388" y="734324"/>
                </a:cubicBezTo>
                <a:cubicBezTo>
                  <a:pt x="9839388" y="791075"/>
                  <a:pt x="9839388" y="791075"/>
                  <a:pt x="9839388" y="791075"/>
                </a:cubicBezTo>
                <a:cubicBezTo>
                  <a:pt x="9858251" y="791075"/>
                  <a:pt x="9858251" y="791075"/>
                  <a:pt x="9858251" y="791075"/>
                </a:cubicBezTo>
                <a:cubicBezTo>
                  <a:pt x="9858251" y="918766"/>
                  <a:pt x="9858251" y="918766"/>
                  <a:pt x="9858251" y="918766"/>
                </a:cubicBezTo>
                <a:cubicBezTo>
                  <a:pt x="9862966" y="918766"/>
                  <a:pt x="9862966" y="918766"/>
                  <a:pt x="9862966" y="918766"/>
                </a:cubicBezTo>
                <a:cubicBezTo>
                  <a:pt x="9877113" y="885661"/>
                  <a:pt x="9877113" y="885661"/>
                  <a:pt x="9877113" y="885661"/>
                </a:cubicBezTo>
                <a:cubicBezTo>
                  <a:pt x="9886545" y="899849"/>
                  <a:pt x="9886545" y="899849"/>
                  <a:pt x="9886545" y="899849"/>
                </a:cubicBezTo>
                <a:cubicBezTo>
                  <a:pt x="9881829" y="899849"/>
                  <a:pt x="9881829" y="899849"/>
                  <a:pt x="9881829" y="899849"/>
                </a:cubicBezTo>
                <a:cubicBezTo>
                  <a:pt x="9881829" y="918766"/>
                  <a:pt x="9881829" y="918766"/>
                  <a:pt x="9881829" y="918766"/>
                </a:cubicBezTo>
                <a:cubicBezTo>
                  <a:pt x="9891260" y="918766"/>
                  <a:pt x="9891260" y="918766"/>
                  <a:pt x="9891260" y="918766"/>
                </a:cubicBezTo>
                <a:cubicBezTo>
                  <a:pt x="9891260" y="956601"/>
                  <a:pt x="9891260" y="956601"/>
                  <a:pt x="9891260" y="956601"/>
                </a:cubicBezTo>
                <a:cubicBezTo>
                  <a:pt x="9900692" y="956601"/>
                  <a:pt x="9900692" y="956601"/>
                  <a:pt x="9900692" y="956601"/>
                </a:cubicBezTo>
                <a:cubicBezTo>
                  <a:pt x="9900692" y="984976"/>
                  <a:pt x="9900692" y="984976"/>
                  <a:pt x="9900692" y="984976"/>
                </a:cubicBezTo>
                <a:cubicBezTo>
                  <a:pt x="9919554" y="984976"/>
                  <a:pt x="9919554" y="984976"/>
                  <a:pt x="9919554" y="984976"/>
                </a:cubicBezTo>
                <a:cubicBezTo>
                  <a:pt x="9919554" y="975518"/>
                  <a:pt x="9919554" y="975518"/>
                  <a:pt x="9919554" y="975518"/>
                </a:cubicBezTo>
                <a:cubicBezTo>
                  <a:pt x="9938417" y="975518"/>
                  <a:pt x="9938417" y="975518"/>
                  <a:pt x="9938417" y="975518"/>
                </a:cubicBezTo>
                <a:cubicBezTo>
                  <a:pt x="9938417" y="947142"/>
                  <a:pt x="9938417" y="947142"/>
                  <a:pt x="9938417" y="947142"/>
                </a:cubicBezTo>
                <a:cubicBezTo>
                  <a:pt x="9985574" y="947142"/>
                  <a:pt x="9985574" y="947142"/>
                  <a:pt x="9985574" y="947142"/>
                </a:cubicBezTo>
                <a:cubicBezTo>
                  <a:pt x="9985574" y="956601"/>
                  <a:pt x="9985574" y="956601"/>
                  <a:pt x="9985574" y="956601"/>
                </a:cubicBezTo>
                <a:cubicBezTo>
                  <a:pt x="9995005" y="956601"/>
                  <a:pt x="9995005" y="956601"/>
                  <a:pt x="9995005" y="956601"/>
                </a:cubicBezTo>
                <a:cubicBezTo>
                  <a:pt x="9995005" y="947142"/>
                  <a:pt x="9995005" y="947142"/>
                  <a:pt x="9995005" y="947142"/>
                </a:cubicBezTo>
                <a:cubicBezTo>
                  <a:pt x="10004437" y="947142"/>
                  <a:pt x="10004437" y="947142"/>
                  <a:pt x="10004437" y="947142"/>
                </a:cubicBezTo>
                <a:cubicBezTo>
                  <a:pt x="10004437" y="966059"/>
                  <a:pt x="10004437" y="966059"/>
                  <a:pt x="10004437" y="966059"/>
                </a:cubicBezTo>
                <a:cubicBezTo>
                  <a:pt x="10013868" y="966059"/>
                  <a:pt x="10013868" y="966059"/>
                  <a:pt x="10013868" y="966059"/>
                </a:cubicBezTo>
                <a:cubicBezTo>
                  <a:pt x="10013868" y="956601"/>
                  <a:pt x="10013868" y="956601"/>
                  <a:pt x="10013868" y="956601"/>
                </a:cubicBezTo>
                <a:cubicBezTo>
                  <a:pt x="10023299" y="956601"/>
                  <a:pt x="10023299" y="956601"/>
                  <a:pt x="10023299" y="956601"/>
                </a:cubicBezTo>
                <a:cubicBezTo>
                  <a:pt x="10023299" y="928225"/>
                  <a:pt x="10023299" y="928225"/>
                  <a:pt x="10023299" y="928225"/>
                </a:cubicBezTo>
                <a:cubicBezTo>
                  <a:pt x="10061025" y="928225"/>
                  <a:pt x="10061025" y="928225"/>
                  <a:pt x="10061025" y="928225"/>
                </a:cubicBezTo>
                <a:cubicBezTo>
                  <a:pt x="10061025" y="937683"/>
                  <a:pt x="10061025" y="937683"/>
                  <a:pt x="10061025" y="937683"/>
                </a:cubicBezTo>
                <a:cubicBezTo>
                  <a:pt x="10070456" y="937683"/>
                  <a:pt x="10070456" y="937683"/>
                  <a:pt x="10070456" y="937683"/>
                </a:cubicBezTo>
                <a:cubicBezTo>
                  <a:pt x="10070456" y="918766"/>
                  <a:pt x="10070456" y="918766"/>
                  <a:pt x="10070456" y="918766"/>
                </a:cubicBezTo>
                <a:cubicBezTo>
                  <a:pt x="10089319" y="918766"/>
                  <a:pt x="10089319" y="918766"/>
                  <a:pt x="10089319" y="918766"/>
                </a:cubicBezTo>
                <a:cubicBezTo>
                  <a:pt x="10089319" y="890390"/>
                  <a:pt x="10089319" y="890390"/>
                  <a:pt x="10089319" y="890390"/>
                </a:cubicBezTo>
                <a:cubicBezTo>
                  <a:pt x="10108181" y="890390"/>
                  <a:pt x="10108181" y="890390"/>
                  <a:pt x="10108181" y="890390"/>
                </a:cubicBezTo>
                <a:cubicBezTo>
                  <a:pt x="10108181" y="899849"/>
                  <a:pt x="10108181" y="899849"/>
                  <a:pt x="10108181" y="899849"/>
                </a:cubicBezTo>
                <a:cubicBezTo>
                  <a:pt x="10117613" y="899849"/>
                  <a:pt x="10117613" y="899849"/>
                  <a:pt x="10117613" y="899849"/>
                </a:cubicBezTo>
                <a:cubicBezTo>
                  <a:pt x="10117613" y="871473"/>
                  <a:pt x="10117613" y="871473"/>
                  <a:pt x="10117613" y="871473"/>
                </a:cubicBezTo>
                <a:cubicBezTo>
                  <a:pt x="10136475" y="871473"/>
                  <a:pt x="10136475" y="871473"/>
                  <a:pt x="10136475" y="871473"/>
                </a:cubicBezTo>
                <a:cubicBezTo>
                  <a:pt x="10136475" y="890390"/>
                  <a:pt x="10136475" y="890390"/>
                  <a:pt x="10136475" y="890390"/>
                </a:cubicBezTo>
                <a:cubicBezTo>
                  <a:pt x="10164769" y="890390"/>
                  <a:pt x="10164769" y="890390"/>
                  <a:pt x="10164769" y="890390"/>
                </a:cubicBezTo>
                <a:cubicBezTo>
                  <a:pt x="10164769" y="880932"/>
                  <a:pt x="10164769" y="880932"/>
                  <a:pt x="10164769" y="880932"/>
                </a:cubicBezTo>
                <a:cubicBezTo>
                  <a:pt x="10188348" y="880932"/>
                  <a:pt x="10188348" y="880932"/>
                  <a:pt x="10188348" y="880932"/>
                </a:cubicBezTo>
                <a:cubicBezTo>
                  <a:pt x="10188348" y="890390"/>
                  <a:pt x="10188348" y="890390"/>
                  <a:pt x="10188348" y="890390"/>
                </a:cubicBezTo>
                <a:cubicBezTo>
                  <a:pt x="10193063" y="890390"/>
                  <a:pt x="10193063" y="890390"/>
                  <a:pt x="10193063" y="890390"/>
                </a:cubicBezTo>
                <a:cubicBezTo>
                  <a:pt x="10193063" y="909308"/>
                  <a:pt x="10193063" y="909308"/>
                  <a:pt x="10193063" y="909308"/>
                </a:cubicBezTo>
                <a:cubicBezTo>
                  <a:pt x="10202495" y="909308"/>
                  <a:pt x="10202495" y="909308"/>
                  <a:pt x="10202495" y="909308"/>
                </a:cubicBezTo>
                <a:cubicBezTo>
                  <a:pt x="10202495" y="918766"/>
                  <a:pt x="10202495" y="918766"/>
                  <a:pt x="10202495" y="918766"/>
                </a:cubicBezTo>
                <a:cubicBezTo>
                  <a:pt x="10259083" y="918766"/>
                  <a:pt x="10259083" y="918766"/>
                  <a:pt x="10259083" y="918766"/>
                </a:cubicBezTo>
                <a:cubicBezTo>
                  <a:pt x="10259083" y="956601"/>
                  <a:pt x="10259083" y="956601"/>
                  <a:pt x="10259083" y="956601"/>
                </a:cubicBezTo>
                <a:cubicBezTo>
                  <a:pt x="10282661" y="956601"/>
                  <a:pt x="10282661" y="956601"/>
                  <a:pt x="10282661" y="956601"/>
                </a:cubicBezTo>
                <a:cubicBezTo>
                  <a:pt x="10282661" y="947142"/>
                  <a:pt x="10282661" y="947142"/>
                  <a:pt x="10282661" y="947142"/>
                </a:cubicBezTo>
                <a:cubicBezTo>
                  <a:pt x="10339249" y="947142"/>
                  <a:pt x="10339249" y="947142"/>
                  <a:pt x="10339249" y="947142"/>
                </a:cubicBezTo>
                <a:cubicBezTo>
                  <a:pt x="10339249" y="937683"/>
                  <a:pt x="10339249" y="937683"/>
                  <a:pt x="10339249" y="937683"/>
                </a:cubicBezTo>
                <a:cubicBezTo>
                  <a:pt x="10348681" y="928225"/>
                  <a:pt x="10348681" y="928225"/>
                  <a:pt x="10348681" y="928225"/>
                </a:cubicBezTo>
                <a:cubicBezTo>
                  <a:pt x="10348681" y="890390"/>
                  <a:pt x="10348681" y="890390"/>
                  <a:pt x="10348681" y="890390"/>
                </a:cubicBezTo>
                <a:cubicBezTo>
                  <a:pt x="10367543" y="890390"/>
                  <a:pt x="10367543" y="890390"/>
                  <a:pt x="10367543" y="890390"/>
                </a:cubicBezTo>
                <a:cubicBezTo>
                  <a:pt x="10372259" y="914037"/>
                  <a:pt x="10372259" y="914037"/>
                  <a:pt x="10372259" y="914037"/>
                </a:cubicBezTo>
                <a:cubicBezTo>
                  <a:pt x="10376975" y="904578"/>
                  <a:pt x="10376975" y="904578"/>
                  <a:pt x="10376975" y="904578"/>
                </a:cubicBezTo>
                <a:cubicBezTo>
                  <a:pt x="10391122" y="904578"/>
                  <a:pt x="10391122" y="904578"/>
                  <a:pt x="10391122" y="904578"/>
                </a:cubicBezTo>
                <a:cubicBezTo>
                  <a:pt x="10391122" y="800534"/>
                  <a:pt x="10391122" y="800534"/>
                  <a:pt x="10391122" y="800534"/>
                </a:cubicBezTo>
                <a:cubicBezTo>
                  <a:pt x="10405269" y="800534"/>
                  <a:pt x="10405269" y="800534"/>
                  <a:pt x="10405269" y="800534"/>
                </a:cubicBezTo>
                <a:cubicBezTo>
                  <a:pt x="10405269" y="635008"/>
                  <a:pt x="10405269" y="635008"/>
                  <a:pt x="10405269" y="635008"/>
                </a:cubicBezTo>
                <a:cubicBezTo>
                  <a:pt x="10428847" y="635008"/>
                  <a:pt x="10428847" y="635008"/>
                  <a:pt x="10428847" y="635008"/>
                </a:cubicBezTo>
                <a:cubicBezTo>
                  <a:pt x="10428847" y="493130"/>
                  <a:pt x="10428847" y="493130"/>
                  <a:pt x="10428847" y="493130"/>
                </a:cubicBezTo>
                <a:cubicBezTo>
                  <a:pt x="10433563" y="488400"/>
                  <a:pt x="10433563" y="488400"/>
                  <a:pt x="10433563" y="488400"/>
                </a:cubicBezTo>
                <a:cubicBezTo>
                  <a:pt x="10433563" y="460025"/>
                  <a:pt x="10433563" y="460025"/>
                  <a:pt x="10433563" y="460025"/>
                </a:cubicBezTo>
                <a:cubicBezTo>
                  <a:pt x="10452425" y="460025"/>
                  <a:pt x="10452425" y="460025"/>
                  <a:pt x="10452425" y="460025"/>
                </a:cubicBezTo>
                <a:cubicBezTo>
                  <a:pt x="10504298" y="365439"/>
                  <a:pt x="10504298" y="365439"/>
                  <a:pt x="10504298" y="365439"/>
                </a:cubicBezTo>
                <a:cubicBezTo>
                  <a:pt x="10504298" y="72222"/>
                  <a:pt x="10504298" y="72222"/>
                  <a:pt x="10504298" y="72222"/>
                </a:cubicBezTo>
                <a:cubicBezTo>
                  <a:pt x="10509014" y="365439"/>
                  <a:pt x="10509014" y="365439"/>
                  <a:pt x="10509014" y="365439"/>
                </a:cubicBezTo>
                <a:cubicBezTo>
                  <a:pt x="10556171" y="464754"/>
                  <a:pt x="10556171" y="464754"/>
                  <a:pt x="10556171" y="464754"/>
                </a:cubicBezTo>
                <a:cubicBezTo>
                  <a:pt x="10579749" y="464754"/>
                  <a:pt x="10579749" y="464754"/>
                  <a:pt x="10579749" y="464754"/>
                </a:cubicBezTo>
                <a:cubicBezTo>
                  <a:pt x="10579749" y="493130"/>
                  <a:pt x="10579749" y="493130"/>
                  <a:pt x="10579749" y="493130"/>
                </a:cubicBezTo>
                <a:cubicBezTo>
                  <a:pt x="10584465" y="493130"/>
                  <a:pt x="10584465" y="493130"/>
                  <a:pt x="10584465" y="493130"/>
                </a:cubicBezTo>
                <a:cubicBezTo>
                  <a:pt x="10584465" y="635008"/>
                  <a:pt x="10584465" y="635008"/>
                  <a:pt x="10584465" y="635008"/>
                </a:cubicBezTo>
                <a:cubicBezTo>
                  <a:pt x="10598611" y="635008"/>
                  <a:pt x="10598611" y="635008"/>
                  <a:pt x="10598611" y="635008"/>
                </a:cubicBezTo>
                <a:cubicBezTo>
                  <a:pt x="10598611" y="795805"/>
                  <a:pt x="10598611" y="795805"/>
                  <a:pt x="10598611" y="795805"/>
                </a:cubicBezTo>
                <a:cubicBezTo>
                  <a:pt x="10622190" y="795805"/>
                  <a:pt x="10622190" y="795805"/>
                  <a:pt x="10622190" y="795805"/>
                </a:cubicBezTo>
                <a:cubicBezTo>
                  <a:pt x="10622190" y="942413"/>
                  <a:pt x="10622190" y="942413"/>
                  <a:pt x="10622190" y="942413"/>
                </a:cubicBezTo>
                <a:cubicBezTo>
                  <a:pt x="10655199" y="942413"/>
                  <a:pt x="10655199" y="942413"/>
                  <a:pt x="10655199" y="942413"/>
                </a:cubicBezTo>
                <a:cubicBezTo>
                  <a:pt x="10659915" y="928225"/>
                  <a:pt x="10659915" y="928225"/>
                  <a:pt x="10659915" y="928225"/>
                </a:cubicBezTo>
                <a:cubicBezTo>
                  <a:pt x="10678778" y="923495"/>
                  <a:pt x="10678778" y="923495"/>
                  <a:pt x="10678778" y="923495"/>
                </a:cubicBezTo>
                <a:cubicBezTo>
                  <a:pt x="10683494" y="937683"/>
                  <a:pt x="10683494" y="937683"/>
                  <a:pt x="10683494" y="937683"/>
                </a:cubicBezTo>
                <a:lnTo>
                  <a:pt x="10694372" y="937683"/>
                </a:lnTo>
                <a:lnTo>
                  <a:pt x="10694372" y="939439"/>
                </a:lnTo>
                <a:lnTo>
                  <a:pt x="10695596" y="939439"/>
                </a:lnTo>
                <a:cubicBezTo>
                  <a:pt x="10695596" y="939439"/>
                  <a:pt x="10700311" y="939439"/>
                  <a:pt x="10700311" y="944169"/>
                </a:cubicBezTo>
                <a:cubicBezTo>
                  <a:pt x="10714458" y="944169"/>
                  <a:pt x="10714458" y="944169"/>
                  <a:pt x="10714458" y="944169"/>
                </a:cubicBezTo>
                <a:cubicBezTo>
                  <a:pt x="10714458" y="977274"/>
                  <a:pt x="10714458" y="977274"/>
                  <a:pt x="10714458" y="977274"/>
                </a:cubicBezTo>
                <a:cubicBezTo>
                  <a:pt x="10752184" y="977274"/>
                  <a:pt x="10752184" y="977274"/>
                  <a:pt x="10752184" y="977274"/>
                </a:cubicBezTo>
                <a:cubicBezTo>
                  <a:pt x="10752184" y="963086"/>
                  <a:pt x="10752184" y="963086"/>
                  <a:pt x="10752184" y="963086"/>
                </a:cubicBezTo>
                <a:cubicBezTo>
                  <a:pt x="10756900" y="963086"/>
                  <a:pt x="10756900" y="963086"/>
                  <a:pt x="10756900" y="963086"/>
                </a:cubicBezTo>
                <a:cubicBezTo>
                  <a:pt x="10756900" y="977274"/>
                  <a:pt x="10756900" y="977274"/>
                  <a:pt x="10756900" y="977274"/>
                </a:cubicBezTo>
                <a:cubicBezTo>
                  <a:pt x="10775762" y="977274"/>
                  <a:pt x="10775762" y="977274"/>
                  <a:pt x="10775762" y="977274"/>
                </a:cubicBezTo>
                <a:cubicBezTo>
                  <a:pt x="10775762" y="811748"/>
                  <a:pt x="10775762" y="811748"/>
                  <a:pt x="10775762" y="811748"/>
                </a:cubicBezTo>
                <a:cubicBezTo>
                  <a:pt x="10822919" y="811748"/>
                  <a:pt x="10822919" y="811748"/>
                  <a:pt x="10822919" y="811748"/>
                </a:cubicBezTo>
                <a:cubicBezTo>
                  <a:pt x="10822919" y="797561"/>
                  <a:pt x="10822919" y="797561"/>
                  <a:pt x="10822919" y="797561"/>
                </a:cubicBezTo>
                <a:cubicBezTo>
                  <a:pt x="10827635" y="797561"/>
                  <a:pt x="10827635" y="797561"/>
                  <a:pt x="10827635" y="797561"/>
                </a:cubicBezTo>
                <a:cubicBezTo>
                  <a:pt x="10827635" y="807019"/>
                  <a:pt x="10827635" y="807019"/>
                  <a:pt x="10827635" y="807019"/>
                </a:cubicBezTo>
                <a:cubicBezTo>
                  <a:pt x="10851213" y="807019"/>
                  <a:pt x="10851213" y="807019"/>
                  <a:pt x="10851213" y="807019"/>
                </a:cubicBezTo>
                <a:cubicBezTo>
                  <a:pt x="10851213" y="797561"/>
                  <a:pt x="10851213" y="797561"/>
                  <a:pt x="10851213" y="797561"/>
                </a:cubicBezTo>
                <a:cubicBezTo>
                  <a:pt x="10855929" y="797561"/>
                  <a:pt x="10855929" y="797561"/>
                  <a:pt x="10855929" y="797561"/>
                </a:cubicBezTo>
                <a:cubicBezTo>
                  <a:pt x="10855929" y="816478"/>
                  <a:pt x="10855929" y="816478"/>
                  <a:pt x="10855929" y="816478"/>
                </a:cubicBezTo>
                <a:cubicBezTo>
                  <a:pt x="10865360" y="816478"/>
                  <a:pt x="10865360" y="816478"/>
                  <a:pt x="10865360" y="816478"/>
                </a:cubicBezTo>
                <a:cubicBezTo>
                  <a:pt x="10865360" y="835395"/>
                  <a:pt x="10865360" y="835395"/>
                  <a:pt x="10865360" y="835395"/>
                </a:cubicBezTo>
                <a:cubicBezTo>
                  <a:pt x="10893654" y="835395"/>
                  <a:pt x="10893654" y="835395"/>
                  <a:pt x="10893654" y="835395"/>
                </a:cubicBezTo>
                <a:cubicBezTo>
                  <a:pt x="10893654" y="873229"/>
                  <a:pt x="10893654" y="873229"/>
                  <a:pt x="10893654" y="873229"/>
                </a:cubicBezTo>
                <a:cubicBezTo>
                  <a:pt x="10898370" y="873229"/>
                  <a:pt x="10898370" y="873229"/>
                  <a:pt x="10898370" y="873229"/>
                </a:cubicBezTo>
                <a:cubicBezTo>
                  <a:pt x="10898370" y="844854"/>
                  <a:pt x="10898370" y="844854"/>
                  <a:pt x="10898370" y="844854"/>
                </a:cubicBezTo>
                <a:cubicBezTo>
                  <a:pt x="10907801" y="844854"/>
                  <a:pt x="10907801" y="844854"/>
                  <a:pt x="10907801" y="844854"/>
                </a:cubicBezTo>
                <a:cubicBezTo>
                  <a:pt x="10907801" y="887417"/>
                  <a:pt x="10907801" y="887417"/>
                  <a:pt x="10907801" y="887417"/>
                </a:cubicBezTo>
                <a:cubicBezTo>
                  <a:pt x="10945526" y="887417"/>
                  <a:pt x="10945526" y="887417"/>
                  <a:pt x="10945526" y="887417"/>
                </a:cubicBezTo>
                <a:cubicBezTo>
                  <a:pt x="10945526" y="873229"/>
                  <a:pt x="10945526" y="873229"/>
                  <a:pt x="10945526" y="873229"/>
                </a:cubicBezTo>
                <a:cubicBezTo>
                  <a:pt x="10964389" y="873229"/>
                  <a:pt x="10964389" y="873229"/>
                  <a:pt x="10964389" y="873229"/>
                </a:cubicBezTo>
                <a:cubicBezTo>
                  <a:pt x="10964389" y="896876"/>
                  <a:pt x="10964389" y="896876"/>
                  <a:pt x="10964389" y="896876"/>
                </a:cubicBezTo>
                <a:cubicBezTo>
                  <a:pt x="10969105" y="896876"/>
                  <a:pt x="10969105" y="896876"/>
                  <a:pt x="10969105" y="896876"/>
                </a:cubicBezTo>
                <a:cubicBezTo>
                  <a:pt x="10969105" y="873229"/>
                  <a:pt x="10969105" y="873229"/>
                  <a:pt x="10969105" y="873229"/>
                </a:cubicBezTo>
                <a:cubicBezTo>
                  <a:pt x="10987968" y="873229"/>
                  <a:pt x="10987968" y="873229"/>
                  <a:pt x="10987968" y="873229"/>
                </a:cubicBezTo>
                <a:cubicBezTo>
                  <a:pt x="10987968" y="830666"/>
                  <a:pt x="10987968" y="830666"/>
                  <a:pt x="10987968" y="830666"/>
                </a:cubicBezTo>
                <a:cubicBezTo>
                  <a:pt x="10997399" y="830666"/>
                  <a:pt x="10997399" y="830666"/>
                  <a:pt x="10997399" y="830666"/>
                </a:cubicBezTo>
                <a:cubicBezTo>
                  <a:pt x="11011546" y="778643"/>
                  <a:pt x="11011546" y="778643"/>
                  <a:pt x="11011546" y="778643"/>
                </a:cubicBezTo>
                <a:cubicBezTo>
                  <a:pt x="11025693" y="778643"/>
                  <a:pt x="11025693" y="778643"/>
                  <a:pt x="11025693" y="778643"/>
                </a:cubicBezTo>
                <a:cubicBezTo>
                  <a:pt x="11039840" y="830666"/>
                  <a:pt x="11039840" y="830666"/>
                  <a:pt x="11039840" y="830666"/>
                </a:cubicBezTo>
                <a:cubicBezTo>
                  <a:pt x="11049271" y="830666"/>
                  <a:pt x="11049271" y="830666"/>
                  <a:pt x="11049271" y="830666"/>
                </a:cubicBezTo>
                <a:cubicBezTo>
                  <a:pt x="11049271" y="906334"/>
                  <a:pt x="11049271" y="906334"/>
                  <a:pt x="11049271" y="906334"/>
                </a:cubicBezTo>
                <a:cubicBezTo>
                  <a:pt x="11053987" y="906334"/>
                  <a:pt x="11053987" y="906334"/>
                  <a:pt x="11053987" y="906334"/>
                </a:cubicBezTo>
                <a:cubicBezTo>
                  <a:pt x="11053987" y="963086"/>
                  <a:pt x="11053987" y="963086"/>
                  <a:pt x="11053987" y="963086"/>
                </a:cubicBezTo>
                <a:cubicBezTo>
                  <a:pt x="11063418" y="958357"/>
                  <a:pt x="11063418" y="958357"/>
                  <a:pt x="11063418" y="958357"/>
                </a:cubicBezTo>
                <a:cubicBezTo>
                  <a:pt x="11063418" y="939439"/>
                  <a:pt x="11063418" y="939439"/>
                  <a:pt x="11063418" y="939439"/>
                </a:cubicBezTo>
                <a:cubicBezTo>
                  <a:pt x="11068134" y="953627"/>
                  <a:pt x="11068134" y="953627"/>
                  <a:pt x="11068134" y="953627"/>
                </a:cubicBezTo>
                <a:cubicBezTo>
                  <a:pt x="11077565" y="953627"/>
                  <a:pt x="11077565" y="953627"/>
                  <a:pt x="11077565" y="953627"/>
                </a:cubicBezTo>
                <a:cubicBezTo>
                  <a:pt x="11077565" y="854312"/>
                  <a:pt x="11077565" y="854312"/>
                  <a:pt x="11077565" y="854312"/>
                </a:cubicBezTo>
                <a:cubicBezTo>
                  <a:pt x="11115291" y="854312"/>
                  <a:pt x="11115291" y="854312"/>
                  <a:pt x="11115291" y="854312"/>
                </a:cubicBezTo>
                <a:cubicBezTo>
                  <a:pt x="11129438" y="868500"/>
                  <a:pt x="11129438" y="868500"/>
                  <a:pt x="11129438" y="868500"/>
                </a:cubicBezTo>
                <a:cubicBezTo>
                  <a:pt x="11129438" y="854312"/>
                  <a:pt x="11129438" y="854312"/>
                  <a:pt x="11129438" y="854312"/>
                </a:cubicBezTo>
                <a:cubicBezTo>
                  <a:pt x="11129438" y="849583"/>
                  <a:pt x="11129438" y="849583"/>
                  <a:pt x="11129438" y="849583"/>
                </a:cubicBezTo>
                <a:cubicBezTo>
                  <a:pt x="11143585" y="849583"/>
                  <a:pt x="11143585" y="849583"/>
                  <a:pt x="11143585" y="849583"/>
                </a:cubicBezTo>
                <a:cubicBezTo>
                  <a:pt x="11143585" y="821207"/>
                  <a:pt x="11143585" y="821207"/>
                  <a:pt x="11143585" y="821207"/>
                </a:cubicBezTo>
                <a:cubicBezTo>
                  <a:pt x="11153016" y="821207"/>
                  <a:pt x="11153016" y="821207"/>
                  <a:pt x="11153016" y="821207"/>
                </a:cubicBezTo>
                <a:cubicBezTo>
                  <a:pt x="11153016" y="807019"/>
                  <a:pt x="11153016" y="807019"/>
                  <a:pt x="11153016" y="807019"/>
                </a:cubicBezTo>
                <a:cubicBezTo>
                  <a:pt x="11153016" y="778643"/>
                  <a:pt x="11153016" y="778643"/>
                  <a:pt x="11153016" y="778643"/>
                </a:cubicBezTo>
                <a:cubicBezTo>
                  <a:pt x="11171879" y="778643"/>
                  <a:pt x="11171879" y="778643"/>
                  <a:pt x="11171879" y="778643"/>
                </a:cubicBezTo>
                <a:cubicBezTo>
                  <a:pt x="11171879" y="740809"/>
                  <a:pt x="11171879" y="740809"/>
                  <a:pt x="11171879" y="740809"/>
                </a:cubicBezTo>
                <a:cubicBezTo>
                  <a:pt x="11186026" y="740809"/>
                  <a:pt x="11186026" y="740809"/>
                  <a:pt x="11186026" y="740809"/>
                </a:cubicBezTo>
                <a:cubicBezTo>
                  <a:pt x="11186026" y="731350"/>
                  <a:pt x="11186026" y="731350"/>
                  <a:pt x="11186026" y="731350"/>
                </a:cubicBezTo>
                <a:cubicBezTo>
                  <a:pt x="11190742" y="731350"/>
                  <a:pt x="11190742" y="731350"/>
                  <a:pt x="11190742" y="731350"/>
                </a:cubicBezTo>
                <a:cubicBezTo>
                  <a:pt x="11190742" y="698245"/>
                  <a:pt x="11190742" y="698245"/>
                  <a:pt x="11190742" y="698245"/>
                </a:cubicBezTo>
                <a:cubicBezTo>
                  <a:pt x="11195457" y="698245"/>
                  <a:pt x="11195457" y="698245"/>
                  <a:pt x="11195457" y="698245"/>
                </a:cubicBezTo>
                <a:cubicBezTo>
                  <a:pt x="11195457" y="688787"/>
                  <a:pt x="11195457" y="688787"/>
                  <a:pt x="11195457" y="688787"/>
                </a:cubicBezTo>
                <a:cubicBezTo>
                  <a:pt x="11204888" y="688787"/>
                  <a:pt x="11204888" y="688787"/>
                  <a:pt x="11204888" y="688787"/>
                </a:cubicBezTo>
                <a:cubicBezTo>
                  <a:pt x="11204888" y="650952"/>
                  <a:pt x="11204888" y="650952"/>
                  <a:pt x="11204888" y="650952"/>
                </a:cubicBezTo>
                <a:cubicBezTo>
                  <a:pt x="11237898" y="650952"/>
                  <a:pt x="11237898" y="650952"/>
                  <a:pt x="11237898" y="650952"/>
                </a:cubicBezTo>
                <a:cubicBezTo>
                  <a:pt x="11237898" y="636765"/>
                  <a:pt x="11237898" y="636765"/>
                  <a:pt x="11237898" y="636765"/>
                </a:cubicBezTo>
                <a:cubicBezTo>
                  <a:pt x="11275624" y="636765"/>
                  <a:pt x="11275624" y="636765"/>
                  <a:pt x="11275624" y="636765"/>
                </a:cubicBezTo>
                <a:cubicBezTo>
                  <a:pt x="11275624" y="622577"/>
                  <a:pt x="11275624" y="622577"/>
                  <a:pt x="11275624" y="622577"/>
                </a:cubicBezTo>
                <a:cubicBezTo>
                  <a:pt x="11299202" y="622577"/>
                  <a:pt x="11299202" y="622577"/>
                  <a:pt x="11299202" y="622577"/>
                </a:cubicBezTo>
                <a:cubicBezTo>
                  <a:pt x="11299202" y="636765"/>
                  <a:pt x="11299202" y="636765"/>
                  <a:pt x="11299202" y="636765"/>
                </a:cubicBezTo>
                <a:cubicBezTo>
                  <a:pt x="11308634" y="636765"/>
                  <a:pt x="11308634" y="636765"/>
                  <a:pt x="11308634" y="636765"/>
                </a:cubicBezTo>
                <a:cubicBezTo>
                  <a:pt x="11308634" y="632035"/>
                  <a:pt x="11308634" y="632035"/>
                  <a:pt x="11308634" y="632035"/>
                </a:cubicBezTo>
                <a:cubicBezTo>
                  <a:pt x="11318065" y="632035"/>
                  <a:pt x="11318065" y="632035"/>
                  <a:pt x="11318065" y="632035"/>
                </a:cubicBezTo>
                <a:cubicBezTo>
                  <a:pt x="11318065" y="636765"/>
                  <a:pt x="11318065" y="636765"/>
                  <a:pt x="11318065" y="636765"/>
                </a:cubicBezTo>
                <a:cubicBezTo>
                  <a:pt x="11327496" y="636765"/>
                  <a:pt x="11327496" y="636765"/>
                  <a:pt x="11327496" y="636765"/>
                </a:cubicBezTo>
                <a:cubicBezTo>
                  <a:pt x="11327496" y="622577"/>
                  <a:pt x="11327496" y="622577"/>
                  <a:pt x="11327496" y="622577"/>
                </a:cubicBezTo>
                <a:cubicBezTo>
                  <a:pt x="11346359" y="622577"/>
                  <a:pt x="11346359" y="622577"/>
                  <a:pt x="11346359" y="622577"/>
                </a:cubicBezTo>
                <a:cubicBezTo>
                  <a:pt x="11346359" y="636765"/>
                  <a:pt x="11346359" y="636765"/>
                  <a:pt x="11346359" y="636765"/>
                </a:cubicBezTo>
                <a:cubicBezTo>
                  <a:pt x="11374653" y="636765"/>
                  <a:pt x="11374653" y="636765"/>
                  <a:pt x="11374653" y="636765"/>
                </a:cubicBezTo>
                <a:cubicBezTo>
                  <a:pt x="11374653" y="650952"/>
                  <a:pt x="11374653" y="650952"/>
                  <a:pt x="11374653" y="650952"/>
                </a:cubicBezTo>
                <a:cubicBezTo>
                  <a:pt x="11388800" y="650952"/>
                  <a:pt x="11388800" y="650952"/>
                  <a:pt x="11388800" y="650952"/>
                </a:cubicBezTo>
                <a:cubicBezTo>
                  <a:pt x="11388800" y="750268"/>
                  <a:pt x="11388800" y="750268"/>
                  <a:pt x="11388800" y="750268"/>
                </a:cubicBezTo>
                <a:cubicBezTo>
                  <a:pt x="11398231" y="750268"/>
                  <a:pt x="11398231" y="750268"/>
                  <a:pt x="11398231" y="750268"/>
                </a:cubicBezTo>
                <a:cubicBezTo>
                  <a:pt x="11398231" y="712433"/>
                  <a:pt x="11398231" y="712433"/>
                  <a:pt x="11398231" y="712433"/>
                </a:cubicBezTo>
                <a:cubicBezTo>
                  <a:pt x="11445388" y="712433"/>
                  <a:pt x="11445388" y="712433"/>
                  <a:pt x="11445388" y="712433"/>
                </a:cubicBezTo>
                <a:cubicBezTo>
                  <a:pt x="11445388" y="750268"/>
                  <a:pt x="11445388" y="750268"/>
                  <a:pt x="11445388" y="750268"/>
                </a:cubicBezTo>
                <a:cubicBezTo>
                  <a:pt x="11454819" y="750268"/>
                  <a:pt x="11454819" y="750268"/>
                  <a:pt x="11454819" y="750268"/>
                </a:cubicBezTo>
                <a:cubicBezTo>
                  <a:pt x="11454819" y="854312"/>
                  <a:pt x="11454819" y="854312"/>
                  <a:pt x="11454819" y="854312"/>
                </a:cubicBezTo>
                <a:cubicBezTo>
                  <a:pt x="11459535" y="854312"/>
                  <a:pt x="11459535" y="854312"/>
                  <a:pt x="11459535" y="854312"/>
                </a:cubicBezTo>
                <a:cubicBezTo>
                  <a:pt x="11464251" y="769185"/>
                  <a:pt x="11464251" y="769185"/>
                  <a:pt x="11464251" y="769185"/>
                </a:cubicBezTo>
                <a:cubicBezTo>
                  <a:pt x="11464251" y="854312"/>
                  <a:pt x="11464251" y="854312"/>
                  <a:pt x="11464251" y="854312"/>
                </a:cubicBezTo>
                <a:cubicBezTo>
                  <a:pt x="11473682" y="854312"/>
                  <a:pt x="11473682" y="854312"/>
                  <a:pt x="11473682" y="854312"/>
                </a:cubicBezTo>
                <a:cubicBezTo>
                  <a:pt x="11478398" y="901605"/>
                  <a:pt x="11478398" y="901605"/>
                  <a:pt x="11478398" y="901605"/>
                </a:cubicBezTo>
                <a:cubicBezTo>
                  <a:pt x="11501976" y="915793"/>
                  <a:pt x="11501976" y="915793"/>
                  <a:pt x="11501976" y="915793"/>
                </a:cubicBezTo>
                <a:cubicBezTo>
                  <a:pt x="11501976" y="896876"/>
                  <a:pt x="11501976" y="896876"/>
                  <a:pt x="11501976" y="896876"/>
                </a:cubicBezTo>
                <a:cubicBezTo>
                  <a:pt x="11506692" y="896876"/>
                  <a:pt x="11506692" y="896876"/>
                  <a:pt x="11506692" y="896876"/>
                </a:cubicBezTo>
                <a:cubicBezTo>
                  <a:pt x="11506692" y="882688"/>
                  <a:pt x="11506692" y="882688"/>
                  <a:pt x="11506692" y="882688"/>
                </a:cubicBezTo>
                <a:cubicBezTo>
                  <a:pt x="11572711" y="882688"/>
                  <a:pt x="11572711" y="882688"/>
                  <a:pt x="11572711" y="882688"/>
                </a:cubicBezTo>
                <a:cubicBezTo>
                  <a:pt x="11572711" y="887417"/>
                  <a:pt x="11572711" y="887417"/>
                  <a:pt x="11572711" y="887417"/>
                </a:cubicBezTo>
                <a:cubicBezTo>
                  <a:pt x="11577427" y="887417"/>
                  <a:pt x="11577427" y="887417"/>
                  <a:pt x="11577427" y="887417"/>
                </a:cubicBezTo>
                <a:cubicBezTo>
                  <a:pt x="11577427" y="873229"/>
                  <a:pt x="11577427" y="873229"/>
                  <a:pt x="11577427" y="873229"/>
                </a:cubicBezTo>
                <a:cubicBezTo>
                  <a:pt x="11586858" y="873229"/>
                  <a:pt x="11586858" y="873229"/>
                  <a:pt x="11586858" y="873229"/>
                </a:cubicBezTo>
                <a:cubicBezTo>
                  <a:pt x="11586858" y="887417"/>
                  <a:pt x="11586858" y="887417"/>
                  <a:pt x="11586858" y="887417"/>
                </a:cubicBezTo>
                <a:cubicBezTo>
                  <a:pt x="11596290" y="887417"/>
                  <a:pt x="11596290" y="887417"/>
                  <a:pt x="11596290" y="887417"/>
                </a:cubicBezTo>
                <a:cubicBezTo>
                  <a:pt x="11596290" y="868500"/>
                  <a:pt x="11596290" y="868500"/>
                  <a:pt x="11596290" y="868500"/>
                </a:cubicBezTo>
                <a:cubicBezTo>
                  <a:pt x="11605721" y="868500"/>
                  <a:pt x="11605721" y="868500"/>
                  <a:pt x="11605721" y="868500"/>
                </a:cubicBezTo>
                <a:cubicBezTo>
                  <a:pt x="11605721" y="859041"/>
                  <a:pt x="11605721" y="859041"/>
                  <a:pt x="11605721" y="859041"/>
                </a:cubicBezTo>
                <a:cubicBezTo>
                  <a:pt x="11629299" y="859041"/>
                  <a:pt x="11629299" y="859041"/>
                  <a:pt x="11629299" y="859041"/>
                </a:cubicBezTo>
                <a:cubicBezTo>
                  <a:pt x="11629299" y="835395"/>
                  <a:pt x="11629299" y="835395"/>
                  <a:pt x="11629299" y="835395"/>
                </a:cubicBezTo>
                <a:cubicBezTo>
                  <a:pt x="11638730" y="830666"/>
                  <a:pt x="11638730" y="830666"/>
                  <a:pt x="11638730" y="830666"/>
                </a:cubicBezTo>
                <a:cubicBezTo>
                  <a:pt x="11638730" y="825936"/>
                  <a:pt x="11638730" y="825936"/>
                  <a:pt x="11638730" y="825936"/>
                </a:cubicBezTo>
                <a:cubicBezTo>
                  <a:pt x="11657593" y="825936"/>
                  <a:pt x="11657593" y="825936"/>
                  <a:pt x="11657593" y="825936"/>
                </a:cubicBezTo>
                <a:cubicBezTo>
                  <a:pt x="11657593" y="807019"/>
                  <a:pt x="11657593" y="807019"/>
                  <a:pt x="11657593" y="807019"/>
                </a:cubicBezTo>
                <a:cubicBezTo>
                  <a:pt x="11667025" y="807019"/>
                  <a:pt x="11667025" y="807019"/>
                  <a:pt x="11667025" y="807019"/>
                </a:cubicBezTo>
                <a:cubicBezTo>
                  <a:pt x="11667025" y="764456"/>
                  <a:pt x="11667025" y="764456"/>
                  <a:pt x="11667025" y="764456"/>
                </a:cubicBezTo>
                <a:cubicBezTo>
                  <a:pt x="11685887" y="764456"/>
                  <a:pt x="11685887" y="764456"/>
                  <a:pt x="11685887" y="764456"/>
                </a:cubicBezTo>
                <a:cubicBezTo>
                  <a:pt x="11685887" y="759726"/>
                  <a:pt x="11685887" y="759726"/>
                  <a:pt x="11685887" y="759726"/>
                </a:cubicBezTo>
                <a:cubicBezTo>
                  <a:pt x="11695319" y="759726"/>
                  <a:pt x="11695319" y="759726"/>
                  <a:pt x="11695319" y="759726"/>
                </a:cubicBezTo>
                <a:cubicBezTo>
                  <a:pt x="11695319" y="702975"/>
                  <a:pt x="11695319" y="702975"/>
                  <a:pt x="11695319" y="702975"/>
                </a:cubicBezTo>
                <a:cubicBezTo>
                  <a:pt x="11718897" y="702975"/>
                  <a:pt x="11718897" y="702975"/>
                  <a:pt x="11718897" y="702975"/>
                </a:cubicBezTo>
                <a:cubicBezTo>
                  <a:pt x="11718897" y="679328"/>
                  <a:pt x="11718897" y="679328"/>
                  <a:pt x="11718897" y="679328"/>
                </a:cubicBezTo>
                <a:cubicBezTo>
                  <a:pt x="11766054" y="679328"/>
                  <a:pt x="11766054" y="679328"/>
                  <a:pt x="11766054" y="679328"/>
                </a:cubicBezTo>
                <a:cubicBezTo>
                  <a:pt x="11766054" y="702975"/>
                  <a:pt x="11766054" y="702975"/>
                  <a:pt x="11766054" y="702975"/>
                </a:cubicBezTo>
                <a:cubicBezTo>
                  <a:pt x="11794348" y="702975"/>
                  <a:pt x="11794348" y="702975"/>
                  <a:pt x="11794348" y="702975"/>
                </a:cubicBezTo>
                <a:cubicBezTo>
                  <a:pt x="11794348" y="759726"/>
                  <a:pt x="11794348" y="759726"/>
                  <a:pt x="11794348" y="759726"/>
                </a:cubicBezTo>
                <a:cubicBezTo>
                  <a:pt x="11813210" y="759726"/>
                  <a:pt x="11813210" y="759726"/>
                  <a:pt x="11813210" y="759726"/>
                </a:cubicBezTo>
                <a:cubicBezTo>
                  <a:pt x="11813210" y="887417"/>
                  <a:pt x="11813210" y="887417"/>
                  <a:pt x="11813210" y="887417"/>
                </a:cubicBezTo>
                <a:cubicBezTo>
                  <a:pt x="11817926" y="887417"/>
                  <a:pt x="11817926" y="887417"/>
                  <a:pt x="11817926" y="887417"/>
                </a:cubicBezTo>
                <a:cubicBezTo>
                  <a:pt x="11832073" y="854312"/>
                  <a:pt x="11832073" y="854312"/>
                  <a:pt x="11832073" y="854312"/>
                </a:cubicBezTo>
                <a:cubicBezTo>
                  <a:pt x="11841504" y="868500"/>
                  <a:pt x="11841504" y="868500"/>
                  <a:pt x="11841504" y="868500"/>
                </a:cubicBezTo>
                <a:cubicBezTo>
                  <a:pt x="11836789" y="868500"/>
                  <a:pt x="11836789" y="868500"/>
                  <a:pt x="11836789" y="868500"/>
                </a:cubicBezTo>
                <a:cubicBezTo>
                  <a:pt x="11836789" y="887417"/>
                  <a:pt x="11836789" y="887417"/>
                  <a:pt x="11836789" y="887417"/>
                </a:cubicBezTo>
                <a:cubicBezTo>
                  <a:pt x="11846220" y="887417"/>
                  <a:pt x="11846220" y="887417"/>
                  <a:pt x="11846220" y="887417"/>
                </a:cubicBezTo>
                <a:cubicBezTo>
                  <a:pt x="11846220" y="925252"/>
                  <a:pt x="11846220" y="925252"/>
                  <a:pt x="11846220" y="925252"/>
                </a:cubicBezTo>
                <a:cubicBezTo>
                  <a:pt x="11855652" y="925252"/>
                  <a:pt x="11855652" y="925252"/>
                  <a:pt x="11855652" y="925252"/>
                </a:cubicBezTo>
                <a:cubicBezTo>
                  <a:pt x="11855652" y="953627"/>
                  <a:pt x="11855652" y="953627"/>
                  <a:pt x="11855652" y="953627"/>
                </a:cubicBezTo>
                <a:cubicBezTo>
                  <a:pt x="11874514" y="953627"/>
                  <a:pt x="11874514" y="953627"/>
                  <a:pt x="11874514" y="953627"/>
                </a:cubicBezTo>
                <a:cubicBezTo>
                  <a:pt x="11874514" y="944169"/>
                  <a:pt x="11874514" y="944169"/>
                  <a:pt x="11874514" y="944169"/>
                </a:cubicBezTo>
                <a:cubicBezTo>
                  <a:pt x="11893377" y="944169"/>
                  <a:pt x="11893377" y="944169"/>
                  <a:pt x="11893377" y="944169"/>
                </a:cubicBezTo>
                <a:cubicBezTo>
                  <a:pt x="11893377" y="915793"/>
                  <a:pt x="11893377" y="915793"/>
                  <a:pt x="11893377" y="915793"/>
                </a:cubicBezTo>
                <a:cubicBezTo>
                  <a:pt x="11940534" y="915793"/>
                  <a:pt x="11940534" y="915793"/>
                  <a:pt x="11940534" y="915793"/>
                </a:cubicBezTo>
                <a:cubicBezTo>
                  <a:pt x="11940534" y="925252"/>
                  <a:pt x="11940534" y="925252"/>
                  <a:pt x="11940534" y="925252"/>
                </a:cubicBezTo>
                <a:cubicBezTo>
                  <a:pt x="11949965" y="925252"/>
                  <a:pt x="11949965" y="925252"/>
                  <a:pt x="11949965" y="925252"/>
                </a:cubicBezTo>
                <a:cubicBezTo>
                  <a:pt x="11949965" y="915793"/>
                  <a:pt x="11949965" y="915793"/>
                  <a:pt x="11949965" y="915793"/>
                </a:cubicBezTo>
                <a:cubicBezTo>
                  <a:pt x="11959396" y="915793"/>
                  <a:pt x="11959396" y="915793"/>
                  <a:pt x="11959396" y="915793"/>
                </a:cubicBezTo>
                <a:cubicBezTo>
                  <a:pt x="11959396" y="934710"/>
                  <a:pt x="11959396" y="934710"/>
                  <a:pt x="11959396" y="934710"/>
                </a:cubicBezTo>
                <a:cubicBezTo>
                  <a:pt x="11968828" y="934710"/>
                  <a:pt x="11968828" y="934710"/>
                  <a:pt x="11968828" y="934710"/>
                </a:cubicBezTo>
                <a:cubicBezTo>
                  <a:pt x="11968828" y="925252"/>
                  <a:pt x="11968828" y="925252"/>
                  <a:pt x="11968828" y="925252"/>
                </a:cubicBezTo>
                <a:cubicBezTo>
                  <a:pt x="11978259" y="925252"/>
                  <a:pt x="11978259" y="925252"/>
                  <a:pt x="11978259" y="925252"/>
                </a:cubicBezTo>
                <a:cubicBezTo>
                  <a:pt x="11978259" y="896876"/>
                  <a:pt x="11978259" y="896876"/>
                  <a:pt x="11978259" y="896876"/>
                </a:cubicBezTo>
                <a:cubicBezTo>
                  <a:pt x="12015984" y="896876"/>
                  <a:pt x="12015984" y="896876"/>
                  <a:pt x="12015984" y="896876"/>
                </a:cubicBezTo>
                <a:cubicBezTo>
                  <a:pt x="12015984" y="906334"/>
                  <a:pt x="12015984" y="906334"/>
                  <a:pt x="12015984" y="906334"/>
                </a:cubicBezTo>
                <a:cubicBezTo>
                  <a:pt x="12025416" y="906334"/>
                  <a:pt x="12025416" y="906334"/>
                  <a:pt x="12025416" y="906334"/>
                </a:cubicBezTo>
                <a:cubicBezTo>
                  <a:pt x="12025416" y="887417"/>
                  <a:pt x="12025416" y="887417"/>
                  <a:pt x="12025416" y="887417"/>
                </a:cubicBezTo>
                <a:cubicBezTo>
                  <a:pt x="12044278" y="887417"/>
                  <a:pt x="12044278" y="887417"/>
                  <a:pt x="12044278" y="887417"/>
                </a:cubicBezTo>
                <a:cubicBezTo>
                  <a:pt x="12044278" y="859041"/>
                  <a:pt x="12044278" y="859041"/>
                  <a:pt x="12044278" y="859041"/>
                </a:cubicBezTo>
                <a:cubicBezTo>
                  <a:pt x="12063141" y="859041"/>
                  <a:pt x="12063141" y="859041"/>
                  <a:pt x="12063141" y="859041"/>
                </a:cubicBezTo>
                <a:cubicBezTo>
                  <a:pt x="12063141" y="868500"/>
                  <a:pt x="12063141" y="868500"/>
                  <a:pt x="12063141" y="868500"/>
                </a:cubicBezTo>
                <a:cubicBezTo>
                  <a:pt x="12072573" y="868500"/>
                  <a:pt x="12072573" y="868500"/>
                  <a:pt x="12072573" y="868500"/>
                </a:cubicBezTo>
                <a:cubicBezTo>
                  <a:pt x="12072573" y="840124"/>
                  <a:pt x="12072573" y="840124"/>
                  <a:pt x="12072573" y="840124"/>
                </a:cubicBezTo>
                <a:cubicBezTo>
                  <a:pt x="12091435" y="840124"/>
                  <a:pt x="12091435" y="840124"/>
                  <a:pt x="12091435" y="840124"/>
                </a:cubicBezTo>
                <a:cubicBezTo>
                  <a:pt x="12091435" y="859041"/>
                  <a:pt x="12091435" y="859041"/>
                  <a:pt x="12091435" y="859041"/>
                </a:cubicBezTo>
                <a:cubicBezTo>
                  <a:pt x="12119730" y="859041"/>
                  <a:pt x="12119730" y="859041"/>
                  <a:pt x="12119730" y="859041"/>
                </a:cubicBezTo>
                <a:cubicBezTo>
                  <a:pt x="12119730" y="849583"/>
                  <a:pt x="12119730" y="849583"/>
                  <a:pt x="12119730" y="849583"/>
                </a:cubicBezTo>
                <a:cubicBezTo>
                  <a:pt x="12143308" y="849583"/>
                  <a:pt x="12143308" y="849583"/>
                  <a:pt x="12143308" y="849583"/>
                </a:cubicBezTo>
                <a:cubicBezTo>
                  <a:pt x="12143308" y="859041"/>
                  <a:pt x="12143308" y="859041"/>
                  <a:pt x="12143308" y="859041"/>
                </a:cubicBezTo>
                <a:cubicBezTo>
                  <a:pt x="12148024" y="859041"/>
                  <a:pt x="12148024" y="859041"/>
                  <a:pt x="12148024" y="859041"/>
                </a:cubicBezTo>
                <a:cubicBezTo>
                  <a:pt x="12148024" y="877959"/>
                  <a:pt x="12148024" y="877959"/>
                  <a:pt x="12148024" y="877959"/>
                </a:cubicBezTo>
                <a:cubicBezTo>
                  <a:pt x="12157455" y="877959"/>
                  <a:pt x="12157455" y="877959"/>
                  <a:pt x="12157455" y="877959"/>
                </a:cubicBezTo>
                <a:cubicBezTo>
                  <a:pt x="12157455" y="887417"/>
                  <a:pt x="12157455" y="887417"/>
                  <a:pt x="12157455" y="887417"/>
                </a:cubicBezTo>
                <a:cubicBezTo>
                  <a:pt x="12171602" y="887417"/>
                  <a:pt x="12182212" y="887417"/>
                  <a:pt x="12190170" y="887417"/>
                </a:cubicBezTo>
                <a:lnTo>
                  <a:pt x="12191999" y="887417"/>
                </a:lnTo>
                <a:lnTo>
                  <a:pt x="12191999" y="1044323"/>
                </a:lnTo>
                <a:lnTo>
                  <a:pt x="10521116" y="1044323"/>
                </a:lnTo>
                <a:lnTo>
                  <a:pt x="10521116" y="1041933"/>
                </a:lnTo>
                <a:lnTo>
                  <a:pt x="8579790" y="1041933"/>
                </a:lnTo>
                <a:lnTo>
                  <a:pt x="8566156" y="1041933"/>
                </a:lnTo>
                <a:lnTo>
                  <a:pt x="7520052" y="1041933"/>
                </a:lnTo>
                <a:lnTo>
                  <a:pt x="5379136" y="1041933"/>
                </a:lnTo>
                <a:lnTo>
                  <a:pt x="5379136" y="1000888"/>
                </a:lnTo>
                <a:cubicBezTo>
                  <a:pt x="5374420" y="1000888"/>
                  <a:pt x="5374420" y="1000888"/>
                  <a:pt x="5374420" y="1000888"/>
                </a:cubicBezTo>
                <a:cubicBezTo>
                  <a:pt x="5374420" y="996158"/>
                  <a:pt x="5374420" y="996158"/>
                  <a:pt x="5374420" y="996158"/>
                </a:cubicBezTo>
                <a:cubicBezTo>
                  <a:pt x="5388567" y="996158"/>
                  <a:pt x="5388567" y="996158"/>
                  <a:pt x="5388567" y="996158"/>
                </a:cubicBezTo>
                <a:cubicBezTo>
                  <a:pt x="5388567" y="977241"/>
                  <a:pt x="5388567" y="977241"/>
                  <a:pt x="5388567" y="977241"/>
                </a:cubicBezTo>
                <a:cubicBezTo>
                  <a:pt x="5487596" y="977241"/>
                  <a:pt x="5487596" y="977241"/>
                  <a:pt x="5487596" y="977241"/>
                </a:cubicBezTo>
                <a:cubicBezTo>
                  <a:pt x="5487596" y="996158"/>
                  <a:pt x="5487596" y="996158"/>
                  <a:pt x="5487596" y="996158"/>
                </a:cubicBezTo>
                <a:cubicBezTo>
                  <a:pt x="5497029" y="996158"/>
                  <a:pt x="5506459" y="996158"/>
                  <a:pt x="5515890" y="996158"/>
                </a:cubicBezTo>
                <a:cubicBezTo>
                  <a:pt x="5515890" y="986700"/>
                  <a:pt x="5515890" y="981970"/>
                  <a:pt x="5515890" y="972512"/>
                </a:cubicBezTo>
                <a:cubicBezTo>
                  <a:pt x="5525322" y="972512"/>
                  <a:pt x="5525322" y="972512"/>
                  <a:pt x="5525322" y="972512"/>
                </a:cubicBezTo>
                <a:cubicBezTo>
                  <a:pt x="5525322" y="939407"/>
                  <a:pt x="5525322" y="939407"/>
                  <a:pt x="5525322" y="939407"/>
                </a:cubicBezTo>
                <a:cubicBezTo>
                  <a:pt x="5539470" y="939407"/>
                  <a:pt x="5539470" y="939407"/>
                  <a:pt x="5539470" y="939407"/>
                </a:cubicBezTo>
                <a:cubicBezTo>
                  <a:pt x="5539470" y="934677"/>
                  <a:pt x="5539470" y="934677"/>
                  <a:pt x="5539470" y="934677"/>
                </a:cubicBezTo>
                <a:cubicBezTo>
                  <a:pt x="5553616" y="934677"/>
                  <a:pt x="5553616" y="934677"/>
                  <a:pt x="5553616" y="934677"/>
                </a:cubicBezTo>
                <a:cubicBezTo>
                  <a:pt x="5553616" y="934677"/>
                  <a:pt x="5558332" y="934677"/>
                  <a:pt x="5558332" y="939407"/>
                </a:cubicBezTo>
                <a:cubicBezTo>
                  <a:pt x="5572479" y="939407"/>
                  <a:pt x="5572479" y="939407"/>
                  <a:pt x="5572479" y="939407"/>
                </a:cubicBezTo>
                <a:cubicBezTo>
                  <a:pt x="5572479" y="972512"/>
                  <a:pt x="5572479" y="972512"/>
                  <a:pt x="5572479" y="972512"/>
                </a:cubicBezTo>
                <a:cubicBezTo>
                  <a:pt x="5610204" y="972512"/>
                  <a:pt x="5610204" y="972512"/>
                  <a:pt x="5610204" y="972512"/>
                </a:cubicBezTo>
                <a:cubicBezTo>
                  <a:pt x="5610204" y="958324"/>
                  <a:pt x="5610204" y="958324"/>
                  <a:pt x="5610204" y="958324"/>
                </a:cubicBezTo>
                <a:cubicBezTo>
                  <a:pt x="5614920" y="958324"/>
                  <a:pt x="5614920" y="958324"/>
                  <a:pt x="5614920" y="958324"/>
                </a:cubicBezTo>
                <a:cubicBezTo>
                  <a:pt x="5614920" y="972512"/>
                  <a:pt x="5614920" y="972512"/>
                  <a:pt x="5614920" y="972512"/>
                </a:cubicBezTo>
                <a:cubicBezTo>
                  <a:pt x="5633783" y="972512"/>
                  <a:pt x="5633783" y="972512"/>
                  <a:pt x="5633783" y="972512"/>
                </a:cubicBezTo>
                <a:cubicBezTo>
                  <a:pt x="5633783" y="806986"/>
                  <a:pt x="5633783" y="806986"/>
                  <a:pt x="5633783" y="806986"/>
                </a:cubicBezTo>
                <a:cubicBezTo>
                  <a:pt x="5680940" y="806986"/>
                  <a:pt x="5680940" y="806986"/>
                  <a:pt x="5680940" y="806986"/>
                </a:cubicBezTo>
                <a:cubicBezTo>
                  <a:pt x="5680940" y="792799"/>
                  <a:pt x="5680940" y="792799"/>
                  <a:pt x="5680940" y="792799"/>
                </a:cubicBezTo>
                <a:cubicBezTo>
                  <a:pt x="5685655" y="792799"/>
                  <a:pt x="5685655" y="792799"/>
                  <a:pt x="5685655" y="792799"/>
                </a:cubicBezTo>
                <a:cubicBezTo>
                  <a:pt x="5685655" y="802257"/>
                  <a:pt x="5685655" y="802257"/>
                  <a:pt x="5685655" y="802257"/>
                </a:cubicBezTo>
                <a:cubicBezTo>
                  <a:pt x="5709233" y="802257"/>
                  <a:pt x="5709233" y="802257"/>
                  <a:pt x="5709233" y="802257"/>
                </a:cubicBezTo>
                <a:cubicBezTo>
                  <a:pt x="5709233" y="792799"/>
                  <a:pt x="5709233" y="792799"/>
                  <a:pt x="5709233" y="792799"/>
                </a:cubicBezTo>
                <a:cubicBezTo>
                  <a:pt x="5713949" y="792799"/>
                  <a:pt x="5713949" y="792799"/>
                  <a:pt x="5713949" y="792799"/>
                </a:cubicBezTo>
                <a:cubicBezTo>
                  <a:pt x="5713949" y="811716"/>
                  <a:pt x="5713949" y="811716"/>
                  <a:pt x="5713949" y="811716"/>
                </a:cubicBezTo>
                <a:cubicBezTo>
                  <a:pt x="5723381" y="811716"/>
                  <a:pt x="5723381" y="811716"/>
                  <a:pt x="5723381" y="811716"/>
                </a:cubicBezTo>
                <a:cubicBezTo>
                  <a:pt x="5723381" y="830633"/>
                  <a:pt x="5723381" y="830633"/>
                  <a:pt x="5723381" y="830633"/>
                </a:cubicBezTo>
                <a:cubicBezTo>
                  <a:pt x="5751674" y="830633"/>
                  <a:pt x="5751674" y="830633"/>
                  <a:pt x="5751674" y="830633"/>
                </a:cubicBezTo>
                <a:cubicBezTo>
                  <a:pt x="5751674" y="868467"/>
                  <a:pt x="5751674" y="868467"/>
                  <a:pt x="5751674" y="868467"/>
                </a:cubicBezTo>
                <a:cubicBezTo>
                  <a:pt x="5756390" y="868467"/>
                  <a:pt x="5756390" y="868467"/>
                  <a:pt x="5756390" y="868467"/>
                </a:cubicBezTo>
                <a:cubicBezTo>
                  <a:pt x="5756390" y="840092"/>
                  <a:pt x="5756390" y="840092"/>
                  <a:pt x="5756390" y="840092"/>
                </a:cubicBezTo>
                <a:cubicBezTo>
                  <a:pt x="5765822" y="840092"/>
                  <a:pt x="5765822" y="840092"/>
                  <a:pt x="5765822" y="840092"/>
                </a:cubicBezTo>
                <a:cubicBezTo>
                  <a:pt x="5765822" y="882655"/>
                  <a:pt x="5765822" y="882655"/>
                  <a:pt x="5765822" y="882655"/>
                </a:cubicBezTo>
                <a:cubicBezTo>
                  <a:pt x="5803547" y="882655"/>
                  <a:pt x="5803547" y="882655"/>
                  <a:pt x="5803547" y="882655"/>
                </a:cubicBezTo>
                <a:cubicBezTo>
                  <a:pt x="5803547" y="868467"/>
                  <a:pt x="5803547" y="868467"/>
                  <a:pt x="5803547" y="868467"/>
                </a:cubicBezTo>
                <a:cubicBezTo>
                  <a:pt x="5822409" y="868467"/>
                  <a:pt x="5822409" y="868467"/>
                  <a:pt x="5822409" y="868467"/>
                </a:cubicBezTo>
                <a:cubicBezTo>
                  <a:pt x="5822409" y="892114"/>
                  <a:pt x="5822409" y="892114"/>
                  <a:pt x="5822409" y="892114"/>
                </a:cubicBezTo>
                <a:cubicBezTo>
                  <a:pt x="5827125" y="892114"/>
                  <a:pt x="5827125" y="892114"/>
                  <a:pt x="5827125" y="892114"/>
                </a:cubicBezTo>
                <a:cubicBezTo>
                  <a:pt x="5827125" y="868467"/>
                  <a:pt x="5827125" y="868467"/>
                  <a:pt x="5827125" y="868467"/>
                </a:cubicBezTo>
                <a:cubicBezTo>
                  <a:pt x="5845988" y="868467"/>
                  <a:pt x="5845988" y="868467"/>
                  <a:pt x="5845988" y="868467"/>
                </a:cubicBezTo>
                <a:cubicBezTo>
                  <a:pt x="5845988" y="825904"/>
                  <a:pt x="5845988" y="825904"/>
                  <a:pt x="5845988" y="825904"/>
                </a:cubicBezTo>
                <a:cubicBezTo>
                  <a:pt x="5855420" y="825904"/>
                  <a:pt x="5855420" y="825904"/>
                  <a:pt x="5855420" y="825904"/>
                </a:cubicBezTo>
                <a:cubicBezTo>
                  <a:pt x="5869566" y="773881"/>
                  <a:pt x="5869566" y="773881"/>
                  <a:pt x="5869566" y="773881"/>
                </a:cubicBezTo>
                <a:cubicBezTo>
                  <a:pt x="5883713" y="773881"/>
                  <a:pt x="5883713" y="773881"/>
                  <a:pt x="5883713" y="773881"/>
                </a:cubicBezTo>
                <a:cubicBezTo>
                  <a:pt x="5897860" y="825904"/>
                  <a:pt x="5897860" y="825904"/>
                  <a:pt x="5897860" y="825904"/>
                </a:cubicBezTo>
                <a:cubicBezTo>
                  <a:pt x="5907291" y="825904"/>
                  <a:pt x="5907291" y="825904"/>
                  <a:pt x="5907291" y="825904"/>
                </a:cubicBezTo>
                <a:cubicBezTo>
                  <a:pt x="5907291" y="901572"/>
                  <a:pt x="5907291" y="901572"/>
                  <a:pt x="5907291" y="901572"/>
                </a:cubicBezTo>
                <a:cubicBezTo>
                  <a:pt x="5912007" y="901572"/>
                  <a:pt x="5912007" y="901572"/>
                  <a:pt x="5912007" y="901572"/>
                </a:cubicBezTo>
                <a:cubicBezTo>
                  <a:pt x="5912007" y="958324"/>
                  <a:pt x="5912007" y="958324"/>
                  <a:pt x="5912007" y="958324"/>
                </a:cubicBezTo>
                <a:cubicBezTo>
                  <a:pt x="5921438" y="953595"/>
                  <a:pt x="5921438" y="953595"/>
                  <a:pt x="5921438" y="953595"/>
                </a:cubicBezTo>
                <a:cubicBezTo>
                  <a:pt x="5921438" y="934677"/>
                  <a:pt x="5921438" y="934677"/>
                  <a:pt x="5921438" y="934677"/>
                </a:cubicBezTo>
                <a:cubicBezTo>
                  <a:pt x="5926154" y="948865"/>
                  <a:pt x="5926154" y="948865"/>
                  <a:pt x="5926154" y="948865"/>
                </a:cubicBezTo>
                <a:cubicBezTo>
                  <a:pt x="5935585" y="948865"/>
                  <a:pt x="5935585" y="948865"/>
                  <a:pt x="5935585" y="948865"/>
                </a:cubicBezTo>
                <a:cubicBezTo>
                  <a:pt x="5935585" y="849550"/>
                  <a:pt x="5935585" y="849550"/>
                  <a:pt x="5935585" y="849550"/>
                </a:cubicBezTo>
                <a:cubicBezTo>
                  <a:pt x="5973311" y="849550"/>
                  <a:pt x="5973311" y="849550"/>
                  <a:pt x="5973311" y="849550"/>
                </a:cubicBezTo>
                <a:cubicBezTo>
                  <a:pt x="5987459" y="863738"/>
                  <a:pt x="5987459" y="863738"/>
                  <a:pt x="5987459" y="863738"/>
                </a:cubicBezTo>
                <a:cubicBezTo>
                  <a:pt x="5987459" y="849550"/>
                  <a:pt x="5987459" y="849550"/>
                  <a:pt x="5987459" y="849550"/>
                </a:cubicBezTo>
                <a:cubicBezTo>
                  <a:pt x="5987459" y="844821"/>
                  <a:pt x="5987459" y="844821"/>
                  <a:pt x="5987459" y="844821"/>
                </a:cubicBezTo>
                <a:cubicBezTo>
                  <a:pt x="6001605" y="844821"/>
                  <a:pt x="6001605" y="844821"/>
                  <a:pt x="6001605" y="844821"/>
                </a:cubicBezTo>
                <a:cubicBezTo>
                  <a:pt x="6001605" y="816445"/>
                  <a:pt x="6001605" y="816445"/>
                  <a:pt x="6001605" y="816445"/>
                </a:cubicBezTo>
                <a:cubicBezTo>
                  <a:pt x="6011036" y="816445"/>
                  <a:pt x="6011036" y="816445"/>
                  <a:pt x="6011036" y="816445"/>
                </a:cubicBezTo>
                <a:cubicBezTo>
                  <a:pt x="6011036" y="802257"/>
                  <a:pt x="6011036" y="802257"/>
                  <a:pt x="6011036" y="802257"/>
                </a:cubicBezTo>
                <a:cubicBezTo>
                  <a:pt x="6011036" y="773881"/>
                  <a:pt x="6011036" y="773881"/>
                  <a:pt x="6011036" y="773881"/>
                </a:cubicBezTo>
                <a:cubicBezTo>
                  <a:pt x="6029899" y="773881"/>
                  <a:pt x="6029899" y="773881"/>
                  <a:pt x="6029899" y="773881"/>
                </a:cubicBezTo>
                <a:cubicBezTo>
                  <a:pt x="6029899" y="736047"/>
                  <a:pt x="6029899" y="736047"/>
                  <a:pt x="6029899" y="736047"/>
                </a:cubicBezTo>
                <a:cubicBezTo>
                  <a:pt x="6044047" y="736047"/>
                  <a:pt x="6044047" y="736047"/>
                  <a:pt x="6044047" y="736047"/>
                </a:cubicBezTo>
                <a:cubicBezTo>
                  <a:pt x="6044047" y="726588"/>
                  <a:pt x="6044047" y="726588"/>
                  <a:pt x="6044047" y="726588"/>
                </a:cubicBezTo>
                <a:cubicBezTo>
                  <a:pt x="6048762" y="726588"/>
                  <a:pt x="6048762" y="726588"/>
                  <a:pt x="6048762" y="726588"/>
                </a:cubicBezTo>
                <a:cubicBezTo>
                  <a:pt x="6048762" y="693483"/>
                  <a:pt x="6048762" y="693483"/>
                  <a:pt x="6048762" y="693483"/>
                </a:cubicBezTo>
                <a:cubicBezTo>
                  <a:pt x="6053477" y="693483"/>
                  <a:pt x="6053477" y="693483"/>
                  <a:pt x="6053477" y="693483"/>
                </a:cubicBezTo>
                <a:cubicBezTo>
                  <a:pt x="6053477" y="684025"/>
                  <a:pt x="6053477" y="684025"/>
                  <a:pt x="6053477" y="684025"/>
                </a:cubicBezTo>
                <a:cubicBezTo>
                  <a:pt x="6062909" y="684025"/>
                  <a:pt x="6062909" y="684025"/>
                  <a:pt x="6062909" y="684025"/>
                </a:cubicBezTo>
                <a:cubicBezTo>
                  <a:pt x="6062909" y="646190"/>
                  <a:pt x="6062909" y="646190"/>
                  <a:pt x="6062909" y="646190"/>
                </a:cubicBezTo>
                <a:cubicBezTo>
                  <a:pt x="6095918" y="646190"/>
                  <a:pt x="6095918" y="646190"/>
                  <a:pt x="6095918" y="646190"/>
                </a:cubicBezTo>
                <a:cubicBezTo>
                  <a:pt x="6095918" y="632003"/>
                  <a:pt x="6095918" y="632003"/>
                  <a:pt x="6095918" y="632003"/>
                </a:cubicBezTo>
                <a:cubicBezTo>
                  <a:pt x="6133644" y="632003"/>
                  <a:pt x="6133644" y="632003"/>
                  <a:pt x="6133644" y="632003"/>
                </a:cubicBezTo>
                <a:cubicBezTo>
                  <a:pt x="6133644" y="617815"/>
                  <a:pt x="6133644" y="617815"/>
                  <a:pt x="6133644" y="617815"/>
                </a:cubicBezTo>
                <a:cubicBezTo>
                  <a:pt x="6157222" y="617815"/>
                  <a:pt x="6157222" y="617815"/>
                  <a:pt x="6157222" y="617815"/>
                </a:cubicBezTo>
                <a:cubicBezTo>
                  <a:pt x="6157222" y="632003"/>
                  <a:pt x="6157222" y="632003"/>
                  <a:pt x="6157222" y="632003"/>
                </a:cubicBezTo>
                <a:cubicBezTo>
                  <a:pt x="6166654" y="632003"/>
                  <a:pt x="6166654" y="632003"/>
                  <a:pt x="6166654" y="632003"/>
                </a:cubicBezTo>
                <a:cubicBezTo>
                  <a:pt x="6166654" y="627273"/>
                  <a:pt x="6166654" y="627273"/>
                  <a:pt x="6166654" y="627273"/>
                </a:cubicBezTo>
                <a:cubicBezTo>
                  <a:pt x="6176085" y="627273"/>
                  <a:pt x="6176085" y="627273"/>
                  <a:pt x="6176085" y="627273"/>
                </a:cubicBezTo>
                <a:cubicBezTo>
                  <a:pt x="6176085" y="632003"/>
                  <a:pt x="6176085" y="632003"/>
                  <a:pt x="6176085" y="632003"/>
                </a:cubicBezTo>
                <a:cubicBezTo>
                  <a:pt x="6185516" y="632003"/>
                  <a:pt x="6185516" y="632003"/>
                  <a:pt x="6185516" y="632003"/>
                </a:cubicBezTo>
                <a:cubicBezTo>
                  <a:pt x="6185516" y="617815"/>
                  <a:pt x="6185516" y="617815"/>
                  <a:pt x="6185516" y="617815"/>
                </a:cubicBezTo>
                <a:cubicBezTo>
                  <a:pt x="6204379" y="617815"/>
                  <a:pt x="6204379" y="617815"/>
                  <a:pt x="6204379" y="617815"/>
                </a:cubicBezTo>
                <a:cubicBezTo>
                  <a:pt x="6204379" y="632003"/>
                  <a:pt x="6204379" y="632003"/>
                  <a:pt x="6204379" y="632003"/>
                </a:cubicBezTo>
                <a:cubicBezTo>
                  <a:pt x="6232673" y="632003"/>
                  <a:pt x="6232673" y="632003"/>
                  <a:pt x="6232673" y="632003"/>
                </a:cubicBezTo>
                <a:cubicBezTo>
                  <a:pt x="6232673" y="646190"/>
                  <a:pt x="6232673" y="646190"/>
                  <a:pt x="6232673" y="646190"/>
                </a:cubicBezTo>
                <a:cubicBezTo>
                  <a:pt x="6246820" y="646190"/>
                  <a:pt x="6246820" y="646190"/>
                  <a:pt x="6246820" y="646190"/>
                </a:cubicBezTo>
                <a:cubicBezTo>
                  <a:pt x="6246820" y="745506"/>
                  <a:pt x="6246820" y="745506"/>
                  <a:pt x="6246820" y="745506"/>
                </a:cubicBezTo>
                <a:cubicBezTo>
                  <a:pt x="6256251" y="745506"/>
                  <a:pt x="6256251" y="745506"/>
                  <a:pt x="6256251" y="745506"/>
                </a:cubicBezTo>
                <a:cubicBezTo>
                  <a:pt x="6256251" y="707671"/>
                  <a:pt x="6256251" y="707671"/>
                  <a:pt x="6256251" y="707671"/>
                </a:cubicBezTo>
                <a:cubicBezTo>
                  <a:pt x="6303408" y="707671"/>
                  <a:pt x="6303408" y="707671"/>
                  <a:pt x="6303408" y="707671"/>
                </a:cubicBezTo>
                <a:cubicBezTo>
                  <a:pt x="6303408" y="745506"/>
                  <a:pt x="6303408" y="745506"/>
                  <a:pt x="6303408" y="745506"/>
                </a:cubicBezTo>
                <a:cubicBezTo>
                  <a:pt x="6312839" y="745506"/>
                  <a:pt x="6312839" y="745506"/>
                  <a:pt x="6312839" y="745506"/>
                </a:cubicBezTo>
                <a:cubicBezTo>
                  <a:pt x="6312839" y="849550"/>
                  <a:pt x="6312839" y="849550"/>
                  <a:pt x="6312839" y="849550"/>
                </a:cubicBezTo>
                <a:cubicBezTo>
                  <a:pt x="6317555" y="849550"/>
                  <a:pt x="6317555" y="849550"/>
                  <a:pt x="6317555" y="849550"/>
                </a:cubicBezTo>
                <a:cubicBezTo>
                  <a:pt x="6322271" y="764423"/>
                  <a:pt x="6322271" y="764423"/>
                  <a:pt x="6322271" y="764423"/>
                </a:cubicBezTo>
                <a:cubicBezTo>
                  <a:pt x="6322271" y="849550"/>
                  <a:pt x="6322271" y="849550"/>
                  <a:pt x="6322271" y="849550"/>
                </a:cubicBezTo>
                <a:cubicBezTo>
                  <a:pt x="6331702" y="849550"/>
                  <a:pt x="6331702" y="849550"/>
                  <a:pt x="6331702" y="849550"/>
                </a:cubicBezTo>
                <a:cubicBezTo>
                  <a:pt x="6336418" y="896843"/>
                  <a:pt x="6336418" y="896843"/>
                  <a:pt x="6336418" y="896843"/>
                </a:cubicBezTo>
                <a:cubicBezTo>
                  <a:pt x="6359996" y="911031"/>
                  <a:pt x="6359996" y="911031"/>
                  <a:pt x="6359996" y="911031"/>
                </a:cubicBezTo>
                <a:cubicBezTo>
                  <a:pt x="6359996" y="892114"/>
                  <a:pt x="6359996" y="892114"/>
                  <a:pt x="6359996" y="892114"/>
                </a:cubicBezTo>
                <a:cubicBezTo>
                  <a:pt x="6364712" y="892114"/>
                  <a:pt x="6364712" y="892114"/>
                  <a:pt x="6364712" y="892114"/>
                </a:cubicBezTo>
                <a:cubicBezTo>
                  <a:pt x="6364712" y="877926"/>
                  <a:pt x="6364712" y="877926"/>
                  <a:pt x="6364712" y="877926"/>
                </a:cubicBezTo>
                <a:cubicBezTo>
                  <a:pt x="6430731" y="877926"/>
                  <a:pt x="6430731" y="877926"/>
                  <a:pt x="6430731" y="877926"/>
                </a:cubicBezTo>
                <a:cubicBezTo>
                  <a:pt x="6430731" y="882655"/>
                  <a:pt x="6430731" y="882655"/>
                  <a:pt x="6430731" y="882655"/>
                </a:cubicBezTo>
                <a:cubicBezTo>
                  <a:pt x="6435447" y="882655"/>
                  <a:pt x="6435447" y="882655"/>
                  <a:pt x="6435447" y="882655"/>
                </a:cubicBezTo>
                <a:cubicBezTo>
                  <a:pt x="6435447" y="868467"/>
                  <a:pt x="6435447" y="868467"/>
                  <a:pt x="6435447" y="868467"/>
                </a:cubicBezTo>
                <a:cubicBezTo>
                  <a:pt x="6444878" y="868467"/>
                  <a:pt x="6444878" y="868467"/>
                  <a:pt x="6444878" y="868467"/>
                </a:cubicBezTo>
                <a:cubicBezTo>
                  <a:pt x="6444878" y="882655"/>
                  <a:pt x="6444878" y="882655"/>
                  <a:pt x="6444878" y="882655"/>
                </a:cubicBezTo>
                <a:cubicBezTo>
                  <a:pt x="6454310" y="882655"/>
                  <a:pt x="6454310" y="882655"/>
                  <a:pt x="6454310" y="882655"/>
                </a:cubicBezTo>
                <a:cubicBezTo>
                  <a:pt x="6454310" y="863738"/>
                  <a:pt x="6454310" y="863738"/>
                  <a:pt x="6454310" y="863738"/>
                </a:cubicBezTo>
                <a:cubicBezTo>
                  <a:pt x="6463741" y="863738"/>
                  <a:pt x="6463741" y="863738"/>
                  <a:pt x="6463741" y="863738"/>
                </a:cubicBezTo>
                <a:cubicBezTo>
                  <a:pt x="6463741" y="854279"/>
                  <a:pt x="6463741" y="854279"/>
                  <a:pt x="6463741" y="854279"/>
                </a:cubicBezTo>
                <a:cubicBezTo>
                  <a:pt x="6487319" y="854279"/>
                  <a:pt x="6487319" y="854279"/>
                  <a:pt x="6487319" y="854279"/>
                </a:cubicBezTo>
                <a:cubicBezTo>
                  <a:pt x="6487319" y="830633"/>
                  <a:pt x="6487319" y="830633"/>
                  <a:pt x="6487319" y="830633"/>
                </a:cubicBezTo>
                <a:cubicBezTo>
                  <a:pt x="6496751" y="825904"/>
                  <a:pt x="6496751" y="825904"/>
                  <a:pt x="6496751" y="825904"/>
                </a:cubicBezTo>
                <a:cubicBezTo>
                  <a:pt x="6496751" y="821174"/>
                  <a:pt x="6496751" y="821174"/>
                  <a:pt x="6496751" y="821174"/>
                </a:cubicBezTo>
                <a:cubicBezTo>
                  <a:pt x="6515613" y="821174"/>
                  <a:pt x="6515613" y="821174"/>
                  <a:pt x="6515613" y="821174"/>
                </a:cubicBezTo>
                <a:cubicBezTo>
                  <a:pt x="6515613" y="802257"/>
                  <a:pt x="6515613" y="802257"/>
                  <a:pt x="6515613" y="802257"/>
                </a:cubicBezTo>
                <a:cubicBezTo>
                  <a:pt x="6525045" y="802257"/>
                  <a:pt x="6525045" y="802257"/>
                  <a:pt x="6525045" y="802257"/>
                </a:cubicBezTo>
                <a:cubicBezTo>
                  <a:pt x="6525045" y="759694"/>
                  <a:pt x="6525045" y="759694"/>
                  <a:pt x="6525045" y="759694"/>
                </a:cubicBezTo>
                <a:cubicBezTo>
                  <a:pt x="6543907" y="759694"/>
                  <a:pt x="6543907" y="759694"/>
                  <a:pt x="6543907" y="759694"/>
                </a:cubicBezTo>
                <a:cubicBezTo>
                  <a:pt x="6543907" y="754964"/>
                  <a:pt x="6543907" y="754964"/>
                  <a:pt x="6543907" y="754964"/>
                </a:cubicBezTo>
                <a:cubicBezTo>
                  <a:pt x="6553339" y="754964"/>
                  <a:pt x="6553339" y="754964"/>
                  <a:pt x="6553339" y="754964"/>
                </a:cubicBezTo>
                <a:cubicBezTo>
                  <a:pt x="6553339" y="698213"/>
                  <a:pt x="6553339" y="698213"/>
                  <a:pt x="6553339" y="698213"/>
                </a:cubicBezTo>
                <a:cubicBezTo>
                  <a:pt x="6576917" y="698213"/>
                  <a:pt x="6576917" y="698213"/>
                  <a:pt x="6576917" y="698213"/>
                </a:cubicBezTo>
                <a:cubicBezTo>
                  <a:pt x="6576917" y="674566"/>
                  <a:pt x="6576917" y="674566"/>
                  <a:pt x="6576917" y="674566"/>
                </a:cubicBezTo>
                <a:cubicBezTo>
                  <a:pt x="6624074" y="674566"/>
                  <a:pt x="6624074" y="674566"/>
                  <a:pt x="6624074" y="674566"/>
                </a:cubicBezTo>
                <a:cubicBezTo>
                  <a:pt x="6624074" y="698213"/>
                  <a:pt x="6624074" y="698213"/>
                  <a:pt x="6624074" y="698213"/>
                </a:cubicBezTo>
                <a:cubicBezTo>
                  <a:pt x="6652368" y="698213"/>
                  <a:pt x="6652368" y="698213"/>
                  <a:pt x="6652368" y="698213"/>
                </a:cubicBezTo>
                <a:cubicBezTo>
                  <a:pt x="6652368" y="754964"/>
                  <a:pt x="6652368" y="754964"/>
                  <a:pt x="6652368" y="754964"/>
                </a:cubicBezTo>
                <a:cubicBezTo>
                  <a:pt x="6671231" y="754964"/>
                  <a:pt x="6671231" y="754964"/>
                  <a:pt x="6671231" y="754964"/>
                </a:cubicBezTo>
                <a:cubicBezTo>
                  <a:pt x="6671231" y="882655"/>
                  <a:pt x="6671231" y="882655"/>
                  <a:pt x="6671231" y="882655"/>
                </a:cubicBezTo>
                <a:cubicBezTo>
                  <a:pt x="6675946" y="882655"/>
                  <a:pt x="6675946" y="882655"/>
                  <a:pt x="6675946" y="882655"/>
                </a:cubicBezTo>
                <a:cubicBezTo>
                  <a:pt x="6690093" y="849550"/>
                  <a:pt x="6690093" y="849550"/>
                  <a:pt x="6690093" y="849550"/>
                </a:cubicBezTo>
                <a:cubicBezTo>
                  <a:pt x="6699525" y="863738"/>
                  <a:pt x="6699525" y="863738"/>
                  <a:pt x="6699525" y="863738"/>
                </a:cubicBezTo>
                <a:cubicBezTo>
                  <a:pt x="6694809" y="863738"/>
                  <a:pt x="6694809" y="863738"/>
                  <a:pt x="6694809" y="863738"/>
                </a:cubicBezTo>
                <a:cubicBezTo>
                  <a:pt x="6694809" y="882655"/>
                  <a:pt x="6694809" y="882655"/>
                  <a:pt x="6694809" y="882655"/>
                </a:cubicBezTo>
                <a:cubicBezTo>
                  <a:pt x="6704240" y="882655"/>
                  <a:pt x="6704240" y="882655"/>
                  <a:pt x="6704240" y="882655"/>
                </a:cubicBezTo>
                <a:cubicBezTo>
                  <a:pt x="6704240" y="920490"/>
                  <a:pt x="6704240" y="920490"/>
                  <a:pt x="6704240" y="920490"/>
                </a:cubicBezTo>
                <a:cubicBezTo>
                  <a:pt x="6713672" y="920490"/>
                  <a:pt x="6713672" y="920490"/>
                  <a:pt x="6713672" y="920490"/>
                </a:cubicBezTo>
                <a:cubicBezTo>
                  <a:pt x="6713672" y="948865"/>
                  <a:pt x="6713672" y="948865"/>
                  <a:pt x="6713672" y="948865"/>
                </a:cubicBezTo>
                <a:cubicBezTo>
                  <a:pt x="6732534" y="948865"/>
                  <a:pt x="6732534" y="948865"/>
                  <a:pt x="6732534" y="948865"/>
                </a:cubicBezTo>
                <a:cubicBezTo>
                  <a:pt x="6732534" y="939407"/>
                  <a:pt x="6732534" y="939407"/>
                  <a:pt x="6732534" y="939407"/>
                </a:cubicBezTo>
                <a:cubicBezTo>
                  <a:pt x="6751397" y="939407"/>
                  <a:pt x="6751397" y="939407"/>
                  <a:pt x="6751397" y="939407"/>
                </a:cubicBezTo>
                <a:cubicBezTo>
                  <a:pt x="6751397" y="911031"/>
                  <a:pt x="6751397" y="911031"/>
                  <a:pt x="6751397" y="911031"/>
                </a:cubicBezTo>
                <a:cubicBezTo>
                  <a:pt x="6798554" y="911031"/>
                  <a:pt x="6798554" y="911031"/>
                  <a:pt x="6798554" y="911031"/>
                </a:cubicBezTo>
                <a:cubicBezTo>
                  <a:pt x="6798554" y="920490"/>
                  <a:pt x="6798554" y="920490"/>
                  <a:pt x="6798554" y="920490"/>
                </a:cubicBezTo>
                <a:cubicBezTo>
                  <a:pt x="6807985" y="920490"/>
                  <a:pt x="6807985" y="920490"/>
                  <a:pt x="6807985" y="920490"/>
                </a:cubicBezTo>
                <a:cubicBezTo>
                  <a:pt x="6807985" y="911031"/>
                  <a:pt x="6807985" y="911031"/>
                  <a:pt x="6807985" y="911031"/>
                </a:cubicBezTo>
                <a:cubicBezTo>
                  <a:pt x="6817417" y="911031"/>
                  <a:pt x="6817417" y="911031"/>
                  <a:pt x="6817417" y="911031"/>
                </a:cubicBezTo>
                <a:cubicBezTo>
                  <a:pt x="6817417" y="929948"/>
                  <a:pt x="6817417" y="929948"/>
                  <a:pt x="6817417" y="929948"/>
                </a:cubicBezTo>
                <a:cubicBezTo>
                  <a:pt x="6826848" y="929948"/>
                  <a:pt x="6826848" y="929948"/>
                  <a:pt x="6826848" y="929948"/>
                </a:cubicBezTo>
                <a:cubicBezTo>
                  <a:pt x="6826848" y="920490"/>
                  <a:pt x="6826848" y="920490"/>
                  <a:pt x="6826848" y="920490"/>
                </a:cubicBezTo>
                <a:cubicBezTo>
                  <a:pt x="6836279" y="920490"/>
                  <a:pt x="6836279" y="920490"/>
                  <a:pt x="6836279" y="920490"/>
                </a:cubicBezTo>
                <a:cubicBezTo>
                  <a:pt x="6836279" y="892114"/>
                  <a:pt x="6836279" y="892114"/>
                  <a:pt x="6836279" y="892114"/>
                </a:cubicBezTo>
                <a:cubicBezTo>
                  <a:pt x="6874005" y="892114"/>
                  <a:pt x="6874005" y="892114"/>
                  <a:pt x="6874005" y="892114"/>
                </a:cubicBezTo>
                <a:cubicBezTo>
                  <a:pt x="6874005" y="901572"/>
                  <a:pt x="6874005" y="901572"/>
                  <a:pt x="6874005" y="901572"/>
                </a:cubicBezTo>
                <a:cubicBezTo>
                  <a:pt x="6883436" y="901572"/>
                  <a:pt x="6883436" y="901572"/>
                  <a:pt x="6883436" y="901572"/>
                </a:cubicBezTo>
                <a:cubicBezTo>
                  <a:pt x="6883436" y="882655"/>
                  <a:pt x="6883436" y="882655"/>
                  <a:pt x="6883436" y="882655"/>
                </a:cubicBezTo>
                <a:cubicBezTo>
                  <a:pt x="6902299" y="882655"/>
                  <a:pt x="6902299" y="882655"/>
                  <a:pt x="6902299" y="882655"/>
                </a:cubicBezTo>
                <a:cubicBezTo>
                  <a:pt x="6902299" y="854279"/>
                  <a:pt x="6902299" y="854279"/>
                  <a:pt x="6902299" y="854279"/>
                </a:cubicBezTo>
                <a:cubicBezTo>
                  <a:pt x="6921161" y="854279"/>
                  <a:pt x="6921161" y="854279"/>
                  <a:pt x="6921161" y="854279"/>
                </a:cubicBezTo>
                <a:cubicBezTo>
                  <a:pt x="6921161" y="863738"/>
                  <a:pt x="6921161" y="863738"/>
                  <a:pt x="6921161" y="863738"/>
                </a:cubicBezTo>
                <a:cubicBezTo>
                  <a:pt x="6930593" y="863738"/>
                  <a:pt x="6930593" y="863738"/>
                  <a:pt x="6930593" y="863738"/>
                </a:cubicBezTo>
                <a:cubicBezTo>
                  <a:pt x="6930593" y="835362"/>
                  <a:pt x="6930593" y="835362"/>
                  <a:pt x="6930593" y="835362"/>
                </a:cubicBezTo>
                <a:cubicBezTo>
                  <a:pt x="6949455" y="835362"/>
                  <a:pt x="6949455" y="835362"/>
                  <a:pt x="6949455" y="835362"/>
                </a:cubicBezTo>
                <a:cubicBezTo>
                  <a:pt x="6949455" y="854279"/>
                  <a:pt x="6949455" y="854279"/>
                  <a:pt x="6949455" y="854279"/>
                </a:cubicBezTo>
                <a:cubicBezTo>
                  <a:pt x="6977750" y="854279"/>
                  <a:pt x="6977750" y="854279"/>
                  <a:pt x="6977750" y="854279"/>
                </a:cubicBezTo>
                <a:cubicBezTo>
                  <a:pt x="6977750" y="844821"/>
                  <a:pt x="6977750" y="844821"/>
                  <a:pt x="6977750" y="844821"/>
                </a:cubicBezTo>
                <a:cubicBezTo>
                  <a:pt x="7001328" y="844821"/>
                  <a:pt x="7001328" y="844821"/>
                  <a:pt x="7001328" y="844821"/>
                </a:cubicBezTo>
                <a:cubicBezTo>
                  <a:pt x="7001328" y="854279"/>
                  <a:pt x="7001328" y="854279"/>
                  <a:pt x="7001328" y="854279"/>
                </a:cubicBezTo>
                <a:cubicBezTo>
                  <a:pt x="7006044" y="854279"/>
                  <a:pt x="7006044" y="854279"/>
                  <a:pt x="7006044" y="854279"/>
                </a:cubicBezTo>
                <a:cubicBezTo>
                  <a:pt x="7006044" y="873197"/>
                  <a:pt x="7006044" y="873197"/>
                  <a:pt x="7006044" y="873197"/>
                </a:cubicBezTo>
                <a:cubicBezTo>
                  <a:pt x="7015475" y="873197"/>
                  <a:pt x="7015475" y="873197"/>
                  <a:pt x="7015475" y="873197"/>
                </a:cubicBezTo>
                <a:cubicBezTo>
                  <a:pt x="7015475" y="882655"/>
                  <a:pt x="7015475" y="882655"/>
                  <a:pt x="7015475" y="882655"/>
                </a:cubicBezTo>
                <a:cubicBezTo>
                  <a:pt x="7072063" y="882655"/>
                  <a:pt x="7072063" y="882655"/>
                  <a:pt x="7072063" y="882655"/>
                </a:cubicBezTo>
                <a:cubicBezTo>
                  <a:pt x="7072063" y="920490"/>
                  <a:pt x="7072063" y="920490"/>
                  <a:pt x="7072063" y="920490"/>
                </a:cubicBezTo>
                <a:cubicBezTo>
                  <a:pt x="7095641" y="920490"/>
                  <a:pt x="7095641" y="920490"/>
                  <a:pt x="7095641" y="920490"/>
                </a:cubicBezTo>
                <a:cubicBezTo>
                  <a:pt x="7095641" y="911031"/>
                  <a:pt x="7095641" y="911031"/>
                  <a:pt x="7095641" y="911031"/>
                </a:cubicBezTo>
                <a:cubicBezTo>
                  <a:pt x="7152230" y="911031"/>
                  <a:pt x="7152230" y="911031"/>
                  <a:pt x="7152230" y="911031"/>
                </a:cubicBezTo>
                <a:cubicBezTo>
                  <a:pt x="7152230" y="901572"/>
                  <a:pt x="7152230" y="901572"/>
                  <a:pt x="7152230" y="901572"/>
                </a:cubicBezTo>
                <a:cubicBezTo>
                  <a:pt x="7161661" y="892114"/>
                  <a:pt x="7161661" y="892114"/>
                  <a:pt x="7161661" y="892114"/>
                </a:cubicBezTo>
                <a:cubicBezTo>
                  <a:pt x="7161661" y="854279"/>
                  <a:pt x="7161661" y="854279"/>
                  <a:pt x="7161661" y="854279"/>
                </a:cubicBezTo>
                <a:cubicBezTo>
                  <a:pt x="7180524" y="854279"/>
                  <a:pt x="7180524" y="854279"/>
                  <a:pt x="7180524" y="854279"/>
                </a:cubicBezTo>
                <a:cubicBezTo>
                  <a:pt x="7185239" y="877926"/>
                  <a:pt x="7185239" y="877926"/>
                  <a:pt x="7185239" y="877926"/>
                </a:cubicBezTo>
                <a:cubicBezTo>
                  <a:pt x="7189955" y="868467"/>
                  <a:pt x="7189955" y="868467"/>
                  <a:pt x="7189955" y="868467"/>
                </a:cubicBezTo>
                <a:cubicBezTo>
                  <a:pt x="7204102" y="868467"/>
                  <a:pt x="7204102" y="868467"/>
                  <a:pt x="7204102" y="868467"/>
                </a:cubicBezTo>
                <a:cubicBezTo>
                  <a:pt x="7204102" y="764423"/>
                  <a:pt x="7204102" y="764423"/>
                  <a:pt x="7204102" y="764423"/>
                </a:cubicBezTo>
                <a:cubicBezTo>
                  <a:pt x="7218249" y="764423"/>
                  <a:pt x="7218249" y="764423"/>
                  <a:pt x="7218249" y="764423"/>
                </a:cubicBezTo>
                <a:cubicBezTo>
                  <a:pt x="7218249" y="598897"/>
                  <a:pt x="7218249" y="598897"/>
                  <a:pt x="7218249" y="598897"/>
                </a:cubicBezTo>
                <a:cubicBezTo>
                  <a:pt x="7241827" y="598897"/>
                  <a:pt x="7241827" y="598897"/>
                  <a:pt x="7241827" y="598897"/>
                </a:cubicBezTo>
                <a:cubicBezTo>
                  <a:pt x="7241827" y="457019"/>
                  <a:pt x="7241827" y="457019"/>
                  <a:pt x="7241827" y="457019"/>
                </a:cubicBezTo>
                <a:cubicBezTo>
                  <a:pt x="7246543" y="452289"/>
                  <a:pt x="7246543" y="452289"/>
                  <a:pt x="7246543" y="452289"/>
                </a:cubicBezTo>
                <a:cubicBezTo>
                  <a:pt x="7246543" y="423914"/>
                  <a:pt x="7246543" y="423914"/>
                  <a:pt x="7246543" y="423914"/>
                </a:cubicBezTo>
                <a:cubicBezTo>
                  <a:pt x="7265406" y="423914"/>
                  <a:pt x="7265406" y="423914"/>
                  <a:pt x="7265406" y="423914"/>
                </a:cubicBezTo>
                <a:cubicBezTo>
                  <a:pt x="7317278" y="329328"/>
                  <a:pt x="7317278" y="329328"/>
                  <a:pt x="7317278" y="329328"/>
                </a:cubicBezTo>
                <a:cubicBezTo>
                  <a:pt x="7317278" y="36111"/>
                  <a:pt x="7317278" y="36111"/>
                  <a:pt x="7317278" y="36111"/>
                </a:cubicBezTo>
                <a:close/>
                <a:moveTo>
                  <a:pt x="3576666" y="0"/>
                </a:moveTo>
                <a:cubicBezTo>
                  <a:pt x="3581416" y="293217"/>
                  <a:pt x="3581416" y="293217"/>
                  <a:pt x="3581416" y="293217"/>
                </a:cubicBezTo>
                <a:cubicBezTo>
                  <a:pt x="3628915" y="392532"/>
                  <a:pt x="3628915" y="392532"/>
                  <a:pt x="3628915" y="392532"/>
                </a:cubicBezTo>
                <a:cubicBezTo>
                  <a:pt x="3652665" y="392532"/>
                  <a:pt x="3652665" y="392532"/>
                  <a:pt x="3652665" y="392532"/>
                </a:cubicBezTo>
                <a:cubicBezTo>
                  <a:pt x="3652665" y="420908"/>
                  <a:pt x="3652665" y="420908"/>
                  <a:pt x="3652665" y="420908"/>
                </a:cubicBezTo>
                <a:cubicBezTo>
                  <a:pt x="3657414" y="420908"/>
                  <a:pt x="3657414" y="420908"/>
                  <a:pt x="3657414" y="420908"/>
                </a:cubicBezTo>
                <a:cubicBezTo>
                  <a:pt x="3657414" y="562786"/>
                  <a:pt x="3657414" y="562786"/>
                  <a:pt x="3657414" y="562786"/>
                </a:cubicBezTo>
                <a:cubicBezTo>
                  <a:pt x="3671664" y="562786"/>
                  <a:pt x="3671664" y="562786"/>
                  <a:pt x="3671664" y="562786"/>
                </a:cubicBezTo>
                <a:cubicBezTo>
                  <a:pt x="3671664" y="723583"/>
                  <a:pt x="3671664" y="723583"/>
                  <a:pt x="3671664" y="723583"/>
                </a:cubicBezTo>
                <a:cubicBezTo>
                  <a:pt x="3695413" y="723583"/>
                  <a:pt x="3695413" y="723583"/>
                  <a:pt x="3695413" y="723583"/>
                </a:cubicBezTo>
                <a:cubicBezTo>
                  <a:pt x="3695413" y="870191"/>
                  <a:pt x="3695413" y="870191"/>
                  <a:pt x="3695413" y="870191"/>
                </a:cubicBezTo>
                <a:cubicBezTo>
                  <a:pt x="3728663" y="870191"/>
                  <a:pt x="3728663" y="870191"/>
                  <a:pt x="3728663" y="870191"/>
                </a:cubicBezTo>
                <a:cubicBezTo>
                  <a:pt x="3733412" y="856003"/>
                  <a:pt x="3733412" y="856003"/>
                  <a:pt x="3733412" y="856003"/>
                </a:cubicBezTo>
                <a:cubicBezTo>
                  <a:pt x="3752412" y="851273"/>
                  <a:pt x="3752412" y="851273"/>
                  <a:pt x="3752412" y="851273"/>
                </a:cubicBezTo>
                <a:cubicBezTo>
                  <a:pt x="3757162" y="865461"/>
                  <a:pt x="3757162" y="865461"/>
                  <a:pt x="3757162" y="865461"/>
                </a:cubicBezTo>
                <a:lnTo>
                  <a:pt x="3766377" y="865461"/>
                </a:lnTo>
                <a:lnTo>
                  <a:pt x="3766377" y="861435"/>
                </a:lnTo>
                <a:cubicBezTo>
                  <a:pt x="3766377" y="859009"/>
                  <a:pt x="3766377" y="859009"/>
                  <a:pt x="3766377" y="859009"/>
                </a:cubicBezTo>
                <a:cubicBezTo>
                  <a:pt x="3827681" y="859009"/>
                  <a:pt x="3827681" y="859009"/>
                  <a:pt x="3827681" y="859009"/>
                </a:cubicBezTo>
                <a:cubicBezTo>
                  <a:pt x="3827681" y="901572"/>
                  <a:pt x="3827681" y="901572"/>
                  <a:pt x="3827681" y="901572"/>
                </a:cubicBezTo>
                <a:cubicBezTo>
                  <a:pt x="3879553" y="901572"/>
                  <a:pt x="3879553" y="901572"/>
                  <a:pt x="3879553" y="901572"/>
                </a:cubicBezTo>
                <a:cubicBezTo>
                  <a:pt x="3879553" y="929948"/>
                  <a:pt x="3879553" y="929948"/>
                  <a:pt x="3879553" y="929948"/>
                </a:cubicBezTo>
                <a:cubicBezTo>
                  <a:pt x="3917278" y="929948"/>
                  <a:pt x="3917278" y="929948"/>
                  <a:pt x="3917278" y="929948"/>
                </a:cubicBezTo>
                <a:cubicBezTo>
                  <a:pt x="3917278" y="911031"/>
                  <a:pt x="3917278" y="887384"/>
                  <a:pt x="3917278" y="868467"/>
                </a:cubicBezTo>
                <a:cubicBezTo>
                  <a:pt x="3936141" y="868467"/>
                  <a:pt x="3936141" y="868467"/>
                  <a:pt x="3936141" y="868467"/>
                </a:cubicBezTo>
                <a:cubicBezTo>
                  <a:pt x="3936141" y="863738"/>
                  <a:pt x="3936141" y="863738"/>
                  <a:pt x="3936141" y="863738"/>
                </a:cubicBezTo>
                <a:cubicBezTo>
                  <a:pt x="3955003" y="863738"/>
                  <a:pt x="3955003" y="863738"/>
                  <a:pt x="3955003" y="863738"/>
                </a:cubicBezTo>
                <a:cubicBezTo>
                  <a:pt x="3955003" y="868467"/>
                  <a:pt x="3955003" y="868467"/>
                  <a:pt x="3955003" y="868467"/>
                </a:cubicBezTo>
                <a:cubicBezTo>
                  <a:pt x="3978582" y="868467"/>
                  <a:pt x="3978582" y="868467"/>
                  <a:pt x="3978582" y="868467"/>
                </a:cubicBezTo>
                <a:cubicBezTo>
                  <a:pt x="3978582" y="906302"/>
                  <a:pt x="3978582" y="906302"/>
                  <a:pt x="3978582" y="906302"/>
                </a:cubicBezTo>
                <a:cubicBezTo>
                  <a:pt x="4049318" y="906302"/>
                  <a:pt x="4049318" y="906302"/>
                  <a:pt x="4049318" y="906302"/>
                </a:cubicBezTo>
                <a:cubicBezTo>
                  <a:pt x="4049318" y="920490"/>
                  <a:pt x="4049318" y="920490"/>
                  <a:pt x="4049318" y="920490"/>
                </a:cubicBezTo>
                <a:cubicBezTo>
                  <a:pt x="4054032" y="920490"/>
                  <a:pt x="4058749" y="920490"/>
                  <a:pt x="4058749" y="920490"/>
                </a:cubicBezTo>
                <a:cubicBezTo>
                  <a:pt x="4058749" y="939407"/>
                  <a:pt x="4058749" y="939407"/>
                  <a:pt x="4058749" y="939407"/>
                </a:cubicBezTo>
                <a:cubicBezTo>
                  <a:pt x="4087043" y="939407"/>
                  <a:pt x="4087043" y="939407"/>
                  <a:pt x="4087043" y="939407"/>
                </a:cubicBezTo>
                <a:cubicBezTo>
                  <a:pt x="4087043" y="934677"/>
                  <a:pt x="4087043" y="934677"/>
                  <a:pt x="4087043" y="934677"/>
                </a:cubicBezTo>
                <a:cubicBezTo>
                  <a:pt x="4101190" y="934677"/>
                  <a:pt x="4101190" y="934677"/>
                  <a:pt x="4101190" y="934677"/>
                </a:cubicBezTo>
                <a:cubicBezTo>
                  <a:pt x="4101190" y="939407"/>
                  <a:pt x="4101190" y="939407"/>
                  <a:pt x="4101190" y="939407"/>
                </a:cubicBezTo>
                <a:cubicBezTo>
                  <a:pt x="4110621" y="939407"/>
                  <a:pt x="4124768" y="939407"/>
                  <a:pt x="4138915" y="939407"/>
                </a:cubicBezTo>
                <a:cubicBezTo>
                  <a:pt x="4138915" y="958324"/>
                  <a:pt x="4138915" y="958324"/>
                  <a:pt x="4138915" y="958324"/>
                </a:cubicBezTo>
                <a:cubicBezTo>
                  <a:pt x="4167208" y="958324"/>
                  <a:pt x="4167208" y="958324"/>
                  <a:pt x="4167208" y="958324"/>
                </a:cubicBezTo>
                <a:cubicBezTo>
                  <a:pt x="4167208" y="953595"/>
                  <a:pt x="4167208" y="953595"/>
                  <a:pt x="4167208" y="953595"/>
                </a:cubicBezTo>
                <a:cubicBezTo>
                  <a:pt x="4186072" y="953595"/>
                  <a:pt x="4186072" y="953595"/>
                  <a:pt x="4186072" y="953595"/>
                </a:cubicBezTo>
                <a:cubicBezTo>
                  <a:pt x="4186072" y="958324"/>
                  <a:pt x="4186072" y="958324"/>
                  <a:pt x="4186072" y="958324"/>
                </a:cubicBezTo>
                <a:cubicBezTo>
                  <a:pt x="4214365" y="958324"/>
                  <a:pt x="4214365" y="958324"/>
                  <a:pt x="4214365" y="958324"/>
                </a:cubicBezTo>
                <a:cubicBezTo>
                  <a:pt x="4214365" y="655649"/>
                  <a:pt x="4214365" y="655649"/>
                  <a:pt x="4214365" y="655649"/>
                </a:cubicBezTo>
                <a:cubicBezTo>
                  <a:pt x="4242659" y="655649"/>
                  <a:pt x="4242659" y="655649"/>
                  <a:pt x="4242659" y="655649"/>
                </a:cubicBezTo>
                <a:cubicBezTo>
                  <a:pt x="4242659" y="641461"/>
                  <a:pt x="4242659" y="641461"/>
                  <a:pt x="4242659" y="641461"/>
                </a:cubicBezTo>
                <a:cubicBezTo>
                  <a:pt x="4318110" y="655649"/>
                  <a:pt x="4318110" y="655649"/>
                  <a:pt x="4318110" y="655649"/>
                </a:cubicBezTo>
                <a:cubicBezTo>
                  <a:pt x="4318110" y="797528"/>
                  <a:pt x="4318110" y="797528"/>
                  <a:pt x="4318110" y="797528"/>
                </a:cubicBezTo>
                <a:cubicBezTo>
                  <a:pt x="4346404" y="797528"/>
                  <a:pt x="4346404" y="797528"/>
                  <a:pt x="4346404" y="797528"/>
                </a:cubicBezTo>
                <a:cubicBezTo>
                  <a:pt x="4346404" y="792799"/>
                  <a:pt x="4351120" y="792799"/>
                  <a:pt x="4351120" y="792799"/>
                </a:cubicBezTo>
                <a:cubicBezTo>
                  <a:pt x="4360552" y="792799"/>
                  <a:pt x="4360552" y="792799"/>
                  <a:pt x="4360552" y="792799"/>
                </a:cubicBezTo>
                <a:cubicBezTo>
                  <a:pt x="4365267" y="792799"/>
                  <a:pt x="4365267" y="792799"/>
                  <a:pt x="4365267" y="797528"/>
                </a:cubicBezTo>
                <a:cubicBezTo>
                  <a:pt x="4398277" y="797528"/>
                  <a:pt x="4398277" y="797528"/>
                  <a:pt x="4398277" y="797528"/>
                </a:cubicBezTo>
                <a:cubicBezTo>
                  <a:pt x="4398277" y="877926"/>
                  <a:pt x="4398277" y="877926"/>
                  <a:pt x="4398277" y="877926"/>
                </a:cubicBezTo>
                <a:cubicBezTo>
                  <a:pt x="4426571" y="877926"/>
                  <a:pt x="4426571" y="877926"/>
                  <a:pt x="4426571" y="877926"/>
                </a:cubicBezTo>
                <a:cubicBezTo>
                  <a:pt x="4426571" y="740776"/>
                  <a:pt x="4426571" y="740776"/>
                  <a:pt x="4426571" y="740776"/>
                </a:cubicBezTo>
                <a:cubicBezTo>
                  <a:pt x="4440718" y="740776"/>
                  <a:pt x="4440718" y="740776"/>
                  <a:pt x="4440718" y="740776"/>
                </a:cubicBezTo>
                <a:cubicBezTo>
                  <a:pt x="4440718" y="726588"/>
                  <a:pt x="4440718" y="726588"/>
                  <a:pt x="4440718" y="726588"/>
                </a:cubicBezTo>
                <a:cubicBezTo>
                  <a:pt x="4535031" y="726588"/>
                  <a:pt x="4535031" y="726588"/>
                  <a:pt x="4535031" y="726588"/>
                </a:cubicBezTo>
                <a:cubicBezTo>
                  <a:pt x="4535031" y="731318"/>
                  <a:pt x="4539748" y="731318"/>
                  <a:pt x="4539748" y="736047"/>
                </a:cubicBezTo>
                <a:cubicBezTo>
                  <a:pt x="4539748" y="806986"/>
                  <a:pt x="4539748" y="877926"/>
                  <a:pt x="4539748" y="948865"/>
                </a:cubicBezTo>
                <a:cubicBezTo>
                  <a:pt x="4558611" y="948865"/>
                  <a:pt x="4558611" y="948865"/>
                  <a:pt x="4558611" y="948865"/>
                </a:cubicBezTo>
                <a:cubicBezTo>
                  <a:pt x="4558611" y="963053"/>
                  <a:pt x="4558611" y="963053"/>
                  <a:pt x="4558611" y="963053"/>
                </a:cubicBezTo>
                <a:cubicBezTo>
                  <a:pt x="4577472" y="963053"/>
                  <a:pt x="4577472" y="963053"/>
                  <a:pt x="4577472" y="963053"/>
                </a:cubicBezTo>
                <a:cubicBezTo>
                  <a:pt x="4577472" y="911031"/>
                  <a:pt x="4577472" y="911031"/>
                  <a:pt x="4577472" y="911031"/>
                </a:cubicBezTo>
                <a:cubicBezTo>
                  <a:pt x="4605766" y="911031"/>
                  <a:pt x="4605766" y="911031"/>
                  <a:pt x="4605766" y="911031"/>
                </a:cubicBezTo>
                <a:cubicBezTo>
                  <a:pt x="4605766" y="901572"/>
                  <a:pt x="4605766" y="901572"/>
                  <a:pt x="4605766" y="901572"/>
                </a:cubicBezTo>
                <a:cubicBezTo>
                  <a:pt x="4634060" y="901572"/>
                  <a:pt x="4634060" y="901572"/>
                  <a:pt x="4634060" y="901572"/>
                </a:cubicBezTo>
                <a:cubicBezTo>
                  <a:pt x="4634060" y="911031"/>
                  <a:pt x="4634060" y="911031"/>
                  <a:pt x="4634060" y="911031"/>
                </a:cubicBezTo>
                <a:cubicBezTo>
                  <a:pt x="4648208" y="911031"/>
                  <a:pt x="4648208" y="911031"/>
                  <a:pt x="4648208" y="911031"/>
                </a:cubicBezTo>
                <a:cubicBezTo>
                  <a:pt x="4648208" y="906302"/>
                  <a:pt x="4652923" y="901572"/>
                  <a:pt x="4652923" y="901572"/>
                </a:cubicBezTo>
                <a:cubicBezTo>
                  <a:pt x="4657639" y="901572"/>
                  <a:pt x="4657639" y="901572"/>
                  <a:pt x="4657639" y="901572"/>
                </a:cubicBezTo>
                <a:cubicBezTo>
                  <a:pt x="4657639" y="901572"/>
                  <a:pt x="4662354" y="906302"/>
                  <a:pt x="4662354" y="911031"/>
                </a:cubicBezTo>
                <a:cubicBezTo>
                  <a:pt x="4671786" y="911031"/>
                  <a:pt x="4671786" y="911031"/>
                  <a:pt x="4671786" y="911031"/>
                </a:cubicBezTo>
                <a:cubicBezTo>
                  <a:pt x="4671786" y="821174"/>
                  <a:pt x="4671786" y="821174"/>
                  <a:pt x="4671786" y="821174"/>
                </a:cubicBezTo>
                <a:cubicBezTo>
                  <a:pt x="4700080" y="821174"/>
                  <a:pt x="4728374" y="821174"/>
                  <a:pt x="4751952" y="821174"/>
                </a:cubicBezTo>
                <a:cubicBezTo>
                  <a:pt x="4766099" y="518499"/>
                  <a:pt x="4766099" y="518499"/>
                  <a:pt x="4766099" y="518499"/>
                </a:cubicBezTo>
                <a:cubicBezTo>
                  <a:pt x="4751952" y="513770"/>
                  <a:pt x="4723659" y="504312"/>
                  <a:pt x="4747237" y="490124"/>
                </a:cubicBezTo>
                <a:cubicBezTo>
                  <a:pt x="4747237" y="490124"/>
                  <a:pt x="4742521" y="485394"/>
                  <a:pt x="4742521" y="485394"/>
                </a:cubicBezTo>
                <a:cubicBezTo>
                  <a:pt x="4742521" y="471206"/>
                  <a:pt x="4742521" y="466477"/>
                  <a:pt x="4751952" y="457019"/>
                </a:cubicBezTo>
                <a:cubicBezTo>
                  <a:pt x="4751952" y="452289"/>
                  <a:pt x="4751952" y="442831"/>
                  <a:pt x="4751952" y="438101"/>
                </a:cubicBezTo>
                <a:cubicBezTo>
                  <a:pt x="4770816" y="438101"/>
                  <a:pt x="4770816" y="438101"/>
                  <a:pt x="4770816" y="438101"/>
                </a:cubicBezTo>
                <a:cubicBezTo>
                  <a:pt x="4770816" y="409726"/>
                  <a:pt x="4770816" y="409726"/>
                  <a:pt x="4770816" y="409726"/>
                </a:cubicBezTo>
                <a:cubicBezTo>
                  <a:pt x="4770816" y="409726"/>
                  <a:pt x="4770816" y="409726"/>
                  <a:pt x="4775532" y="404996"/>
                </a:cubicBezTo>
                <a:cubicBezTo>
                  <a:pt x="4775532" y="315140"/>
                  <a:pt x="4775532" y="315140"/>
                  <a:pt x="4775532" y="315140"/>
                </a:cubicBezTo>
                <a:cubicBezTo>
                  <a:pt x="4770816" y="310410"/>
                  <a:pt x="4770816" y="310410"/>
                  <a:pt x="4770816" y="305681"/>
                </a:cubicBezTo>
                <a:cubicBezTo>
                  <a:pt x="4770816" y="300952"/>
                  <a:pt x="4775532" y="300952"/>
                  <a:pt x="4775532" y="296223"/>
                </a:cubicBezTo>
                <a:cubicBezTo>
                  <a:pt x="4775532" y="230012"/>
                  <a:pt x="4775532" y="230012"/>
                  <a:pt x="4775532" y="230012"/>
                </a:cubicBezTo>
                <a:cubicBezTo>
                  <a:pt x="4780247" y="225283"/>
                  <a:pt x="4780247" y="225283"/>
                  <a:pt x="4780247" y="225283"/>
                </a:cubicBezTo>
                <a:cubicBezTo>
                  <a:pt x="4780247" y="159073"/>
                  <a:pt x="4780247" y="159073"/>
                  <a:pt x="4780247" y="159073"/>
                </a:cubicBezTo>
                <a:cubicBezTo>
                  <a:pt x="4780247" y="154344"/>
                  <a:pt x="4780247" y="154344"/>
                  <a:pt x="4780247" y="154344"/>
                </a:cubicBezTo>
                <a:cubicBezTo>
                  <a:pt x="4780247" y="130697"/>
                  <a:pt x="4780247" y="130697"/>
                  <a:pt x="4780247" y="130697"/>
                </a:cubicBezTo>
                <a:cubicBezTo>
                  <a:pt x="4784962" y="130697"/>
                  <a:pt x="4784962" y="130697"/>
                  <a:pt x="4784962" y="130697"/>
                </a:cubicBezTo>
                <a:cubicBezTo>
                  <a:pt x="4784962" y="130697"/>
                  <a:pt x="4789678" y="130697"/>
                  <a:pt x="4789678" y="130697"/>
                </a:cubicBezTo>
                <a:cubicBezTo>
                  <a:pt x="4789678" y="149614"/>
                  <a:pt x="4789678" y="149614"/>
                  <a:pt x="4789678" y="149614"/>
                </a:cubicBezTo>
                <a:cubicBezTo>
                  <a:pt x="4789678" y="154344"/>
                  <a:pt x="4789678" y="154344"/>
                  <a:pt x="4789678" y="159073"/>
                </a:cubicBezTo>
                <a:cubicBezTo>
                  <a:pt x="4789678" y="225283"/>
                  <a:pt x="4789678" y="225283"/>
                  <a:pt x="4789678" y="225283"/>
                </a:cubicBezTo>
                <a:cubicBezTo>
                  <a:pt x="4789678" y="225283"/>
                  <a:pt x="4794393" y="225283"/>
                  <a:pt x="4794393" y="230012"/>
                </a:cubicBezTo>
                <a:cubicBezTo>
                  <a:pt x="4794393" y="296223"/>
                  <a:pt x="4794393" y="296223"/>
                  <a:pt x="4794393" y="296223"/>
                </a:cubicBezTo>
                <a:cubicBezTo>
                  <a:pt x="4794393" y="300952"/>
                  <a:pt x="4799109" y="300952"/>
                  <a:pt x="4803825" y="305681"/>
                </a:cubicBezTo>
                <a:cubicBezTo>
                  <a:pt x="4799109" y="310410"/>
                  <a:pt x="4799109" y="310410"/>
                  <a:pt x="4799109" y="315140"/>
                </a:cubicBezTo>
                <a:cubicBezTo>
                  <a:pt x="4799109" y="404996"/>
                  <a:pt x="4799109" y="404996"/>
                  <a:pt x="4799109" y="404996"/>
                </a:cubicBezTo>
                <a:cubicBezTo>
                  <a:pt x="4799109" y="409726"/>
                  <a:pt x="4799109" y="409726"/>
                  <a:pt x="4803825" y="409726"/>
                </a:cubicBezTo>
                <a:cubicBezTo>
                  <a:pt x="4803825" y="438101"/>
                  <a:pt x="4803825" y="438101"/>
                  <a:pt x="4803825" y="438101"/>
                </a:cubicBezTo>
                <a:cubicBezTo>
                  <a:pt x="4817973" y="438101"/>
                  <a:pt x="4817973" y="438101"/>
                  <a:pt x="4817973" y="438101"/>
                </a:cubicBezTo>
                <a:cubicBezTo>
                  <a:pt x="4817973" y="457019"/>
                  <a:pt x="4817973" y="457019"/>
                  <a:pt x="4817973" y="457019"/>
                </a:cubicBezTo>
                <a:cubicBezTo>
                  <a:pt x="4832119" y="466477"/>
                  <a:pt x="4832119" y="471206"/>
                  <a:pt x="4832119" y="485394"/>
                </a:cubicBezTo>
                <a:cubicBezTo>
                  <a:pt x="4827404" y="485394"/>
                  <a:pt x="4822687" y="490124"/>
                  <a:pt x="4822687" y="490124"/>
                </a:cubicBezTo>
                <a:cubicBezTo>
                  <a:pt x="4850981" y="499582"/>
                  <a:pt x="4817973" y="513770"/>
                  <a:pt x="4803825" y="518499"/>
                </a:cubicBezTo>
                <a:cubicBezTo>
                  <a:pt x="4813256" y="688754"/>
                  <a:pt x="4817973" y="859009"/>
                  <a:pt x="4827404" y="1033993"/>
                </a:cubicBezTo>
                <a:cubicBezTo>
                  <a:pt x="4836834" y="1033993"/>
                  <a:pt x="4836834" y="1033993"/>
                  <a:pt x="4836834" y="1033993"/>
                </a:cubicBezTo>
                <a:cubicBezTo>
                  <a:pt x="4836834" y="1019805"/>
                  <a:pt x="4836834" y="1010346"/>
                  <a:pt x="4836834" y="1000888"/>
                </a:cubicBezTo>
                <a:cubicBezTo>
                  <a:pt x="4855698" y="1000888"/>
                  <a:pt x="4869844" y="1000888"/>
                  <a:pt x="4888707" y="1000888"/>
                </a:cubicBezTo>
                <a:cubicBezTo>
                  <a:pt x="4888707" y="1038722"/>
                  <a:pt x="4888707" y="1038722"/>
                  <a:pt x="4888707" y="1038722"/>
                </a:cubicBezTo>
                <a:cubicBezTo>
                  <a:pt x="4888707" y="1038722"/>
                  <a:pt x="4893422" y="1038722"/>
                  <a:pt x="4898138" y="1038722"/>
                </a:cubicBezTo>
                <a:cubicBezTo>
                  <a:pt x="4898138" y="986700"/>
                  <a:pt x="4898138" y="986700"/>
                  <a:pt x="4898138" y="986700"/>
                </a:cubicBezTo>
                <a:cubicBezTo>
                  <a:pt x="4902855" y="986700"/>
                  <a:pt x="4902855" y="986700"/>
                  <a:pt x="4902855" y="986700"/>
                </a:cubicBezTo>
                <a:cubicBezTo>
                  <a:pt x="4902855" y="1005617"/>
                  <a:pt x="4902855" y="1019805"/>
                  <a:pt x="4902855" y="1033993"/>
                </a:cubicBezTo>
                <a:cubicBezTo>
                  <a:pt x="4912286" y="1033993"/>
                  <a:pt x="4912286" y="1033993"/>
                  <a:pt x="4912286" y="1033993"/>
                </a:cubicBezTo>
                <a:cubicBezTo>
                  <a:pt x="4926432" y="1033993"/>
                  <a:pt x="4935863" y="1033993"/>
                  <a:pt x="4945295" y="1033993"/>
                </a:cubicBezTo>
                <a:cubicBezTo>
                  <a:pt x="4945295" y="1005617"/>
                  <a:pt x="4945295" y="1005617"/>
                  <a:pt x="4945295" y="1005617"/>
                </a:cubicBezTo>
                <a:cubicBezTo>
                  <a:pt x="4964158" y="1005617"/>
                  <a:pt x="4964158" y="1005617"/>
                  <a:pt x="4964158" y="1005617"/>
                </a:cubicBezTo>
                <a:cubicBezTo>
                  <a:pt x="4964158" y="996158"/>
                  <a:pt x="4964158" y="996158"/>
                  <a:pt x="4964158" y="996158"/>
                </a:cubicBezTo>
                <a:cubicBezTo>
                  <a:pt x="4983020" y="996158"/>
                  <a:pt x="4983020" y="996158"/>
                  <a:pt x="4983020" y="996158"/>
                </a:cubicBezTo>
                <a:cubicBezTo>
                  <a:pt x="4983020" y="1000888"/>
                  <a:pt x="4983020" y="1000888"/>
                  <a:pt x="4983020" y="1000888"/>
                </a:cubicBezTo>
                <a:cubicBezTo>
                  <a:pt x="4997167" y="1000888"/>
                  <a:pt x="4997167" y="1000888"/>
                  <a:pt x="4997167" y="1000888"/>
                </a:cubicBezTo>
                <a:cubicBezTo>
                  <a:pt x="4997167" y="996158"/>
                  <a:pt x="4997167" y="996158"/>
                  <a:pt x="4997167" y="996158"/>
                </a:cubicBezTo>
                <a:cubicBezTo>
                  <a:pt x="5138639" y="996158"/>
                  <a:pt x="5138639" y="996158"/>
                  <a:pt x="5138639" y="996158"/>
                </a:cubicBezTo>
                <a:cubicBezTo>
                  <a:pt x="5138639" y="991429"/>
                  <a:pt x="5138639" y="991429"/>
                  <a:pt x="5138639" y="991429"/>
                </a:cubicBezTo>
                <a:cubicBezTo>
                  <a:pt x="5148069" y="991429"/>
                  <a:pt x="5148069" y="991429"/>
                  <a:pt x="5148069" y="991429"/>
                </a:cubicBezTo>
                <a:cubicBezTo>
                  <a:pt x="5148069" y="996158"/>
                  <a:pt x="5148069" y="996158"/>
                  <a:pt x="5148069" y="996158"/>
                </a:cubicBezTo>
                <a:cubicBezTo>
                  <a:pt x="5157500" y="996158"/>
                  <a:pt x="5157500" y="996158"/>
                  <a:pt x="5157500" y="996158"/>
                </a:cubicBezTo>
                <a:cubicBezTo>
                  <a:pt x="5157500" y="1005617"/>
                  <a:pt x="5157500" y="1005617"/>
                  <a:pt x="5157500" y="1005617"/>
                </a:cubicBezTo>
                <a:cubicBezTo>
                  <a:pt x="5166932" y="1005617"/>
                  <a:pt x="5166932" y="1005617"/>
                  <a:pt x="5166932" y="1005617"/>
                </a:cubicBezTo>
                <a:cubicBezTo>
                  <a:pt x="5166932" y="1000888"/>
                  <a:pt x="5166932" y="1000888"/>
                  <a:pt x="5166932" y="1000888"/>
                </a:cubicBezTo>
                <a:cubicBezTo>
                  <a:pt x="5171648" y="1000888"/>
                  <a:pt x="5171648" y="1000888"/>
                  <a:pt x="5171648" y="1000888"/>
                </a:cubicBezTo>
                <a:cubicBezTo>
                  <a:pt x="5171648" y="1005617"/>
                  <a:pt x="5171648" y="1005617"/>
                  <a:pt x="5171648" y="1005617"/>
                </a:cubicBezTo>
                <a:cubicBezTo>
                  <a:pt x="5199941" y="1005617"/>
                  <a:pt x="5199941" y="1005617"/>
                  <a:pt x="5199941" y="1005617"/>
                </a:cubicBezTo>
                <a:cubicBezTo>
                  <a:pt x="5199941" y="1000888"/>
                  <a:pt x="5199941" y="1000888"/>
                  <a:pt x="5199941" y="1000888"/>
                </a:cubicBezTo>
                <a:cubicBezTo>
                  <a:pt x="5214088" y="1000888"/>
                  <a:pt x="5214088" y="1000888"/>
                  <a:pt x="5214088" y="1000888"/>
                </a:cubicBezTo>
                <a:cubicBezTo>
                  <a:pt x="5214088" y="1038722"/>
                  <a:pt x="5214088" y="1038722"/>
                  <a:pt x="5214088" y="1038722"/>
                </a:cubicBezTo>
                <a:cubicBezTo>
                  <a:pt x="5218805" y="1038722"/>
                  <a:pt x="5218805" y="1038722"/>
                  <a:pt x="5218805" y="1038722"/>
                </a:cubicBezTo>
                <a:cubicBezTo>
                  <a:pt x="5218805" y="1029263"/>
                  <a:pt x="5218805" y="1029263"/>
                  <a:pt x="5218805" y="1029263"/>
                </a:cubicBezTo>
                <a:cubicBezTo>
                  <a:pt x="5228236" y="1029263"/>
                  <a:pt x="5228236" y="1029263"/>
                  <a:pt x="5228236" y="1029263"/>
                </a:cubicBezTo>
                <a:cubicBezTo>
                  <a:pt x="5228236" y="1038722"/>
                  <a:pt x="5228236" y="1038722"/>
                  <a:pt x="5228236" y="1038722"/>
                </a:cubicBezTo>
                <a:cubicBezTo>
                  <a:pt x="5251814" y="1038722"/>
                  <a:pt x="5251814" y="1038722"/>
                  <a:pt x="5251814" y="1038722"/>
                </a:cubicBezTo>
                <a:cubicBezTo>
                  <a:pt x="5251814" y="1019805"/>
                  <a:pt x="5251814" y="1019805"/>
                  <a:pt x="5251814" y="1019805"/>
                </a:cubicBezTo>
                <a:cubicBezTo>
                  <a:pt x="5280108" y="1015075"/>
                  <a:pt x="5280108" y="1015075"/>
                  <a:pt x="5280108" y="1015075"/>
                </a:cubicBezTo>
                <a:cubicBezTo>
                  <a:pt x="5280108" y="996158"/>
                  <a:pt x="5280108" y="981970"/>
                  <a:pt x="5280108" y="967783"/>
                </a:cubicBezTo>
                <a:cubicBezTo>
                  <a:pt x="5289539" y="967783"/>
                  <a:pt x="5289539" y="967783"/>
                  <a:pt x="5289539" y="967783"/>
                </a:cubicBezTo>
                <a:cubicBezTo>
                  <a:pt x="5289539" y="981970"/>
                  <a:pt x="5289539" y="996158"/>
                  <a:pt x="5289539" y="1015075"/>
                </a:cubicBezTo>
                <a:cubicBezTo>
                  <a:pt x="5303686" y="1015075"/>
                  <a:pt x="5303686" y="1015075"/>
                  <a:pt x="5303686" y="1015075"/>
                </a:cubicBezTo>
                <a:cubicBezTo>
                  <a:pt x="5303686" y="996158"/>
                  <a:pt x="5303686" y="981970"/>
                  <a:pt x="5303686" y="967783"/>
                </a:cubicBezTo>
                <a:cubicBezTo>
                  <a:pt x="5313117" y="967783"/>
                  <a:pt x="5313117" y="967783"/>
                  <a:pt x="5313117" y="967783"/>
                </a:cubicBezTo>
                <a:cubicBezTo>
                  <a:pt x="5313117" y="981970"/>
                  <a:pt x="5313117" y="996158"/>
                  <a:pt x="5313117" y="1005617"/>
                </a:cubicBezTo>
                <a:cubicBezTo>
                  <a:pt x="5322550" y="1005617"/>
                  <a:pt x="5322550" y="1005617"/>
                  <a:pt x="5322550" y="1005617"/>
                </a:cubicBezTo>
                <a:cubicBezTo>
                  <a:pt x="5322550" y="1010346"/>
                  <a:pt x="5322550" y="1010346"/>
                  <a:pt x="5322550" y="1010346"/>
                </a:cubicBezTo>
                <a:cubicBezTo>
                  <a:pt x="5336696" y="1010346"/>
                  <a:pt x="5336696" y="1010346"/>
                  <a:pt x="5336696" y="1010346"/>
                </a:cubicBezTo>
                <a:cubicBezTo>
                  <a:pt x="5336696" y="1005617"/>
                  <a:pt x="5336696" y="1005617"/>
                  <a:pt x="5336696" y="1005617"/>
                </a:cubicBezTo>
                <a:cubicBezTo>
                  <a:pt x="5346127" y="1005617"/>
                  <a:pt x="5346127" y="1005617"/>
                  <a:pt x="5346127" y="1005617"/>
                </a:cubicBezTo>
                <a:cubicBezTo>
                  <a:pt x="5346127" y="1019805"/>
                  <a:pt x="5346127" y="1019805"/>
                  <a:pt x="5346127" y="1019805"/>
                </a:cubicBezTo>
                <a:cubicBezTo>
                  <a:pt x="5355559" y="1019805"/>
                  <a:pt x="5355559" y="1019805"/>
                  <a:pt x="5355559" y="1019805"/>
                </a:cubicBezTo>
                <a:cubicBezTo>
                  <a:pt x="5355559" y="1024534"/>
                  <a:pt x="5355559" y="1024534"/>
                  <a:pt x="5355559" y="1024534"/>
                </a:cubicBezTo>
                <a:cubicBezTo>
                  <a:pt x="5355559" y="1024534"/>
                  <a:pt x="5355559" y="1024534"/>
                  <a:pt x="5350843" y="1024534"/>
                </a:cubicBezTo>
                <a:cubicBezTo>
                  <a:pt x="5350843" y="1033992"/>
                  <a:pt x="5350843" y="1038722"/>
                  <a:pt x="5350843" y="1041086"/>
                </a:cubicBezTo>
                <a:lnTo>
                  <a:pt x="5350843" y="1041933"/>
                </a:lnTo>
                <a:lnTo>
                  <a:pt x="3780912" y="1041933"/>
                </a:lnTo>
                <a:lnTo>
                  <a:pt x="3780912" y="1044657"/>
                </a:lnTo>
                <a:cubicBezTo>
                  <a:pt x="3780912" y="1054633"/>
                  <a:pt x="3780912" y="1054633"/>
                  <a:pt x="3780912" y="1054633"/>
                </a:cubicBezTo>
                <a:lnTo>
                  <a:pt x="0" y="1054633"/>
                </a:lnTo>
                <a:cubicBezTo>
                  <a:pt x="0" y="822898"/>
                  <a:pt x="0" y="822898"/>
                  <a:pt x="0" y="822898"/>
                </a:cubicBezTo>
                <a:cubicBezTo>
                  <a:pt x="61748" y="822898"/>
                  <a:pt x="61748" y="822898"/>
                  <a:pt x="61748" y="822898"/>
                </a:cubicBezTo>
                <a:cubicBezTo>
                  <a:pt x="61748" y="865461"/>
                  <a:pt x="61748" y="865461"/>
                  <a:pt x="61748" y="865461"/>
                </a:cubicBezTo>
                <a:cubicBezTo>
                  <a:pt x="113997" y="865461"/>
                  <a:pt x="113997" y="865461"/>
                  <a:pt x="113997" y="865461"/>
                </a:cubicBezTo>
                <a:cubicBezTo>
                  <a:pt x="113997" y="893837"/>
                  <a:pt x="113997" y="893837"/>
                  <a:pt x="113997" y="893837"/>
                </a:cubicBezTo>
                <a:cubicBezTo>
                  <a:pt x="151996" y="893837"/>
                  <a:pt x="151996" y="893837"/>
                  <a:pt x="151996" y="893837"/>
                </a:cubicBezTo>
                <a:cubicBezTo>
                  <a:pt x="151996" y="874920"/>
                  <a:pt x="151996" y="851273"/>
                  <a:pt x="151996" y="832356"/>
                </a:cubicBezTo>
                <a:cubicBezTo>
                  <a:pt x="170996" y="832356"/>
                  <a:pt x="170996" y="832356"/>
                  <a:pt x="170996" y="832356"/>
                </a:cubicBezTo>
                <a:cubicBezTo>
                  <a:pt x="170996" y="827627"/>
                  <a:pt x="170996" y="827627"/>
                  <a:pt x="170996" y="827627"/>
                </a:cubicBezTo>
                <a:cubicBezTo>
                  <a:pt x="189995" y="827627"/>
                  <a:pt x="189995" y="827627"/>
                  <a:pt x="189995" y="827627"/>
                </a:cubicBezTo>
                <a:cubicBezTo>
                  <a:pt x="189995" y="832356"/>
                  <a:pt x="189995" y="832356"/>
                  <a:pt x="189995" y="832356"/>
                </a:cubicBezTo>
                <a:cubicBezTo>
                  <a:pt x="213745" y="832356"/>
                  <a:pt x="213745" y="832356"/>
                  <a:pt x="213745" y="832356"/>
                </a:cubicBezTo>
                <a:cubicBezTo>
                  <a:pt x="213745" y="870191"/>
                  <a:pt x="213745" y="870191"/>
                  <a:pt x="213745" y="870191"/>
                </a:cubicBezTo>
                <a:cubicBezTo>
                  <a:pt x="284993" y="870191"/>
                  <a:pt x="284993" y="870191"/>
                  <a:pt x="284993" y="870191"/>
                </a:cubicBezTo>
                <a:cubicBezTo>
                  <a:pt x="284993" y="884379"/>
                  <a:pt x="284993" y="884379"/>
                  <a:pt x="284993" y="884379"/>
                </a:cubicBezTo>
                <a:cubicBezTo>
                  <a:pt x="289743" y="884379"/>
                  <a:pt x="294493" y="884379"/>
                  <a:pt x="294493" y="884379"/>
                </a:cubicBezTo>
                <a:cubicBezTo>
                  <a:pt x="294493" y="903296"/>
                  <a:pt x="294493" y="903296"/>
                  <a:pt x="294493" y="903296"/>
                </a:cubicBezTo>
                <a:cubicBezTo>
                  <a:pt x="322992" y="903296"/>
                  <a:pt x="322992" y="903296"/>
                  <a:pt x="322992" y="903296"/>
                </a:cubicBezTo>
                <a:cubicBezTo>
                  <a:pt x="322992" y="898566"/>
                  <a:pt x="322992" y="898566"/>
                  <a:pt x="322992" y="898566"/>
                </a:cubicBezTo>
                <a:cubicBezTo>
                  <a:pt x="337242" y="898566"/>
                  <a:pt x="337242" y="898566"/>
                  <a:pt x="337242" y="898566"/>
                </a:cubicBezTo>
                <a:cubicBezTo>
                  <a:pt x="337242" y="903296"/>
                  <a:pt x="337242" y="903296"/>
                  <a:pt x="337242" y="903296"/>
                </a:cubicBezTo>
                <a:cubicBezTo>
                  <a:pt x="346742" y="903296"/>
                  <a:pt x="360991" y="903296"/>
                  <a:pt x="375241" y="903296"/>
                </a:cubicBezTo>
                <a:cubicBezTo>
                  <a:pt x="375241" y="922213"/>
                  <a:pt x="375241" y="922213"/>
                  <a:pt x="375241" y="922213"/>
                </a:cubicBezTo>
                <a:cubicBezTo>
                  <a:pt x="403740" y="922213"/>
                  <a:pt x="403740" y="922213"/>
                  <a:pt x="403740" y="922213"/>
                </a:cubicBezTo>
                <a:cubicBezTo>
                  <a:pt x="403740" y="917484"/>
                  <a:pt x="403740" y="917484"/>
                  <a:pt x="403740" y="917484"/>
                </a:cubicBezTo>
                <a:cubicBezTo>
                  <a:pt x="422740" y="917484"/>
                  <a:pt x="422740" y="917484"/>
                  <a:pt x="422740" y="917484"/>
                </a:cubicBezTo>
                <a:cubicBezTo>
                  <a:pt x="422740" y="922213"/>
                  <a:pt x="422740" y="922213"/>
                  <a:pt x="422740" y="922213"/>
                </a:cubicBezTo>
                <a:cubicBezTo>
                  <a:pt x="451239" y="922213"/>
                  <a:pt x="451239" y="922213"/>
                  <a:pt x="451239" y="922213"/>
                </a:cubicBezTo>
                <a:cubicBezTo>
                  <a:pt x="451239" y="619538"/>
                  <a:pt x="451239" y="619538"/>
                  <a:pt x="451239" y="619538"/>
                </a:cubicBezTo>
                <a:cubicBezTo>
                  <a:pt x="479738" y="619538"/>
                  <a:pt x="479738" y="619538"/>
                  <a:pt x="479738" y="619538"/>
                </a:cubicBezTo>
                <a:cubicBezTo>
                  <a:pt x="479738" y="605350"/>
                  <a:pt x="479738" y="605350"/>
                  <a:pt x="479738" y="605350"/>
                </a:cubicBezTo>
                <a:cubicBezTo>
                  <a:pt x="555737" y="619538"/>
                  <a:pt x="555737" y="619538"/>
                  <a:pt x="555737" y="619538"/>
                </a:cubicBezTo>
                <a:cubicBezTo>
                  <a:pt x="555737" y="761417"/>
                  <a:pt x="555737" y="761417"/>
                  <a:pt x="555737" y="761417"/>
                </a:cubicBezTo>
                <a:cubicBezTo>
                  <a:pt x="584236" y="761417"/>
                  <a:pt x="584236" y="761417"/>
                  <a:pt x="584236" y="761417"/>
                </a:cubicBezTo>
                <a:cubicBezTo>
                  <a:pt x="584236" y="756688"/>
                  <a:pt x="588986" y="756688"/>
                  <a:pt x="588986" y="756688"/>
                </a:cubicBezTo>
                <a:cubicBezTo>
                  <a:pt x="598486" y="756688"/>
                  <a:pt x="598486" y="756688"/>
                  <a:pt x="598486" y="756688"/>
                </a:cubicBezTo>
                <a:cubicBezTo>
                  <a:pt x="603235" y="756688"/>
                  <a:pt x="603235" y="756688"/>
                  <a:pt x="603235" y="761417"/>
                </a:cubicBezTo>
                <a:cubicBezTo>
                  <a:pt x="636485" y="761417"/>
                  <a:pt x="636485" y="761417"/>
                  <a:pt x="636485" y="761417"/>
                </a:cubicBezTo>
                <a:cubicBezTo>
                  <a:pt x="636485" y="841815"/>
                  <a:pt x="636485" y="841815"/>
                  <a:pt x="636485" y="841815"/>
                </a:cubicBezTo>
                <a:cubicBezTo>
                  <a:pt x="664984" y="841815"/>
                  <a:pt x="664984" y="841815"/>
                  <a:pt x="664984" y="841815"/>
                </a:cubicBezTo>
                <a:cubicBezTo>
                  <a:pt x="664984" y="704665"/>
                  <a:pt x="664984" y="704665"/>
                  <a:pt x="664984" y="704665"/>
                </a:cubicBezTo>
                <a:cubicBezTo>
                  <a:pt x="679234" y="704665"/>
                  <a:pt x="679234" y="704665"/>
                  <a:pt x="679234" y="704665"/>
                </a:cubicBezTo>
                <a:cubicBezTo>
                  <a:pt x="679234" y="690477"/>
                  <a:pt x="679234" y="690477"/>
                  <a:pt x="679234" y="690477"/>
                </a:cubicBezTo>
                <a:cubicBezTo>
                  <a:pt x="774231" y="690477"/>
                  <a:pt x="774231" y="690477"/>
                  <a:pt x="774231" y="690477"/>
                </a:cubicBezTo>
                <a:cubicBezTo>
                  <a:pt x="774231" y="695207"/>
                  <a:pt x="778981" y="695207"/>
                  <a:pt x="778981" y="699936"/>
                </a:cubicBezTo>
                <a:cubicBezTo>
                  <a:pt x="778981" y="770875"/>
                  <a:pt x="778981" y="841815"/>
                  <a:pt x="778981" y="912754"/>
                </a:cubicBezTo>
                <a:cubicBezTo>
                  <a:pt x="797981" y="912754"/>
                  <a:pt x="797981" y="912754"/>
                  <a:pt x="797981" y="912754"/>
                </a:cubicBezTo>
                <a:cubicBezTo>
                  <a:pt x="797981" y="926942"/>
                  <a:pt x="797981" y="926942"/>
                  <a:pt x="797981" y="926942"/>
                </a:cubicBezTo>
                <a:cubicBezTo>
                  <a:pt x="816981" y="926942"/>
                  <a:pt x="816981" y="926942"/>
                  <a:pt x="816981" y="926942"/>
                </a:cubicBezTo>
                <a:cubicBezTo>
                  <a:pt x="816981" y="874920"/>
                  <a:pt x="816981" y="874920"/>
                  <a:pt x="816981" y="874920"/>
                </a:cubicBezTo>
                <a:cubicBezTo>
                  <a:pt x="845480" y="874920"/>
                  <a:pt x="845480" y="874920"/>
                  <a:pt x="845480" y="874920"/>
                </a:cubicBezTo>
                <a:cubicBezTo>
                  <a:pt x="845480" y="865461"/>
                  <a:pt x="845480" y="865461"/>
                  <a:pt x="845480" y="865461"/>
                </a:cubicBezTo>
                <a:cubicBezTo>
                  <a:pt x="873979" y="865461"/>
                  <a:pt x="873979" y="865461"/>
                  <a:pt x="873979" y="865461"/>
                </a:cubicBezTo>
                <a:cubicBezTo>
                  <a:pt x="873979" y="874920"/>
                  <a:pt x="873979" y="874920"/>
                  <a:pt x="873979" y="874920"/>
                </a:cubicBezTo>
                <a:cubicBezTo>
                  <a:pt x="888229" y="874920"/>
                  <a:pt x="888229" y="874920"/>
                  <a:pt x="888229" y="874920"/>
                </a:cubicBezTo>
                <a:cubicBezTo>
                  <a:pt x="888229" y="870191"/>
                  <a:pt x="892979" y="865461"/>
                  <a:pt x="892979" y="865461"/>
                </a:cubicBezTo>
                <a:cubicBezTo>
                  <a:pt x="897729" y="865461"/>
                  <a:pt x="897729" y="865461"/>
                  <a:pt x="897729" y="865461"/>
                </a:cubicBezTo>
                <a:cubicBezTo>
                  <a:pt x="897729" y="865461"/>
                  <a:pt x="902478" y="870191"/>
                  <a:pt x="902478" y="874920"/>
                </a:cubicBezTo>
                <a:cubicBezTo>
                  <a:pt x="911978" y="874920"/>
                  <a:pt x="911978" y="874920"/>
                  <a:pt x="911978" y="874920"/>
                </a:cubicBezTo>
                <a:cubicBezTo>
                  <a:pt x="911978" y="785063"/>
                  <a:pt x="911978" y="785063"/>
                  <a:pt x="911978" y="785063"/>
                </a:cubicBezTo>
                <a:cubicBezTo>
                  <a:pt x="940478" y="785063"/>
                  <a:pt x="968977" y="785063"/>
                  <a:pt x="992726" y="785063"/>
                </a:cubicBezTo>
                <a:cubicBezTo>
                  <a:pt x="1006976" y="482388"/>
                  <a:pt x="1006976" y="482388"/>
                  <a:pt x="1006976" y="482388"/>
                </a:cubicBezTo>
                <a:cubicBezTo>
                  <a:pt x="992726" y="477659"/>
                  <a:pt x="964227" y="468201"/>
                  <a:pt x="987977" y="454013"/>
                </a:cubicBezTo>
                <a:cubicBezTo>
                  <a:pt x="987977" y="454013"/>
                  <a:pt x="983227" y="449283"/>
                  <a:pt x="983227" y="449283"/>
                </a:cubicBezTo>
                <a:cubicBezTo>
                  <a:pt x="983227" y="435095"/>
                  <a:pt x="983227" y="430366"/>
                  <a:pt x="992726" y="420908"/>
                </a:cubicBezTo>
                <a:cubicBezTo>
                  <a:pt x="992726" y="416178"/>
                  <a:pt x="992726" y="406720"/>
                  <a:pt x="992726" y="401990"/>
                </a:cubicBezTo>
                <a:cubicBezTo>
                  <a:pt x="1011726" y="401990"/>
                  <a:pt x="1011726" y="401990"/>
                  <a:pt x="1011726" y="401990"/>
                </a:cubicBezTo>
                <a:cubicBezTo>
                  <a:pt x="1011726" y="373615"/>
                  <a:pt x="1011726" y="373615"/>
                  <a:pt x="1011726" y="373615"/>
                </a:cubicBezTo>
                <a:cubicBezTo>
                  <a:pt x="1011726" y="373615"/>
                  <a:pt x="1011726" y="373615"/>
                  <a:pt x="1016476" y="368885"/>
                </a:cubicBezTo>
                <a:cubicBezTo>
                  <a:pt x="1016476" y="279029"/>
                  <a:pt x="1016476" y="279029"/>
                  <a:pt x="1016476" y="279029"/>
                </a:cubicBezTo>
                <a:cubicBezTo>
                  <a:pt x="1011726" y="274299"/>
                  <a:pt x="1011726" y="274299"/>
                  <a:pt x="1011726" y="269570"/>
                </a:cubicBezTo>
                <a:cubicBezTo>
                  <a:pt x="1011726" y="264841"/>
                  <a:pt x="1016476" y="264841"/>
                  <a:pt x="1016476" y="260112"/>
                </a:cubicBezTo>
                <a:cubicBezTo>
                  <a:pt x="1016476" y="193901"/>
                  <a:pt x="1016476" y="193901"/>
                  <a:pt x="1016476" y="193901"/>
                </a:cubicBezTo>
                <a:cubicBezTo>
                  <a:pt x="1021226" y="189172"/>
                  <a:pt x="1021226" y="189172"/>
                  <a:pt x="1021226" y="189172"/>
                </a:cubicBezTo>
                <a:cubicBezTo>
                  <a:pt x="1021226" y="122961"/>
                  <a:pt x="1021226" y="122961"/>
                  <a:pt x="1021226" y="122961"/>
                </a:cubicBezTo>
                <a:cubicBezTo>
                  <a:pt x="1021226" y="118232"/>
                  <a:pt x="1021226" y="118232"/>
                  <a:pt x="1021226" y="118232"/>
                </a:cubicBezTo>
                <a:cubicBezTo>
                  <a:pt x="1021226" y="94586"/>
                  <a:pt x="1021226" y="94586"/>
                  <a:pt x="1021226" y="94586"/>
                </a:cubicBezTo>
                <a:cubicBezTo>
                  <a:pt x="1025976" y="94586"/>
                  <a:pt x="1025976" y="94586"/>
                  <a:pt x="1025976" y="94586"/>
                </a:cubicBezTo>
                <a:cubicBezTo>
                  <a:pt x="1025976" y="94586"/>
                  <a:pt x="1030726" y="94586"/>
                  <a:pt x="1030726" y="94586"/>
                </a:cubicBezTo>
                <a:cubicBezTo>
                  <a:pt x="1030726" y="113503"/>
                  <a:pt x="1030726" y="113503"/>
                  <a:pt x="1030726" y="113503"/>
                </a:cubicBezTo>
                <a:cubicBezTo>
                  <a:pt x="1030726" y="118232"/>
                  <a:pt x="1030726" y="118232"/>
                  <a:pt x="1030726" y="122961"/>
                </a:cubicBezTo>
                <a:cubicBezTo>
                  <a:pt x="1030726" y="189172"/>
                  <a:pt x="1030726" y="189172"/>
                  <a:pt x="1030726" y="189172"/>
                </a:cubicBezTo>
                <a:cubicBezTo>
                  <a:pt x="1030726" y="189172"/>
                  <a:pt x="1035475" y="189172"/>
                  <a:pt x="1035475" y="193901"/>
                </a:cubicBezTo>
                <a:cubicBezTo>
                  <a:pt x="1035475" y="260112"/>
                  <a:pt x="1035475" y="260112"/>
                  <a:pt x="1035475" y="260112"/>
                </a:cubicBezTo>
                <a:cubicBezTo>
                  <a:pt x="1035475" y="264841"/>
                  <a:pt x="1040225" y="264841"/>
                  <a:pt x="1044975" y="269570"/>
                </a:cubicBezTo>
                <a:cubicBezTo>
                  <a:pt x="1040225" y="274299"/>
                  <a:pt x="1040225" y="274299"/>
                  <a:pt x="1040225" y="279029"/>
                </a:cubicBezTo>
                <a:cubicBezTo>
                  <a:pt x="1040225" y="368885"/>
                  <a:pt x="1040225" y="368885"/>
                  <a:pt x="1040225" y="368885"/>
                </a:cubicBezTo>
                <a:cubicBezTo>
                  <a:pt x="1040225" y="373615"/>
                  <a:pt x="1040225" y="373615"/>
                  <a:pt x="1044975" y="373615"/>
                </a:cubicBezTo>
                <a:cubicBezTo>
                  <a:pt x="1044975" y="401990"/>
                  <a:pt x="1044975" y="401990"/>
                  <a:pt x="1044975" y="401990"/>
                </a:cubicBezTo>
                <a:cubicBezTo>
                  <a:pt x="1059225" y="401990"/>
                  <a:pt x="1059225" y="401990"/>
                  <a:pt x="1059225" y="401990"/>
                </a:cubicBezTo>
                <a:cubicBezTo>
                  <a:pt x="1059225" y="420908"/>
                  <a:pt x="1059225" y="420908"/>
                  <a:pt x="1059225" y="420908"/>
                </a:cubicBezTo>
                <a:cubicBezTo>
                  <a:pt x="1073474" y="430366"/>
                  <a:pt x="1073474" y="435095"/>
                  <a:pt x="1073474" y="449283"/>
                </a:cubicBezTo>
                <a:cubicBezTo>
                  <a:pt x="1068725" y="449283"/>
                  <a:pt x="1063975" y="454013"/>
                  <a:pt x="1063975" y="454013"/>
                </a:cubicBezTo>
                <a:cubicBezTo>
                  <a:pt x="1092474" y="463471"/>
                  <a:pt x="1059225" y="477659"/>
                  <a:pt x="1044975" y="482388"/>
                </a:cubicBezTo>
                <a:cubicBezTo>
                  <a:pt x="1054475" y="652643"/>
                  <a:pt x="1059225" y="822898"/>
                  <a:pt x="1068725" y="997882"/>
                </a:cubicBezTo>
                <a:cubicBezTo>
                  <a:pt x="1078224" y="997882"/>
                  <a:pt x="1078224" y="997882"/>
                  <a:pt x="1078224" y="997882"/>
                </a:cubicBezTo>
                <a:cubicBezTo>
                  <a:pt x="1078224" y="983694"/>
                  <a:pt x="1078224" y="974235"/>
                  <a:pt x="1078224" y="964777"/>
                </a:cubicBezTo>
                <a:cubicBezTo>
                  <a:pt x="1097224" y="964777"/>
                  <a:pt x="1111474" y="964777"/>
                  <a:pt x="1130473" y="964777"/>
                </a:cubicBezTo>
                <a:cubicBezTo>
                  <a:pt x="1130473" y="1002611"/>
                  <a:pt x="1130473" y="1002611"/>
                  <a:pt x="1130473" y="1002611"/>
                </a:cubicBezTo>
                <a:cubicBezTo>
                  <a:pt x="1130473" y="1002611"/>
                  <a:pt x="1135223" y="1002611"/>
                  <a:pt x="1139973" y="1002611"/>
                </a:cubicBezTo>
                <a:cubicBezTo>
                  <a:pt x="1139973" y="950589"/>
                  <a:pt x="1139973" y="950589"/>
                  <a:pt x="1139973" y="950589"/>
                </a:cubicBezTo>
                <a:cubicBezTo>
                  <a:pt x="1144723" y="950589"/>
                  <a:pt x="1144723" y="950589"/>
                  <a:pt x="1144723" y="950589"/>
                </a:cubicBezTo>
                <a:cubicBezTo>
                  <a:pt x="1144723" y="969506"/>
                  <a:pt x="1144723" y="983694"/>
                  <a:pt x="1144723" y="997882"/>
                </a:cubicBezTo>
                <a:cubicBezTo>
                  <a:pt x="1154223" y="997882"/>
                  <a:pt x="1154223" y="997882"/>
                  <a:pt x="1154223" y="997882"/>
                </a:cubicBezTo>
                <a:cubicBezTo>
                  <a:pt x="1168472" y="997882"/>
                  <a:pt x="1177972" y="997882"/>
                  <a:pt x="1187472" y="997882"/>
                </a:cubicBezTo>
                <a:cubicBezTo>
                  <a:pt x="1187472" y="969506"/>
                  <a:pt x="1187472" y="969506"/>
                  <a:pt x="1187472" y="969506"/>
                </a:cubicBezTo>
                <a:cubicBezTo>
                  <a:pt x="1206471" y="969506"/>
                  <a:pt x="1206471" y="969506"/>
                  <a:pt x="1206471" y="969506"/>
                </a:cubicBezTo>
                <a:cubicBezTo>
                  <a:pt x="1206471" y="960047"/>
                  <a:pt x="1206471" y="960047"/>
                  <a:pt x="1206471" y="960047"/>
                </a:cubicBezTo>
                <a:cubicBezTo>
                  <a:pt x="1225471" y="960047"/>
                  <a:pt x="1225471" y="960047"/>
                  <a:pt x="1225471" y="960047"/>
                </a:cubicBezTo>
                <a:cubicBezTo>
                  <a:pt x="1225471" y="964777"/>
                  <a:pt x="1225471" y="964777"/>
                  <a:pt x="1225471" y="964777"/>
                </a:cubicBezTo>
                <a:cubicBezTo>
                  <a:pt x="1239721" y="964777"/>
                  <a:pt x="1239721" y="964777"/>
                  <a:pt x="1239721" y="964777"/>
                </a:cubicBezTo>
                <a:cubicBezTo>
                  <a:pt x="1239721" y="960047"/>
                  <a:pt x="1239721" y="960047"/>
                  <a:pt x="1239721" y="960047"/>
                </a:cubicBezTo>
                <a:cubicBezTo>
                  <a:pt x="1382217" y="960047"/>
                  <a:pt x="1382217" y="960047"/>
                  <a:pt x="1382217" y="960047"/>
                </a:cubicBezTo>
                <a:cubicBezTo>
                  <a:pt x="1382217" y="955318"/>
                  <a:pt x="1382217" y="955318"/>
                  <a:pt x="1382217" y="955318"/>
                </a:cubicBezTo>
                <a:cubicBezTo>
                  <a:pt x="1391717" y="955318"/>
                  <a:pt x="1391717" y="955318"/>
                  <a:pt x="1391717" y="955318"/>
                </a:cubicBezTo>
                <a:cubicBezTo>
                  <a:pt x="1391717" y="960047"/>
                  <a:pt x="1391717" y="960047"/>
                  <a:pt x="1391717" y="960047"/>
                </a:cubicBezTo>
                <a:cubicBezTo>
                  <a:pt x="1401217" y="960047"/>
                  <a:pt x="1401217" y="960047"/>
                  <a:pt x="1401217" y="960047"/>
                </a:cubicBezTo>
                <a:cubicBezTo>
                  <a:pt x="1401217" y="969506"/>
                  <a:pt x="1401217" y="969506"/>
                  <a:pt x="1401217" y="969506"/>
                </a:cubicBezTo>
                <a:cubicBezTo>
                  <a:pt x="1410717" y="969506"/>
                  <a:pt x="1410717" y="969506"/>
                  <a:pt x="1410717" y="969506"/>
                </a:cubicBezTo>
                <a:cubicBezTo>
                  <a:pt x="1410717" y="964777"/>
                  <a:pt x="1410717" y="964777"/>
                  <a:pt x="1410717" y="964777"/>
                </a:cubicBezTo>
                <a:cubicBezTo>
                  <a:pt x="1415467" y="964777"/>
                  <a:pt x="1415467" y="964777"/>
                  <a:pt x="1415467" y="964777"/>
                </a:cubicBezTo>
                <a:cubicBezTo>
                  <a:pt x="1415467" y="969506"/>
                  <a:pt x="1415467" y="969506"/>
                  <a:pt x="1415467" y="969506"/>
                </a:cubicBezTo>
                <a:cubicBezTo>
                  <a:pt x="1443966" y="969506"/>
                  <a:pt x="1443966" y="969506"/>
                  <a:pt x="1443966" y="969506"/>
                </a:cubicBezTo>
                <a:cubicBezTo>
                  <a:pt x="1443966" y="964777"/>
                  <a:pt x="1443966" y="964777"/>
                  <a:pt x="1443966" y="964777"/>
                </a:cubicBezTo>
                <a:cubicBezTo>
                  <a:pt x="1458216" y="964777"/>
                  <a:pt x="1458216" y="964777"/>
                  <a:pt x="1458216" y="964777"/>
                </a:cubicBezTo>
                <a:cubicBezTo>
                  <a:pt x="1458216" y="1002611"/>
                  <a:pt x="1458216" y="1002611"/>
                  <a:pt x="1458216" y="1002611"/>
                </a:cubicBezTo>
                <a:cubicBezTo>
                  <a:pt x="1462965" y="1002611"/>
                  <a:pt x="1462965" y="1002611"/>
                  <a:pt x="1462965" y="1002611"/>
                </a:cubicBezTo>
                <a:cubicBezTo>
                  <a:pt x="1462965" y="993152"/>
                  <a:pt x="1462965" y="993152"/>
                  <a:pt x="1462965" y="993152"/>
                </a:cubicBezTo>
                <a:cubicBezTo>
                  <a:pt x="1472465" y="993152"/>
                  <a:pt x="1472465" y="993152"/>
                  <a:pt x="1472465" y="993152"/>
                </a:cubicBezTo>
                <a:cubicBezTo>
                  <a:pt x="1472465" y="1002611"/>
                  <a:pt x="1472465" y="1002611"/>
                  <a:pt x="1472465" y="1002611"/>
                </a:cubicBezTo>
                <a:cubicBezTo>
                  <a:pt x="1496215" y="1002611"/>
                  <a:pt x="1496215" y="1002611"/>
                  <a:pt x="1496215" y="1002611"/>
                </a:cubicBezTo>
                <a:cubicBezTo>
                  <a:pt x="1496215" y="983694"/>
                  <a:pt x="1496215" y="983694"/>
                  <a:pt x="1496215" y="983694"/>
                </a:cubicBezTo>
                <a:cubicBezTo>
                  <a:pt x="1524714" y="978964"/>
                  <a:pt x="1524714" y="978964"/>
                  <a:pt x="1524714" y="978964"/>
                </a:cubicBezTo>
                <a:cubicBezTo>
                  <a:pt x="1524714" y="960047"/>
                  <a:pt x="1524714" y="945859"/>
                  <a:pt x="1524714" y="931672"/>
                </a:cubicBezTo>
                <a:cubicBezTo>
                  <a:pt x="1534214" y="931672"/>
                  <a:pt x="1534214" y="931672"/>
                  <a:pt x="1534214" y="931672"/>
                </a:cubicBezTo>
                <a:cubicBezTo>
                  <a:pt x="1534214" y="945859"/>
                  <a:pt x="1534214" y="960047"/>
                  <a:pt x="1534214" y="978964"/>
                </a:cubicBezTo>
                <a:cubicBezTo>
                  <a:pt x="1548463" y="978964"/>
                  <a:pt x="1548463" y="978964"/>
                  <a:pt x="1548463" y="978964"/>
                </a:cubicBezTo>
                <a:cubicBezTo>
                  <a:pt x="1548463" y="960047"/>
                  <a:pt x="1548463" y="945859"/>
                  <a:pt x="1548463" y="931672"/>
                </a:cubicBezTo>
                <a:cubicBezTo>
                  <a:pt x="1557963" y="931672"/>
                  <a:pt x="1557963" y="931672"/>
                  <a:pt x="1557963" y="931672"/>
                </a:cubicBezTo>
                <a:cubicBezTo>
                  <a:pt x="1557963" y="945859"/>
                  <a:pt x="1557963" y="960047"/>
                  <a:pt x="1557963" y="969506"/>
                </a:cubicBezTo>
                <a:cubicBezTo>
                  <a:pt x="1567463" y="969506"/>
                  <a:pt x="1567463" y="969506"/>
                  <a:pt x="1567463" y="969506"/>
                </a:cubicBezTo>
                <a:cubicBezTo>
                  <a:pt x="1567463" y="974235"/>
                  <a:pt x="1567463" y="974235"/>
                  <a:pt x="1567463" y="974235"/>
                </a:cubicBezTo>
                <a:cubicBezTo>
                  <a:pt x="1581713" y="974235"/>
                  <a:pt x="1581713" y="974235"/>
                  <a:pt x="1581713" y="974235"/>
                </a:cubicBezTo>
                <a:cubicBezTo>
                  <a:pt x="1581713" y="969506"/>
                  <a:pt x="1581713" y="969506"/>
                  <a:pt x="1581713" y="969506"/>
                </a:cubicBezTo>
                <a:cubicBezTo>
                  <a:pt x="1591213" y="969506"/>
                  <a:pt x="1591213" y="969506"/>
                  <a:pt x="1591213" y="969506"/>
                </a:cubicBezTo>
                <a:cubicBezTo>
                  <a:pt x="1591213" y="983694"/>
                  <a:pt x="1591213" y="983694"/>
                  <a:pt x="1591213" y="983694"/>
                </a:cubicBezTo>
                <a:cubicBezTo>
                  <a:pt x="1600712" y="983694"/>
                  <a:pt x="1600712" y="983694"/>
                  <a:pt x="1600712" y="983694"/>
                </a:cubicBezTo>
                <a:cubicBezTo>
                  <a:pt x="1600712" y="988423"/>
                  <a:pt x="1600712" y="988423"/>
                  <a:pt x="1600712" y="988423"/>
                </a:cubicBezTo>
                <a:cubicBezTo>
                  <a:pt x="1600712" y="988423"/>
                  <a:pt x="1600712" y="988423"/>
                  <a:pt x="1595962" y="988423"/>
                </a:cubicBezTo>
                <a:cubicBezTo>
                  <a:pt x="1595962" y="1007340"/>
                  <a:pt x="1595962" y="1007340"/>
                  <a:pt x="1595962" y="1007340"/>
                </a:cubicBezTo>
                <a:cubicBezTo>
                  <a:pt x="1605462" y="1007340"/>
                  <a:pt x="1614962" y="1007340"/>
                  <a:pt x="1624462" y="1007340"/>
                </a:cubicBezTo>
                <a:cubicBezTo>
                  <a:pt x="1624462" y="993152"/>
                  <a:pt x="1624462" y="978964"/>
                  <a:pt x="1624462" y="964777"/>
                </a:cubicBezTo>
                <a:cubicBezTo>
                  <a:pt x="1619712" y="964777"/>
                  <a:pt x="1619712" y="964777"/>
                  <a:pt x="1619712" y="964777"/>
                </a:cubicBezTo>
                <a:cubicBezTo>
                  <a:pt x="1619712" y="960047"/>
                  <a:pt x="1619712" y="960047"/>
                  <a:pt x="1619712" y="960047"/>
                </a:cubicBezTo>
                <a:cubicBezTo>
                  <a:pt x="1633961" y="960047"/>
                  <a:pt x="1633961" y="960047"/>
                  <a:pt x="1633961" y="960047"/>
                </a:cubicBezTo>
                <a:cubicBezTo>
                  <a:pt x="1633961" y="941130"/>
                  <a:pt x="1633961" y="941130"/>
                  <a:pt x="1633961" y="941130"/>
                </a:cubicBezTo>
                <a:cubicBezTo>
                  <a:pt x="1733709" y="941130"/>
                  <a:pt x="1733709" y="941130"/>
                  <a:pt x="1733709" y="941130"/>
                </a:cubicBezTo>
                <a:cubicBezTo>
                  <a:pt x="1733709" y="960047"/>
                  <a:pt x="1733709" y="960047"/>
                  <a:pt x="1733709" y="960047"/>
                </a:cubicBezTo>
                <a:cubicBezTo>
                  <a:pt x="1743209" y="960047"/>
                  <a:pt x="1752709" y="960047"/>
                  <a:pt x="1762208" y="960047"/>
                </a:cubicBezTo>
                <a:cubicBezTo>
                  <a:pt x="1762208" y="950589"/>
                  <a:pt x="1762208" y="945859"/>
                  <a:pt x="1762208" y="936401"/>
                </a:cubicBezTo>
                <a:cubicBezTo>
                  <a:pt x="1771708" y="936401"/>
                  <a:pt x="1771708" y="936401"/>
                  <a:pt x="1771708" y="936401"/>
                </a:cubicBezTo>
                <a:cubicBezTo>
                  <a:pt x="1771708" y="903296"/>
                  <a:pt x="1771708" y="903296"/>
                  <a:pt x="1771708" y="903296"/>
                </a:cubicBezTo>
                <a:cubicBezTo>
                  <a:pt x="1785958" y="903296"/>
                  <a:pt x="1785958" y="903296"/>
                  <a:pt x="1785958" y="903296"/>
                </a:cubicBezTo>
                <a:cubicBezTo>
                  <a:pt x="1785958" y="898566"/>
                  <a:pt x="1785958" y="898566"/>
                  <a:pt x="1785958" y="898566"/>
                </a:cubicBezTo>
                <a:cubicBezTo>
                  <a:pt x="1800208" y="898566"/>
                  <a:pt x="1800208" y="898566"/>
                  <a:pt x="1800208" y="898566"/>
                </a:cubicBezTo>
                <a:cubicBezTo>
                  <a:pt x="1800208" y="898566"/>
                  <a:pt x="1804957" y="898566"/>
                  <a:pt x="1804957" y="903296"/>
                </a:cubicBezTo>
                <a:cubicBezTo>
                  <a:pt x="1819207" y="903296"/>
                  <a:pt x="1819207" y="903296"/>
                  <a:pt x="1819207" y="903296"/>
                </a:cubicBezTo>
                <a:cubicBezTo>
                  <a:pt x="1819207" y="936401"/>
                  <a:pt x="1819207" y="936401"/>
                  <a:pt x="1819207" y="936401"/>
                </a:cubicBezTo>
                <a:cubicBezTo>
                  <a:pt x="1857206" y="936401"/>
                  <a:pt x="1857206" y="936401"/>
                  <a:pt x="1857206" y="936401"/>
                </a:cubicBezTo>
                <a:cubicBezTo>
                  <a:pt x="1857206" y="922213"/>
                  <a:pt x="1857206" y="922213"/>
                  <a:pt x="1857206" y="922213"/>
                </a:cubicBezTo>
                <a:cubicBezTo>
                  <a:pt x="1861956" y="922213"/>
                  <a:pt x="1861956" y="922213"/>
                  <a:pt x="1861956" y="922213"/>
                </a:cubicBezTo>
                <a:cubicBezTo>
                  <a:pt x="1861956" y="936401"/>
                  <a:pt x="1861956" y="936401"/>
                  <a:pt x="1861956" y="936401"/>
                </a:cubicBezTo>
                <a:cubicBezTo>
                  <a:pt x="1880956" y="936401"/>
                  <a:pt x="1880956" y="936401"/>
                  <a:pt x="1880956" y="936401"/>
                </a:cubicBezTo>
                <a:cubicBezTo>
                  <a:pt x="1880956" y="770875"/>
                  <a:pt x="1880956" y="770875"/>
                  <a:pt x="1880956" y="770875"/>
                </a:cubicBezTo>
                <a:cubicBezTo>
                  <a:pt x="1928455" y="770875"/>
                  <a:pt x="1928455" y="770875"/>
                  <a:pt x="1928455" y="770875"/>
                </a:cubicBezTo>
                <a:cubicBezTo>
                  <a:pt x="1928455" y="756688"/>
                  <a:pt x="1928455" y="756688"/>
                  <a:pt x="1928455" y="756688"/>
                </a:cubicBezTo>
                <a:cubicBezTo>
                  <a:pt x="1933205" y="756688"/>
                  <a:pt x="1933205" y="756688"/>
                  <a:pt x="1933205" y="756688"/>
                </a:cubicBezTo>
                <a:cubicBezTo>
                  <a:pt x="1933205" y="766146"/>
                  <a:pt x="1933205" y="766146"/>
                  <a:pt x="1933205" y="766146"/>
                </a:cubicBezTo>
                <a:cubicBezTo>
                  <a:pt x="1956954" y="766146"/>
                  <a:pt x="1956954" y="766146"/>
                  <a:pt x="1956954" y="766146"/>
                </a:cubicBezTo>
                <a:cubicBezTo>
                  <a:pt x="1956954" y="756688"/>
                  <a:pt x="1956954" y="756688"/>
                  <a:pt x="1956954" y="756688"/>
                </a:cubicBezTo>
                <a:cubicBezTo>
                  <a:pt x="1961704" y="756688"/>
                  <a:pt x="1961704" y="756688"/>
                  <a:pt x="1961704" y="756688"/>
                </a:cubicBezTo>
                <a:cubicBezTo>
                  <a:pt x="1961704" y="775605"/>
                  <a:pt x="1961704" y="775605"/>
                  <a:pt x="1961704" y="775605"/>
                </a:cubicBezTo>
                <a:cubicBezTo>
                  <a:pt x="1971204" y="775605"/>
                  <a:pt x="1971204" y="775605"/>
                  <a:pt x="1971204" y="775605"/>
                </a:cubicBezTo>
                <a:cubicBezTo>
                  <a:pt x="1971204" y="794522"/>
                  <a:pt x="1971204" y="794522"/>
                  <a:pt x="1971204" y="794522"/>
                </a:cubicBezTo>
                <a:cubicBezTo>
                  <a:pt x="1999703" y="794522"/>
                  <a:pt x="1999703" y="794522"/>
                  <a:pt x="1999703" y="794522"/>
                </a:cubicBezTo>
                <a:cubicBezTo>
                  <a:pt x="1999703" y="832356"/>
                  <a:pt x="1999703" y="832356"/>
                  <a:pt x="1999703" y="832356"/>
                </a:cubicBezTo>
                <a:cubicBezTo>
                  <a:pt x="2004453" y="832356"/>
                  <a:pt x="2004453" y="832356"/>
                  <a:pt x="2004453" y="832356"/>
                </a:cubicBezTo>
                <a:cubicBezTo>
                  <a:pt x="2004453" y="803981"/>
                  <a:pt x="2004453" y="803981"/>
                  <a:pt x="2004453" y="803981"/>
                </a:cubicBezTo>
                <a:cubicBezTo>
                  <a:pt x="2013953" y="803981"/>
                  <a:pt x="2013953" y="803981"/>
                  <a:pt x="2013953" y="803981"/>
                </a:cubicBezTo>
                <a:cubicBezTo>
                  <a:pt x="2013953" y="846544"/>
                  <a:pt x="2013953" y="846544"/>
                  <a:pt x="2013953" y="846544"/>
                </a:cubicBezTo>
                <a:cubicBezTo>
                  <a:pt x="2051952" y="846544"/>
                  <a:pt x="2051952" y="846544"/>
                  <a:pt x="2051952" y="846544"/>
                </a:cubicBezTo>
                <a:cubicBezTo>
                  <a:pt x="2051952" y="832356"/>
                  <a:pt x="2051952" y="832356"/>
                  <a:pt x="2051952" y="832356"/>
                </a:cubicBezTo>
                <a:cubicBezTo>
                  <a:pt x="2070951" y="832356"/>
                  <a:pt x="2070951" y="832356"/>
                  <a:pt x="2070951" y="832356"/>
                </a:cubicBezTo>
                <a:cubicBezTo>
                  <a:pt x="2070951" y="856003"/>
                  <a:pt x="2070951" y="856003"/>
                  <a:pt x="2070951" y="856003"/>
                </a:cubicBezTo>
                <a:cubicBezTo>
                  <a:pt x="2075701" y="856003"/>
                  <a:pt x="2075701" y="856003"/>
                  <a:pt x="2075701" y="856003"/>
                </a:cubicBezTo>
                <a:cubicBezTo>
                  <a:pt x="2075701" y="832356"/>
                  <a:pt x="2075701" y="832356"/>
                  <a:pt x="2075701" y="832356"/>
                </a:cubicBezTo>
                <a:cubicBezTo>
                  <a:pt x="2094701" y="832356"/>
                  <a:pt x="2094701" y="832356"/>
                  <a:pt x="2094701" y="832356"/>
                </a:cubicBezTo>
                <a:cubicBezTo>
                  <a:pt x="2094701" y="789793"/>
                  <a:pt x="2094701" y="789793"/>
                  <a:pt x="2094701" y="789793"/>
                </a:cubicBezTo>
                <a:cubicBezTo>
                  <a:pt x="2104200" y="789793"/>
                  <a:pt x="2104200" y="789793"/>
                  <a:pt x="2104200" y="789793"/>
                </a:cubicBezTo>
                <a:cubicBezTo>
                  <a:pt x="2118450" y="737770"/>
                  <a:pt x="2118450" y="737770"/>
                  <a:pt x="2118450" y="737770"/>
                </a:cubicBezTo>
                <a:cubicBezTo>
                  <a:pt x="2132700" y="737770"/>
                  <a:pt x="2132700" y="737770"/>
                  <a:pt x="2132700" y="737770"/>
                </a:cubicBezTo>
                <a:cubicBezTo>
                  <a:pt x="2146950" y="789793"/>
                  <a:pt x="2146950" y="789793"/>
                  <a:pt x="2146950" y="789793"/>
                </a:cubicBezTo>
                <a:cubicBezTo>
                  <a:pt x="2156449" y="789793"/>
                  <a:pt x="2156449" y="789793"/>
                  <a:pt x="2156449" y="789793"/>
                </a:cubicBezTo>
                <a:cubicBezTo>
                  <a:pt x="2156449" y="865461"/>
                  <a:pt x="2156449" y="865461"/>
                  <a:pt x="2156449" y="865461"/>
                </a:cubicBezTo>
                <a:cubicBezTo>
                  <a:pt x="2161199" y="865461"/>
                  <a:pt x="2161199" y="865461"/>
                  <a:pt x="2161199" y="865461"/>
                </a:cubicBezTo>
                <a:cubicBezTo>
                  <a:pt x="2161199" y="922213"/>
                  <a:pt x="2161199" y="922213"/>
                  <a:pt x="2161199" y="922213"/>
                </a:cubicBezTo>
                <a:cubicBezTo>
                  <a:pt x="2170699" y="917484"/>
                  <a:pt x="2170699" y="917484"/>
                  <a:pt x="2170699" y="917484"/>
                </a:cubicBezTo>
                <a:cubicBezTo>
                  <a:pt x="2170699" y="898566"/>
                  <a:pt x="2170699" y="898566"/>
                  <a:pt x="2170699" y="898566"/>
                </a:cubicBezTo>
                <a:cubicBezTo>
                  <a:pt x="2175449" y="912754"/>
                  <a:pt x="2175449" y="912754"/>
                  <a:pt x="2175449" y="912754"/>
                </a:cubicBezTo>
                <a:cubicBezTo>
                  <a:pt x="2184949" y="912754"/>
                  <a:pt x="2184949" y="912754"/>
                  <a:pt x="2184949" y="912754"/>
                </a:cubicBezTo>
                <a:cubicBezTo>
                  <a:pt x="2184949" y="813439"/>
                  <a:pt x="2184949" y="813439"/>
                  <a:pt x="2184949" y="813439"/>
                </a:cubicBezTo>
                <a:cubicBezTo>
                  <a:pt x="2222948" y="813439"/>
                  <a:pt x="2222948" y="813439"/>
                  <a:pt x="2222948" y="813439"/>
                </a:cubicBezTo>
                <a:cubicBezTo>
                  <a:pt x="2237198" y="827627"/>
                  <a:pt x="2237198" y="827627"/>
                  <a:pt x="2237198" y="827627"/>
                </a:cubicBezTo>
                <a:cubicBezTo>
                  <a:pt x="2237198" y="813439"/>
                  <a:pt x="2237198" y="813439"/>
                  <a:pt x="2237198" y="813439"/>
                </a:cubicBezTo>
                <a:cubicBezTo>
                  <a:pt x="2237198" y="808710"/>
                  <a:pt x="2237198" y="808710"/>
                  <a:pt x="2237198" y="808710"/>
                </a:cubicBezTo>
                <a:cubicBezTo>
                  <a:pt x="2251447" y="808710"/>
                  <a:pt x="2251447" y="808710"/>
                  <a:pt x="2251447" y="808710"/>
                </a:cubicBezTo>
                <a:cubicBezTo>
                  <a:pt x="2251447" y="780334"/>
                  <a:pt x="2251447" y="780334"/>
                  <a:pt x="2251447" y="780334"/>
                </a:cubicBezTo>
                <a:cubicBezTo>
                  <a:pt x="2260947" y="780334"/>
                  <a:pt x="2260947" y="780334"/>
                  <a:pt x="2260947" y="780334"/>
                </a:cubicBezTo>
                <a:cubicBezTo>
                  <a:pt x="2260947" y="766146"/>
                  <a:pt x="2260947" y="766146"/>
                  <a:pt x="2260947" y="766146"/>
                </a:cubicBezTo>
                <a:cubicBezTo>
                  <a:pt x="2260947" y="737770"/>
                  <a:pt x="2260947" y="737770"/>
                  <a:pt x="2260947" y="737770"/>
                </a:cubicBezTo>
                <a:cubicBezTo>
                  <a:pt x="2279946" y="737770"/>
                  <a:pt x="2279946" y="737770"/>
                  <a:pt x="2279946" y="737770"/>
                </a:cubicBezTo>
                <a:cubicBezTo>
                  <a:pt x="2279946" y="699936"/>
                  <a:pt x="2279946" y="699936"/>
                  <a:pt x="2279946" y="699936"/>
                </a:cubicBezTo>
                <a:cubicBezTo>
                  <a:pt x="2294196" y="699936"/>
                  <a:pt x="2294196" y="699936"/>
                  <a:pt x="2294196" y="699936"/>
                </a:cubicBezTo>
                <a:cubicBezTo>
                  <a:pt x="2294196" y="690477"/>
                  <a:pt x="2294196" y="690477"/>
                  <a:pt x="2294196" y="690477"/>
                </a:cubicBezTo>
                <a:cubicBezTo>
                  <a:pt x="2298946" y="690477"/>
                  <a:pt x="2298946" y="690477"/>
                  <a:pt x="2298946" y="690477"/>
                </a:cubicBezTo>
                <a:cubicBezTo>
                  <a:pt x="2298946" y="657372"/>
                  <a:pt x="2298946" y="657372"/>
                  <a:pt x="2298946" y="657372"/>
                </a:cubicBezTo>
                <a:cubicBezTo>
                  <a:pt x="2303696" y="657372"/>
                  <a:pt x="2303696" y="657372"/>
                  <a:pt x="2303696" y="657372"/>
                </a:cubicBezTo>
                <a:cubicBezTo>
                  <a:pt x="2303696" y="647914"/>
                  <a:pt x="2303696" y="647914"/>
                  <a:pt x="2303696" y="647914"/>
                </a:cubicBezTo>
                <a:cubicBezTo>
                  <a:pt x="2313196" y="647914"/>
                  <a:pt x="2313196" y="647914"/>
                  <a:pt x="2313196" y="647914"/>
                </a:cubicBezTo>
                <a:cubicBezTo>
                  <a:pt x="2313196" y="610079"/>
                  <a:pt x="2313196" y="610079"/>
                  <a:pt x="2313196" y="610079"/>
                </a:cubicBezTo>
                <a:cubicBezTo>
                  <a:pt x="2346445" y="610079"/>
                  <a:pt x="2346445" y="610079"/>
                  <a:pt x="2346445" y="610079"/>
                </a:cubicBezTo>
                <a:cubicBezTo>
                  <a:pt x="2346445" y="595892"/>
                  <a:pt x="2346445" y="595892"/>
                  <a:pt x="2346445" y="595892"/>
                </a:cubicBezTo>
                <a:cubicBezTo>
                  <a:pt x="2384444" y="595892"/>
                  <a:pt x="2384444" y="595892"/>
                  <a:pt x="2384444" y="595892"/>
                </a:cubicBezTo>
                <a:cubicBezTo>
                  <a:pt x="2384444" y="581704"/>
                  <a:pt x="2384444" y="581704"/>
                  <a:pt x="2384444" y="581704"/>
                </a:cubicBezTo>
                <a:cubicBezTo>
                  <a:pt x="2408194" y="581704"/>
                  <a:pt x="2408194" y="581704"/>
                  <a:pt x="2408194" y="581704"/>
                </a:cubicBezTo>
                <a:cubicBezTo>
                  <a:pt x="2408194" y="595892"/>
                  <a:pt x="2408194" y="595892"/>
                  <a:pt x="2408194" y="595892"/>
                </a:cubicBezTo>
                <a:cubicBezTo>
                  <a:pt x="2417693" y="595892"/>
                  <a:pt x="2417693" y="595892"/>
                  <a:pt x="2417693" y="595892"/>
                </a:cubicBezTo>
                <a:cubicBezTo>
                  <a:pt x="2417693" y="591162"/>
                  <a:pt x="2417693" y="591162"/>
                  <a:pt x="2417693" y="591162"/>
                </a:cubicBezTo>
                <a:cubicBezTo>
                  <a:pt x="2427193" y="591162"/>
                  <a:pt x="2427193" y="591162"/>
                  <a:pt x="2427193" y="591162"/>
                </a:cubicBezTo>
                <a:cubicBezTo>
                  <a:pt x="2427193" y="595892"/>
                  <a:pt x="2427193" y="595892"/>
                  <a:pt x="2427193" y="595892"/>
                </a:cubicBezTo>
                <a:cubicBezTo>
                  <a:pt x="2436693" y="595892"/>
                  <a:pt x="2436693" y="595892"/>
                  <a:pt x="2436693" y="595892"/>
                </a:cubicBezTo>
                <a:cubicBezTo>
                  <a:pt x="2436693" y="581704"/>
                  <a:pt x="2436693" y="581704"/>
                  <a:pt x="2436693" y="581704"/>
                </a:cubicBezTo>
                <a:cubicBezTo>
                  <a:pt x="2455692" y="581704"/>
                  <a:pt x="2455692" y="581704"/>
                  <a:pt x="2455692" y="581704"/>
                </a:cubicBezTo>
                <a:cubicBezTo>
                  <a:pt x="2455692" y="595892"/>
                  <a:pt x="2455692" y="595892"/>
                  <a:pt x="2455692" y="595892"/>
                </a:cubicBezTo>
                <a:cubicBezTo>
                  <a:pt x="2484192" y="595892"/>
                  <a:pt x="2484192" y="595892"/>
                  <a:pt x="2484192" y="595892"/>
                </a:cubicBezTo>
                <a:cubicBezTo>
                  <a:pt x="2484192" y="610079"/>
                  <a:pt x="2484192" y="610079"/>
                  <a:pt x="2484192" y="610079"/>
                </a:cubicBezTo>
                <a:cubicBezTo>
                  <a:pt x="2498441" y="610079"/>
                  <a:pt x="2498441" y="610079"/>
                  <a:pt x="2498441" y="610079"/>
                </a:cubicBezTo>
                <a:cubicBezTo>
                  <a:pt x="2498441" y="709395"/>
                  <a:pt x="2498441" y="709395"/>
                  <a:pt x="2498441" y="709395"/>
                </a:cubicBezTo>
                <a:cubicBezTo>
                  <a:pt x="2507941" y="709395"/>
                  <a:pt x="2507941" y="709395"/>
                  <a:pt x="2507941" y="709395"/>
                </a:cubicBezTo>
                <a:cubicBezTo>
                  <a:pt x="2507941" y="671560"/>
                  <a:pt x="2507941" y="671560"/>
                  <a:pt x="2507941" y="671560"/>
                </a:cubicBezTo>
                <a:cubicBezTo>
                  <a:pt x="2555440" y="671560"/>
                  <a:pt x="2555440" y="671560"/>
                  <a:pt x="2555440" y="671560"/>
                </a:cubicBezTo>
                <a:cubicBezTo>
                  <a:pt x="2555440" y="709395"/>
                  <a:pt x="2555440" y="709395"/>
                  <a:pt x="2555440" y="709395"/>
                </a:cubicBezTo>
                <a:cubicBezTo>
                  <a:pt x="2564940" y="709395"/>
                  <a:pt x="2564940" y="709395"/>
                  <a:pt x="2564940" y="709395"/>
                </a:cubicBezTo>
                <a:cubicBezTo>
                  <a:pt x="2564940" y="813439"/>
                  <a:pt x="2564940" y="813439"/>
                  <a:pt x="2564940" y="813439"/>
                </a:cubicBezTo>
                <a:cubicBezTo>
                  <a:pt x="2569690" y="813439"/>
                  <a:pt x="2569690" y="813439"/>
                  <a:pt x="2569690" y="813439"/>
                </a:cubicBezTo>
                <a:cubicBezTo>
                  <a:pt x="2574439" y="728312"/>
                  <a:pt x="2574439" y="728312"/>
                  <a:pt x="2574439" y="728312"/>
                </a:cubicBezTo>
                <a:cubicBezTo>
                  <a:pt x="2574439" y="813439"/>
                  <a:pt x="2574439" y="813439"/>
                  <a:pt x="2574439" y="813439"/>
                </a:cubicBezTo>
                <a:cubicBezTo>
                  <a:pt x="2583939" y="813439"/>
                  <a:pt x="2583939" y="813439"/>
                  <a:pt x="2583939" y="813439"/>
                </a:cubicBezTo>
                <a:cubicBezTo>
                  <a:pt x="2588689" y="860732"/>
                  <a:pt x="2588689" y="860732"/>
                  <a:pt x="2588689" y="860732"/>
                </a:cubicBezTo>
                <a:cubicBezTo>
                  <a:pt x="2612439" y="874920"/>
                  <a:pt x="2612439" y="874920"/>
                  <a:pt x="2612439" y="874920"/>
                </a:cubicBezTo>
                <a:cubicBezTo>
                  <a:pt x="2612439" y="856003"/>
                  <a:pt x="2612439" y="856003"/>
                  <a:pt x="2612439" y="856003"/>
                </a:cubicBezTo>
                <a:cubicBezTo>
                  <a:pt x="2617188" y="856003"/>
                  <a:pt x="2617188" y="856003"/>
                  <a:pt x="2617188" y="856003"/>
                </a:cubicBezTo>
                <a:cubicBezTo>
                  <a:pt x="2617188" y="841815"/>
                  <a:pt x="2617188" y="841815"/>
                  <a:pt x="2617188" y="841815"/>
                </a:cubicBezTo>
                <a:cubicBezTo>
                  <a:pt x="2683687" y="841815"/>
                  <a:pt x="2683687" y="841815"/>
                  <a:pt x="2683687" y="841815"/>
                </a:cubicBezTo>
                <a:cubicBezTo>
                  <a:pt x="2683687" y="846544"/>
                  <a:pt x="2683687" y="846544"/>
                  <a:pt x="2683687" y="846544"/>
                </a:cubicBezTo>
                <a:cubicBezTo>
                  <a:pt x="2688437" y="846544"/>
                  <a:pt x="2688437" y="846544"/>
                  <a:pt x="2688437" y="846544"/>
                </a:cubicBezTo>
                <a:cubicBezTo>
                  <a:pt x="2688437" y="832356"/>
                  <a:pt x="2688437" y="832356"/>
                  <a:pt x="2688437" y="832356"/>
                </a:cubicBezTo>
                <a:cubicBezTo>
                  <a:pt x="2697937" y="832356"/>
                  <a:pt x="2697937" y="832356"/>
                  <a:pt x="2697937" y="832356"/>
                </a:cubicBezTo>
                <a:cubicBezTo>
                  <a:pt x="2697937" y="846544"/>
                  <a:pt x="2697937" y="846544"/>
                  <a:pt x="2697937" y="846544"/>
                </a:cubicBezTo>
                <a:cubicBezTo>
                  <a:pt x="2707437" y="846544"/>
                  <a:pt x="2707437" y="846544"/>
                  <a:pt x="2707437" y="846544"/>
                </a:cubicBezTo>
                <a:cubicBezTo>
                  <a:pt x="2707437" y="827627"/>
                  <a:pt x="2707437" y="827627"/>
                  <a:pt x="2707437" y="827627"/>
                </a:cubicBezTo>
                <a:cubicBezTo>
                  <a:pt x="2716936" y="827627"/>
                  <a:pt x="2716936" y="827627"/>
                  <a:pt x="2716936" y="827627"/>
                </a:cubicBezTo>
                <a:cubicBezTo>
                  <a:pt x="2716936" y="818168"/>
                  <a:pt x="2716936" y="818168"/>
                  <a:pt x="2716936" y="818168"/>
                </a:cubicBezTo>
                <a:cubicBezTo>
                  <a:pt x="2740686" y="818168"/>
                  <a:pt x="2740686" y="818168"/>
                  <a:pt x="2740686" y="818168"/>
                </a:cubicBezTo>
                <a:cubicBezTo>
                  <a:pt x="2740686" y="794522"/>
                  <a:pt x="2740686" y="794522"/>
                  <a:pt x="2740686" y="794522"/>
                </a:cubicBezTo>
                <a:cubicBezTo>
                  <a:pt x="2750186" y="789793"/>
                  <a:pt x="2750186" y="789793"/>
                  <a:pt x="2750186" y="789793"/>
                </a:cubicBezTo>
                <a:cubicBezTo>
                  <a:pt x="2750186" y="785063"/>
                  <a:pt x="2750186" y="785063"/>
                  <a:pt x="2750186" y="785063"/>
                </a:cubicBezTo>
                <a:cubicBezTo>
                  <a:pt x="2769185" y="785063"/>
                  <a:pt x="2769185" y="785063"/>
                  <a:pt x="2769185" y="785063"/>
                </a:cubicBezTo>
                <a:cubicBezTo>
                  <a:pt x="2769185" y="766146"/>
                  <a:pt x="2769185" y="766146"/>
                  <a:pt x="2769185" y="766146"/>
                </a:cubicBezTo>
                <a:cubicBezTo>
                  <a:pt x="2778685" y="766146"/>
                  <a:pt x="2778685" y="766146"/>
                  <a:pt x="2778685" y="766146"/>
                </a:cubicBezTo>
                <a:cubicBezTo>
                  <a:pt x="2778685" y="723583"/>
                  <a:pt x="2778685" y="723583"/>
                  <a:pt x="2778685" y="723583"/>
                </a:cubicBezTo>
                <a:cubicBezTo>
                  <a:pt x="2797684" y="723583"/>
                  <a:pt x="2797684" y="723583"/>
                  <a:pt x="2797684" y="723583"/>
                </a:cubicBezTo>
                <a:cubicBezTo>
                  <a:pt x="2797684" y="718853"/>
                  <a:pt x="2797684" y="718853"/>
                  <a:pt x="2797684" y="718853"/>
                </a:cubicBezTo>
                <a:cubicBezTo>
                  <a:pt x="2807184" y="718853"/>
                  <a:pt x="2807184" y="718853"/>
                  <a:pt x="2807184" y="718853"/>
                </a:cubicBezTo>
                <a:cubicBezTo>
                  <a:pt x="2807184" y="662102"/>
                  <a:pt x="2807184" y="662102"/>
                  <a:pt x="2807184" y="662102"/>
                </a:cubicBezTo>
                <a:cubicBezTo>
                  <a:pt x="2830934" y="662102"/>
                  <a:pt x="2830934" y="662102"/>
                  <a:pt x="2830934" y="662102"/>
                </a:cubicBezTo>
                <a:cubicBezTo>
                  <a:pt x="2830934" y="638455"/>
                  <a:pt x="2830934" y="638455"/>
                  <a:pt x="2830934" y="638455"/>
                </a:cubicBezTo>
                <a:cubicBezTo>
                  <a:pt x="2878433" y="638455"/>
                  <a:pt x="2878433" y="638455"/>
                  <a:pt x="2878433" y="638455"/>
                </a:cubicBezTo>
                <a:cubicBezTo>
                  <a:pt x="2878433" y="662102"/>
                  <a:pt x="2878433" y="662102"/>
                  <a:pt x="2878433" y="662102"/>
                </a:cubicBezTo>
                <a:cubicBezTo>
                  <a:pt x="2906932" y="662102"/>
                  <a:pt x="2906932" y="662102"/>
                  <a:pt x="2906932" y="662102"/>
                </a:cubicBezTo>
                <a:cubicBezTo>
                  <a:pt x="2906932" y="718853"/>
                  <a:pt x="2906932" y="718853"/>
                  <a:pt x="2906932" y="718853"/>
                </a:cubicBezTo>
                <a:cubicBezTo>
                  <a:pt x="2925931" y="718853"/>
                  <a:pt x="2925931" y="718853"/>
                  <a:pt x="2925931" y="718853"/>
                </a:cubicBezTo>
                <a:cubicBezTo>
                  <a:pt x="2925931" y="846544"/>
                  <a:pt x="2925931" y="846544"/>
                  <a:pt x="2925931" y="846544"/>
                </a:cubicBezTo>
                <a:cubicBezTo>
                  <a:pt x="2930681" y="846544"/>
                  <a:pt x="2930681" y="846544"/>
                  <a:pt x="2930681" y="846544"/>
                </a:cubicBezTo>
                <a:cubicBezTo>
                  <a:pt x="2944931" y="813439"/>
                  <a:pt x="2944931" y="813439"/>
                  <a:pt x="2944931" y="813439"/>
                </a:cubicBezTo>
                <a:cubicBezTo>
                  <a:pt x="2954431" y="827627"/>
                  <a:pt x="2954431" y="827627"/>
                  <a:pt x="2954431" y="827627"/>
                </a:cubicBezTo>
                <a:cubicBezTo>
                  <a:pt x="2949680" y="827627"/>
                  <a:pt x="2949680" y="827627"/>
                  <a:pt x="2949680" y="827627"/>
                </a:cubicBezTo>
                <a:cubicBezTo>
                  <a:pt x="2949680" y="846544"/>
                  <a:pt x="2949680" y="846544"/>
                  <a:pt x="2949680" y="846544"/>
                </a:cubicBezTo>
                <a:cubicBezTo>
                  <a:pt x="2959181" y="846544"/>
                  <a:pt x="2959181" y="846544"/>
                  <a:pt x="2959181" y="846544"/>
                </a:cubicBezTo>
                <a:cubicBezTo>
                  <a:pt x="2959181" y="884379"/>
                  <a:pt x="2959181" y="884379"/>
                  <a:pt x="2959181" y="884379"/>
                </a:cubicBezTo>
                <a:cubicBezTo>
                  <a:pt x="2968680" y="884379"/>
                  <a:pt x="2968680" y="884379"/>
                  <a:pt x="2968680" y="884379"/>
                </a:cubicBezTo>
                <a:cubicBezTo>
                  <a:pt x="2968680" y="912754"/>
                  <a:pt x="2968680" y="912754"/>
                  <a:pt x="2968680" y="912754"/>
                </a:cubicBezTo>
                <a:cubicBezTo>
                  <a:pt x="2987680" y="912754"/>
                  <a:pt x="2987680" y="912754"/>
                  <a:pt x="2987680" y="912754"/>
                </a:cubicBezTo>
                <a:cubicBezTo>
                  <a:pt x="2987680" y="903296"/>
                  <a:pt x="2987680" y="903296"/>
                  <a:pt x="2987680" y="903296"/>
                </a:cubicBezTo>
                <a:cubicBezTo>
                  <a:pt x="3006680" y="903296"/>
                  <a:pt x="3006680" y="903296"/>
                  <a:pt x="3006680" y="903296"/>
                </a:cubicBezTo>
                <a:cubicBezTo>
                  <a:pt x="3006680" y="874920"/>
                  <a:pt x="3006680" y="874920"/>
                  <a:pt x="3006680" y="874920"/>
                </a:cubicBezTo>
                <a:cubicBezTo>
                  <a:pt x="3054179" y="874920"/>
                  <a:pt x="3054179" y="874920"/>
                  <a:pt x="3054179" y="874920"/>
                </a:cubicBezTo>
                <a:cubicBezTo>
                  <a:pt x="3054179" y="884379"/>
                  <a:pt x="3054179" y="884379"/>
                  <a:pt x="3054179" y="884379"/>
                </a:cubicBezTo>
                <a:cubicBezTo>
                  <a:pt x="3063678" y="884379"/>
                  <a:pt x="3063678" y="884379"/>
                  <a:pt x="3063678" y="884379"/>
                </a:cubicBezTo>
                <a:cubicBezTo>
                  <a:pt x="3063678" y="874920"/>
                  <a:pt x="3063678" y="874920"/>
                  <a:pt x="3063678" y="874920"/>
                </a:cubicBezTo>
                <a:cubicBezTo>
                  <a:pt x="3073178" y="874920"/>
                  <a:pt x="3073178" y="874920"/>
                  <a:pt x="3073178" y="874920"/>
                </a:cubicBezTo>
                <a:cubicBezTo>
                  <a:pt x="3073178" y="893837"/>
                  <a:pt x="3073178" y="893837"/>
                  <a:pt x="3073178" y="893837"/>
                </a:cubicBezTo>
                <a:cubicBezTo>
                  <a:pt x="3082678" y="893837"/>
                  <a:pt x="3082678" y="893837"/>
                  <a:pt x="3082678" y="893837"/>
                </a:cubicBezTo>
                <a:cubicBezTo>
                  <a:pt x="3082678" y="884379"/>
                  <a:pt x="3082678" y="884379"/>
                  <a:pt x="3082678" y="884379"/>
                </a:cubicBezTo>
                <a:cubicBezTo>
                  <a:pt x="3092177" y="884379"/>
                  <a:pt x="3092177" y="884379"/>
                  <a:pt x="3092177" y="884379"/>
                </a:cubicBezTo>
                <a:cubicBezTo>
                  <a:pt x="3092177" y="856003"/>
                  <a:pt x="3092177" y="856003"/>
                  <a:pt x="3092177" y="856003"/>
                </a:cubicBezTo>
                <a:cubicBezTo>
                  <a:pt x="3130177" y="856003"/>
                  <a:pt x="3130177" y="856003"/>
                  <a:pt x="3130177" y="856003"/>
                </a:cubicBezTo>
                <a:cubicBezTo>
                  <a:pt x="3130177" y="865461"/>
                  <a:pt x="3130177" y="865461"/>
                  <a:pt x="3130177" y="865461"/>
                </a:cubicBezTo>
                <a:cubicBezTo>
                  <a:pt x="3139677" y="865461"/>
                  <a:pt x="3139677" y="865461"/>
                  <a:pt x="3139677" y="865461"/>
                </a:cubicBezTo>
                <a:cubicBezTo>
                  <a:pt x="3139677" y="846544"/>
                  <a:pt x="3139677" y="846544"/>
                  <a:pt x="3139677" y="846544"/>
                </a:cubicBezTo>
                <a:cubicBezTo>
                  <a:pt x="3158676" y="846544"/>
                  <a:pt x="3158676" y="846544"/>
                  <a:pt x="3158676" y="846544"/>
                </a:cubicBezTo>
                <a:cubicBezTo>
                  <a:pt x="3158676" y="818168"/>
                  <a:pt x="3158676" y="818168"/>
                  <a:pt x="3158676" y="818168"/>
                </a:cubicBezTo>
                <a:cubicBezTo>
                  <a:pt x="3177676" y="818168"/>
                  <a:pt x="3177676" y="818168"/>
                  <a:pt x="3177676" y="818168"/>
                </a:cubicBezTo>
                <a:cubicBezTo>
                  <a:pt x="3177676" y="827627"/>
                  <a:pt x="3177676" y="827627"/>
                  <a:pt x="3177676" y="827627"/>
                </a:cubicBezTo>
                <a:cubicBezTo>
                  <a:pt x="3187175" y="827627"/>
                  <a:pt x="3187175" y="827627"/>
                  <a:pt x="3187175" y="827627"/>
                </a:cubicBezTo>
                <a:cubicBezTo>
                  <a:pt x="3187175" y="799251"/>
                  <a:pt x="3187175" y="799251"/>
                  <a:pt x="3187175" y="799251"/>
                </a:cubicBezTo>
                <a:cubicBezTo>
                  <a:pt x="3206175" y="799251"/>
                  <a:pt x="3206175" y="799251"/>
                  <a:pt x="3206175" y="799251"/>
                </a:cubicBezTo>
                <a:cubicBezTo>
                  <a:pt x="3206175" y="818168"/>
                  <a:pt x="3206175" y="818168"/>
                  <a:pt x="3206175" y="818168"/>
                </a:cubicBezTo>
                <a:cubicBezTo>
                  <a:pt x="3234674" y="818168"/>
                  <a:pt x="3234674" y="818168"/>
                  <a:pt x="3234674" y="818168"/>
                </a:cubicBezTo>
                <a:cubicBezTo>
                  <a:pt x="3234674" y="808710"/>
                  <a:pt x="3234674" y="808710"/>
                  <a:pt x="3234674" y="808710"/>
                </a:cubicBezTo>
                <a:cubicBezTo>
                  <a:pt x="3258423" y="808710"/>
                  <a:pt x="3258423" y="808710"/>
                  <a:pt x="3258423" y="808710"/>
                </a:cubicBezTo>
                <a:cubicBezTo>
                  <a:pt x="3258423" y="818168"/>
                  <a:pt x="3258423" y="818168"/>
                  <a:pt x="3258423" y="818168"/>
                </a:cubicBezTo>
                <a:cubicBezTo>
                  <a:pt x="3263173" y="818168"/>
                  <a:pt x="3263173" y="818168"/>
                  <a:pt x="3263173" y="818168"/>
                </a:cubicBezTo>
                <a:cubicBezTo>
                  <a:pt x="3263173" y="837086"/>
                  <a:pt x="3263173" y="837086"/>
                  <a:pt x="3263173" y="837086"/>
                </a:cubicBezTo>
                <a:cubicBezTo>
                  <a:pt x="3272673" y="837086"/>
                  <a:pt x="3272673" y="837086"/>
                  <a:pt x="3272673" y="837086"/>
                </a:cubicBezTo>
                <a:cubicBezTo>
                  <a:pt x="3272673" y="846544"/>
                  <a:pt x="3272673" y="846544"/>
                  <a:pt x="3272673" y="846544"/>
                </a:cubicBezTo>
                <a:cubicBezTo>
                  <a:pt x="3329672" y="846544"/>
                  <a:pt x="3329672" y="846544"/>
                  <a:pt x="3329672" y="846544"/>
                </a:cubicBezTo>
                <a:cubicBezTo>
                  <a:pt x="3329672" y="884379"/>
                  <a:pt x="3329672" y="884379"/>
                  <a:pt x="3329672" y="884379"/>
                </a:cubicBezTo>
                <a:cubicBezTo>
                  <a:pt x="3353422" y="884379"/>
                  <a:pt x="3353422" y="884379"/>
                  <a:pt x="3353422" y="884379"/>
                </a:cubicBezTo>
                <a:cubicBezTo>
                  <a:pt x="3353422" y="874920"/>
                  <a:pt x="3353422" y="874920"/>
                  <a:pt x="3353422" y="874920"/>
                </a:cubicBezTo>
                <a:cubicBezTo>
                  <a:pt x="3410420" y="874920"/>
                  <a:pt x="3410420" y="874920"/>
                  <a:pt x="3410420" y="874920"/>
                </a:cubicBezTo>
                <a:cubicBezTo>
                  <a:pt x="3410420" y="865461"/>
                  <a:pt x="3410420" y="865461"/>
                  <a:pt x="3410420" y="865461"/>
                </a:cubicBezTo>
                <a:cubicBezTo>
                  <a:pt x="3419920" y="856003"/>
                  <a:pt x="3419920" y="856003"/>
                  <a:pt x="3419920" y="856003"/>
                </a:cubicBezTo>
                <a:cubicBezTo>
                  <a:pt x="3419920" y="818168"/>
                  <a:pt x="3419920" y="818168"/>
                  <a:pt x="3419920" y="818168"/>
                </a:cubicBezTo>
                <a:cubicBezTo>
                  <a:pt x="3438919" y="818168"/>
                  <a:pt x="3438919" y="818168"/>
                  <a:pt x="3438919" y="818168"/>
                </a:cubicBezTo>
                <a:cubicBezTo>
                  <a:pt x="3443669" y="841815"/>
                  <a:pt x="3443669" y="841815"/>
                  <a:pt x="3443669" y="841815"/>
                </a:cubicBezTo>
                <a:cubicBezTo>
                  <a:pt x="3448419" y="832356"/>
                  <a:pt x="3448419" y="832356"/>
                  <a:pt x="3448419" y="832356"/>
                </a:cubicBezTo>
                <a:cubicBezTo>
                  <a:pt x="3462669" y="832356"/>
                  <a:pt x="3462669" y="832356"/>
                  <a:pt x="3462669" y="832356"/>
                </a:cubicBezTo>
                <a:cubicBezTo>
                  <a:pt x="3462669" y="728312"/>
                  <a:pt x="3462669" y="728312"/>
                  <a:pt x="3462669" y="728312"/>
                </a:cubicBezTo>
                <a:cubicBezTo>
                  <a:pt x="3476919" y="728312"/>
                  <a:pt x="3476919" y="728312"/>
                  <a:pt x="3476919" y="728312"/>
                </a:cubicBezTo>
                <a:cubicBezTo>
                  <a:pt x="3476919" y="562786"/>
                  <a:pt x="3476919" y="562786"/>
                  <a:pt x="3476919" y="562786"/>
                </a:cubicBezTo>
                <a:cubicBezTo>
                  <a:pt x="3500668" y="562786"/>
                  <a:pt x="3500668" y="562786"/>
                  <a:pt x="3500668" y="562786"/>
                </a:cubicBezTo>
                <a:cubicBezTo>
                  <a:pt x="3500668" y="420908"/>
                  <a:pt x="3500668" y="420908"/>
                  <a:pt x="3500668" y="420908"/>
                </a:cubicBezTo>
                <a:cubicBezTo>
                  <a:pt x="3505418" y="416178"/>
                  <a:pt x="3505418" y="416178"/>
                  <a:pt x="3505418" y="416178"/>
                </a:cubicBezTo>
                <a:cubicBezTo>
                  <a:pt x="3505418" y="387803"/>
                  <a:pt x="3505418" y="387803"/>
                  <a:pt x="3505418" y="387803"/>
                </a:cubicBezTo>
                <a:cubicBezTo>
                  <a:pt x="3524417" y="387803"/>
                  <a:pt x="3524417" y="387803"/>
                  <a:pt x="3524417" y="387803"/>
                </a:cubicBezTo>
                <a:cubicBezTo>
                  <a:pt x="3576666" y="293217"/>
                  <a:pt x="3576666" y="293217"/>
                  <a:pt x="3576666" y="293217"/>
                </a:cubicBezTo>
                <a:cubicBezTo>
                  <a:pt x="3576666" y="0"/>
                  <a:pt x="3576666" y="0"/>
                  <a:pt x="3576666" y="0"/>
                </a:cubicBezTo>
                <a:close/>
              </a:path>
            </a:pathLst>
          </a:custGeom>
          <a:noFill/>
          <a:ln>
            <a:solidFill>
              <a:srgbClr val="FFC000">
                <a:alpha val="3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FFC000"/>
              </a:solidFill>
            </a:endParaRPr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0" hasCustomPrompt="1"/>
          </p:nvPr>
        </p:nvSpPr>
        <p:spPr>
          <a:xfrm>
            <a:off x="2016244" y="2134286"/>
            <a:ext cx="3151734" cy="2646878"/>
          </a:xfrm>
        </p:spPr>
        <p:txBody>
          <a:bodyPr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buFontTx/>
              <a:buNone/>
              <a:defRPr lang="en-US" altLang="zh-CN" sz="16600" b="1" kern="1200" spc="600" smtClean="0">
                <a:solidFill>
                  <a:schemeClr val="accent2"/>
                </a:solidFill>
                <a:latin typeface="微软雅黑" panose="020B0503020204020204" charset="-122"/>
                <a:ea typeface="微软雅黑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 altLang="zh-CN"/>
              <a:t>01</a:t>
            </a:r>
          </a:p>
        </p:txBody>
      </p:sp>
      <p:sp>
        <p:nvSpPr>
          <p:cNvPr id="24" name="文本占位符 22"/>
          <p:cNvSpPr>
            <a:spLocks noGrp="1"/>
          </p:cNvSpPr>
          <p:nvPr>
            <p:ph type="body" sz="quarter" idx="11" hasCustomPrompt="1"/>
          </p:nvPr>
        </p:nvSpPr>
        <p:spPr>
          <a:xfrm>
            <a:off x="5483211" y="2621157"/>
            <a:ext cx="6232539" cy="1015664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6000" b="1" kern="1200" noProof="0">
                <a:solidFill>
                  <a:srgbClr val="2F4379"/>
                </a:solidFill>
                <a:latin typeface="+mn-ea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solidFill>
                  <a:srgbClr val="2F4379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工作业绩</a:t>
            </a:r>
          </a:p>
        </p:txBody>
      </p:sp>
      <p:sp>
        <p:nvSpPr>
          <p:cNvPr id="25" name="文本占位符 22"/>
          <p:cNvSpPr>
            <a:spLocks noGrp="1"/>
          </p:cNvSpPr>
          <p:nvPr>
            <p:ph type="body" sz="quarter" idx="12" hasCustomPrompt="1"/>
          </p:nvPr>
        </p:nvSpPr>
        <p:spPr>
          <a:xfrm>
            <a:off x="5493356" y="3658676"/>
            <a:ext cx="2112130" cy="461665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400" kern="1200" noProof="0">
                <a:solidFill>
                  <a:srgbClr val="2F43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2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2F4379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Performance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7892-1D1F-4D7A-A9A2-5C9C3F3E8B62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3E4D1-CB19-40F3-A7AF-C2BC654246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 userDrawn="1"/>
        </p:nvSpPr>
        <p:spPr>
          <a:xfrm>
            <a:off x="838200" y="221615"/>
            <a:ext cx="2426970" cy="731520"/>
          </a:xfrm>
          <a:prstGeom prst="roundRect">
            <a:avLst/>
          </a:prstGeom>
          <a:solidFill>
            <a:srgbClr val="013A57"/>
          </a:solidFill>
          <a:ln>
            <a:noFill/>
          </a:ln>
          <a:effectLst>
            <a:glow rad="762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89915" y="221615"/>
            <a:ext cx="2924175" cy="851535"/>
          </a:xfrm>
          <a:effectLst>
            <a:softEdge rad="12700"/>
          </a:effectLst>
        </p:spPr>
        <p:txBody>
          <a:bodyPr anchor="ctr" anchorCtr="0">
            <a:noAutofit/>
          </a:bodyPr>
          <a:lstStyle>
            <a:lvl1pPr algn="ctr">
              <a:defRPr sz="3400" b="1" u="none" strike="noStrike" kern="1200" cap="none" spc="300" normalizeH="0">
                <a:solidFill>
                  <a:schemeClr val="bg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</a:defRPr>
            </a:lvl1pPr>
          </a:lstStyle>
          <a:p>
            <a:r>
              <a:rPr lang="zh-CN" altLang="en-US"/>
              <a:t>单击此处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515600" cy="5032375"/>
          </a:xfrm>
          <a:noFill/>
          <a:ln w="28575" cmpd="sng">
            <a:noFill/>
            <a:prstDash val="solid"/>
          </a:ln>
          <a:effectLst/>
        </p:spPr>
        <p:txBody>
          <a:bodyPr/>
          <a:lstStyle>
            <a:lvl1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1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1pPr>
            <a:lvl2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1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2pPr>
            <a:lvl3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3pPr>
            <a:lvl4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4pPr>
            <a:lvl5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0" name="组合 19"/>
          <p:cNvGrpSpPr/>
          <p:nvPr userDrawn="1"/>
        </p:nvGrpSpPr>
        <p:grpSpPr>
          <a:xfrm>
            <a:off x="119336" y="221615"/>
            <a:ext cx="576064" cy="704069"/>
            <a:chOff x="9042411" y="5681662"/>
            <a:chExt cx="554039" cy="55403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1" name="Rectangle 1410"/>
            <p:cNvSpPr>
              <a:spLocks noChangeArrowheads="1"/>
            </p:cNvSpPr>
            <p:nvPr/>
          </p:nvSpPr>
          <p:spPr bwMode="auto">
            <a:xfrm>
              <a:off x="9042411" y="5681662"/>
              <a:ext cx="554039" cy="554038"/>
            </a:xfrm>
            <a:prstGeom prst="rect">
              <a:avLst/>
            </a:prstGeom>
            <a:solidFill>
              <a:srgbClr val="56C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2" name="Freeform 2062"/>
            <p:cNvSpPr/>
            <p:nvPr/>
          </p:nvSpPr>
          <p:spPr bwMode="auto">
            <a:xfrm>
              <a:off x="9153536" y="5802312"/>
              <a:ext cx="125413" cy="142875"/>
            </a:xfrm>
            <a:custGeom>
              <a:avLst/>
              <a:gdLst>
                <a:gd name="T0" fmla="*/ 0 w 189"/>
                <a:gd name="T1" fmla="*/ 198 h 215"/>
                <a:gd name="T2" fmla="*/ 70 w 189"/>
                <a:gd name="T3" fmla="*/ 13 h 215"/>
                <a:gd name="T4" fmla="*/ 174 w 189"/>
                <a:gd name="T5" fmla="*/ 65 h 215"/>
                <a:gd name="T6" fmla="*/ 189 w 189"/>
                <a:gd name="T7" fmla="*/ 89 h 215"/>
                <a:gd name="T8" fmla="*/ 123 w 189"/>
                <a:gd name="T9" fmla="*/ 215 h 215"/>
                <a:gd name="T10" fmla="*/ 0 w 189"/>
                <a:gd name="T11" fmla="*/ 198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15">
                  <a:moveTo>
                    <a:pt x="0" y="198"/>
                  </a:moveTo>
                  <a:cubicBezTo>
                    <a:pt x="0" y="198"/>
                    <a:pt x="41" y="27"/>
                    <a:pt x="70" y="13"/>
                  </a:cubicBezTo>
                  <a:cubicBezTo>
                    <a:pt x="99" y="0"/>
                    <a:pt x="174" y="65"/>
                    <a:pt x="174" y="65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23" y="215"/>
                    <a:pt x="123" y="215"/>
                    <a:pt x="123" y="215"/>
                  </a:cubicBezTo>
                  <a:lnTo>
                    <a:pt x="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3" name="Rectangle 2063"/>
            <p:cNvSpPr>
              <a:spLocks noChangeArrowheads="1"/>
            </p:cNvSpPr>
            <p:nvPr/>
          </p:nvSpPr>
          <p:spPr bwMode="auto">
            <a:xfrm>
              <a:off x="9299586" y="583247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4" name="Rectangle 2064"/>
            <p:cNvSpPr>
              <a:spLocks noChangeArrowheads="1"/>
            </p:cNvSpPr>
            <p:nvPr/>
          </p:nvSpPr>
          <p:spPr bwMode="auto">
            <a:xfrm>
              <a:off x="9421824" y="5832474"/>
              <a:ext cx="88900" cy="87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5" name="Rectangle 2065"/>
            <p:cNvSpPr>
              <a:spLocks noChangeArrowheads="1"/>
            </p:cNvSpPr>
            <p:nvPr/>
          </p:nvSpPr>
          <p:spPr bwMode="auto">
            <a:xfrm>
              <a:off x="9299586" y="6015036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6" name="Rectangle 2066"/>
            <p:cNvSpPr>
              <a:spLocks noChangeArrowheads="1"/>
            </p:cNvSpPr>
            <p:nvPr/>
          </p:nvSpPr>
          <p:spPr bwMode="auto">
            <a:xfrm>
              <a:off x="9421824" y="6010273"/>
              <a:ext cx="93663" cy="968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7" name="Freeform 2067"/>
            <p:cNvSpPr/>
            <p:nvPr/>
          </p:nvSpPr>
          <p:spPr bwMode="auto">
            <a:xfrm>
              <a:off x="9090036" y="5988049"/>
              <a:ext cx="115888" cy="123825"/>
            </a:xfrm>
            <a:custGeom>
              <a:avLst/>
              <a:gdLst>
                <a:gd name="T0" fmla="*/ 0 w 73"/>
                <a:gd name="T1" fmla="*/ 55 h 78"/>
                <a:gd name="T2" fmla="*/ 33 w 73"/>
                <a:gd name="T3" fmla="*/ 0 h 78"/>
                <a:gd name="T4" fmla="*/ 73 w 73"/>
                <a:gd name="T5" fmla="*/ 27 h 78"/>
                <a:gd name="T6" fmla="*/ 60 w 73"/>
                <a:gd name="T7" fmla="*/ 78 h 78"/>
                <a:gd name="T8" fmla="*/ 0 w 73"/>
                <a:gd name="T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8">
                  <a:moveTo>
                    <a:pt x="0" y="55"/>
                  </a:moveTo>
                  <a:lnTo>
                    <a:pt x="33" y="0"/>
                  </a:lnTo>
                  <a:lnTo>
                    <a:pt x="73" y="27"/>
                  </a:lnTo>
                  <a:lnTo>
                    <a:pt x="60" y="7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8" name="Freeform 2068"/>
            <p:cNvSpPr>
              <a:spLocks noEditPoints="1"/>
            </p:cNvSpPr>
            <p:nvPr/>
          </p:nvSpPr>
          <p:spPr bwMode="auto">
            <a:xfrm>
              <a:off x="9082095" y="5792792"/>
              <a:ext cx="207963" cy="342900"/>
            </a:xfrm>
            <a:custGeom>
              <a:avLst/>
              <a:gdLst>
                <a:gd name="T0" fmla="*/ 292 w 313"/>
                <a:gd name="T1" fmla="*/ 43 h 513"/>
                <a:gd name="T2" fmla="*/ 185 w 313"/>
                <a:gd name="T3" fmla="*/ 5 h 513"/>
                <a:gd name="T4" fmla="*/ 160 w 313"/>
                <a:gd name="T5" fmla="*/ 4 h 513"/>
                <a:gd name="T6" fmla="*/ 1 w 313"/>
                <a:gd name="T7" fmla="*/ 456 h 513"/>
                <a:gd name="T8" fmla="*/ 21 w 313"/>
                <a:gd name="T9" fmla="*/ 471 h 513"/>
                <a:gd name="T10" fmla="*/ 128 w 313"/>
                <a:gd name="T11" fmla="*/ 508 h 513"/>
                <a:gd name="T12" fmla="*/ 153 w 313"/>
                <a:gd name="T13" fmla="*/ 510 h 513"/>
                <a:gd name="T14" fmla="*/ 312 w 313"/>
                <a:gd name="T15" fmla="*/ 58 h 513"/>
                <a:gd name="T16" fmla="*/ 292 w 313"/>
                <a:gd name="T17" fmla="*/ 43 h 513"/>
                <a:gd name="T18" fmla="*/ 150 w 313"/>
                <a:gd name="T19" fmla="*/ 454 h 513"/>
                <a:gd name="T20" fmla="*/ 147 w 313"/>
                <a:gd name="T21" fmla="*/ 456 h 513"/>
                <a:gd name="T22" fmla="*/ 33 w 313"/>
                <a:gd name="T23" fmla="*/ 416 h 513"/>
                <a:gd name="T24" fmla="*/ 33 w 313"/>
                <a:gd name="T25" fmla="*/ 413 h 513"/>
                <a:gd name="T26" fmla="*/ 37 w 313"/>
                <a:gd name="T27" fmla="*/ 400 h 513"/>
                <a:gd name="T28" fmla="*/ 40 w 313"/>
                <a:gd name="T29" fmla="*/ 398 h 513"/>
                <a:gd name="T30" fmla="*/ 153 w 313"/>
                <a:gd name="T31" fmla="*/ 438 h 513"/>
                <a:gd name="T32" fmla="*/ 154 w 313"/>
                <a:gd name="T33" fmla="*/ 441 h 513"/>
                <a:gd name="T34" fmla="*/ 150 w 313"/>
                <a:gd name="T35" fmla="*/ 454 h 513"/>
                <a:gd name="T36" fmla="*/ 81 w 313"/>
                <a:gd name="T37" fmla="*/ 368 h 513"/>
                <a:gd name="T38" fmla="*/ 120 w 313"/>
                <a:gd name="T39" fmla="*/ 349 h 513"/>
                <a:gd name="T40" fmla="*/ 139 w 313"/>
                <a:gd name="T41" fmla="*/ 388 h 513"/>
                <a:gd name="T42" fmla="*/ 100 w 313"/>
                <a:gd name="T43" fmla="*/ 407 h 513"/>
                <a:gd name="T44" fmla="*/ 81 w 313"/>
                <a:gd name="T45" fmla="*/ 368 h 513"/>
                <a:gd name="T46" fmla="*/ 247 w 313"/>
                <a:gd name="T47" fmla="*/ 178 h 513"/>
                <a:gd name="T48" fmla="*/ 244 w 313"/>
                <a:gd name="T49" fmla="*/ 180 h 513"/>
                <a:gd name="T50" fmla="*/ 130 w 313"/>
                <a:gd name="T51" fmla="*/ 140 h 513"/>
                <a:gd name="T52" fmla="*/ 130 w 313"/>
                <a:gd name="T53" fmla="*/ 137 h 513"/>
                <a:gd name="T54" fmla="*/ 134 w 313"/>
                <a:gd name="T55" fmla="*/ 124 h 513"/>
                <a:gd name="T56" fmla="*/ 137 w 313"/>
                <a:gd name="T57" fmla="*/ 122 h 513"/>
                <a:gd name="T58" fmla="*/ 251 w 313"/>
                <a:gd name="T59" fmla="*/ 162 h 513"/>
                <a:gd name="T60" fmla="*/ 251 w 313"/>
                <a:gd name="T61" fmla="*/ 165 h 513"/>
                <a:gd name="T62" fmla="*/ 247 w 313"/>
                <a:gd name="T63" fmla="*/ 178 h 513"/>
                <a:gd name="T64" fmla="*/ 140 w 313"/>
                <a:gd name="T65" fmla="*/ 110 h 513"/>
                <a:gd name="T66" fmla="*/ 146 w 313"/>
                <a:gd name="T67" fmla="*/ 94 h 513"/>
                <a:gd name="T68" fmla="*/ 261 w 313"/>
                <a:gd name="T69" fmla="*/ 135 h 513"/>
                <a:gd name="T70" fmla="*/ 255 w 313"/>
                <a:gd name="T71" fmla="*/ 150 h 513"/>
                <a:gd name="T72" fmla="*/ 140 w 313"/>
                <a:gd name="T73" fmla="*/ 110 h 513"/>
                <a:gd name="T74" fmla="*/ 266 w 313"/>
                <a:gd name="T75" fmla="*/ 123 h 513"/>
                <a:gd name="T76" fmla="*/ 264 w 313"/>
                <a:gd name="T77" fmla="*/ 125 h 513"/>
                <a:gd name="T78" fmla="*/ 150 w 313"/>
                <a:gd name="T79" fmla="*/ 85 h 513"/>
                <a:gd name="T80" fmla="*/ 149 w 313"/>
                <a:gd name="T81" fmla="*/ 81 h 513"/>
                <a:gd name="T82" fmla="*/ 154 w 313"/>
                <a:gd name="T83" fmla="*/ 69 h 513"/>
                <a:gd name="T84" fmla="*/ 156 w 313"/>
                <a:gd name="T85" fmla="*/ 67 h 513"/>
                <a:gd name="T86" fmla="*/ 270 w 313"/>
                <a:gd name="T87" fmla="*/ 107 h 513"/>
                <a:gd name="T88" fmla="*/ 271 w 313"/>
                <a:gd name="T89" fmla="*/ 110 h 513"/>
                <a:gd name="T90" fmla="*/ 266 w 313"/>
                <a:gd name="T91" fmla="*/ 12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513">
                  <a:moveTo>
                    <a:pt x="292" y="43"/>
                  </a:moveTo>
                  <a:cubicBezTo>
                    <a:pt x="185" y="5"/>
                    <a:pt x="185" y="5"/>
                    <a:pt x="185" y="5"/>
                  </a:cubicBezTo>
                  <a:cubicBezTo>
                    <a:pt x="173" y="1"/>
                    <a:pt x="161" y="0"/>
                    <a:pt x="160" y="4"/>
                  </a:cubicBezTo>
                  <a:cubicBezTo>
                    <a:pt x="1" y="456"/>
                    <a:pt x="1" y="456"/>
                    <a:pt x="1" y="456"/>
                  </a:cubicBezTo>
                  <a:cubicBezTo>
                    <a:pt x="0" y="460"/>
                    <a:pt x="9" y="466"/>
                    <a:pt x="21" y="471"/>
                  </a:cubicBezTo>
                  <a:cubicBezTo>
                    <a:pt x="128" y="508"/>
                    <a:pt x="128" y="508"/>
                    <a:pt x="128" y="508"/>
                  </a:cubicBezTo>
                  <a:cubicBezTo>
                    <a:pt x="140" y="513"/>
                    <a:pt x="152" y="513"/>
                    <a:pt x="153" y="510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3" y="54"/>
                    <a:pt x="304" y="47"/>
                    <a:pt x="292" y="43"/>
                  </a:cubicBezTo>
                  <a:close/>
                  <a:moveTo>
                    <a:pt x="150" y="454"/>
                  </a:moveTo>
                  <a:cubicBezTo>
                    <a:pt x="147" y="456"/>
                    <a:pt x="147" y="456"/>
                    <a:pt x="147" y="456"/>
                  </a:cubicBezTo>
                  <a:cubicBezTo>
                    <a:pt x="33" y="416"/>
                    <a:pt x="33" y="416"/>
                    <a:pt x="33" y="416"/>
                  </a:cubicBezTo>
                  <a:cubicBezTo>
                    <a:pt x="33" y="413"/>
                    <a:pt x="33" y="413"/>
                    <a:pt x="33" y="413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398"/>
                    <a:pt x="40" y="398"/>
                    <a:pt x="40" y="398"/>
                  </a:cubicBezTo>
                  <a:cubicBezTo>
                    <a:pt x="153" y="438"/>
                    <a:pt x="153" y="438"/>
                    <a:pt x="153" y="438"/>
                  </a:cubicBezTo>
                  <a:cubicBezTo>
                    <a:pt x="154" y="441"/>
                    <a:pt x="154" y="441"/>
                    <a:pt x="154" y="441"/>
                  </a:cubicBezTo>
                  <a:lnTo>
                    <a:pt x="150" y="454"/>
                  </a:lnTo>
                  <a:close/>
                  <a:moveTo>
                    <a:pt x="81" y="368"/>
                  </a:moveTo>
                  <a:cubicBezTo>
                    <a:pt x="86" y="352"/>
                    <a:pt x="104" y="343"/>
                    <a:pt x="120" y="349"/>
                  </a:cubicBezTo>
                  <a:cubicBezTo>
                    <a:pt x="136" y="355"/>
                    <a:pt x="145" y="372"/>
                    <a:pt x="139" y="388"/>
                  </a:cubicBezTo>
                  <a:cubicBezTo>
                    <a:pt x="133" y="404"/>
                    <a:pt x="116" y="413"/>
                    <a:pt x="100" y="407"/>
                  </a:cubicBezTo>
                  <a:cubicBezTo>
                    <a:pt x="84" y="402"/>
                    <a:pt x="75" y="384"/>
                    <a:pt x="81" y="368"/>
                  </a:cubicBezTo>
                  <a:close/>
                  <a:moveTo>
                    <a:pt x="247" y="178"/>
                  </a:moveTo>
                  <a:cubicBezTo>
                    <a:pt x="244" y="180"/>
                    <a:pt x="244" y="180"/>
                    <a:pt x="244" y="18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0" y="137"/>
                    <a:pt x="130" y="137"/>
                    <a:pt x="130" y="137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251" y="162"/>
                    <a:pt x="251" y="162"/>
                    <a:pt x="251" y="162"/>
                  </a:cubicBezTo>
                  <a:cubicBezTo>
                    <a:pt x="251" y="165"/>
                    <a:pt x="251" y="165"/>
                    <a:pt x="251" y="165"/>
                  </a:cubicBezTo>
                  <a:lnTo>
                    <a:pt x="247" y="178"/>
                  </a:lnTo>
                  <a:close/>
                  <a:moveTo>
                    <a:pt x="140" y="110"/>
                  </a:moveTo>
                  <a:cubicBezTo>
                    <a:pt x="146" y="94"/>
                    <a:pt x="146" y="94"/>
                    <a:pt x="146" y="94"/>
                  </a:cubicBezTo>
                  <a:cubicBezTo>
                    <a:pt x="261" y="135"/>
                    <a:pt x="261" y="135"/>
                    <a:pt x="261" y="135"/>
                  </a:cubicBezTo>
                  <a:cubicBezTo>
                    <a:pt x="255" y="150"/>
                    <a:pt x="255" y="150"/>
                    <a:pt x="255" y="150"/>
                  </a:cubicBezTo>
                  <a:lnTo>
                    <a:pt x="140" y="110"/>
                  </a:lnTo>
                  <a:close/>
                  <a:moveTo>
                    <a:pt x="266" y="123"/>
                  </a:moveTo>
                  <a:cubicBezTo>
                    <a:pt x="264" y="125"/>
                    <a:pt x="264" y="125"/>
                    <a:pt x="264" y="12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49" y="81"/>
                    <a:pt x="149" y="81"/>
                    <a:pt x="149" y="81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270" y="107"/>
                    <a:pt x="270" y="107"/>
                    <a:pt x="270" y="107"/>
                  </a:cubicBezTo>
                  <a:cubicBezTo>
                    <a:pt x="271" y="110"/>
                    <a:pt x="271" y="110"/>
                    <a:pt x="271" y="110"/>
                  </a:cubicBezTo>
                  <a:lnTo>
                    <a:pt x="266" y="123"/>
                  </a:lnTo>
                  <a:close/>
                </a:path>
              </a:pathLst>
            </a:custGeom>
            <a:solidFill>
              <a:srgbClr val="263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9" name="Freeform 2069"/>
            <p:cNvSpPr>
              <a:spLocks noEditPoints="1"/>
            </p:cNvSpPr>
            <p:nvPr/>
          </p:nvSpPr>
          <p:spPr bwMode="auto">
            <a:xfrm>
              <a:off x="9293226" y="5802317"/>
              <a:ext cx="107950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40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6 w 161"/>
                <a:gd name="T25" fmla="*/ 434 h 493"/>
                <a:gd name="T26" fmla="*/ 16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40 w 161"/>
                <a:gd name="T33" fmla="*/ 421 h 493"/>
                <a:gd name="T34" fmla="*/ 140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8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40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6 w 161"/>
                <a:gd name="T53" fmla="*/ 142 h 493"/>
                <a:gd name="T54" fmla="*/ 16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40 w 161"/>
                <a:gd name="T61" fmla="*/ 129 h 493"/>
                <a:gd name="T62" fmla="*/ 140 w 161"/>
                <a:gd name="T63" fmla="*/ 142 h 493"/>
                <a:gd name="T64" fmla="*/ 17 w 161"/>
                <a:gd name="T65" fmla="*/ 113 h 493"/>
                <a:gd name="T66" fmla="*/ 17 w 161"/>
                <a:gd name="T67" fmla="*/ 97 h 493"/>
                <a:gd name="T68" fmla="*/ 139 w 161"/>
                <a:gd name="T69" fmla="*/ 97 h 493"/>
                <a:gd name="T70" fmla="*/ 139 w 161"/>
                <a:gd name="T71" fmla="*/ 113 h 493"/>
                <a:gd name="T72" fmla="*/ 17 w 161"/>
                <a:gd name="T73" fmla="*/ 113 h 493"/>
                <a:gd name="T74" fmla="*/ 140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6 w 161"/>
                <a:gd name="T81" fmla="*/ 83 h 493"/>
                <a:gd name="T82" fmla="*/ 16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40 w 161"/>
                <a:gd name="T89" fmla="*/ 70 h 493"/>
                <a:gd name="T90" fmla="*/ 140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1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1" y="0"/>
                    <a:pt x="137" y="0"/>
                  </a:cubicBezTo>
                  <a:close/>
                  <a:moveTo>
                    <a:pt x="140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6" y="434"/>
                    <a:pt x="16" y="434"/>
                    <a:pt x="16" y="434"/>
                  </a:cubicBezTo>
                  <a:cubicBezTo>
                    <a:pt x="16" y="421"/>
                    <a:pt x="16" y="421"/>
                    <a:pt x="16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40" y="421"/>
                    <a:pt x="140" y="421"/>
                    <a:pt x="140" y="421"/>
                  </a:cubicBezTo>
                  <a:lnTo>
                    <a:pt x="140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8" y="359"/>
                    <a:pt x="108" y="376"/>
                  </a:cubicBezTo>
                  <a:cubicBezTo>
                    <a:pt x="108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40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6" y="142"/>
                    <a:pt x="16" y="142"/>
                    <a:pt x="16" y="142"/>
                  </a:cubicBezTo>
                  <a:cubicBezTo>
                    <a:pt x="16" y="129"/>
                    <a:pt x="16" y="129"/>
                    <a:pt x="16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40" y="129"/>
                    <a:pt x="140" y="129"/>
                    <a:pt x="140" y="129"/>
                  </a:cubicBezTo>
                  <a:lnTo>
                    <a:pt x="140" y="142"/>
                  </a:lnTo>
                  <a:close/>
                  <a:moveTo>
                    <a:pt x="17" y="113"/>
                  </a:moveTo>
                  <a:cubicBezTo>
                    <a:pt x="17" y="97"/>
                    <a:pt x="17" y="97"/>
                    <a:pt x="17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39" y="113"/>
                    <a:pt x="139" y="113"/>
                    <a:pt x="139" y="113"/>
                  </a:cubicBezTo>
                  <a:lnTo>
                    <a:pt x="17" y="113"/>
                  </a:lnTo>
                  <a:close/>
                  <a:moveTo>
                    <a:pt x="140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70"/>
                    <a:pt x="140" y="70"/>
                    <a:pt x="140" y="70"/>
                  </a:cubicBezTo>
                  <a:lnTo>
                    <a:pt x="140" y="83"/>
                  </a:lnTo>
                  <a:close/>
                </a:path>
              </a:pathLst>
            </a:custGeom>
            <a:solidFill>
              <a:srgbClr val="F0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0" name="Freeform 2070"/>
            <p:cNvSpPr>
              <a:spLocks noEditPoints="1"/>
            </p:cNvSpPr>
            <p:nvPr/>
          </p:nvSpPr>
          <p:spPr bwMode="auto">
            <a:xfrm>
              <a:off x="9415463" y="5802313"/>
              <a:ext cx="106363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39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5 w 161"/>
                <a:gd name="T25" fmla="*/ 434 h 493"/>
                <a:gd name="T26" fmla="*/ 15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39 w 161"/>
                <a:gd name="T33" fmla="*/ 421 h 493"/>
                <a:gd name="T34" fmla="*/ 139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7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39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5 w 161"/>
                <a:gd name="T53" fmla="*/ 142 h 493"/>
                <a:gd name="T54" fmla="*/ 15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39 w 161"/>
                <a:gd name="T61" fmla="*/ 129 h 493"/>
                <a:gd name="T62" fmla="*/ 139 w 161"/>
                <a:gd name="T63" fmla="*/ 142 h 493"/>
                <a:gd name="T64" fmla="*/ 16 w 161"/>
                <a:gd name="T65" fmla="*/ 113 h 493"/>
                <a:gd name="T66" fmla="*/ 16 w 161"/>
                <a:gd name="T67" fmla="*/ 97 h 493"/>
                <a:gd name="T68" fmla="*/ 138 w 161"/>
                <a:gd name="T69" fmla="*/ 97 h 493"/>
                <a:gd name="T70" fmla="*/ 138 w 161"/>
                <a:gd name="T71" fmla="*/ 113 h 493"/>
                <a:gd name="T72" fmla="*/ 16 w 161"/>
                <a:gd name="T73" fmla="*/ 113 h 493"/>
                <a:gd name="T74" fmla="*/ 139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5 w 161"/>
                <a:gd name="T81" fmla="*/ 83 h 493"/>
                <a:gd name="T82" fmla="*/ 15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39 w 161"/>
                <a:gd name="T89" fmla="*/ 70 h 493"/>
                <a:gd name="T90" fmla="*/ 139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0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0" y="0"/>
                    <a:pt x="137" y="0"/>
                  </a:cubicBezTo>
                  <a:close/>
                  <a:moveTo>
                    <a:pt x="139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5" y="434"/>
                    <a:pt x="15" y="434"/>
                    <a:pt x="15" y="434"/>
                  </a:cubicBezTo>
                  <a:cubicBezTo>
                    <a:pt x="15" y="421"/>
                    <a:pt x="15" y="421"/>
                    <a:pt x="15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39" y="421"/>
                    <a:pt x="139" y="421"/>
                    <a:pt x="139" y="421"/>
                  </a:cubicBezTo>
                  <a:lnTo>
                    <a:pt x="139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7" y="359"/>
                    <a:pt x="107" y="376"/>
                  </a:cubicBezTo>
                  <a:cubicBezTo>
                    <a:pt x="107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39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39" y="129"/>
                    <a:pt x="139" y="129"/>
                    <a:pt x="139" y="129"/>
                  </a:cubicBezTo>
                  <a:lnTo>
                    <a:pt x="139" y="142"/>
                  </a:lnTo>
                  <a:close/>
                  <a:moveTo>
                    <a:pt x="16" y="113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8" y="113"/>
                    <a:pt x="138" y="113"/>
                    <a:pt x="138" y="113"/>
                  </a:cubicBezTo>
                  <a:lnTo>
                    <a:pt x="16" y="113"/>
                  </a:lnTo>
                  <a:close/>
                  <a:moveTo>
                    <a:pt x="139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83"/>
                  </a:lnTo>
                  <a:close/>
                </a:path>
              </a:pathLst>
            </a:custGeom>
            <a:solidFill>
              <a:srgbClr val="EC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两栏内容">
    <p:bg bwMode="auto">
      <p:bgPr>
        <a:solidFill>
          <a:srgbClr val="CBEA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/>
          <p:nvPr/>
        </p:nvSpPr>
        <p:spPr>
          <a:xfrm>
            <a:off x="154343" y="846453"/>
            <a:ext cx="11883308" cy="5868668"/>
          </a:xfrm>
          <a:prstGeom prst="roundRect">
            <a:avLst>
              <a:gd name="adj" fmla="val 2706"/>
            </a:avLst>
          </a:prstGeom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/>
          </a:p>
        </p:txBody>
      </p:sp>
      <p:cxnSp>
        <p:nvCxnSpPr>
          <p:cNvPr id="3" name="直接连接符 2"/>
          <p:cNvCxnSpPr/>
          <p:nvPr userDrawn="1"/>
        </p:nvCxnSpPr>
        <p:spPr>
          <a:xfrm>
            <a:off x="982792" y="692150"/>
            <a:ext cx="11020271" cy="0"/>
          </a:xfrm>
          <a:prstGeom prst="line">
            <a:avLst/>
          </a:prstGeom>
          <a:ln w="76200">
            <a:solidFill>
              <a:srgbClr val="0095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044847" y="65400"/>
            <a:ext cx="8966335" cy="578882"/>
          </a:xfrm>
          <a:prstGeom prst="roundRect">
            <a:avLst/>
          </a:prstGeom>
          <a:solidFill>
            <a:schemeClr val="bg1"/>
          </a:solidFill>
          <a:effectLst>
            <a:innerShdw blurRad="114300">
              <a:schemeClr val="bg1"/>
            </a:innerShdw>
          </a:effectLst>
        </p:spPr>
        <p:txBody>
          <a:bodyPr>
            <a:spAutoFit/>
          </a:bodyPr>
          <a:lstStyle/>
          <a:p>
            <a:pPr fontAlgn="auto">
              <a:defRPr/>
            </a:pPr>
            <a:r>
              <a:rPr lang="zh-CN" altLang="en-US" sz="2800" b="1" noProof="1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第十一讲  液体压强</a:t>
            </a:r>
          </a:p>
        </p:txBody>
      </p:sp>
      <p:sp>
        <p:nvSpPr>
          <p:cNvPr id="5" name="文本框 8">
            <a:hlinkClick r:id="rId2" action="ppaction://hlinksldjump"/>
          </p:cNvPr>
          <p:cNvSpPr/>
          <p:nvPr userDrawn="1"/>
        </p:nvSpPr>
        <p:spPr>
          <a:xfrm>
            <a:off x="10183551" y="-11549"/>
            <a:ext cx="936747" cy="64698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auto">
              <a:defRPr/>
            </a:pPr>
            <a:r>
              <a:rPr lang="zh-CN" altLang="en-US" sz="1600" b="1" noProof="1">
                <a:latin typeface="黑体" panose="02010609060101010101" charset="-122"/>
                <a:ea typeface="黑体" panose="02010609060101010101" charset="-122"/>
              </a:rPr>
              <a:t>返回思维导图</a:t>
            </a:r>
          </a:p>
        </p:txBody>
      </p:sp>
      <p:sp>
        <p:nvSpPr>
          <p:cNvPr id="6" name="文本框 8">
            <a:hlinkClick r:id="rId2" action="ppaction://hlinksldjump"/>
          </p:cNvPr>
          <p:cNvSpPr/>
          <p:nvPr userDrawn="1"/>
        </p:nvSpPr>
        <p:spPr>
          <a:xfrm>
            <a:off x="11291770" y="-9961"/>
            <a:ext cx="684302" cy="64698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auto">
              <a:defRPr/>
            </a:pPr>
            <a:r>
              <a:rPr lang="zh-CN" altLang="en-US" sz="1600" b="1" noProof="1">
                <a:latin typeface="黑体" panose="02010609060101010101" charset="-122"/>
                <a:ea typeface="黑体" panose="02010609060101010101" charset="-122"/>
              </a:rPr>
              <a:t>返回目录</a:t>
            </a:r>
          </a:p>
        </p:txBody>
      </p:sp>
      <p:pic>
        <p:nvPicPr>
          <p:cNvPr id="7" name="图片 1" descr="对对鹿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0051" y="65089"/>
            <a:ext cx="609679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5F3339-D001-4977-BDCD-B1F0660C4B05}" type="datetimeFigureOut">
              <a:rPr lang="zh-CN" altLang="en-US"/>
              <a:t>2021/10/16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19DA6-E341-4012-A241-6A8A8A8612CE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59496" y="121992"/>
            <a:ext cx="4968552" cy="851535"/>
          </a:xfrm>
          <a:effectLst>
            <a:softEdge rad="12700"/>
          </a:effectLst>
        </p:spPr>
        <p:txBody>
          <a:bodyPr anchor="ctr" anchorCtr="0">
            <a:noAutofit/>
          </a:bodyPr>
          <a:lstStyle>
            <a:lvl1pPr algn="l">
              <a:defRPr sz="3400" b="1" u="none" strike="noStrike" kern="1200" cap="none" spc="300" normalizeH="0">
                <a:solidFill>
                  <a:srgbClr val="FFFF00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</a:defRPr>
            </a:lvl1pPr>
          </a:lstStyle>
          <a:p>
            <a:r>
              <a:rPr lang="zh-CN" altLang="en-US"/>
              <a:t>单击此处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515600" cy="5032375"/>
          </a:xfrm>
          <a:noFill/>
          <a:ln w="28575" cmpd="sng">
            <a:noFill/>
            <a:prstDash val="solid"/>
          </a:ln>
          <a:effectLst/>
        </p:spPr>
        <p:txBody>
          <a:bodyPr/>
          <a:lstStyle>
            <a:lvl1pPr eaLnBrk="1" fontAlgn="auto" latinLnBrk="0" hangingPunct="1">
              <a:lnSpc>
                <a:spcPct val="120000"/>
              </a:lnSpc>
              <a:spcAft>
                <a:spcPct val="0"/>
              </a:spcAft>
              <a:defRPr sz="3200" b="1" u="none" strike="noStrike" kern="1200" cap="none" spc="1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1pPr>
            <a:lvl2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1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2pPr>
            <a:lvl3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3pPr>
            <a:lvl4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4pPr>
            <a:lvl5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0" name="组合 19"/>
          <p:cNvGrpSpPr/>
          <p:nvPr userDrawn="1"/>
        </p:nvGrpSpPr>
        <p:grpSpPr>
          <a:xfrm>
            <a:off x="119336" y="221615"/>
            <a:ext cx="576064" cy="704069"/>
            <a:chOff x="9042411" y="5681662"/>
            <a:chExt cx="554039" cy="55403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1" name="Rectangle 1410"/>
            <p:cNvSpPr>
              <a:spLocks noChangeArrowheads="1"/>
            </p:cNvSpPr>
            <p:nvPr/>
          </p:nvSpPr>
          <p:spPr bwMode="auto">
            <a:xfrm>
              <a:off x="9042411" y="5681662"/>
              <a:ext cx="554039" cy="554038"/>
            </a:xfrm>
            <a:prstGeom prst="rect">
              <a:avLst/>
            </a:prstGeom>
            <a:solidFill>
              <a:srgbClr val="56C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2" name="Freeform 2062"/>
            <p:cNvSpPr/>
            <p:nvPr/>
          </p:nvSpPr>
          <p:spPr bwMode="auto">
            <a:xfrm>
              <a:off x="9153536" y="5802312"/>
              <a:ext cx="125413" cy="142875"/>
            </a:xfrm>
            <a:custGeom>
              <a:avLst/>
              <a:gdLst>
                <a:gd name="T0" fmla="*/ 0 w 189"/>
                <a:gd name="T1" fmla="*/ 198 h 215"/>
                <a:gd name="T2" fmla="*/ 70 w 189"/>
                <a:gd name="T3" fmla="*/ 13 h 215"/>
                <a:gd name="T4" fmla="*/ 174 w 189"/>
                <a:gd name="T5" fmla="*/ 65 h 215"/>
                <a:gd name="T6" fmla="*/ 189 w 189"/>
                <a:gd name="T7" fmla="*/ 89 h 215"/>
                <a:gd name="T8" fmla="*/ 123 w 189"/>
                <a:gd name="T9" fmla="*/ 215 h 215"/>
                <a:gd name="T10" fmla="*/ 0 w 189"/>
                <a:gd name="T11" fmla="*/ 198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15">
                  <a:moveTo>
                    <a:pt x="0" y="198"/>
                  </a:moveTo>
                  <a:cubicBezTo>
                    <a:pt x="0" y="198"/>
                    <a:pt x="41" y="27"/>
                    <a:pt x="70" y="13"/>
                  </a:cubicBezTo>
                  <a:cubicBezTo>
                    <a:pt x="99" y="0"/>
                    <a:pt x="174" y="65"/>
                    <a:pt x="174" y="65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23" y="215"/>
                    <a:pt x="123" y="215"/>
                    <a:pt x="123" y="215"/>
                  </a:cubicBezTo>
                  <a:lnTo>
                    <a:pt x="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3" name="Rectangle 2063"/>
            <p:cNvSpPr>
              <a:spLocks noChangeArrowheads="1"/>
            </p:cNvSpPr>
            <p:nvPr/>
          </p:nvSpPr>
          <p:spPr bwMode="auto">
            <a:xfrm>
              <a:off x="9299586" y="583247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4" name="Rectangle 2064"/>
            <p:cNvSpPr>
              <a:spLocks noChangeArrowheads="1"/>
            </p:cNvSpPr>
            <p:nvPr/>
          </p:nvSpPr>
          <p:spPr bwMode="auto">
            <a:xfrm>
              <a:off x="9421824" y="5832474"/>
              <a:ext cx="88900" cy="87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5" name="Rectangle 2065"/>
            <p:cNvSpPr>
              <a:spLocks noChangeArrowheads="1"/>
            </p:cNvSpPr>
            <p:nvPr/>
          </p:nvSpPr>
          <p:spPr bwMode="auto">
            <a:xfrm>
              <a:off x="9299586" y="6015036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6" name="Rectangle 2066"/>
            <p:cNvSpPr>
              <a:spLocks noChangeArrowheads="1"/>
            </p:cNvSpPr>
            <p:nvPr/>
          </p:nvSpPr>
          <p:spPr bwMode="auto">
            <a:xfrm>
              <a:off x="9421824" y="6010273"/>
              <a:ext cx="93663" cy="968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7" name="Freeform 2067"/>
            <p:cNvSpPr/>
            <p:nvPr/>
          </p:nvSpPr>
          <p:spPr bwMode="auto">
            <a:xfrm>
              <a:off x="9090036" y="5988049"/>
              <a:ext cx="115888" cy="123825"/>
            </a:xfrm>
            <a:custGeom>
              <a:avLst/>
              <a:gdLst>
                <a:gd name="T0" fmla="*/ 0 w 73"/>
                <a:gd name="T1" fmla="*/ 55 h 78"/>
                <a:gd name="T2" fmla="*/ 33 w 73"/>
                <a:gd name="T3" fmla="*/ 0 h 78"/>
                <a:gd name="T4" fmla="*/ 73 w 73"/>
                <a:gd name="T5" fmla="*/ 27 h 78"/>
                <a:gd name="T6" fmla="*/ 60 w 73"/>
                <a:gd name="T7" fmla="*/ 78 h 78"/>
                <a:gd name="T8" fmla="*/ 0 w 73"/>
                <a:gd name="T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8">
                  <a:moveTo>
                    <a:pt x="0" y="55"/>
                  </a:moveTo>
                  <a:lnTo>
                    <a:pt x="33" y="0"/>
                  </a:lnTo>
                  <a:lnTo>
                    <a:pt x="73" y="27"/>
                  </a:lnTo>
                  <a:lnTo>
                    <a:pt x="60" y="7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8" name="Freeform 2068"/>
            <p:cNvSpPr>
              <a:spLocks noEditPoints="1"/>
            </p:cNvSpPr>
            <p:nvPr/>
          </p:nvSpPr>
          <p:spPr bwMode="auto">
            <a:xfrm>
              <a:off x="9082095" y="5792792"/>
              <a:ext cx="207963" cy="342900"/>
            </a:xfrm>
            <a:custGeom>
              <a:avLst/>
              <a:gdLst>
                <a:gd name="T0" fmla="*/ 292 w 313"/>
                <a:gd name="T1" fmla="*/ 43 h 513"/>
                <a:gd name="T2" fmla="*/ 185 w 313"/>
                <a:gd name="T3" fmla="*/ 5 h 513"/>
                <a:gd name="T4" fmla="*/ 160 w 313"/>
                <a:gd name="T5" fmla="*/ 4 h 513"/>
                <a:gd name="T6" fmla="*/ 1 w 313"/>
                <a:gd name="T7" fmla="*/ 456 h 513"/>
                <a:gd name="T8" fmla="*/ 21 w 313"/>
                <a:gd name="T9" fmla="*/ 471 h 513"/>
                <a:gd name="T10" fmla="*/ 128 w 313"/>
                <a:gd name="T11" fmla="*/ 508 h 513"/>
                <a:gd name="T12" fmla="*/ 153 w 313"/>
                <a:gd name="T13" fmla="*/ 510 h 513"/>
                <a:gd name="T14" fmla="*/ 312 w 313"/>
                <a:gd name="T15" fmla="*/ 58 h 513"/>
                <a:gd name="T16" fmla="*/ 292 w 313"/>
                <a:gd name="T17" fmla="*/ 43 h 513"/>
                <a:gd name="T18" fmla="*/ 150 w 313"/>
                <a:gd name="T19" fmla="*/ 454 h 513"/>
                <a:gd name="T20" fmla="*/ 147 w 313"/>
                <a:gd name="T21" fmla="*/ 456 h 513"/>
                <a:gd name="T22" fmla="*/ 33 w 313"/>
                <a:gd name="T23" fmla="*/ 416 h 513"/>
                <a:gd name="T24" fmla="*/ 33 w 313"/>
                <a:gd name="T25" fmla="*/ 413 h 513"/>
                <a:gd name="T26" fmla="*/ 37 w 313"/>
                <a:gd name="T27" fmla="*/ 400 h 513"/>
                <a:gd name="T28" fmla="*/ 40 w 313"/>
                <a:gd name="T29" fmla="*/ 398 h 513"/>
                <a:gd name="T30" fmla="*/ 153 w 313"/>
                <a:gd name="T31" fmla="*/ 438 h 513"/>
                <a:gd name="T32" fmla="*/ 154 w 313"/>
                <a:gd name="T33" fmla="*/ 441 h 513"/>
                <a:gd name="T34" fmla="*/ 150 w 313"/>
                <a:gd name="T35" fmla="*/ 454 h 513"/>
                <a:gd name="T36" fmla="*/ 81 w 313"/>
                <a:gd name="T37" fmla="*/ 368 h 513"/>
                <a:gd name="T38" fmla="*/ 120 w 313"/>
                <a:gd name="T39" fmla="*/ 349 h 513"/>
                <a:gd name="T40" fmla="*/ 139 w 313"/>
                <a:gd name="T41" fmla="*/ 388 h 513"/>
                <a:gd name="T42" fmla="*/ 100 w 313"/>
                <a:gd name="T43" fmla="*/ 407 h 513"/>
                <a:gd name="T44" fmla="*/ 81 w 313"/>
                <a:gd name="T45" fmla="*/ 368 h 513"/>
                <a:gd name="T46" fmla="*/ 247 w 313"/>
                <a:gd name="T47" fmla="*/ 178 h 513"/>
                <a:gd name="T48" fmla="*/ 244 w 313"/>
                <a:gd name="T49" fmla="*/ 180 h 513"/>
                <a:gd name="T50" fmla="*/ 130 w 313"/>
                <a:gd name="T51" fmla="*/ 140 h 513"/>
                <a:gd name="T52" fmla="*/ 130 w 313"/>
                <a:gd name="T53" fmla="*/ 137 h 513"/>
                <a:gd name="T54" fmla="*/ 134 w 313"/>
                <a:gd name="T55" fmla="*/ 124 h 513"/>
                <a:gd name="T56" fmla="*/ 137 w 313"/>
                <a:gd name="T57" fmla="*/ 122 h 513"/>
                <a:gd name="T58" fmla="*/ 251 w 313"/>
                <a:gd name="T59" fmla="*/ 162 h 513"/>
                <a:gd name="T60" fmla="*/ 251 w 313"/>
                <a:gd name="T61" fmla="*/ 165 h 513"/>
                <a:gd name="T62" fmla="*/ 247 w 313"/>
                <a:gd name="T63" fmla="*/ 178 h 513"/>
                <a:gd name="T64" fmla="*/ 140 w 313"/>
                <a:gd name="T65" fmla="*/ 110 h 513"/>
                <a:gd name="T66" fmla="*/ 146 w 313"/>
                <a:gd name="T67" fmla="*/ 94 h 513"/>
                <a:gd name="T68" fmla="*/ 261 w 313"/>
                <a:gd name="T69" fmla="*/ 135 h 513"/>
                <a:gd name="T70" fmla="*/ 255 w 313"/>
                <a:gd name="T71" fmla="*/ 150 h 513"/>
                <a:gd name="T72" fmla="*/ 140 w 313"/>
                <a:gd name="T73" fmla="*/ 110 h 513"/>
                <a:gd name="T74" fmla="*/ 266 w 313"/>
                <a:gd name="T75" fmla="*/ 123 h 513"/>
                <a:gd name="T76" fmla="*/ 264 w 313"/>
                <a:gd name="T77" fmla="*/ 125 h 513"/>
                <a:gd name="T78" fmla="*/ 150 w 313"/>
                <a:gd name="T79" fmla="*/ 85 h 513"/>
                <a:gd name="T80" fmla="*/ 149 w 313"/>
                <a:gd name="T81" fmla="*/ 81 h 513"/>
                <a:gd name="T82" fmla="*/ 154 w 313"/>
                <a:gd name="T83" fmla="*/ 69 h 513"/>
                <a:gd name="T84" fmla="*/ 156 w 313"/>
                <a:gd name="T85" fmla="*/ 67 h 513"/>
                <a:gd name="T86" fmla="*/ 270 w 313"/>
                <a:gd name="T87" fmla="*/ 107 h 513"/>
                <a:gd name="T88" fmla="*/ 271 w 313"/>
                <a:gd name="T89" fmla="*/ 110 h 513"/>
                <a:gd name="T90" fmla="*/ 266 w 313"/>
                <a:gd name="T91" fmla="*/ 12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513">
                  <a:moveTo>
                    <a:pt x="292" y="43"/>
                  </a:moveTo>
                  <a:cubicBezTo>
                    <a:pt x="185" y="5"/>
                    <a:pt x="185" y="5"/>
                    <a:pt x="185" y="5"/>
                  </a:cubicBezTo>
                  <a:cubicBezTo>
                    <a:pt x="173" y="1"/>
                    <a:pt x="161" y="0"/>
                    <a:pt x="160" y="4"/>
                  </a:cubicBezTo>
                  <a:cubicBezTo>
                    <a:pt x="1" y="456"/>
                    <a:pt x="1" y="456"/>
                    <a:pt x="1" y="456"/>
                  </a:cubicBezTo>
                  <a:cubicBezTo>
                    <a:pt x="0" y="460"/>
                    <a:pt x="9" y="466"/>
                    <a:pt x="21" y="471"/>
                  </a:cubicBezTo>
                  <a:cubicBezTo>
                    <a:pt x="128" y="508"/>
                    <a:pt x="128" y="508"/>
                    <a:pt x="128" y="508"/>
                  </a:cubicBezTo>
                  <a:cubicBezTo>
                    <a:pt x="140" y="513"/>
                    <a:pt x="152" y="513"/>
                    <a:pt x="153" y="510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3" y="54"/>
                    <a:pt x="304" y="47"/>
                    <a:pt x="292" y="43"/>
                  </a:cubicBezTo>
                  <a:close/>
                  <a:moveTo>
                    <a:pt x="150" y="454"/>
                  </a:moveTo>
                  <a:cubicBezTo>
                    <a:pt x="147" y="456"/>
                    <a:pt x="147" y="456"/>
                    <a:pt x="147" y="456"/>
                  </a:cubicBezTo>
                  <a:cubicBezTo>
                    <a:pt x="33" y="416"/>
                    <a:pt x="33" y="416"/>
                    <a:pt x="33" y="416"/>
                  </a:cubicBezTo>
                  <a:cubicBezTo>
                    <a:pt x="33" y="413"/>
                    <a:pt x="33" y="413"/>
                    <a:pt x="33" y="413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398"/>
                    <a:pt x="40" y="398"/>
                    <a:pt x="40" y="398"/>
                  </a:cubicBezTo>
                  <a:cubicBezTo>
                    <a:pt x="153" y="438"/>
                    <a:pt x="153" y="438"/>
                    <a:pt x="153" y="438"/>
                  </a:cubicBezTo>
                  <a:cubicBezTo>
                    <a:pt x="154" y="441"/>
                    <a:pt x="154" y="441"/>
                    <a:pt x="154" y="441"/>
                  </a:cubicBezTo>
                  <a:lnTo>
                    <a:pt x="150" y="454"/>
                  </a:lnTo>
                  <a:close/>
                  <a:moveTo>
                    <a:pt x="81" y="368"/>
                  </a:moveTo>
                  <a:cubicBezTo>
                    <a:pt x="86" y="352"/>
                    <a:pt x="104" y="343"/>
                    <a:pt x="120" y="349"/>
                  </a:cubicBezTo>
                  <a:cubicBezTo>
                    <a:pt x="136" y="355"/>
                    <a:pt x="145" y="372"/>
                    <a:pt x="139" y="388"/>
                  </a:cubicBezTo>
                  <a:cubicBezTo>
                    <a:pt x="133" y="404"/>
                    <a:pt x="116" y="413"/>
                    <a:pt x="100" y="407"/>
                  </a:cubicBezTo>
                  <a:cubicBezTo>
                    <a:pt x="84" y="402"/>
                    <a:pt x="75" y="384"/>
                    <a:pt x="81" y="368"/>
                  </a:cubicBezTo>
                  <a:close/>
                  <a:moveTo>
                    <a:pt x="247" y="178"/>
                  </a:moveTo>
                  <a:cubicBezTo>
                    <a:pt x="244" y="180"/>
                    <a:pt x="244" y="180"/>
                    <a:pt x="244" y="18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0" y="137"/>
                    <a:pt x="130" y="137"/>
                    <a:pt x="130" y="137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251" y="162"/>
                    <a:pt x="251" y="162"/>
                    <a:pt x="251" y="162"/>
                  </a:cubicBezTo>
                  <a:cubicBezTo>
                    <a:pt x="251" y="165"/>
                    <a:pt x="251" y="165"/>
                    <a:pt x="251" y="165"/>
                  </a:cubicBezTo>
                  <a:lnTo>
                    <a:pt x="247" y="178"/>
                  </a:lnTo>
                  <a:close/>
                  <a:moveTo>
                    <a:pt x="140" y="110"/>
                  </a:moveTo>
                  <a:cubicBezTo>
                    <a:pt x="146" y="94"/>
                    <a:pt x="146" y="94"/>
                    <a:pt x="146" y="94"/>
                  </a:cubicBezTo>
                  <a:cubicBezTo>
                    <a:pt x="261" y="135"/>
                    <a:pt x="261" y="135"/>
                    <a:pt x="261" y="135"/>
                  </a:cubicBezTo>
                  <a:cubicBezTo>
                    <a:pt x="255" y="150"/>
                    <a:pt x="255" y="150"/>
                    <a:pt x="255" y="150"/>
                  </a:cubicBezTo>
                  <a:lnTo>
                    <a:pt x="140" y="110"/>
                  </a:lnTo>
                  <a:close/>
                  <a:moveTo>
                    <a:pt x="266" y="123"/>
                  </a:moveTo>
                  <a:cubicBezTo>
                    <a:pt x="264" y="125"/>
                    <a:pt x="264" y="125"/>
                    <a:pt x="264" y="12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49" y="81"/>
                    <a:pt x="149" y="81"/>
                    <a:pt x="149" y="81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270" y="107"/>
                    <a:pt x="270" y="107"/>
                    <a:pt x="270" y="107"/>
                  </a:cubicBezTo>
                  <a:cubicBezTo>
                    <a:pt x="271" y="110"/>
                    <a:pt x="271" y="110"/>
                    <a:pt x="271" y="110"/>
                  </a:cubicBezTo>
                  <a:lnTo>
                    <a:pt x="266" y="123"/>
                  </a:lnTo>
                  <a:close/>
                </a:path>
              </a:pathLst>
            </a:custGeom>
            <a:solidFill>
              <a:srgbClr val="263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9" name="Freeform 2069"/>
            <p:cNvSpPr>
              <a:spLocks noEditPoints="1"/>
            </p:cNvSpPr>
            <p:nvPr/>
          </p:nvSpPr>
          <p:spPr bwMode="auto">
            <a:xfrm>
              <a:off x="9293226" y="5802317"/>
              <a:ext cx="107950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40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6 w 161"/>
                <a:gd name="T25" fmla="*/ 434 h 493"/>
                <a:gd name="T26" fmla="*/ 16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40 w 161"/>
                <a:gd name="T33" fmla="*/ 421 h 493"/>
                <a:gd name="T34" fmla="*/ 140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8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40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6 w 161"/>
                <a:gd name="T53" fmla="*/ 142 h 493"/>
                <a:gd name="T54" fmla="*/ 16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40 w 161"/>
                <a:gd name="T61" fmla="*/ 129 h 493"/>
                <a:gd name="T62" fmla="*/ 140 w 161"/>
                <a:gd name="T63" fmla="*/ 142 h 493"/>
                <a:gd name="T64" fmla="*/ 17 w 161"/>
                <a:gd name="T65" fmla="*/ 113 h 493"/>
                <a:gd name="T66" fmla="*/ 17 w 161"/>
                <a:gd name="T67" fmla="*/ 97 h 493"/>
                <a:gd name="T68" fmla="*/ 139 w 161"/>
                <a:gd name="T69" fmla="*/ 97 h 493"/>
                <a:gd name="T70" fmla="*/ 139 w 161"/>
                <a:gd name="T71" fmla="*/ 113 h 493"/>
                <a:gd name="T72" fmla="*/ 17 w 161"/>
                <a:gd name="T73" fmla="*/ 113 h 493"/>
                <a:gd name="T74" fmla="*/ 140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6 w 161"/>
                <a:gd name="T81" fmla="*/ 83 h 493"/>
                <a:gd name="T82" fmla="*/ 16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40 w 161"/>
                <a:gd name="T89" fmla="*/ 70 h 493"/>
                <a:gd name="T90" fmla="*/ 140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1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1" y="0"/>
                    <a:pt x="137" y="0"/>
                  </a:cubicBezTo>
                  <a:close/>
                  <a:moveTo>
                    <a:pt x="140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6" y="434"/>
                    <a:pt x="16" y="434"/>
                    <a:pt x="16" y="434"/>
                  </a:cubicBezTo>
                  <a:cubicBezTo>
                    <a:pt x="16" y="421"/>
                    <a:pt x="16" y="421"/>
                    <a:pt x="16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40" y="421"/>
                    <a:pt x="140" y="421"/>
                    <a:pt x="140" y="421"/>
                  </a:cubicBezTo>
                  <a:lnTo>
                    <a:pt x="140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8" y="359"/>
                    <a:pt x="108" y="376"/>
                  </a:cubicBezTo>
                  <a:cubicBezTo>
                    <a:pt x="108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40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6" y="142"/>
                    <a:pt x="16" y="142"/>
                    <a:pt x="16" y="142"/>
                  </a:cubicBezTo>
                  <a:cubicBezTo>
                    <a:pt x="16" y="129"/>
                    <a:pt x="16" y="129"/>
                    <a:pt x="16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40" y="129"/>
                    <a:pt x="140" y="129"/>
                    <a:pt x="140" y="129"/>
                  </a:cubicBezTo>
                  <a:lnTo>
                    <a:pt x="140" y="142"/>
                  </a:lnTo>
                  <a:close/>
                  <a:moveTo>
                    <a:pt x="17" y="113"/>
                  </a:moveTo>
                  <a:cubicBezTo>
                    <a:pt x="17" y="97"/>
                    <a:pt x="17" y="97"/>
                    <a:pt x="17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39" y="113"/>
                    <a:pt x="139" y="113"/>
                    <a:pt x="139" y="113"/>
                  </a:cubicBezTo>
                  <a:lnTo>
                    <a:pt x="17" y="113"/>
                  </a:lnTo>
                  <a:close/>
                  <a:moveTo>
                    <a:pt x="140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70"/>
                    <a:pt x="140" y="70"/>
                    <a:pt x="140" y="70"/>
                  </a:cubicBezTo>
                  <a:lnTo>
                    <a:pt x="140" y="83"/>
                  </a:lnTo>
                  <a:close/>
                </a:path>
              </a:pathLst>
            </a:custGeom>
            <a:solidFill>
              <a:srgbClr val="F0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0" name="Freeform 2070"/>
            <p:cNvSpPr>
              <a:spLocks noEditPoints="1"/>
            </p:cNvSpPr>
            <p:nvPr/>
          </p:nvSpPr>
          <p:spPr bwMode="auto">
            <a:xfrm>
              <a:off x="9415463" y="5802313"/>
              <a:ext cx="106363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39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5 w 161"/>
                <a:gd name="T25" fmla="*/ 434 h 493"/>
                <a:gd name="T26" fmla="*/ 15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39 w 161"/>
                <a:gd name="T33" fmla="*/ 421 h 493"/>
                <a:gd name="T34" fmla="*/ 139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7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39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5 w 161"/>
                <a:gd name="T53" fmla="*/ 142 h 493"/>
                <a:gd name="T54" fmla="*/ 15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39 w 161"/>
                <a:gd name="T61" fmla="*/ 129 h 493"/>
                <a:gd name="T62" fmla="*/ 139 w 161"/>
                <a:gd name="T63" fmla="*/ 142 h 493"/>
                <a:gd name="T64" fmla="*/ 16 w 161"/>
                <a:gd name="T65" fmla="*/ 113 h 493"/>
                <a:gd name="T66" fmla="*/ 16 w 161"/>
                <a:gd name="T67" fmla="*/ 97 h 493"/>
                <a:gd name="T68" fmla="*/ 138 w 161"/>
                <a:gd name="T69" fmla="*/ 97 h 493"/>
                <a:gd name="T70" fmla="*/ 138 w 161"/>
                <a:gd name="T71" fmla="*/ 113 h 493"/>
                <a:gd name="T72" fmla="*/ 16 w 161"/>
                <a:gd name="T73" fmla="*/ 113 h 493"/>
                <a:gd name="T74" fmla="*/ 139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5 w 161"/>
                <a:gd name="T81" fmla="*/ 83 h 493"/>
                <a:gd name="T82" fmla="*/ 15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39 w 161"/>
                <a:gd name="T89" fmla="*/ 70 h 493"/>
                <a:gd name="T90" fmla="*/ 139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0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0" y="0"/>
                    <a:pt x="137" y="0"/>
                  </a:cubicBezTo>
                  <a:close/>
                  <a:moveTo>
                    <a:pt x="139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5" y="434"/>
                    <a:pt x="15" y="434"/>
                    <a:pt x="15" y="434"/>
                  </a:cubicBezTo>
                  <a:cubicBezTo>
                    <a:pt x="15" y="421"/>
                    <a:pt x="15" y="421"/>
                    <a:pt x="15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39" y="421"/>
                    <a:pt x="139" y="421"/>
                    <a:pt x="139" y="421"/>
                  </a:cubicBezTo>
                  <a:lnTo>
                    <a:pt x="139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7" y="359"/>
                    <a:pt x="107" y="376"/>
                  </a:cubicBezTo>
                  <a:cubicBezTo>
                    <a:pt x="107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39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39" y="129"/>
                    <a:pt x="139" y="129"/>
                    <a:pt x="139" y="129"/>
                  </a:cubicBezTo>
                  <a:lnTo>
                    <a:pt x="139" y="142"/>
                  </a:lnTo>
                  <a:close/>
                  <a:moveTo>
                    <a:pt x="16" y="113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8" y="113"/>
                    <a:pt x="138" y="113"/>
                    <a:pt x="138" y="113"/>
                  </a:cubicBezTo>
                  <a:lnTo>
                    <a:pt x="16" y="113"/>
                  </a:lnTo>
                  <a:close/>
                  <a:moveTo>
                    <a:pt x="139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83"/>
                  </a:lnTo>
                  <a:close/>
                </a:path>
              </a:pathLst>
            </a:custGeom>
            <a:solidFill>
              <a:srgbClr val="EC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pic>
        <p:nvPicPr>
          <p:cNvPr id="19" name="图片 62" descr="2020试题研究版式2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5790" y="214632"/>
            <a:ext cx="6280150" cy="704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 userDrawn="1"/>
        </p:nvSpPr>
        <p:spPr>
          <a:xfrm>
            <a:off x="838200" y="221615"/>
            <a:ext cx="2426970" cy="731520"/>
          </a:xfrm>
          <a:prstGeom prst="roundRect">
            <a:avLst/>
          </a:prstGeom>
          <a:solidFill>
            <a:srgbClr val="013A57"/>
          </a:solidFill>
          <a:ln>
            <a:noFill/>
          </a:ln>
          <a:effectLst>
            <a:glow rad="762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89915" y="221615"/>
            <a:ext cx="2924175" cy="851535"/>
          </a:xfrm>
          <a:effectLst>
            <a:softEdge rad="12700"/>
          </a:effectLst>
        </p:spPr>
        <p:txBody>
          <a:bodyPr anchor="ctr" anchorCtr="0">
            <a:noAutofit/>
          </a:bodyPr>
          <a:lstStyle>
            <a:lvl1pPr algn="ctr">
              <a:defRPr sz="3400" b="1" u="none" strike="noStrike" kern="1200" cap="none" spc="300" normalizeH="0">
                <a:solidFill>
                  <a:schemeClr val="bg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</a:defRPr>
            </a:lvl1pPr>
          </a:lstStyle>
          <a:p>
            <a:r>
              <a:rPr lang="zh-CN" altLang="en-US"/>
              <a:t>单击此处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0" name="组合 19"/>
          <p:cNvGrpSpPr/>
          <p:nvPr userDrawn="1"/>
        </p:nvGrpSpPr>
        <p:grpSpPr>
          <a:xfrm>
            <a:off x="119336" y="221615"/>
            <a:ext cx="576064" cy="704069"/>
            <a:chOff x="9042411" y="5681662"/>
            <a:chExt cx="554039" cy="55403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1" name="Rectangle 1410"/>
            <p:cNvSpPr>
              <a:spLocks noChangeArrowheads="1"/>
            </p:cNvSpPr>
            <p:nvPr/>
          </p:nvSpPr>
          <p:spPr bwMode="auto">
            <a:xfrm>
              <a:off x="9042411" y="5681662"/>
              <a:ext cx="554039" cy="554038"/>
            </a:xfrm>
            <a:prstGeom prst="rect">
              <a:avLst/>
            </a:prstGeom>
            <a:solidFill>
              <a:srgbClr val="56C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2" name="Freeform 2062"/>
            <p:cNvSpPr/>
            <p:nvPr/>
          </p:nvSpPr>
          <p:spPr bwMode="auto">
            <a:xfrm>
              <a:off x="9153536" y="5802312"/>
              <a:ext cx="125413" cy="142875"/>
            </a:xfrm>
            <a:custGeom>
              <a:avLst/>
              <a:gdLst>
                <a:gd name="T0" fmla="*/ 0 w 189"/>
                <a:gd name="T1" fmla="*/ 198 h 215"/>
                <a:gd name="T2" fmla="*/ 70 w 189"/>
                <a:gd name="T3" fmla="*/ 13 h 215"/>
                <a:gd name="T4" fmla="*/ 174 w 189"/>
                <a:gd name="T5" fmla="*/ 65 h 215"/>
                <a:gd name="T6" fmla="*/ 189 w 189"/>
                <a:gd name="T7" fmla="*/ 89 h 215"/>
                <a:gd name="T8" fmla="*/ 123 w 189"/>
                <a:gd name="T9" fmla="*/ 215 h 215"/>
                <a:gd name="T10" fmla="*/ 0 w 189"/>
                <a:gd name="T11" fmla="*/ 198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15">
                  <a:moveTo>
                    <a:pt x="0" y="198"/>
                  </a:moveTo>
                  <a:cubicBezTo>
                    <a:pt x="0" y="198"/>
                    <a:pt x="41" y="27"/>
                    <a:pt x="70" y="13"/>
                  </a:cubicBezTo>
                  <a:cubicBezTo>
                    <a:pt x="99" y="0"/>
                    <a:pt x="174" y="65"/>
                    <a:pt x="174" y="65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23" y="215"/>
                    <a:pt x="123" y="215"/>
                    <a:pt x="123" y="215"/>
                  </a:cubicBezTo>
                  <a:lnTo>
                    <a:pt x="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3" name="Rectangle 2063"/>
            <p:cNvSpPr>
              <a:spLocks noChangeArrowheads="1"/>
            </p:cNvSpPr>
            <p:nvPr/>
          </p:nvSpPr>
          <p:spPr bwMode="auto">
            <a:xfrm>
              <a:off x="9299586" y="583247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4" name="Rectangle 2064"/>
            <p:cNvSpPr>
              <a:spLocks noChangeArrowheads="1"/>
            </p:cNvSpPr>
            <p:nvPr/>
          </p:nvSpPr>
          <p:spPr bwMode="auto">
            <a:xfrm>
              <a:off x="9421824" y="5832474"/>
              <a:ext cx="88900" cy="87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5" name="Rectangle 2065"/>
            <p:cNvSpPr>
              <a:spLocks noChangeArrowheads="1"/>
            </p:cNvSpPr>
            <p:nvPr/>
          </p:nvSpPr>
          <p:spPr bwMode="auto">
            <a:xfrm>
              <a:off x="9299586" y="6015036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6" name="Rectangle 2066"/>
            <p:cNvSpPr>
              <a:spLocks noChangeArrowheads="1"/>
            </p:cNvSpPr>
            <p:nvPr/>
          </p:nvSpPr>
          <p:spPr bwMode="auto">
            <a:xfrm>
              <a:off x="9421824" y="6010273"/>
              <a:ext cx="93663" cy="968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7" name="Freeform 2067"/>
            <p:cNvSpPr/>
            <p:nvPr/>
          </p:nvSpPr>
          <p:spPr bwMode="auto">
            <a:xfrm>
              <a:off x="9090036" y="5988049"/>
              <a:ext cx="115888" cy="123825"/>
            </a:xfrm>
            <a:custGeom>
              <a:avLst/>
              <a:gdLst>
                <a:gd name="T0" fmla="*/ 0 w 73"/>
                <a:gd name="T1" fmla="*/ 55 h 78"/>
                <a:gd name="T2" fmla="*/ 33 w 73"/>
                <a:gd name="T3" fmla="*/ 0 h 78"/>
                <a:gd name="T4" fmla="*/ 73 w 73"/>
                <a:gd name="T5" fmla="*/ 27 h 78"/>
                <a:gd name="T6" fmla="*/ 60 w 73"/>
                <a:gd name="T7" fmla="*/ 78 h 78"/>
                <a:gd name="T8" fmla="*/ 0 w 73"/>
                <a:gd name="T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8">
                  <a:moveTo>
                    <a:pt x="0" y="55"/>
                  </a:moveTo>
                  <a:lnTo>
                    <a:pt x="33" y="0"/>
                  </a:lnTo>
                  <a:lnTo>
                    <a:pt x="73" y="27"/>
                  </a:lnTo>
                  <a:lnTo>
                    <a:pt x="60" y="7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8" name="Freeform 2068"/>
            <p:cNvSpPr>
              <a:spLocks noEditPoints="1"/>
            </p:cNvSpPr>
            <p:nvPr/>
          </p:nvSpPr>
          <p:spPr bwMode="auto">
            <a:xfrm>
              <a:off x="9082095" y="5792792"/>
              <a:ext cx="207963" cy="342900"/>
            </a:xfrm>
            <a:custGeom>
              <a:avLst/>
              <a:gdLst>
                <a:gd name="T0" fmla="*/ 292 w 313"/>
                <a:gd name="T1" fmla="*/ 43 h 513"/>
                <a:gd name="T2" fmla="*/ 185 w 313"/>
                <a:gd name="T3" fmla="*/ 5 h 513"/>
                <a:gd name="T4" fmla="*/ 160 w 313"/>
                <a:gd name="T5" fmla="*/ 4 h 513"/>
                <a:gd name="T6" fmla="*/ 1 w 313"/>
                <a:gd name="T7" fmla="*/ 456 h 513"/>
                <a:gd name="T8" fmla="*/ 21 w 313"/>
                <a:gd name="T9" fmla="*/ 471 h 513"/>
                <a:gd name="T10" fmla="*/ 128 w 313"/>
                <a:gd name="T11" fmla="*/ 508 h 513"/>
                <a:gd name="T12" fmla="*/ 153 w 313"/>
                <a:gd name="T13" fmla="*/ 510 h 513"/>
                <a:gd name="T14" fmla="*/ 312 w 313"/>
                <a:gd name="T15" fmla="*/ 58 h 513"/>
                <a:gd name="T16" fmla="*/ 292 w 313"/>
                <a:gd name="T17" fmla="*/ 43 h 513"/>
                <a:gd name="T18" fmla="*/ 150 w 313"/>
                <a:gd name="T19" fmla="*/ 454 h 513"/>
                <a:gd name="T20" fmla="*/ 147 w 313"/>
                <a:gd name="T21" fmla="*/ 456 h 513"/>
                <a:gd name="T22" fmla="*/ 33 w 313"/>
                <a:gd name="T23" fmla="*/ 416 h 513"/>
                <a:gd name="T24" fmla="*/ 33 w 313"/>
                <a:gd name="T25" fmla="*/ 413 h 513"/>
                <a:gd name="T26" fmla="*/ 37 w 313"/>
                <a:gd name="T27" fmla="*/ 400 h 513"/>
                <a:gd name="T28" fmla="*/ 40 w 313"/>
                <a:gd name="T29" fmla="*/ 398 h 513"/>
                <a:gd name="T30" fmla="*/ 153 w 313"/>
                <a:gd name="T31" fmla="*/ 438 h 513"/>
                <a:gd name="T32" fmla="*/ 154 w 313"/>
                <a:gd name="T33" fmla="*/ 441 h 513"/>
                <a:gd name="T34" fmla="*/ 150 w 313"/>
                <a:gd name="T35" fmla="*/ 454 h 513"/>
                <a:gd name="T36" fmla="*/ 81 w 313"/>
                <a:gd name="T37" fmla="*/ 368 h 513"/>
                <a:gd name="T38" fmla="*/ 120 w 313"/>
                <a:gd name="T39" fmla="*/ 349 h 513"/>
                <a:gd name="T40" fmla="*/ 139 w 313"/>
                <a:gd name="T41" fmla="*/ 388 h 513"/>
                <a:gd name="T42" fmla="*/ 100 w 313"/>
                <a:gd name="T43" fmla="*/ 407 h 513"/>
                <a:gd name="T44" fmla="*/ 81 w 313"/>
                <a:gd name="T45" fmla="*/ 368 h 513"/>
                <a:gd name="T46" fmla="*/ 247 w 313"/>
                <a:gd name="T47" fmla="*/ 178 h 513"/>
                <a:gd name="T48" fmla="*/ 244 w 313"/>
                <a:gd name="T49" fmla="*/ 180 h 513"/>
                <a:gd name="T50" fmla="*/ 130 w 313"/>
                <a:gd name="T51" fmla="*/ 140 h 513"/>
                <a:gd name="T52" fmla="*/ 130 w 313"/>
                <a:gd name="T53" fmla="*/ 137 h 513"/>
                <a:gd name="T54" fmla="*/ 134 w 313"/>
                <a:gd name="T55" fmla="*/ 124 h 513"/>
                <a:gd name="T56" fmla="*/ 137 w 313"/>
                <a:gd name="T57" fmla="*/ 122 h 513"/>
                <a:gd name="T58" fmla="*/ 251 w 313"/>
                <a:gd name="T59" fmla="*/ 162 h 513"/>
                <a:gd name="T60" fmla="*/ 251 w 313"/>
                <a:gd name="T61" fmla="*/ 165 h 513"/>
                <a:gd name="T62" fmla="*/ 247 w 313"/>
                <a:gd name="T63" fmla="*/ 178 h 513"/>
                <a:gd name="T64" fmla="*/ 140 w 313"/>
                <a:gd name="T65" fmla="*/ 110 h 513"/>
                <a:gd name="T66" fmla="*/ 146 w 313"/>
                <a:gd name="T67" fmla="*/ 94 h 513"/>
                <a:gd name="T68" fmla="*/ 261 w 313"/>
                <a:gd name="T69" fmla="*/ 135 h 513"/>
                <a:gd name="T70" fmla="*/ 255 w 313"/>
                <a:gd name="T71" fmla="*/ 150 h 513"/>
                <a:gd name="T72" fmla="*/ 140 w 313"/>
                <a:gd name="T73" fmla="*/ 110 h 513"/>
                <a:gd name="T74" fmla="*/ 266 w 313"/>
                <a:gd name="T75" fmla="*/ 123 h 513"/>
                <a:gd name="T76" fmla="*/ 264 w 313"/>
                <a:gd name="T77" fmla="*/ 125 h 513"/>
                <a:gd name="T78" fmla="*/ 150 w 313"/>
                <a:gd name="T79" fmla="*/ 85 h 513"/>
                <a:gd name="T80" fmla="*/ 149 w 313"/>
                <a:gd name="T81" fmla="*/ 81 h 513"/>
                <a:gd name="T82" fmla="*/ 154 w 313"/>
                <a:gd name="T83" fmla="*/ 69 h 513"/>
                <a:gd name="T84" fmla="*/ 156 w 313"/>
                <a:gd name="T85" fmla="*/ 67 h 513"/>
                <a:gd name="T86" fmla="*/ 270 w 313"/>
                <a:gd name="T87" fmla="*/ 107 h 513"/>
                <a:gd name="T88" fmla="*/ 271 w 313"/>
                <a:gd name="T89" fmla="*/ 110 h 513"/>
                <a:gd name="T90" fmla="*/ 266 w 313"/>
                <a:gd name="T91" fmla="*/ 12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513">
                  <a:moveTo>
                    <a:pt x="292" y="43"/>
                  </a:moveTo>
                  <a:cubicBezTo>
                    <a:pt x="185" y="5"/>
                    <a:pt x="185" y="5"/>
                    <a:pt x="185" y="5"/>
                  </a:cubicBezTo>
                  <a:cubicBezTo>
                    <a:pt x="173" y="1"/>
                    <a:pt x="161" y="0"/>
                    <a:pt x="160" y="4"/>
                  </a:cubicBezTo>
                  <a:cubicBezTo>
                    <a:pt x="1" y="456"/>
                    <a:pt x="1" y="456"/>
                    <a:pt x="1" y="456"/>
                  </a:cubicBezTo>
                  <a:cubicBezTo>
                    <a:pt x="0" y="460"/>
                    <a:pt x="9" y="466"/>
                    <a:pt x="21" y="471"/>
                  </a:cubicBezTo>
                  <a:cubicBezTo>
                    <a:pt x="128" y="508"/>
                    <a:pt x="128" y="508"/>
                    <a:pt x="128" y="508"/>
                  </a:cubicBezTo>
                  <a:cubicBezTo>
                    <a:pt x="140" y="513"/>
                    <a:pt x="152" y="513"/>
                    <a:pt x="153" y="510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3" y="54"/>
                    <a:pt x="304" y="47"/>
                    <a:pt x="292" y="43"/>
                  </a:cubicBezTo>
                  <a:close/>
                  <a:moveTo>
                    <a:pt x="150" y="454"/>
                  </a:moveTo>
                  <a:cubicBezTo>
                    <a:pt x="147" y="456"/>
                    <a:pt x="147" y="456"/>
                    <a:pt x="147" y="456"/>
                  </a:cubicBezTo>
                  <a:cubicBezTo>
                    <a:pt x="33" y="416"/>
                    <a:pt x="33" y="416"/>
                    <a:pt x="33" y="416"/>
                  </a:cubicBezTo>
                  <a:cubicBezTo>
                    <a:pt x="33" y="413"/>
                    <a:pt x="33" y="413"/>
                    <a:pt x="33" y="413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398"/>
                    <a:pt x="40" y="398"/>
                    <a:pt x="40" y="398"/>
                  </a:cubicBezTo>
                  <a:cubicBezTo>
                    <a:pt x="153" y="438"/>
                    <a:pt x="153" y="438"/>
                    <a:pt x="153" y="438"/>
                  </a:cubicBezTo>
                  <a:cubicBezTo>
                    <a:pt x="154" y="441"/>
                    <a:pt x="154" y="441"/>
                    <a:pt x="154" y="441"/>
                  </a:cubicBezTo>
                  <a:lnTo>
                    <a:pt x="150" y="454"/>
                  </a:lnTo>
                  <a:close/>
                  <a:moveTo>
                    <a:pt x="81" y="368"/>
                  </a:moveTo>
                  <a:cubicBezTo>
                    <a:pt x="86" y="352"/>
                    <a:pt x="104" y="343"/>
                    <a:pt x="120" y="349"/>
                  </a:cubicBezTo>
                  <a:cubicBezTo>
                    <a:pt x="136" y="355"/>
                    <a:pt x="145" y="372"/>
                    <a:pt x="139" y="388"/>
                  </a:cubicBezTo>
                  <a:cubicBezTo>
                    <a:pt x="133" y="404"/>
                    <a:pt x="116" y="413"/>
                    <a:pt x="100" y="407"/>
                  </a:cubicBezTo>
                  <a:cubicBezTo>
                    <a:pt x="84" y="402"/>
                    <a:pt x="75" y="384"/>
                    <a:pt x="81" y="368"/>
                  </a:cubicBezTo>
                  <a:close/>
                  <a:moveTo>
                    <a:pt x="247" y="178"/>
                  </a:moveTo>
                  <a:cubicBezTo>
                    <a:pt x="244" y="180"/>
                    <a:pt x="244" y="180"/>
                    <a:pt x="244" y="18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0" y="137"/>
                    <a:pt x="130" y="137"/>
                    <a:pt x="130" y="137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251" y="162"/>
                    <a:pt x="251" y="162"/>
                    <a:pt x="251" y="162"/>
                  </a:cubicBezTo>
                  <a:cubicBezTo>
                    <a:pt x="251" y="165"/>
                    <a:pt x="251" y="165"/>
                    <a:pt x="251" y="165"/>
                  </a:cubicBezTo>
                  <a:lnTo>
                    <a:pt x="247" y="178"/>
                  </a:lnTo>
                  <a:close/>
                  <a:moveTo>
                    <a:pt x="140" y="110"/>
                  </a:moveTo>
                  <a:cubicBezTo>
                    <a:pt x="146" y="94"/>
                    <a:pt x="146" y="94"/>
                    <a:pt x="146" y="94"/>
                  </a:cubicBezTo>
                  <a:cubicBezTo>
                    <a:pt x="261" y="135"/>
                    <a:pt x="261" y="135"/>
                    <a:pt x="261" y="135"/>
                  </a:cubicBezTo>
                  <a:cubicBezTo>
                    <a:pt x="255" y="150"/>
                    <a:pt x="255" y="150"/>
                    <a:pt x="255" y="150"/>
                  </a:cubicBezTo>
                  <a:lnTo>
                    <a:pt x="140" y="110"/>
                  </a:lnTo>
                  <a:close/>
                  <a:moveTo>
                    <a:pt x="266" y="123"/>
                  </a:moveTo>
                  <a:cubicBezTo>
                    <a:pt x="264" y="125"/>
                    <a:pt x="264" y="125"/>
                    <a:pt x="264" y="12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49" y="81"/>
                    <a:pt x="149" y="81"/>
                    <a:pt x="149" y="81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270" y="107"/>
                    <a:pt x="270" y="107"/>
                    <a:pt x="270" y="107"/>
                  </a:cubicBezTo>
                  <a:cubicBezTo>
                    <a:pt x="271" y="110"/>
                    <a:pt x="271" y="110"/>
                    <a:pt x="271" y="110"/>
                  </a:cubicBezTo>
                  <a:lnTo>
                    <a:pt x="266" y="123"/>
                  </a:lnTo>
                  <a:close/>
                </a:path>
              </a:pathLst>
            </a:custGeom>
            <a:solidFill>
              <a:srgbClr val="263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9" name="Freeform 2069"/>
            <p:cNvSpPr>
              <a:spLocks noEditPoints="1"/>
            </p:cNvSpPr>
            <p:nvPr/>
          </p:nvSpPr>
          <p:spPr bwMode="auto">
            <a:xfrm>
              <a:off x="9293226" y="5802317"/>
              <a:ext cx="107950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40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6 w 161"/>
                <a:gd name="T25" fmla="*/ 434 h 493"/>
                <a:gd name="T26" fmla="*/ 16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40 w 161"/>
                <a:gd name="T33" fmla="*/ 421 h 493"/>
                <a:gd name="T34" fmla="*/ 140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8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40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6 w 161"/>
                <a:gd name="T53" fmla="*/ 142 h 493"/>
                <a:gd name="T54" fmla="*/ 16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40 w 161"/>
                <a:gd name="T61" fmla="*/ 129 h 493"/>
                <a:gd name="T62" fmla="*/ 140 w 161"/>
                <a:gd name="T63" fmla="*/ 142 h 493"/>
                <a:gd name="T64" fmla="*/ 17 w 161"/>
                <a:gd name="T65" fmla="*/ 113 h 493"/>
                <a:gd name="T66" fmla="*/ 17 w 161"/>
                <a:gd name="T67" fmla="*/ 97 h 493"/>
                <a:gd name="T68" fmla="*/ 139 w 161"/>
                <a:gd name="T69" fmla="*/ 97 h 493"/>
                <a:gd name="T70" fmla="*/ 139 w 161"/>
                <a:gd name="T71" fmla="*/ 113 h 493"/>
                <a:gd name="T72" fmla="*/ 17 w 161"/>
                <a:gd name="T73" fmla="*/ 113 h 493"/>
                <a:gd name="T74" fmla="*/ 140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6 w 161"/>
                <a:gd name="T81" fmla="*/ 83 h 493"/>
                <a:gd name="T82" fmla="*/ 16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40 w 161"/>
                <a:gd name="T89" fmla="*/ 70 h 493"/>
                <a:gd name="T90" fmla="*/ 140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1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1" y="0"/>
                    <a:pt x="137" y="0"/>
                  </a:cubicBezTo>
                  <a:close/>
                  <a:moveTo>
                    <a:pt x="140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6" y="434"/>
                    <a:pt x="16" y="434"/>
                    <a:pt x="16" y="434"/>
                  </a:cubicBezTo>
                  <a:cubicBezTo>
                    <a:pt x="16" y="421"/>
                    <a:pt x="16" y="421"/>
                    <a:pt x="16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40" y="421"/>
                    <a:pt x="140" y="421"/>
                    <a:pt x="140" y="421"/>
                  </a:cubicBezTo>
                  <a:lnTo>
                    <a:pt x="140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8" y="359"/>
                    <a:pt x="108" y="376"/>
                  </a:cubicBezTo>
                  <a:cubicBezTo>
                    <a:pt x="108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40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6" y="142"/>
                    <a:pt x="16" y="142"/>
                    <a:pt x="16" y="142"/>
                  </a:cubicBezTo>
                  <a:cubicBezTo>
                    <a:pt x="16" y="129"/>
                    <a:pt x="16" y="129"/>
                    <a:pt x="16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40" y="129"/>
                    <a:pt x="140" y="129"/>
                    <a:pt x="140" y="129"/>
                  </a:cubicBezTo>
                  <a:lnTo>
                    <a:pt x="140" y="142"/>
                  </a:lnTo>
                  <a:close/>
                  <a:moveTo>
                    <a:pt x="17" y="113"/>
                  </a:moveTo>
                  <a:cubicBezTo>
                    <a:pt x="17" y="97"/>
                    <a:pt x="17" y="97"/>
                    <a:pt x="17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39" y="113"/>
                    <a:pt x="139" y="113"/>
                    <a:pt x="139" y="113"/>
                  </a:cubicBezTo>
                  <a:lnTo>
                    <a:pt x="17" y="113"/>
                  </a:lnTo>
                  <a:close/>
                  <a:moveTo>
                    <a:pt x="140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70"/>
                    <a:pt x="140" y="70"/>
                    <a:pt x="140" y="70"/>
                  </a:cubicBezTo>
                  <a:lnTo>
                    <a:pt x="140" y="83"/>
                  </a:lnTo>
                  <a:close/>
                </a:path>
              </a:pathLst>
            </a:custGeom>
            <a:solidFill>
              <a:srgbClr val="F0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0" name="Freeform 2070"/>
            <p:cNvSpPr>
              <a:spLocks noEditPoints="1"/>
            </p:cNvSpPr>
            <p:nvPr/>
          </p:nvSpPr>
          <p:spPr bwMode="auto">
            <a:xfrm>
              <a:off x="9415463" y="5802313"/>
              <a:ext cx="106363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39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5 w 161"/>
                <a:gd name="T25" fmla="*/ 434 h 493"/>
                <a:gd name="T26" fmla="*/ 15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39 w 161"/>
                <a:gd name="T33" fmla="*/ 421 h 493"/>
                <a:gd name="T34" fmla="*/ 139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7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39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5 w 161"/>
                <a:gd name="T53" fmla="*/ 142 h 493"/>
                <a:gd name="T54" fmla="*/ 15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39 w 161"/>
                <a:gd name="T61" fmla="*/ 129 h 493"/>
                <a:gd name="T62" fmla="*/ 139 w 161"/>
                <a:gd name="T63" fmla="*/ 142 h 493"/>
                <a:gd name="T64" fmla="*/ 16 w 161"/>
                <a:gd name="T65" fmla="*/ 113 h 493"/>
                <a:gd name="T66" fmla="*/ 16 w 161"/>
                <a:gd name="T67" fmla="*/ 97 h 493"/>
                <a:gd name="T68" fmla="*/ 138 w 161"/>
                <a:gd name="T69" fmla="*/ 97 h 493"/>
                <a:gd name="T70" fmla="*/ 138 w 161"/>
                <a:gd name="T71" fmla="*/ 113 h 493"/>
                <a:gd name="T72" fmla="*/ 16 w 161"/>
                <a:gd name="T73" fmla="*/ 113 h 493"/>
                <a:gd name="T74" fmla="*/ 139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5 w 161"/>
                <a:gd name="T81" fmla="*/ 83 h 493"/>
                <a:gd name="T82" fmla="*/ 15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39 w 161"/>
                <a:gd name="T89" fmla="*/ 70 h 493"/>
                <a:gd name="T90" fmla="*/ 139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0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0" y="0"/>
                    <a:pt x="137" y="0"/>
                  </a:cubicBezTo>
                  <a:close/>
                  <a:moveTo>
                    <a:pt x="139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5" y="434"/>
                    <a:pt x="15" y="434"/>
                    <a:pt x="15" y="434"/>
                  </a:cubicBezTo>
                  <a:cubicBezTo>
                    <a:pt x="15" y="421"/>
                    <a:pt x="15" y="421"/>
                    <a:pt x="15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39" y="421"/>
                    <a:pt x="139" y="421"/>
                    <a:pt x="139" y="421"/>
                  </a:cubicBezTo>
                  <a:lnTo>
                    <a:pt x="139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7" y="359"/>
                    <a:pt x="107" y="376"/>
                  </a:cubicBezTo>
                  <a:cubicBezTo>
                    <a:pt x="107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39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39" y="129"/>
                    <a:pt x="139" y="129"/>
                    <a:pt x="139" y="129"/>
                  </a:cubicBezTo>
                  <a:lnTo>
                    <a:pt x="139" y="142"/>
                  </a:lnTo>
                  <a:close/>
                  <a:moveTo>
                    <a:pt x="16" y="113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8" y="113"/>
                    <a:pt x="138" y="113"/>
                    <a:pt x="138" y="113"/>
                  </a:cubicBezTo>
                  <a:lnTo>
                    <a:pt x="16" y="113"/>
                  </a:lnTo>
                  <a:close/>
                  <a:moveTo>
                    <a:pt x="139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83"/>
                  </a:lnTo>
                  <a:close/>
                </a:path>
              </a:pathLst>
            </a:custGeom>
            <a:solidFill>
              <a:srgbClr val="EC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 userDrawn="1"/>
        </p:nvSpPr>
        <p:spPr>
          <a:xfrm>
            <a:off x="838200" y="221615"/>
            <a:ext cx="2426970" cy="731520"/>
          </a:xfrm>
          <a:prstGeom prst="roundRect">
            <a:avLst/>
          </a:prstGeom>
          <a:solidFill>
            <a:srgbClr val="013A57"/>
          </a:solidFill>
          <a:ln>
            <a:noFill/>
          </a:ln>
          <a:effectLst>
            <a:glow rad="762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89915" y="221615"/>
            <a:ext cx="2924175" cy="851535"/>
          </a:xfrm>
          <a:effectLst>
            <a:softEdge rad="12700"/>
          </a:effectLst>
        </p:spPr>
        <p:txBody>
          <a:bodyPr anchor="ctr" anchorCtr="0">
            <a:noAutofit/>
          </a:bodyPr>
          <a:lstStyle>
            <a:lvl1pPr algn="ctr">
              <a:defRPr sz="3400" b="1" u="none" strike="noStrike" kern="1200" cap="none" spc="300" normalizeH="0">
                <a:solidFill>
                  <a:schemeClr val="bg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</a:defRPr>
            </a:lvl1pPr>
          </a:lstStyle>
          <a:p>
            <a:r>
              <a:rPr lang="zh-CN" altLang="en-US"/>
              <a:t>单击此处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88415"/>
            <a:ext cx="10515600" cy="5032375"/>
          </a:xfrm>
          <a:noFill/>
          <a:ln w="28575" cmpd="sng">
            <a:noFill/>
            <a:prstDash val="solid"/>
          </a:ln>
          <a:effectLst/>
        </p:spPr>
        <p:txBody>
          <a:bodyPr/>
          <a:lstStyle>
            <a:lvl1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1pPr>
            <a:lvl2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2pPr>
            <a:lvl3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3pPr>
            <a:lvl4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4pPr>
            <a:lvl5pPr eaLnBrk="1" fontAlgn="auto" latinLnBrk="0" hangingPunct="1">
              <a:lnSpc>
                <a:spcPct val="120000"/>
              </a:lnSpc>
              <a:spcAft>
                <a:spcPct val="0"/>
              </a:spcAft>
              <a:defRPr sz="2400" b="1" u="none" strike="noStrike" kern="1200" cap="none" spc="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119336" y="221615"/>
            <a:ext cx="576064" cy="704069"/>
            <a:chOff x="9042411" y="5681662"/>
            <a:chExt cx="554039" cy="55403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9" name="Rectangle 1410"/>
            <p:cNvSpPr>
              <a:spLocks noChangeArrowheads="1"/>
            </p:cNvSpPr>
            <p:nvPr/>
          </p:nvSpPr>
          <p:spPr bwMode="auto">
            <a:xfrm>
              <a:off x="9042411" y="5681662"/>
              <a:ext cx="554039" cy="554038"/>
            </a:xfrm>
            <a:prstGeom prst="rect">
              <a:avLst/>
            </a:prstGeom>
            <a:solidFill>
              <a:srgbClr val="56C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" name="Freeform 2062"/>
            <p:cNvSpPr/>
            <p:nvPr/>
          </p:nvSpPr>
          <p:spPr bwMode="auto">
            <a:xfrm>
              <a:off x="9153536" y="5802312"/>
              <a:ext cx="125413" cy="142875"/>
            </a:xfrm>
            <a:custGeom>
              <a:avLst/>
              <a:gdLst>
                <a:gd name="T0" fmla="*/ 0 w 189"/>
                <a:gd name="T1" fmla="*/ 198 h 215"/>
                <a:gd name="T2" fmla="*/ 70 w 189"/>
                <a:gd name="T3" fmla="*/ 13 h 215"/>
                <a:gd name="T4" fmla="*/ 174 w 189"/>
                <a:gd name="T5" fmla="*/ 65 h 215"/>
                <a:gd name="T6" fmla="*/ 189 w 189"/>
                <a:gd name="T7" fmla="*/ 89 h 215"/>
                <a:gd name="T8" fmla="*/ 123 w 189"/>
                <a:gd name="T9" fmla="*/ 215 h 215"/>
                <a:gd name="T10" fmla="*/ 0 w 189"/>
                <a:gd name="T11" fmla="*/ 198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15">
                  <a:moveTo>
                    <a:pt x="0" y="198"/>
                  </a:moveTo>
                  <a:cubicBezTo>
                    <a:pt x="0" y="198"/>
                    <a:pt x="41" y="27"/>
                    <a:pt x="70" y="13"/>
                  </a:cubicBezTo>
                  <a:cubicBezTo>
                    <a:pt x="99" y="0"/>
                    <a:pt x="174" y="65"/>
                    <a:pt x="174" y="65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23" y="215"/>
                    <a:pt x="123" y="215"/>
                    <a:pt x="123" y="215"/>
                  </a:cubicBezTo>
                  <a:lnTo>
                    <a:pt x="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2" name="Rectangle 2063"/>
            <p:cNvSpPr>
              <a:spLocks noChangeArrowheads="1"/>
            </p:cNvSpPr>
            <p:nvPr/>
          </p:nvSpPr>
          <p:spPr bwMode="auto">
            <a:xfrm>
              <a:off x="9299586" y="583247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3" name="Rectangle 2064"/>
            <p:cNvSpPr>
              <a:spLocks noChangeArrowheads="1"/>
            </p:cNvSpPr>
            <p:nvPr/>
          </p:nvSpPr>
          <p:spPr bwMode="auto">
            <a:xfrm>
              <a:off x="9421824" y="5832474"/>
              <a:ext cx="88900" cy="87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Rectangle 2065"/>
            <p:cNvSpPr>
              <a:spLocks noChangeArrowheads="1"/>
            </p:cNvSpPr>
            <p:nvPr/>
          </p:nvSpPr>
          <p:spPr bwMode="auto">
            <a:xfrm>
              <a:off x="9299586" y="6015036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5" name="Rectangle 2066"/>
            <p:cNvSpPr>
              <a:spLocks noChangeArrowheads="1"/>
            </p:cNvSpPr>
            <p:nvPr/>
          </p:nvSpPr>
          <p:spPr bwMode="auto">
            <a:xfrm>
              <a:off x="9421824" y="6010273"/>
              <a:ext cx="93663" cy="968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Freeform 2067"/>
            <p:cNvSpPr/>
            <p:nvPr/>
          </p:nvSpPr>
          <p:spPr bwMode="auto">
            <a:xfrm>
              <a:off x="9090036" y="5988049"/>
              <a:ext cx="115888" cy="123825"/>
            </a:xfrm>
            <a:custGeom>
              <a:avLst/>
              <a:gdLst>
                <a:gd name="T0" fmla="*/ 0 w 73"/>
                <a:gd name="T1" fmla="*/ 55 h 78"/>
                <a:gd name="T2" fmla="*/ 33 w 73"/>
                <a:gd name="T3" fmla="*/ 0 h 78"/>
                <a:gd name="T4" fmla="*/ 73 w 73"/>
                <a:gd name="T5" fmla="*/ 27 h 78"/>
                <a:gd name="T6" fmla="*/ 60 w 73"/>
                <a:gd name="T7" fmla="*/ 78 h 78"/>
                <a:gd name="T8" fmla="*/ 0 w 73"/>
                <a:gd name="T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8">
                  <a:moveTo>
                    <a:pt x="0" y="55"/>
                  </a:moveTo>
                  <a:lnTo>
                    <a:pt x="33" y="0"/>
                  </a:lnTo>
                  <a:lnTo>
                    <a:pt x="73" y="27"/>
                  </a:lnTo>
                  <a:lnTo>
                    <a:pt x="60" y="7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Freeform 2068"/>
            <p:cNvSpPr>
              <a:spLocks noEditPoints="1"/>
            </p:cNvSpPr>
            <p:nvPr/>
          </p:nvSpPr>
          <p:spPr bwMode="auto">
            <a:xfrm>
              <a:off x="9082095" y="5792792"/>
              <a:ext cx="207963" cy="342900"/>
            </a:xfrm>
            <a:custGeom>
              <a:avLst/>
              <a:gdLst>
                <a:gd name="T0" fmla="*/ 292 w 313"/>
                <a:gd name="T1" fmla="*/ 43 h 513"/>
                <a:gd name="T2" fmla="*/ 185 w 313"/>
                <a:gd name="T3" fmla="*/ 5 h 513"/>
                <a:gd name="T4" fmla="*/ 160 w 313"/>
                <a:gd name="T5" fmla="*/ 4 h 513"/>
                <a:gd name="T6" fmla="*/ 1 w 313"/>
                <a:gd name="T7" fmla="*/ 456 h 513"/>
                <a:gd name="T8" fmla="*/ 21 w 313"/>
                <a:gd name="T9" fmla="*/ 471 h 513"/>
                <a:gd name="T10" fmla="*/ 128 w 313"/>
                <a:gd name="T11" fmla="*/ 508 h 513"/>
                <a:gd name="T12" fmla="*/ 153 w 313"/>
                <a:gd name="T13" fmla="*/ 510 h 513"/>
                <a:gd name="T14" fmla="*/ 312 w 313"/>
                <a:gd name="T15" fmla="*/ 58 h 513"/>
                <a:gd name="T16" fmla="*/ 292 w 313"/>
                <a:gd name="T17" fmla="*/ 43 h 513"/>
                <a:gd name="T18" fmla="*/ 150 w 313"/>
                <a:gd name="T19" fmla="*/ 454 h 513"/>
                <a:gd name="T20" fmla="*/ 147 w 313"/>
                <a:gd name="T21" fmla="*/ 456 h 513"/>
                <a:gd name="T22" fmla="*/ 33 w 313"/>
                <a:gd name="T23" fmla="*/ 416 h 513"/>
                <a:gd name="T24" fmla="*/ 33 w 313"/>
                <a:gd name="T25" fmla="*/ 413 h 513"/>
                <a:gd name="T26" fmla="*/ 37 w 313"/>
                <a:gd name="T27" fmla="*/ 400 h 513"/>
                <a:gd name="T28" fmla="*/ 40 w 313"/>
                <a:gd name="T29" fmla="*/ 398 h 513"/>
                <a:gd name="T30" fmla="*/ 153 w 313"/>
                <a:gd name="T31" fmla="*/ 438 h 513"/>
                <a:gd name="T32" fmla="*/ 154 w 313"/>
                <a:gd name="T33" fmla="*/ 441 h 513"/>
                <a:gd name="T34" fmla="*/ 150 w 313"/>
                <a:gd name="T35" fmla="*/ 454 h 513"/>
                <a:gd name="T36" fmla="*/ 81 w 313"/>
                <a:gd name="T37" fmla="*/ 368 h 513"/>
                <a:gd name="T38" fmla="*/ 120 w 313"/>
                <a:gd name="T39" fmla="*/ 349 h 513"/>
                <a:gd name="T40" fmla="*/ 139 w 313"/>
                <a:gd name="T41" fmla="*/ 388 h 513"/>
                <a:gd name="T42" fmla="*/ 100 w 313"/>
                <a:gd name="T43" fmla="*/ 407 h 513"/>
                <a:gd name="T44" fmla="*/ 81 w 313"/>
                <a:gd name="T45" fmla="*/ 368 h 513"/>
                <a:gd name="T46" fmla="*/ 247 w 313"/>
                <a:gd name="T47" fmla="*/ 178 h 513"/>
                <a:gd name="T48" fmla="*/ 244 w 313"/>
                <a:gd name="T49" fmla="*/ 180 h 513"/>
                <a:gd name="T50" fmla="*/ 130 w 313"/>
                <a:gd name="T51" fmla="*/ 140 h 513"/>
                <a:gd name="T52" fmla="*/ 130 w 313"/>
                <a:gd name="T53" fmla="*/ 137 h 513"/>
                <a:gd name="T54" fmla="*/ 134 w 313"/>
                <a:gd name="T55" fmla="*/ 124 h 513"/>
                <a:gd name="T56" fmla="*/ 137 w 313"/>
                <a:gd name="T57" fmla="*/ 122 h 513"/>
                <a:gd name="T58" fmla="*/ 251 w 313"/>
                <a:gd name="T59" fmla="*/ 162 h 513"/>
                <a:gd name="T60" fmla="*/ 251 w 313"/>
                <a:gd name="T61" fmla="*/ 165 h 513"/>
                <a:gd name="T62" fmla="*/ 247 w 313"/>
                <a:gd name="T63" fmla="*/ 178 h 513"/>
                <a:gd name="T64" fmla="*/ 140 w 313"/>
                <a:gd name="T65" fmla="*/ 110 h 513"/>
                <a:gd name="T66" fmla="*/ 146 w 313"/>
                <a:gd name="T67" fmla="*/ 94 h 513"/>
                <a:gd name="T68" fmla="*/ 261 w 313"/>
                <a:gd name="T69" fmla="*/ 135 h 513"/>
                <a:gd name="T70" fmla="*/ 255 w 313"/>
                <a:gd name="T71" fmla="*/ 150 h 513"/>
                <a:gd name="T72" fmla="*/ 140 w 313"/>
                <a:gd name="T73" fmla="*/ 110 h 513"/>
                <a:gd name="T74" fmla="*/ 266 w 313"/>
                <a:gd name="T75" fmla="*/ 123 h 513"/>
                <a:gd name="T76" fmla="*/ 264 w 313"/>
                <a:gd name="T77" fmla="*/ 125 h 513"/>
                <a:gd name="T78" fmla="*/ 150 w 313"/>
                <a:gd name="T79" fmla="*/ 85 h 513"/>
                <a:gd name="T80" fmla="*/ 149 w 313"/>
                <a:gd name="T81" fmla="*/ 81 h 513"/>
                <a:gd name="T82" fmla="*/ 154 w 313"/>
                <a:gd name="T83" fmla="*/ 69 h 513"/>
                <a:gd name="T84" fmla="*/ 156 w 313"/>
                <a:gd name="T85" fmla="*/ 67 h 513"/>
                <a:gd name="T86" fmla="*/ 270 w 313"/>
                <a:gd name="T87" fmla="*/ 107 h 513"/>
                <a:gd name="T88" fmla="*/ 271 w 313"/>
                <a:gd name="T89" fmla="*/ 110 h 513"/>
                <a:gd name="T90" fmla="*/ 266 w 313"/>
                <a:gd name="T91" fmla="*/ 12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513">
                  <a:moveTo>
                    <a:pt x="292" y="43"/>
                  </a:moveTo>
                  <a:cubicBezTo>
                    <a:pt x="185" y="5"/>
                    <a:pt x="185" y="5"/>
                    <a:pt x="185" y="5"/>
                  </a:cubicBezTo>
                  <a:cubicBezTo>
                    <a:pt x="173" y="1"/>
                    <a:pt x="161" y="0"/>
                    <a:pt x="160" y="4"/>
                  </a:cubicBezTo>
                  <a:cubicBezTo>
                    <a:pt x="1" y="456"/>
                    <a:pt x="1" y="456"/>
                    <a:pt x="1" y="456"/>
                  </a:cubicBezTo>
                  <a:cubicBezTo>
                    <a:pt x="0" y="460"/>
                    <a:pt x="9" y="466"/>
                    <a:pt x="21" y="471"/>
                  </a:cubicBezTo>
                  <a:cubicBezTo>
                    <a:pt x="128" y="508"/>
                    <a:pt x="128" y="508"/>
                    <a:pt x="128" y="508"/>
                  </a:cubicBezTo>
                  <a:cubicBezTo>
                    <a:pt x="140" y="513"/>
                    <a:pt x="152" y="513"/>
                    <a:pt x="153" y="510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3" y="54"/>
                    <a:pt x="304" y="47"/>
                    <a:pt x="292" y="43"/>
                  </a:cubicBezTo>
                  <a:close/>
                  <a:moveTo>
                    <a:pt x="150" y="454"/>
                  </a:moveTo>
                  <a:cubicBezTo>
                    <a:pt x="147" y="456"/>
                    <a:pt x="147" y="456"/>
                    <a:pt x="147" y="456"/>
                  </a:cubicBezTo>
                  <a:cubicBezTo>
                    <a:pt x="33" y="416"/>
                    <a:pt x="33" y="416"/>
                    <a:pt x="33" y="416"/>
                  </a:cubicBezTo>
                  <a:cubicBezTo>
                    <a:pt x="33" y="413"/>
                    <a:pt x="33" y="413"/>
                    <a:pt x="33" y="413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398"/>
                    <a:pt x="40" y="398"/>
                    <a:pt x="40" y="398"/>
                  </a:cubicBezTo>
                  <a:cubicBezTo>
                    <a:pt x="153" y="438"/>
                    <a:pt x="153" y="438"/>
                    <a:pt x="153" y="438"/>
                  </a:cubicBezTo>
                  <a:cubicBezTo>
                    <a:pt x="154" y="441"/>
                    <a:pt x="154" y="441"/>
                    <a:pt x="154" y="441"/>
                  </a:cubicBezTo>
                  <a:lnTo>
                    <a:pt x="150" y="454"/>
                  </a:lnTo>
                  <a:close/>
                  <a:moveTo>
                    <a:pt x="81" y="368"/>
                  </a:moveTo>
                  <a:cubicBezTo>
                    <a:pt x="86" y="352"/>
                    <a:pt x="104" y="343"/>
                    <a:pt x="120" y="349"/>
                  </a:cubicBezTo>
                  <a:cubicBezTo>
                    <a:pt x="136" y="355"/>
                    <a:pt x="145" y="372"/>
                    <a:pt x="139" y="388"/>
                  </a:cubicBezTo>
                  <a:cubicBezTo>
                    <a:pt x="133" y="404"/>
                    <a:pt x="116" y="413"/>
                    <a:pt x="100" y="407"/>
                  </a:cubicBezTo>
                  <a:cubicBezTo>
                    <a:pt x="84" y="402"/>
                    <a:pt x="75" y="384"/>
                    <a:pt x="81" y="368"/>
                  </a:cubicBezTo>
                  <a:close/>
                  <a:moveTo>
                    <a:pt x="247" y="178"/>
                  </a:moveTo>
                  <a:cubicBezTo>
                    <a:pt x="244" y="180"/>
                    <a:pt x="244" y="180"/>
                    <a:pt x="244" y="18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0" y="137"/>
                    <a:pt x="130" y="137"/>
                    <a:pt x="130" y="137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251" y="162"/>
                    <a:pt x="251" y="162"/>
                    <a:pt x="251" y="162"/>
                  </a:cubicBezTo>
                  <a:cubicBezTo>
                    <a:pt x="251" y="165"/>
                    <a:pt x="251" y="165"/>
                    <a:pt x="251" y="165"/>
                  </a:cubicBezTo>
                  <a:lnTo>
                    <a:pt x="247" y="178"/>
                  </a:lnTo>
                  <a:close/>
                  <a:moveTo>
                    <a:pt x="140" y="110"/>
                  </a:moveTo>
                  <a:cubicBezTo>
                    <a:pt x="146" y="94"/>
                    <a:pt x="146" y="94"/>
                    <a:pt x="146" y="94"/>
                  </a:cubicBezTo>
                  <a:cubicBezTo>
                    <a:pt x="261" y="135"/>
                    <a:pt x="261" y="135"/>
                    <a:pt x="261" y="135"/>
                  </a:cubicBezTo>
                  <a:cubicBezTo>
                    <a:pt x="255" y="150"/>
                    <a:pt x="255" y="150"/>
                    <a:pt x="255" y="150"/>
                  </a:cubicBezTo>
                  <a:lnTo>
                    <a:pt x="140" y="110"/>
                  </a:lnTo>
                  <a:close/>
                  <a:moveTo>
                    <a:pt x="266" y="123"/>
                  </a:moveTo>
                  <a:cubicBezTo>
                    <a:pt x="264" y="125"/>
                    <a:pt x="264" y="125"/>
                    <a:pt x="264" y="12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49" y="81"/>
                    <a:pt x="149" y="81"/>
                    <a:pt x="149" y="81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270" y="107"/>
                    <a:pt x="270" y="107"/>
                    <a:pt x="270" y="107"/>
                  </a:cubicBezTo>
                  <a:cubicBezTo>
                    <a:pt x="271" y="110"/>
                    <a:pt x="271" y="110"/>
                    <a:pt x="271" y="110"/>
                  </a:cubicBezTo>
                  <a:lnTo>
                    <a:pt x="266" y="123"/>
                  </a:lnTo>
                  <a:close/>
                </a:path>
              </a:pathLst>
            </a:custGeom>
            <a:solidFill>
              <a:srgbClr val="263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8" name="Freeform 2069"/>
            <p:cNvSpPr>
              <a:spLocks noEditPoints="1"/>
            </p:cNvSpPr>
            <p:nvPr/>
          </p:nvSpPr>
          <p:spPr bwMode="auto">
            <a:xfrm>
              <a:off x="9293226" y="5802317"/>
              <a:ext cx="107950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40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6 w 161"/>
                <a:gd name="T25" fmla="*/ 434 h 493"/>
                <a:gd name="T26" fmla="*/ 16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40 w 161"/>
                <a:gd name="T33" fmla="*/ 421 h 493"/>
                <a:gd name="T34" fmla="*/ 140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8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40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6 w 161"/>
                <a:gd name="T53" fmla="*/ 142 h 493"/>
                <a:gd name="T54" fmla="*/ 16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40 w 161"/>
                <a:gd name="T61" fmla="*/ 129 h 493"/>
                <a:gd name="T62" fmla="*/ 140 w 161"/>
                <a:gd name="T63" fmla="*/ 142 h 493"/>
                <a:gd name="T64" fmla="*/ 17 w 161"/>
                <a:gd name="T65" fmla="*/ 113 h 493"/>
                <a:gd name="T66" fmla="*/ 17 w 161"/>
                <a:gd name="T67" fmla="*/ 97 h 493"/>
                <a:gd name="T68" fmla="*/ 139 w 161"/>
                <a:gd name="T69" fmla="*/ 97 h 493"/>
                <a:gd name="T70" fmla="*/ 139 w 161"/>
                <a:gd name="T71" fmla="*/ 113 h 493"/>
                <a:gd name="T72" fmla="*/ 17 w 161"/>
                <a:gd name="T73" fmla="*/ 113 h 493"/>
                <a:gd name="T74" fmla="*/ 140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6 w 161"/>
                <a:gd name="T81" fmla="*/ 83 h 493"/>
                <a:gd name="T82" fmla="*/ 16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40 w 161"/>
                <a:gd name="T89" fmla="*/ 70 h 493"/>
                <a:gd name="T90" fmla="*/ 140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1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1" y="0"/>
                    <a:pt x="137" y="0"/>
                  </a:cubicBezTo>
                  <a:close/>
                  <a:moveTo>
                    <a:pt x="140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6" y="434"/>
                    <a:pt x="16" y="434"/>
                    <a:pt x="16" y="434"/>
                  </a:cubicBezTo>
                  <a:cubicBezTo>
                    <a:pt x="16" y="421"/>
                    <a:pt x="16" y="421"/>
                    <a:pt x="16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40" y="421"/>
                    <a:pt x="140" y="421"/>
                    <a:pt x="140" y="421"/>
                  </a:cubicBezTo>
                  <a:lnTo>
                    <a:pt x="140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8" y="359"/>
                    <a:pt x="108" y="376"/>
                  </a:cubicBezTo>
                  <a:cubicBezTo>
                    <a:pt x="108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40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6" y="142"/>
                    <a:pt x="16" y="142"/>
                    <a:pt x="16" y="142"/>
                  </a:cubicBezTo>
                  <a:cubicBezTo>
                    <a:pt x="16" y="129"/>
                    <a:pt x="16" y="129"/>
                    <a:pt x="16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40" y="129"/>
                    <a:pt x="140" y="129"/>
                    <a:pt x="140" y="129"/>
                  </a:cubicBezTo>
                  <a:lnTo>
                    <a:pt x="140" y="142"/>
                  </a:lnTo>
                  <a:close/>
                  <a:moveTo>
                    <a:pt x="17" y="113"/>
                  </a:moveTo>
                  <a:cubicBezTo>
                    <a:pt x="17" y="97"/>
                    <a:pt x="17" y="97"/>
                    <a:pt x="17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39" y="113"/>
                    <a:pt x="139" y="113"/>
                    <a:pt x="139" y="113"/>
                  </a:cubicBezTo>
                  <a:lnTo>
                    <a:pt x="17" y="113"/>
                  </a:lnTo>
                  <a:close/>
                  <a:moveTo>
                    <a:pt x="140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70"/>
                    <a:pt x="140" y="70"/>
                    <a:pt x="140" y="70"/>
                  </a:cubicBezTo>
                  <a:lnTo>
                    <a:pt x="140" y="83"/>
                  </a:lnTo>
                  <a:close/>
                </a:path>
              </a:pathLst>
            </a:custGeom>
            <a:solidFill>
              <a:srgbClr val="F0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Freeform 2070"/>
            <p:cNvSpPr>
              <a:spLocks noEditPoints="1"/>
            </p:cNvSpPr>
            <p:nvPr/>
          </p:nvSpPr>
          <p:spPr bwMode="auto">
            <a:xfrm>
              <a:off x="9415463" y="5802313"/>
              <a:ext cx="106363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39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5 w 161"/>
                <a:gd name="T25" fmla="*/ 434 h 493"/>
                <a:gd name="T26" fmla="*/ 15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39 w 161"/>
                <a:gd name="T33" fmla="*/ 421 h 493"/>
                <a:gd name="T34" fmla="*/ 139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7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39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5 w 161"/>
                <a:gd name="T53" fmla="*/ 142 h 493"/>
                <a:gd name="T54" fmla="*/ 15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39 w 161"/>
                <a:gd name="T61" fmla="*/ 129 h 493"/>
                <a:gd name="T62" fmla="*/ 139 w 161"/>
                <a:gd name="T63" fmla="*/ 142 h 493"/>
                <a:gd name="T64" fmla="*/ 16 w 161"/>
                <a:gd name="T65" fmla="*/ 113 h 493"/>
                <a:gd name="T66" fmla="*/ 16 w 161"/>
                <a:gd name="T67" fmla="*/ 97 h 493"/>
                <a:gd name="T68" fmla="*/ 138 w 161"/>
                <a:gd name="T69" fmla="*/ 97 h 493"/>
                <a:gd name="T70" fmla="*/ 138 w 161"/>
                <a:gd name="T71" fmla="*/ 113 h 493"/>
                <a:gd name="T72" fmla="*/ 16 w 161"/>
                <a:gd name="T73" fmla="*/ 113 h 493"/>
                <a:gd name="T74" fmla="*/ 139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5 w 161"/>
                <a:gd name="T81" fmla="*/ 83 h 493"/>
                <a:gd name="T82" fmla="*/ 15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39 w 161"/>
                <a:gd name="T89" fmla="*/ 70 h 493"/>
                <a:gd name="T90" fmla="*/ 139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0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0" y="0"/>
                    <a:pt x="137" y="0"/>
                  </a:cubicBezTo>
                  <a:close/>
                  <a:moveTo>
                    <a:pt x="139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5" y="434"/>
                    <a:pt x="15" y="434"/>
                    <a:pt x="15" y="434"/>
                  </a:cubicBezTo>
                  <a:cubicBezTo>
                    <a:pt x="15" y="421"/>
                    <a:pt x="15" y="421"/>
                    <a:pt x="15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39" y="421"/>
                    <a:pt x="139" y="421"/>
                    <a:pt x="139" y="421"/>
                  </a:cubicBezTo>
                  <a:lnTo>
                    <a:pt x="139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7" y="359"/>
                    <a:pt x="107" y="376"/>
                  </a:cubicBezTo>
                  <a:cubicBezTo>
                    <a:pt x="107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39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39" y="129"/>
                    <a:pt x="139" y="129"/>
                    <a:pt x="139" y="129"/>
                  </a:cubicBezTo>
                  <a:lnTo>
                    <a:pt x="139" y="142"/>
                  </a:lnTo>
                  <a:close/>
                  <a:moveTo>
                    <a:pt x="16" y="113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8" y="113"/>
                    <a:pt x="138" y="113"/>
                    <a:pt x="138" y="113"/>
                  </a:cubicBezTo>
                  <a:lnTo>
                    <a:pt x="16" y="113"/>
                  </a:lnTo>
                  <a:close/>
                  <a:moveTo>
                    <a:pt x="139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83"/>
                  </a:lnTo>
                  <a:close/>
                </a:path>
              </a:pathLst>
            </a:custGeom>
            <a:solidFill>
              <a:srgbClr val="EC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 userDrawn="1"/>
        </p:nvSpPr>
        <p:spPr>
          <a:xfrm>
            <a:off x="838200" y="196215"/>
            <a:ext cx="2426970" cy="669290"/>
          </a:xfrm>
          <a:prstGeom prst="roundRect">
            <a:avLst/>
          </a:prstGeom>
          <a:solidFill>
            <a:srgbClr val="00455C"/>
          </a:solidFill>
          <a:ln>
            <a:solidFill>
              <a:srgbClr val="013A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1485" y="93345"/>
            <a:ext cx="3199765" cy="843915"/>
          </a:xfrm>
          <a:effectLst>
            <a:softEdge rad="12700"/>
          </a:effectLst>
        </p:spPr>
        <p:txBody>
          <a:bodyPr anchor="b" anchorCtr="0">
            <a:noAutofit/>
          </a:bodyPr>
          <a:lstStyle>
            <a:lvl1pPr algn="ctr">
              <a:defRPr sz="3400" b="1" u="none" strike="noStrike" kern="1200" cap="none" spc="300" normalizeH="0">
                <a:solidFill>
                  <a:schemeClr val="bg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</a:defRPr>
            </a:lvl1pPr>
          </a:lstStyle>
          <a:p>
            <a:r>
              <a:rPr lang="zh-CN" altLang="en-US"/>
              <a:t>单击此处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88415"/>
            <a:ext cx="10515600" cy="5032375"/>
          </a:xfrm>
          <a:noFill/>
          <a:ln w="28575" cmpd="sng">
            <a:solidFill>
              <a:srgbClr val="00455C"/>
            </a:solidFill>
            <a:prstDash val="solid"/>
          </a:ln>
          <a:effectLst/>
        </p:spPr>
        <p:txBody>
          <a:bodyPr/>
          <a:lstStyle>
            <a:lvl1pPr eaLnBrk="1" fontAlgn="auto" latinLnBrk="0" hangingPunct="1">
              <a:lnSpc>
                <a:spcPct val="130000"/>
              </a:lnSpc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1pPr>
            <a:lvl2pPr eaLnBrk="1" fontAlgn="auto" latinLnBrk="0" hangingPunct="1">
              <a:lnSpc>
                <a:spcPct val="130000"/>
              </a:lnSpc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2pPr>
            <a:lvl3pPr eaLnBrk="1" fontAlgn="auto" latinLnBrk="0" hangingPunct="1">
              <a:lnSpc>
                <a:spcPct val="130000"/>
              </a:lnSpc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3pPr>
            <a:lvl4pPr eaLnBrk="1" fontAlgn="auto" latinLnBrk="0" hangingPunct="1">
              <a:lnSpc>
                <a:spcPct val="130000"/>
              </a:lnSpc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4pPr>
            <a:lvl5pPr eaLnBrk="1" fontAlgn="auto" latinLnBrk="0" hangingPunct="1">
              <a:lnSpc>
                <a:spcPct val="130000"/>
              </a:lnSpc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119336" y="221615"/>
            <a:ext cx="576064" cy="704069"/>
            <a:chOff x="9042411" y="5681662"/>
            <a:chExt cx="554039" cy="55403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9" name="Rectangle 1410"/>
            <p:cNvSpPr>
              <a:spLocks noChangeArrowheads="1"/>
            </p:cNvSpPr>
            <p:nvPr/>
          </p:nvSpPr>
          <p:spPr bwMode="auto">
            <a:xfrm>
              <a:off x="9042411" y="5681662"/>
              <a:ext cx="554039" cy="554038"/>
            </a:xfrm>
            <a:prstGeom prst="rect">
              <a:avLst/>
            </a:prstGeom>
            <a:solidFill>
              <a:srgbClr val="56C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" name="Freeform 2062"/>
            <p:cNvSpPr/>
            <p:nvPr/>
          </p:nvSpPr>
          <p:spPr bwMode="auto">
            <a:xfrm>
              <a:off x="9153536" y="5802312"/>
              <a:ext cx="125413" cy="142875"/>
            </a:xfrm>
            <a:custGeom>
              <a:avLst/>
              <a:gdLst>
                <a:gd name="T0" fmla="*/ 0 w 189"/>
                <a:gd name="T1" fmla="*/ 198 h 215"/>
                <a:gd name="T2" fmla="*/ 70 w 189"/>
                <a:gd name="T3" fmla="*/ 13 h 215"/>
                <a:gd name="T4" fmla="*/ 174 w 189"/>
                <a:gd name="T5" fmla="*/ 65 h 215"/>
                <a:gd name="T6" fmla="*/ 189 w 189"/>
                <a:gd name="T7" fmla="*/ 89 h 215"/>
                <a:gd name="T8" fmla="*/ 123 w 189"/>
                <a:gd name="T9" fmla="*/ 215 h 215"/>
                <a:gd name="T10" fmla="*/ 0 w 189"/>
                <a:gd name="T11" fmla="*/ 198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15">
                  <a:moveTo>
                    <a:pt x="0" y="198"/>
                  </a:moveTo>
                  <a:cubicBezTo>
                    <a:pt x="0" y="198"/>
                    <a:pt x="41" y="27"/>
                    <a:pt x="70" y="13"/>
                  </a:cubicBezTo>
                  <a:cubicBezTo>
                    <a:pt x="99" y="0"/>
                    <a:pt x="174" y="65"/>
                    <a:pt x="174" y="65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23" y="215"/>
                    <a:pt x="123" y="215"/>
                    <a:pt x="123" y="215"/>
                  </a:cubicBezTo>
                  <a:lnTo>
                    <a:pt x="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2" name="Rectangle 2063"/>
            <p:cNvSpPr>
              <a:spLocks noChangeArrowheads="1"/>
            </p:cNvSpPr>
            <p:nvPr/>
          </p:nvSpPr>
          <p:spPr bwMode="auto">
            <a:xfrm>
              <a:off x="9299586" y="583247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3" name="Rectangle 2064"/>
            <p:cNvSpPr>
              <a:spLocks noChangeArrowheads="1"/>
            </p:cNvSpPr>
            <p:nvPr/>
          </p:nvSpPr>
          <p:spPr bwMode="auto">
            <a:xfrm>
              <a:off x="9421824" y="5832474"/>
              <a:ext cx="88900" cy="87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Rectangle 2065"/>
            <p:cNvSpPr>
              <a:spLocks noChangeArrowheads="1"/>
            </p:cNvSpPr>
            <p:nvPr/>
          </p:nvSpPr>
          <p:spPr bwMode="auto">
            <a:xfrm>
              <a:off x="9299586" y="6015036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5" name="Rectangle 2066"/>
            <p:cNvSpPr>
              <a:spLocks noChangeArrowheads="1"/>
            </p:cNvSpPr>
            <p:nvPr/>
          </p:nvSpPr>
          <p:spPr bwMode="auto">
            <a:xfrm>
              <a:off x="9421824" y="6010273"/>
              <a:ext cx="93663" cy="968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Freeform 2067"/>
            <p:cNvSpPr/>
            <p:nvPr/>
          </p:nvSpPr>
          <p:spPr bwMode="auto">
            <a:xfrm>
              <a:off x="9090036" y="5988049"/>
              <a:ext cx="115888" cy="123825"/>
            </a:xfrm>
            <a:custGeom>
              <a:avLst/>
              <a:gdLst>
                <a:gd name="T0" fmla="*/ 0 w 73"/>
                <a:gd name="T1" fmla="*/ 55 h 78"/>
                <a:gd name="T2" fmla="*/ 33 w 73"/>
                <a:gd name="T3" fmla="*/ 0 h 78"/>
                <a:gd name="T4" fmla="*/ 73 w 73"/>
                <a:gd name="T5" fmla="*/ 27 h 78"/>
                <a:gd name="T6" fmla="*/ 60 w 73"/>
                <a:gd name="T7" fmla="*/ 78 h 78"/>
                <a:gd name="T8" fmla="*/ 0 w 73"/>
                <a:gd name="T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8">
                  <a:moveTo>
                    <a:pt x="0" y="55"/>
                  </a:moveTo>
                  <a:lnTo>
                    <a:pt x="33" y="0"/>
                  </a:lnTo>
                  <a:lnTo>
                    <a:pt x="73" y="27"/>
                  </a:lnTo>
                  <a:lnTo>
                    <a:pt x="60" y="7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Freeform 2068"/>
            <p:cNvSpPr>
              <a:spLocks noEditPoints="1"/>
            </p:cNvSpPr>
            <p:nvPr/>
          </p:nvSpPr>
          <p:spPr bwMode="auto">
            <a:xfrm>
              <a:off x="9082095" y="5792792"/>
              <a:ext cx="207963" cy="342900"/>
            </a:xfrm>
            <a:custGeom>
              <a:avLst/>
              <a:gdLst>
                <a:gd name="T0" fmla="*/ 292 w 313"/>
                <a:gd name="T1" fmla="*/ 43 h 513"/>
                <a:gd name="T2" fmla="*/ 185 w 313"/>
                <a:gd name="T3" fmla="*/ 5 h 513"/>
                <a:gd name="T4" fmla="*/ 160 w 313"/>
                <a:gd name="T5" fmla="*/ 4 h 513"/>
                <a:gd name="T6" fmla="*/ 1 w 313"/>
                <a:gd name="T7" fmla="*/ 456 h 513"/>
                <a:gd name="T8" fmla="*/ 21 w 313"/>
                <a:gd name="T9" fmla="*/ 471 h 513"/>
                <a:gd name="T10" fmla="*/ 128 w 313"/>
                <a:gd name="T11" fmla="*/ 508 h 513"/>
                <a:gd name="T12" fmla="*/ 153 w 313"/>
                <a:gd name="T13" fmla="*/ 510 h 513"/>
                <a:gd name="T14" fmla="*/ 312 w 313"/>
                <a:gd name="T15" fmla="*/ 58 h 513"/>
                <a:gd name="T16" fmla="*/ 292 w 313"/>
                <a:gd name="T17" fmla="*/ 43 h 513"/>
                <a:gd name="T18" fmla="*/ 150 w 313"/>
                <a:gd name="T19" fmla="*/ 454 h 513"/>
                <a:gd name="T20" fmla="*/ 147 w 313"/>
                <a:gd name="T21" fmla="*/ 456 h 513"/>
                <a:gd name="T22" fmla="*/ 33 w 313"/>
                <a:gd name="T23" fmla="*/ 416 h 513"/>
                <a:gd name="T24" fmla="*/ 33 w 313"/>
                <a:gd name="T25" fmla="*/ 413 h 513"/>
                <a:gd name="T26" fmla="*/ 37 w 313"/>
                <a:gd name="T27" fmla="*/ 400 h 513"/>
                <a:gd name="T28" fmla="*/ 40 w 313"/>
                <a:gd name="T29" fmla="*/ 398 h 513"/>
                <a:gd name="T30" fmla="*/ 153 w 313"/>
                <a:gd name="T31" fmla="*/ 438 h 513"/>
                <a:gd name="T32" fmla="*/ 154 w 313"/>
                <a:gd name="T33" fmla="*/ 441 h 513"/>
                <a:gd name="T34" fmla="*/ 150 w 313"/>
                <a:gd name="T35" fmla="*/ 454 h 513"/>
                <a:gd name="T36" fmla="*/ 81 w 313"/>
                <a:gd name="T37" fmla="*/ 368 h 513"/>
                <a:gd name="T38" fmla="*/ 120 w 313"/>
                <a:gd name="T39" fmla="*/ 349 h 513"/>
                <a:gd name="T40" fmla="*/ 139 w 313"/>
                <a:gd name="T41" fmla="*/ 388 h 513"/>
                <a:gd name="T42" fmla="*/ 100 w 313"/>
                <a:gd name="T43" fmla="*/ 407 h 513"/>
                <a:gd name="T44" fmla="*/ 81 w 313"/>
                <a:gd name="T45" fmla="*/ 368 h 513"/>
                <a:gd name="T46" fmla="*/ 247 w 313"/>
                <a:gd name="T47" fmla="*/ 178 h 513"/>
                <a:gd name="T48" fmla="*/ 244 w 313"/>
                <a:gd name="T49" fmla="*/ 180 h 513"/>
                <a:gd name="T50" fmla="*/ 130 w 313"/>
                <a:gd name="T51" fmla="*/ 140 h 513"/>
                <a:gd name="T52" fmla="*/ 130 w 313"/>
                <a:gd name="T53" fmla="*/ 137 h 513"/>
                <a:gd name="T54" fmla="*/ 134 w 313"/>
                <a:gd name="T55" fmla="*/ 124 h 513"/>
                <a:gd name="T56" fmla="*/ 137 w 313"/>
                <a:gd name="T57" fmla="*/ 122 h 513"/>
                <a:gd name="T58" fmla="*/ 251 w 313"/>
                <a:gd name="T59" fmla="*/ 162 h 513"/>
                <a:gd name="T60" fmla="*/ 251 w 313"/>
                <a:gd name="T61" fmla="*/ 165 h 513"/>
                <a:gd name="T62" fmla="*/ 247 w 313"/>
                <a:gd name="T63" fmla="*/ 178 h 513"/>
                <a:gd name="T64" fmla="*/ 140 w 313"/>
                <a:gd name="T65" fmla="*/ 110 h 513"/>
                <a:gd name="T66" fmla="*/ 146 w 313"/>
                <a:gd name="T67" fmla="*/ 94 h 513"/>
                <a:gd name="T68" fmla="*/ 261 w 313"/>
                <a:gd name="T69" fmla="*/ 135 h 513"/>
                <a:gd name="T70" fmla="*/ 255 w 313"/>
                <a:gd name="T71" fmla="*/ 150 h 513"/>
                <a:gd name="T72" fmla="*/ 140 w 313"/>
                <a:gd name="T73" fmla="*/ 110 h 513"/>
                <a:gd name="T74" fmla="*/ 266 w 313"/>
                <a:gd name="T75" fmla="*/ 123 h 513"/>
                <a:gd name="T76" fmla="*/ 264 w 313"/>
                <a:gd name="T77" fmla="*/ 125 h 513"/>
                <a:gd name="T78" fmla="*/ 150 w 313"/>
                <a:gd name="T79" fmla="*/ 85 h 513"/>
                <a:gd name="T80" fmla="*/ 149 w 313"/>
                <a:gd name="T81" fmla="*/ 81 h 513"/>
                <a:gd name="T82" fmla="*/ 154 w 313"/>
                <a:gd name="T83" fmla="*/ 69 h 513"/>
                <a:gd name="T84" fmla="*/ 156 w 313"/>
                <a:gd name="T85" fmla="*/ 67 h 513"/>
                <a:gd name="T86" fmla="*/ 270 w 313"/>
                <a:gd name="T87" fmla="*/ 107 h 513"/>
                <a:gd name="T88" fmla="*/ 271 w 313"/>
                <a:gd name="T89" fmla="*/ 110 h 513"/>
                <a:gd name="T90" fmla="*/ 266 w 313"/>
                <a:gd name="T91" fmla="*/ 12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513">
                  <a:moveTo>
                    <a:pt x="292" y="43"/>
                  </a:moveTo>
                  <a:cubicBezTo>
                    <a:pt x="185" y="5"/>
                    <a:pt x="185" y="5"/>
                    <a:pt x="185" y="5"/>
                  </a:cubicBezTo>
                  <a:cubicBezTo>
                    <a:pt x="173" y="1"/>
                    <a:pt x="161" y="0"/>
                    <a:pt x="160" y="4"/>
                  </a:cubicBezTo>
                  <a:cubicBezTo>
                    <a:pt x="1" y="456"/>
                    <a:pt x="1" y="456"/>
                    <a:pt x="1" y="456"/>
                  </a:cubicBezTo>
                  <a:cubicBezTo>
                    <a:pt x="0" y="460"/>
                    <a:pt x="9" y="466"/>
                    <a:pt x="21" y="471"/>
                  </a:cubicBezTo>
                  <a:cubicBezTo>
                    <a:pt x="128" y="508"/>
                    <a:pt x="128" y="508"/>
                    <a:pt x="128" y="508"/>
                  </a:cubicBezTo>
                  <a:cubicBezTo>
                    <a:pt x="140" y="513"/>
                    <a:pt x="152" y="513"/>
                    <a:pt x="153" y="510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3" y="54"/>
                    <a:pt x="304" y="47"/>
                    <a:pt x="292" y="43"/>
                  </a:cubicBezTo>
                  <a:close/>
                  <a:moveTo>
                    <a:pt x="150" y="454"/>
                  </a:moveTo>
                  <a:cubicBezTo>
                    <a:pt x="147" y="456"/>
                    <a:pt x="147" y="456"/>
                    <a:pt x="147" y="456"/>
                  </a:cubicBezTo>
                  <a:cubicBezTo>
                    <a:pt x="33" y="416"/>
                    <a:pt x="33" y="416"/>
                    <a:pt x="33" y="416"/>
                  </a:cubicBezTo>
                  <a:cubicBezTo>
                    <a:pt x="33" y="413"/>
                    <a:pt x="33" y="413"/>
                    <a:pt x="33" y="413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398"/>
                    <a:pt x="40" y="398"/>
                    <a:pt x="40" y="398"/>
                  </a:cubicBezTo>
                  <a:cubicBezTo>
                    <a:pt x="153" y="438"/>
                    <a:pt x="153" y="438"/>
                    <a:pt x="153" y="438"/>
                  </a:cubicBezTo>
                  <a:cubicBezTo>
                    <a:pt x="154" y="441"/>
                    <a:pt x="154" y="441"/>
                    <a:pt x="154" y="441"/>
                  </a:cubicBezTo>
                  <a:lnTo>
                    <a:pt x="150" y="454"/>
                  </a:lnTo>
                  <a:close/>
                  <a:moveTo>
                    <a:pt x="81" y="368"/>
                  </a:moveTo>
                  <a:cubicBezTo>
                    <a:pt x="86" y="352"/>
                    <a:pt x="104" y="343"/>
                    <a:pt x="120" y="349"/>
                  </a:cubicBezTo>
                  <a:cubicBezTo>
                    <a:pt x="136" y="355"/>
                    <a:pt x="145" y="372"/>
                    <a:pt x="139" y="388"/>
                  </a:cubicBezTo>
                  <a:cubicBezTo>
                    <a:pt x="133" y="404"/>
                    <a:pt x="116" y="413"/>
                    <a:pt x="100" y="407"/>
                  </a:cubicBezTo>
                  <a:cubicBezTo>
                    <a:pt x="84" y="402"/>
                    <a:pt x="75" y="384"/>
                    <a:pt x="81" y="368"/>
                  </a:cubicBezTo>
                  <a:close/>
                  <a:moveTo>
                    <a:pt x="247" y="178"/>
                  </a:moveTo>
                  <a:cubicBezTo>
                    <a:pt x="244" y="180"/>
                    <a:pt x="244" y="180"/>
                    <a:pt x="244" y="18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0" y="137"/>
                    <a:pt x="130" y="137"/>
                    <a:pt x="130" y="137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251" y="162"/>
                    <a:pt x="251" y="162"/>
                    <a:pt x="251" y="162"/>
                  </a:cubicBezTo>
                  <a:cubicBezTo>
                    <a:pt x="251" y="165"/>
                    <a:pt x="251" y="165"/>
                    <a:pt x="251" y="165"/>
                  </a:cubicBezTo>
                  <a:lnTo>
                    <a:pt x="247" y="178"/>
                  </a:lnTo>
                  <a:close/>
                  <a:moveTo>
                    <a:pt x="140" y="110"/>
                  </a:moveTo>
                  <a:cubicBezTo>
                    <a:pt x="146" y="94"/>
                    <a:pt x="146" y="94"/>
                    <a:pt x="146" y="94"/>
                  </a:cubicBezTo>
                  <a:cubicBezTo>
                    <a:pt x="261" y="135"/>
                    <a:pt x="261" y="135"/>
                    <a:pt x="261" y="135"/>
                  </a:cubicBezTo>
                  <a:cubicBezTo>
                    <a:pt x="255" y="150"/>
                    <a:pt x="255" y="150"/>
                    <a:pt x="255" y="150"/>
                  </a:cubicBezTo>
                  <a:lnTo>
                    <a:pt x="140" y="110"/>
                  </a:lnTo>
                  <a:close/>
                  <a:moveTo>
                    <a:pt x="266" y="123"/>
                  </a:moveTo>
                  <a:cubicBezTo>
                    <a:pt x="264" y="125"/>
                    <a:pt x="264" y="125"/>
                    <a:pt x="264" y="12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49" y="81"/>
                    <a:pt x="149" y="81"/>
                    <a:pt x="149" y="81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270" y="107"/>
                    <a:pt x="270" y="107"/>
                    <a:pt x="270" y="107"/>
                  </a:cubicBezTo>
                  <a:cubicBezTo>
                    <a:pt x="271" y="110"/>
                    <a:pt x="271" y="110"/>
                    <a:pt x="271" y="110"/>
                  </a:cubicBezTo>
                  <a:lnTo>
                    <a:pt x="266" y="123"/>
                  </a:lnTo>
                  <a:close/>
                </a:path>
              </a:pathLst>
            </a:custGeom>
            <a:solidFill>
              <a:srgbClr val="263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8" name="Freeform 2069"/>
            <p:cNvSpPr>
              <a:spLocks noEditPoints="1"/>
            </p:cNvSpPr>
            <p:nvPr/>
          </p:nvSpPr>
          <p:spPr bwMode="auto">
            <a:xfrm>
              <a:off x="9293226" y="5802317"/>
              <a:ext cx="107950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40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6 w 161"/>
                <a:gd name="T25" fmla="*/ 434 h 493"/>
                <a:gd name="T26" fmla="*/ 16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40 w 161"/>
                <a:gd name="T33" fmla="*/ 421 h 493"/>
                <a:gd name="T34" fmla="*/ 140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8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40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6 w 161"/>
                <a:gd name="T53" fmla="*/ 142 h 493"/>
                <a:gd name="T54" fmla="*/ 16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40 w 161"/>
                <a:gd name="T61" fmla="*/ 129 h 493"/>
                <a:gd name="T62" fmla="*/ 140 w 161"/>
                <a:gd name="T63" fmla="*/ 142 h 493"/>
                <a:gd name="T64" fmla="*/ 17 w 161"/>
                <a:gd name="T65" fmla="*/ 113 h 493"/>
                <a:gd name="T66" fmla="*/ 17 w 161"/>
                <a:gd name="T67" fmla="*/ 97 h 493"/>
                <a:gd name="T68" fmla="*/ 139 w 161"/>
                <a:gd name="T69" fmla="*/ 97 h 493"/>
                <a:gd name="T70" fmla="*/ 139 w 161"/>
                <a:gd name="T71" fmla="*/ 113 h 493"/>
                <a:gd name="T72" fmla="*/ 17 w 161"/>
                <a:gd name="T73" fmla="*/ 113 h 493"/>
                <a:gd name="T74" fmla="*/ 140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6 w 161"/>
                <a:gd name="T81" fmla="*/ 83 h 493"/>
                <a:gd name="T82" fmla="*/ 16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40 w 161"/>
                <a:gd name="T89" fmla="*/ 70 h 493"/>
                <a:gd name="T90" fmla="*/ 140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1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1" y="0"/>
                    <a:pt x="137" y="0"/>
                  </a:cubicBezTo>
                  <a:close/>
                  <a:moveTo>
                    <a:pt x="140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6" y="434"/>
                    <a:pt x="16" y="434"/>
                    <a:pt x="16" y="434"/>
                  </a:cubicBezTo>
                  <a:cubicBezTo>
                    <a:pt x="16" y="421"/>
                    <a:pt x="16" y="421"/>
                    <a:pt x="16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40" y="421"/>
                    <a:pt x="140" y="421"/>
                    <a:pt x="140" y="421"/>
                  </a:cubicBezTo>
                  <a:lnTo>
                    <a:pt x="140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8" y="359"/>
                    <a:pt x="108" y="376"/>
                  </a:cubicBezTo>
                  <a:cubicBezTo>
                    <a:pt x="108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40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6" y="142"/>
                    <a:pt x="16" y="142"/>
                    <a:pt x="16" y="142"/>
                  </a:cubicBezTo>
                  <a:cubicBezTo>
                    <a:pt x="16" y="129"/>
                    <a:pt x="16" y="129"/>
                    <a:pt x="16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40" y="129"/>
                    <a:pt x="140" y="129"/>
                    <a:pt x="140" y="129"/>
                  </a:cubicBezTo>
                  <a:lnTo>
                    <a:pt x="140" y="142"/>
                  </a:lnTo>
                  <a:close/>
                  <a:moveTo>
                    <a:pt x="17" y="113"/>
                  </a:moveTo>
                  <a:cubicBezTo>
                    <a:pt x="17" y="97"/>
                    <a:pt x="17" y="97"/>
                    <a:pt x="17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39" y="113"/>
                    <a:pt x="139" y="113"/>
                    <a:pt x="139" y="113"/>
                  </a:cubicBezTo>
                  <a:lnTo>
                    <a:pt x="17" y="113"/>
                  </a:lnTo>
                  <a:close/>
                  <a:moveTo>
                    <a:pt x="140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70"/>
                    <a:pt x="140" y="70"/>
                    <a:pt x="140" y="70"/>
                  </a:cubicBezTo>
                  <a:lnTo>
                    <a:pt x="140" y="83"/>
                  </a:lnTo>
                  <a:close/>
                </a:path>
              </a:pathLst>
            </a:custGeom>
            <a:solidFill>
              <a:srgbClr val="F0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Freeform 2070"/>
            <p:cNvSpPr>
              <a:spLocks noEditPoints="1"/>
            </p:cNvSpPr>
            <p:nvPr/>
          </p:nvSpPr>
          <p:spPr bwMode="auto">
            <a:xfrm>
              <a:off x="9415463" y="5802313"/>
              <a:ext cx="106363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39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5 w 161"/>
                <a:gd name="T25" fmla="*/ 434 h 493"/>
                <a:gd name="T26" fmla="*/ 15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39 w 161"/>
                <a:gd name="T33" fmla="*/ 421 h 493"/>
                <a:gd name="T34" fmla="*/ 139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7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39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5 w 161"/>
                <a:gd name="T53" fmla="*/ 142 h 493"/>
                <a:gd name="T54" fmla="*/ 15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39 w 161"/>
                <a:gd name="T61" fmla="*/ 129 h 493"/>
                <a:gd name="T62" fmla="*/ 139 w 161"/>
                <a:gd name="T63" fmla="*/ 142 h 493"/>
                <a:gd name="T64" fmla="*/ 16 w 161"/>
                <a:gd name="T65" fmla="*/ 113 h 493"/>
                <a:gd name="T66" fmla="*/ 16 w 161"/>
                <a:gd name="T67" fmla="*/ 97 h 493"/>
                <a:gd name="T68" fmla="*/ 138 w 161"/>
                <a:gd name="T69" fmla="*/ 97 h 493"/>
                <a:gd name="T70" fmla="*/ 138 w 161"/>
                <a:gd name="T71" fmla="*/ 113 h 493"/>
                <a:gd name="T72" fmla="*/ 16 w 161"/>
                <a:gd name="T73" fmla="*/ 113 h 493"/>
                <a:gd name="T74" fmla="*/ 139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5 w 161"/>
                <a:gd name="T81" fmla="*/ 83 h 493"/>
                <a:gd name="T82" fmla="*/ 15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39 w 161"/>
                <a:gd name="T89" fmla="*/ 70 h 493"/>
                <a:gd name="T90" fmla="*/ 139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0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0" y="0"/>
                    <a:pt x="137" y="0"/>
                  </a:cubicBezTo>
                  <a:close/>
                  <a:moveTo>
                    <a:pt x="139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5" y="434"/>
                    <a:pt x="15" y="434"/>
                    <a:pt x="15" y="434"/>
                  </a:cubicBezTo>
                  <a:cubicBezTo>
                    <a:pt x="15" y="421"/>
                    <a:pt x="15" y="421"/>
                    <a:pt x="15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39" y="421"/>
                    <a:pt x="139" y="421"/>
                    <a:pt x="139" y="421"/>
                  </a:cubicBezTo>
                  <a:lnTo>
                    <a:pt x="139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7" y="359"/>
                    <a:pt x="107" y="376"/>
                  </a:cubicBezTo>
                  <a:cubicBezTo>
                    <a:pt x="107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39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39" y="129"/>
                    <a:pt x="139" y="129"/>
                    <a:pt x="139" y="129"/>
                  </a:cubicBezTo>
                  <a:lnTo>
                    <a:pt x="139" y="142"/>
                  </a:lnTo>
                  <a:close/>
                  <a:moveTo>
                    <a:pt x="16" y="113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8" y="113"/>
                    <a:pt x="138" y="113"/>
                    <a:pt x="138" y="113"/>
                  </a:cubicBezTo>
                  <a:lnTo>
                    <a:pt x="16" y="113"/>
                  </a:lnTo>
                  <a:close/>
                  <a:moveTo>
                    <a:pt x="139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83"/>
                  </a:lnTo>
                  <a:close/>
                </a:path>
              </a:pathLst>
            </a:custGeom>
            <a:solidFill>
              <a:srgbClr val="EC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 userDrawn="1"/>
        </p:nvSpPr>
        <p:spPr>
          <a:xfrm>
            <a:off x="838200" y="196215"/>
            <a:ext cx="2426970" cy="66929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1485" y="188640"/>
            <a:ext cx="3199765" cy="669290"/>
          </a:xfrm>
          <a:effectLst>
            <a:softEdge rad="12700"/>
          </a:effectLst>
        </p:spPr>
        <p:txBody>
          <a:bodyPr anchor="b" anchorCtr="0">
            <a:noAutofit/>
          </a:bodyPr>
          <a:lstStyle>
            <a:lvl1pPr algn="ctr">
              <a:defRPr sz="3400" b="1" u="none" strike="noStrike" kern="1200" cap="none" spc="300" normalizeH="0">
                <a:solidFill>
                  <a:schemeClr val="bg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</a:defRPr>
            </a:lvl1pPr>
          </a:lstStyle>
          <a:p>
            <a:r>
              <a:rPr lang="zh-CN" altLang="en-US"/>
              <a:t>单击此处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38250"/>
            <a:ext cx="10515600" cy="5032375"/>
          </a:xfrm>
          <a:noFill/>
          <a:ln w="28575" cmpd="sng">
            <a:solidFill>
              <a:srgbClr val="00B050"/>
            </a:solidFill>
            <a:prstDash val="solid"/>
          </a:ln>
          <a:effectLst/>
        </p:spPr>
        <p:txBody>
          <a:bodyPr/>
          <a:lstStyle>
            <a:lvl1pPr marL="0" indent="0" eaLnBrk="1" fontAlgn="auto" latinLnBrk="0" hangingPunct="1">
              <a:lnSpc>
                <a:spcPct val="130000"/>
              </a:lnSpc>
              <a:buNone/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1pPr>
            <a:lvl2pPr marL="457200" indent="0" eaLnBrk="1" fontAlgn="auto" latinLnBrk="0" hangingPunct="1">
              <a:lnSpc>
                <a:spcPct val="130000"/>
              </a:lnSpc>
              <a:buNone/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2pPr>
            <a:lvl3pPr eaLnBrk="1" fontAlgn="auto" latinLnBrk="0" hangingPunct="1">
              <a:lnSpc>
                <a:spcPct val="130000"/>
              </a:lnSpc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3pPr>
            <a:lvl4pPr eaLnBrk="1" fontAlgn="auto" latinLnBrk="0" hangingPunct="1">
              <a:lnSpc>
                <a:spcPct val="130000"/>
              </a:lnSpc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4pPr>
            <a:lvl5pPr eaLnBrk="1" fontAlgn="auto" latinLnBrk="0" hangingPunct="1">
              <a:lnSpc>
                <a:spcPct val="130000"/>
              </a:lnSpc>
              <a:defRPr sz="26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119336" y="221615"/>
            <a:ext cx="576064" cy="704069"/>
            <a:chOff x="9042411" y="5681662"/>
            <a:chExt cx="554039" cy="55403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9" name="Rectangle 1410"/>
            <p:cNvSpPr>
              <a:spLocks noChangeArrowheads="1"/>
            </p:cNvSpPr>
            <p:nvPr/>
          </p:nvSpPr>
          <p:spPr bwMode="auto">
            <a:xfrm>
              <a:off x="9042411" y="5681662"/>
              <a:ext cx="554039" cy="554038"/>
            </a:xfrm>
            <a:prstGeom prst="rect">
              <a:avLst/>
            </a:prstGeom>
            <a:solidFill>
              <a:srgbClr val="56C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" name="Freeform 2062"/>
            <p:cNvSpPr/>
            <p:nvPr/>
          </p:nvSpPr>
          <p:spPr bwMode="auto">
            <a:xfrm>
              <a:off x="9153536" y="5802312"/>
              <a:ext cx="125413" cy="142875"/>
            </a:xfrm>
            <a:custGeom>
              <a:avLst/>
              <a:gdLst>
                <a:gd name="T0" fmla="*/ 0 w 189"/>
                <a:gd name="T1" fmla="*/ 198 h 215"/>
                <a:gd name="T2" fmla="*/ 70 w 189"/>
                <a:gd name="T3" fmla="*/ 13 h 215"/>
                <a:gd name="T4" fmla="*/ 174 w 189"/>
                <a:gd name="T5" fmla="*/ 65 h 215"/>
                <a:gd name="T6" fmla="*/ 189 w 189"/>
                <a:gd name="T7" fmla="*/ 89 h 215"/>
                <a:gd name="T8" fmla="*/ 123 w 189"/>
                <a:gd name="T9" fmla="*/ 215 h 215"/>
                <a:gd name="T10" fmla="*/ 0 w 189"/>
                <a:gd name="T11" fmla="*/ 198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15">
                  <a:moveTo>
                    <a:pt x="0" y="198"/>
                  </a:moveTo>
                  <a:cubicBezTo>
                    <a:pt x="0" y="198"/>
                    <a:pt x="41" y="27"/>
                    <a:pt x="70" y="13"/>
                  </a:cubicBezTo>
                  <a:cubicBezTo>
                    <a:pt x="99" y="0"/>
                    <a:pt x="174" y="65"/>
                    <a:pt x="174" y="65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23" y="215"/>
                    <a:pt x="123" y="215"/>
                    <a:pt x="123" y="215"/>
                  </a:cubicBezTo>
                  <a:lnTo>
                    <a:pt x="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2" name="Rectangle 2063"/>
            <p:cNvSpPr>
              <a:spLocks noChangeArrowheads="1"/>
            </p:cNvSpPr>
            <p:nvPr/>
          </p:nvSpPr>
          <p:spPr bwMode="auto">
            <a:xfrm>
              <a:off x="9299586" y="583247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3" name="Rectangle 2064"/>
            <p:cNvSpPr>
              <a:spLocks noChangeArrowheads="1"/>
            </p:cNvSpPr>
            <p:nvPr/>
          </p:nvSpPr>
          <p:spPr bwMode="auto">
            <a:xfrm>
              <a:off x="9421824" y="5832474"/>
              <a:ext cx="88900" cy="87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Rectangle 2065"/>
            <p:cNvSpPr>
              <a:spLocks noChangeArrowheads="1"/>
            </p:cNvSpPr>
            <p:nvPr/>
          </p:nvSpPr>
          <p:spPr bwMode="auto">
            <a:xfrm>
              <a:off x="9299586" y="6015036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5" name="Rectangle 2066"/>
            <p:cNvSpPr>
              <a:spLocks noChangeArrowheads="1"/>
            </p:cNvSpPr>
            <p:nvPr/>
          </p:nvSpPr>
          <p:spPr bwMode="auto">
            <a:xfrm>
              <a:off x="9421824" y="6010273"/>
              <a:ext cx="93663" cy="968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Freeform 2067"/>
            <p:cNvSpPr/>
            <p:nvPr/>
          </p:nvSpPr>
          <p:spPr bwMode="auto">
            <a:xfrm>
              <a:off x="9090036" y="5988049"/>
              <a:ext cx="115888" cy="123825"/>
            </a:xfrm>
            <a:custGeom>
              <a:avLst/>
              <a:gdLst>
                <a:gd name="T0" fmla="*/ 0 w 73"/>
                <a:gd name="T1" fmla="*/ 55 h 78"/>
                <a:gd name="T2" fmla="*/ 33 w 73"/>
                <a:gd name="T3" fmla="*/ 0 h 78"/>
                <a:gd name="T4" fmla="*/ 73 w 73"/>
                <a:gd name="T5" fmla="*/ 27 h 78"/>
                <a:gd name="T6" fmla="*/ 60 w 73"/>
                <a:gd name="T7" fmla="*/ 78 h 78"/>
                <a:gd name="T8" fmla="*/ 0 w 73"/>
                <a:gd name="T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8">
                  <a:moveTo>
                    <a:pt x="0" y="55"/>
                  </a:moveTo>
                  <a:lnTo>
                    <a:pt x="33" y="0"/>
                  </a:lnTo>
                  <a:lnTo>
                    <a:pt x="73" y="27"/>
                  </a:lnTo>
                  <a:lnTo>
                    <a:pt x="60" y="7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Freeform 2068"/>
            <p:cNvSpPr>
              <a:spLocks noEditPoints="1"/>
            </p:cNvSpPr>
            <p:nvPr/>
          </p:nvSpPr>
          <p:spPr bwMode="auto">
            <a:xfrm>
              <a:off x="9082095" y="5792792"/>
              <a:ext cx="207963" cy="342900"/>
            </a:xfrm>
            <a:custGeom>
              <a:avLst/>
              <a:gdLst>
                <a:gd name="T0" fmla="*/ 292 w 313"/>
                <a:gd name="T1" fmla="*/ 43 h 513"/>
                <a:gd name="T2" fmla="*/ 185 w 313"/>
                <a:gd name="T3" fmla="*/ 5 h 513"/>
                <a:gd name="T4" fmla="*/ 160 w 313"/>
                <a:gd name="T5" fmla="*/ 4 h 513"/>
                <a:gd name="T6" fmla="*/ 1 w 313"/>
                <a:gd name="T7" fmla="*/ 456 h 513"/>
                <a:gd name="T8" fmla="*/ 21 w 313"/>
                <a:gd name="T9" fmla="*/ 471 h 513"/>
                <a:gd name="T10" fmla="*/ 128 w 313"/>
                <a:gd name="T11" fmla="*/ 508 h 513"/>
                <a:gd name="T12" fmla="*/ 153 w 313"/>
                <a:gd name="T13" fmla="*/ 510 h 513"/>
                <a:gd name="T14" fmla="*/ 312 w 313"/>
                <a:gd name="T15" fmla="*/ 58 h 513"/>
                <a:gd name="T16" fmla="*/ 292 w 313"/>
                <a:gd name="T17" fmla="*/ 43 h 513"/>
                <a:gd name="T18" fmla="*/ 150 w 313"/>
                <a:gd name="T19" fmla="*/ 454 h 513"/>
                <a:gd name="T20" fmla="*/ 147 w 313"/>
                <a:gd name="T21" fmla="*/ 456 h 513"/>
                <a:gd name="T22" fmla="*/ 33 w 313"/>
                <a:gd name="T23" fmla="*/ 416 h 513"/>
                <a:gd name="T24" fmla="*/ 33 w 313"/>
                <a:gd name="T25" fmla="*/ 413 h 513"/>
                <a:gd name="T26" fmla="*/ 37 w 313"/>
                <a:gd name="T27" fmla="*/ 400 h 513"/>
                <a:gd name="T28" fmla="*/ 40 w 313"/>
                <a:gd name="T29" fmla="*/ 398 h 513"/>
                <a:gd name="T30" fmla="*/ 153 w 313"/>
                <a:gd name="T31" fmla="*/ 438 h 513"/>
                <a:gd name="T32" fmla="*/ 154 w 313"/>
                <a:gd name="T33" fmla="*/ 441 h 513"/>
                <a:gd name="T34" fmla="*/ 150 w 313"/>
                <a:gd name="T35" fmla="*/ 454 h 513"/>
                <a:gd name="T36" fmla="*/ 81 w 313"/>
                <a:gd name="T37" fmla="*/ 368 h 513"/>
                <a:gd name="T38" fmla="*/ 120 w 313"/>
                <a:gd name="T39" fmla="*/ 349 h 513"/>
                <a:gd name="T40" fmla="*/ 139 w 313"/>
                <a:gd name="T41" fmla="*/ 388 h 513"/>
                <a:gd name="T42" fmla="*/ 100 w 313"/>
                <a:gd name="T43" fmla="*/ 407 h 513"/>
                <a:gd name="T44" fmla="*/ 81 w 313"/>
                <a:gd name="T45" fmla="*/ 368 h 513"/>
                <a:gd name="T46" fmla="*/ 247 w 313"/>
                <a:gd name="T47" fmla="*/ 178 h 513"/>
                <a:gd name="T48" fmla="*/ 244 w 313"/>
                <a:gd name="T49" fmla="*/ 180 h 513"/>
                <a:gd name="T50" fmla="*/ 130 w 313"/>
                <a:gd name="T51" fmla="*/ 140 h 513"/>
                <a:gd name="T52" fmla="*/ 130 w 313"/>
                <a:gd name="T53" fmla="*/ 137 h 513"/>
                <a:gd name="T54" fmla="*/ 134 w 313"/>
                <a:gd name="T55" fmla="*/ 124 h 513"/>
                <a:gd name="T56" fmla="*/ 137 w 313"/>
                <a:gd name="T57" fmla="*/ 122 h 513"/>
                <a:gd name="T58" fmla="*/ 251 w 313"/>
                <a:gd name="T59" fmla="*/ 162 h 513"/>
                <a:gd name="T60" fmla="*/ 251 w 313"/>
                <a:gd name="T61" fmla="*/ 165 h 513"/>
                <a:gd name="T62" fmla="*/ 247 w 313"/>
                <a:gd name="T63" fmla="*/ 178 h 513"/>
                <a:gd name="T64" fmla="*/ 140 w 313"/>
                <a:gd name="T65" fmla="*/ 110 h 513"/>
                <a:gd name="T66" fmla="*/ 146 w 313"/>
                <a:gd name="T67" fmla="*/ 94 h 513"/>
                <a:gd name="T68" fmla="*/ 261 w 313"/>
                <a:gd name="T69" fmla="*/ 135 h 513"/>
                <a:gd name="T70" fmla="*/ 255 w 313"/>
                <a:gd name="T71" fmla="*/ 150 h 513"/>
                <a:gd name="T72" fmla="*/ 140 w 313"/>
                <a:gd name="T73" fmla="*/ 110 h 513"/>
                <a:gd name="T74" fmla="*/ 266 w 313"/>
                <a:gd name="T75" fmla="*/ 123 h 513"/>
                <a:gd name="T76" fmla="*/ 264 w 313"/>
                <a:gd name="T77" fmla="*/ 125 h 513"/>
                <a:gd name="T78" fmla="*/ 150 w 313"/>
                <a:gd name="T79" fmla="*/ 85 h 513"/>
                <a:gd name="T80" fmla="*/ 149 w 313"/>
                <a:gd name="T81" fmla="*/ 81 h 513"/>
                <a:gd name="T82" fmla="*/ 154 w 313"/>
                <a:gd name="T83" fmla="*/ 69 h 513"/>
                <a:gd name="T84" fmla="*/ 156 w 313"/>
                <a:gd name="T85" fmla="*/ 67 h 513"/>
                <a:gd name="T86" fmla="*/ 270 w 313"/>
                <a:gd name="T87" fmla="*/ 107 h 513"/>
                <a:gd name="T88" fmla="*/ 271 w 313"/>
                <a:gd name="T89" fmla="*/ 110 h 513"/>
                <a:gd name="T90" fmla="*/ 266 w 313"/>
                <a:gd name="T91" fmla="*/ 12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513">
                  <a:moveTo>
                    <a:pt x="292" y="43"/>
                  </a:moveTo>
                  <a:cubicBezTo>
                    <a:pt x="185" y="5"/>
                    <a:pt x="185" y="5"/>
                    <a:pt x="185" y="5"/>
                  </a:cubicBezTo>
                  <a:cubicBezTo>
                    <a:pt x="173" y="1"/>
                    <a:pt x="161" y="0"/>
                    <a:pt x="160" y="4"/>
                  </a:cubicBezTo>
                  <a:cubicBezTo>
                    <a:pt x="1" y="456"/>
                    <a:pt x="1" y="456"/>
                    <a:pt x="1" y="456"/>
                  </a:cubicBezTo>
                  <a:cubicBezTo>
                    <a:pt x="0" y="460"/>
                    <a:pt x="9" y="466"/>
                    <a:pt x="21" y="471"/>
                  </a:cubicBezTo>
                  <a:cubicBezTo>
                    <a:pt x="128" y="508"/>
                    <a:pt x="128" y="508"/>
                    <a:pt x="128" y="508"/>
                  </a:cubicBezTo>
                  <a:cubicBezTo>
                    <a:pt x="140" y="513"/>
                    <a:pt x="152" y="513"/>
                    <a:pt x="153" y="510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3" y="54"/>
                    <a:pt x="304" y="47"/>
                    <a:pt x="292" y="43"/>
                  </a:cubicBezTo>
                  <a:close/>
                  <a:moveTo>
                    <a:pt x="150" y="454"/>
                  </a:moveTo>
                  <a:cubicBezTo>
                    <a:pt x="147" y="456"/>
                    <a:pt x="147" y="456"/>
                    <a:pt x="147" y="456"/>
                  </a:cubicBezTo>
                  <a:cubicBezTo>
                    <a:pt x="33" y="416"/>
                    <a:pt x="33" y="416"/>
                    <a:pt x="33" y="416"/>
                  </a:cubicBezTo>
                  <a:cubicBezTo>
                    <a:pt x="33" y="413"/>
                    <a:pt x="33" y="413"/>
                    <a:pt x="33" y="413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398"/>
                    <a:pt x="40" y="398"/>
                    <a:pt x="40" y="398"/>
                  </a:cubicBezTo>
                  <a:cubicBezTo>
                    <a:pt x="153" y="438"/>
                    <a:pt x="153" y="438"/>
                    <a:pt x="153" y="438"/>
                  </a:cubicBezTo>
                  <a:cubicBezTo>
                    <a:pt x="154" y="441"/>
                    <a:pt x="154" y="441"/>
                    <a:pt x="154" y="441"/>
                  </a:cubicBezTo>
                  <a:lnTo>
                    <a:pt x="150" y="454"/>
                  </a:lnTo>
                  <a:close/>
                  <a:moveTo>
                    <a:pt x="81" y="368"/>
                  </a:moveTo>
                  <a:cubicBezTo>
                    <a:pt x="86" y="352"/>
                    <a:pt x="104" y="343"/>
                    <a:pt x="120" y="349"/>
                  </a:cubicBezTo>
                  <a:cubicBezTo>
                    <a:pt x="136" y="355"/>
                    <a:pt x="145" y="372"/>
                    <a:pt x="139" y="388"/>
                  </a:cubicBezTo>
                  <a:cubicBezTo>
                    <a:pt x="133" y="404"/>
                    <a:pt x="116" y="413"/>
                    <a:pt x="100" y="407"/>
                  </a:cubicBezTo>
                  <a:cubicBezTo>
                    <a:pt x="84" y="402"/>
                    <a:pt x="75" y="384"/>
                    <a:pt x="81" y="368"/>
                  </a:cubicBezTo>
                  <a:close/>
                  <a:moveTo>
                    <a:pt x="247" y="178"/>
                  </a:moveTo>
                  <a:cubicBezTo>
                    <a:pt x="244" y="180"/>
                    <a:pt x="244" y="180"/>
                    <a:pt x="244" y="18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0" y="137"/>
                    <a:pt x="130" y="137"/>
                    <a:pt x="130" y="137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251" y="162"/>
                    <a:pt x="251" y="162"/>
                    <a:pt x="251" y="162"/>
                  </a:cubicBezTo>
                  <a:cubicBezTo>
                    <a:pt x="251" y="165"/>
                    <a:pt x="251" y="165"/>
                    <a:pt x="251" y="165"/>
                  </a:cubicBezTo>
                  <a:lnTo>
                    <a:pt x="247" y="178"/>
                  </a:lnTo>
                  <a:close/>
                  <a:moveTo>
                    <a:pt x="140" y="110"/>
                  </a:moveTo>
                  <a:cubicBezTo>
                    <a:pt x="146" y="94"/>
                    <a:pt x="146" y="94"/>
                    <a:pt x="146" y="94"/>
                  </a:cubicBezTo>
                  <a:cubicBezTo>
                    <a:pt x="261" y="135"/>
                    <a:pt x="261" y="135"/>
                    <a:pt x="261" y="135"/>
                  </a:cubicBezTo>
                  <a:cubicBezTo>
                    <a:pt x="255" y="150"/>
                    <a:pt x="255" y="150"/>
                    <a:pt x="255" y="150"/>
                  </a:cubicBezTo>
                  <a:lnTo>
                    <a:pt x="140" y="110"/>
                  </a:lnTo>
                  <a:close/>
                  <a:moveTo>
                    <a:pt x="266" y="123"/>
                  </a:moveTo>
                  <a:cubicBezTo>
                    <a:pt x="264" y="125"/>
                    <a:pt x="264" y="125"/>
                    <a:pt x="264" y="12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49" y="81"/>
                    <a:pt x="149" y="81"/>
                    <a:pt x="149" y="81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270" y="107"/>
                    <a:pt x="270" y="107"/>
                    <a:pt x="270" y="107"/>
                  </a:cubicBezTo>
                  <a:cubicBezTo>
                    <a:pt x="271" y="110"/>
                    <a:pt x="271" y="110"/>
                    <a:pt x="271" y="110"/>
                  </a:cubicBezTo>
                  <a:lnTo>
                    <a:pt x="266" y="123"/>
                  </a:lnTo>
                  <a:close/>
                </a:path>
              </a:pathLst>
            </a:custGeom>
            <a:solidFill>
              <a:srgbClr val="263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8" name="Freeform 2069"/>
            <p:cNvSpPr>
              <a:spLocks noEditPoints="1"/>
            </p:cNvSpPr>
            <p:nvPr/>
          </p:nvSpPr>
          <p:spPr bwMode="auto">
            <a:xfrm>
              <a:off x="9293226" y="5802317"/>
              <a:ext cx="107950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40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6 w 161"/>
                <a:gd name="T25" fmla="*/ 434 h 493"/>
                <a:gd name="T26" fmla="*/ 16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40 w 161"/>
                <a:gd name="T33" fmla="*/ 421 h 493"/>
                <a:gd name="T34" fmla="*/ 140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8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40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6 w 161"/>
                <a:gd name="T53" fmla="*/ 142 h 493"/>
                <a:gd name="T54" fmla="*/ 16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40 w 161"/>
                <a:gd name="T61" fmla="*/ 129 h 493"/>
                <a:gd name="T62" fmla="*/ 140 w 161"/>
                <a:gd name="T63" fmla="*/ 142 h 493"/>
                <a:gd name="T64" fmla="*/ 17 w 161"/>
                <a:gd name="T65" fmla="*/ 113 h 493"/>
                <a:gd name="T66" fmla="*/ 17 w 161"/>
                <a:gd name="T67" fmla="*/ 97 h 493"/>
                <a:gd name="T68" fmla="*/ 139 w 161"/>
                <a:gd name="T69" fmla="*/ 97 h 493"/>
                <a:gd name="T70" fmla="*/ 139 w 161"/>
                <a:gd name="T71" fmla="*/ 113 h 493"/>
                <a:gd name="T72" fmla="*/ 17 w 161"/>
                <a:gd name="T73" fmla="*/ 113 h 493"/>
                <a:gd name="T74" fmla="*/ 140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6 w 161"/>
                <a:gd name="T81" fmla="*/ 83 h 493"/>
                <a:gd name="T82" fmla="*/ 16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40 w 161"/>
                <a:gd name="T89" fmla="*/ 70 h 493"/>
                <a:gd name="T90" fmla="*/ 140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1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1" y="0"/>
                    <a:pt x="137" y="0"/>
                  </a:cubicBezTo>
                  <a:close/>
                  <a:moveTo>
                    <a:pt x="140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6" y="434"/>
                    <a:pt x="16" y="434"/>
                    <a:pt x="16" y="434"/>
                  </a:cubicBezTo>
                  <a:cubicBezTo>
                    <a:pt x="16" y="421"/>
                    <a:pt x="16" y="421"/>
                    <a:pt x="16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40" y="421"/>
                    <a:pt x="140" y="421"/>
                    <a:pt x="140" y="421"/>
                  </a:cubicBezTo>
                  <a:lnTo>
                    <a:pt x="140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8" y="359"/>
                    <a:pt x="108" y="376"/>
                  </a:cubicBezTo>
                  <a:cubicBezTo>
                    <a:pt x="108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40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6" y="142"/>
                    <a:pt x="16" y="142"/>
                    <a:pt x="16" y="142"/>
                  </a:cubicBezTo>
                  <a:cubicBezTo>
                    <a:pt x="16" y="129"/>
                    <a:pt x="16" y="129"/>
                    <a:pt x="16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40" y="129"/>
                    <a:pt x="140" y="129"/>
                    <a:pt x="140" y="129"/>
                  </a:cubicBezTo>
                  <a:lnTo>
                    <a:pt x="140" y="142"/>
                  </a:lnTo>
                  <a:close/>
                  <a:moveTo>
                    <a:pt x="17" y="113"/>
                  </a:moveTo>
                  <a:cubicBezTo>
                    <a:pt x="17" y="97"/>
                    <a:pt x="17" y="97"/>
                    <a:pt x="17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39" y="113"/>
                    <a:pt x="139" y="113"/>
                    <a:pt x="139" y="113"/>
                  </a:cubicBezTo>
                  <a:lnTo>
                    <a:pt x="17" y="113"/>
                  </a:lnTo>
                  <a:close/>
                  <a:moveTo>
                    <a:pt x="140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70"/>
                    <a:pt x="140" y="70"/>
                    <a:pt x="140" y="70"/>
                  </a:cubicBezTo>
                  <a:lnTo>
                    <a:pt x="140" y="83"/>
                  </a:lnTo>
                  <a:close/>
                </a:path>
              </a:pathLst>
            </a:custGeom>
            <a:solidFill>
              <a:srgbClr val="F0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Freeform 2070"/>
            <p:cNvSpPr>
              <a:spLocks noEditPoints="1"/>
            </p:cNvSpPr>
            <p:nvPr/>
          </p:nvSpPr>
          <p:spPr bwMode="auto">
            <a:xfrm>
              <a:off x="9415463" y="5802313"/>
              <a:ext cx="106363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39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5 w 161"/>
                <a:gd name="T25" fmla="*/ 434 h 493"/>
                <a:gd name="T26" fmla="*/ 15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39 w 161"/>
                <a:gd name="T33" fmla="*/ 421 h 493"/>
                <a:gd name="T34" fmla="*/ 139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7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39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5 w 161"/>
                <a:gd name="T53" fmla="*/ 142 h 493"/>
                <a:gd name="T54" fmla="*/ 15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39 w 161"/>
                <a:gd name="T61" fmla="*/ 129 h 493"/>
                <a:gd name="T62" fmla="*/ 139 w 161"/>
                <a:gd name="T63" fmla="*/ 142 h 493"/>
                <a:gd name="T64" fmla="*/ 16 w 161"/>
                <a:gd name="T65" fmla="*/ 113 h 493"/>
                <a:gd name="T66" fmla="*/ 16 w 161"/>
                <a:gd name="T67" fmla="*/ 97 h 493"/>
                <a:gd name="T68" fmla="*/ 138 w 161"/>
                <a:gd name="T69" fmla="*/ 97 h 493"/>
                <a:gd name="T70" fmla="*/ 138 w 161"/>
                <a:gd name="T71" fmla="*/ 113 h 493"/>
                <a:gd name="T72" fmla="*/ 16 w 161"/>
                <a:gd name="T73" fmla="*/ 113 h 493"/>
                <a:gd name="T74" fmla="*/ 139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5 w 161"/>
                <a:gd name="T81" fmla="*/ 83 h 493"/>
                <a:gd name="T82" fmla="*/ 15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39 w 161"/>
                <a:gd name="T89" fmla="*/ 70 h 493"/>
                <a:gd name="T90" fmla="*/ 139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0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0" y="0"/>
                    <a:pt x="137" y="0"/>
                  </a:cubicBezTo>
                  <a:close/>
                  <a:moveTo>
                    <a:pt x="139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5" y="434"/>
                    <a:pt x="15" y="434"/>
                    <a:pt x="15" y="434"/>
                  </a:cubicBezTo>
                  <a:cubicBezTo>
                    <a:pt x="15" y="421"/>
                    <a:pt x="15" y="421"/>
                    <a:pt x="15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39" y="421"/>
                    <a:pt x="139" y="421"/>
                    <a:pt x="139" y="421"/>
                  </a:cubicBezTo>
                  <a:lnTo>
                    <a:pt x="139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7" y="359"/>
                    <a:pt x="107" y="376"/>
                  </a:cubicBezTo>
                  <a:cubicBezTo>
                    <a:pt x="107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39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39" y="129"/>
                    <a:pt x="139" y="129"/>
                    <a:pt x="139" y="129"/>
                  </a:cubicBezTo>
                  <a:lnTo>
                    <a:pt x="139" y="142"/>
                  </a:lnTo>
                  <a:close/>
                  <a:moveTo>
                    <a:pt x="16" y="113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8" y="113"/>
                    <a:pt x="138" y="113"/>
                    <a:pt x="138" y="113"/>
                  </a:cubicBezTo>
                  <a:lnTo>
                    <a:pt x="16" y="113"/>
                  </a:lnTo>
                  <a:close/>
                  <a:moveTo>
                    <a:pt x="139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83"/>
                  </a:lnTo>
                  <a:close/>
                </a:path>
              </a:pathLst>
            </a:custGeom>
            <a:solidFill>
              <a:srgbClr val="EC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 userDrawn="1"/>
        </p:nvSpPr>
        <p:spPr>
          <a:xfrm>
            <a:off x="838200" y="221615"/>
            <a:ext cx="2426970" cy="731520"/>
          </a:xfrm>
          <a:prstGeom prst="roundRect">
            <a:avLst/>
          </a:prstGeom>
          <a:solidFill>
            <a:srgbClr val="013A57"/>
          </a:solidFill>
          <a:ln>
            <a:noFill/>
          </a:ln>
          <a:effectLst>
            <a:glow rad="762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89915" y="221615"/>
            <a:ext cx="2924175" cy="851535"/>
          </a:xfrm>
          <a:effectLst>
            <a:softEdge rad="12700"/>
          </a:effectLst>
        </p:spPr>
        <p:txBody>
          <a:bodyPr anchor="ctr" anchorCtr="0">
            <a:noAutofit/>
          </a:bodyPr>
          <a:lstStyle>
            <a:lvl1pPr algn="ctr">
              <a:defRPr sz="3400" b="1" u="none" strike="noStrike" kern="1200" cap="none" spc="300" normalizeH="0">
                <a:solidFill>
                  <a:schemeClr val="bg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</a:defRPr>
            </a:lvl1pPr>
          </a:lstStyle>
          <a:p>
            <a:r>
              <a:rPr lang="zh-CN" altLang="en-US"/>
              <a:t>单击此处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515600" cy="5032375"/>
          </a:xfrm>
          <a:noFill/>
          <a:ln w="28575" cmpd="sng">
            <a:noFill/>
            <a:prstDash val="solid"/>
          </a:ln>
          <a:effectLst/>
        </p:spPr>
        <p:txBody>
          <a:bodyPr/>
          <a:lstStyle>
            <a:lvl1pPr marL="0" indent="0" eaLnBrk="1" fontAlgn="auto" latinLnBrk="0" hangingPunct="1">
              <a:lnSpc>
                <a:spcPct val="130000"/>
              </a:lnSpc>
              <a:buNone/>
              <a:defRPr sz="2800" b="1" u="none" strike="noStrike" kern="1200" cap="none" spc="1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1pPr>
            <a:lvl2pPr marL="457200" indent="0" eaLnBrk="1" fontAlgn="auto" latinLnBrk="0" hangingPunct="1">
              <a:lnSpc>
                <a:spcPct val="130000"/>
              </a:lnSpc>
              <a:buNone/>
              <a:defRPr sz="2800" b="1" u="none" strike="noStrike" kern="1200" cap="none" spc="1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2pPr>
            <a:lvl3pPr eaLnBrk="1" fontAlgn="auto" latinLnBrk="0" hangingPunct="1">
              <a:lnSpc>
                <a:spcPct val="130000"/>
              </a:lnSpc>
              <a:defRPr sz="28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3pPr>
            <a:lvl4pPr eaLnBrk="1" fontAlgn="auto" latinLnBrk="0" hangingPunct="1">
              <a:lnSpc>
                <a:spcPct val="130000"/>
              </a:lnSpc>
              <a:defRPr sz="28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4pPr>
            <a:lvl5pPr eaLnBrk="1" fontAlgn="auto" latinLnBrk="0" hangingPunct="1">
              <a:lnSpc>
                <a:spcPct val="130000"/>
              </a:lnSpc>
              <a:defRPr sz="2800" b="1" u="none" strike="noStrike" kern="1200" cap="none" spc="200" normalizeH="0">
                <a:solidFill>
                  <a:srgbClr val="002060"/>
                </a:solidFill>
                <a:uFillTx/>
                <a:latin typeface="黑体" panose="02010609060101010101" charset="-122"/>
                <a:ea typeface="黑体" panose="02010609060101010101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838200" y="1124744"/>
            <a:ext cx="10800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 userDrawn="1"/>
        </p:nvGrpSpPr>
        <p:grpSpPr>
          <a:xfrm>
            <a:off x="119336" y="221615"/>
            <a:ext cx="576064" cy="704069"/>
            <a:chOff x="9042411" y="5681662"/>
            <a:chExt cx="554039" cy="55403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0" name="Rectangle 1410"/>
            <p:cNvSpPr>
              <a:spLocks noChangeArrowheads="1"/>
            </p:cNvSpPr>
            <p:nvPr/>
          </p:nvSpPr>
          <p:spPr bwMode="auto">
            <a:xfrm>
              <a:off x="9042411" y="5681662"/>
              <a:ext cx="554039" cy="554038"/>
            </a:xfrm>
            <a:prstGeom prst="rect">
              <a:avLst/>
            </a:prstGeom>
            <a:solidFill>
              <a:srgbClr val="56C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2" name="Freeform 2062"/>
            <p:cNvSpPr/>
            <p:nvPr/>
          </p:nvSpPr>
          <p:spPr bwMode="auto">
            <a:xfrm>
              <a:off x="9153536" y="5802312"/>
              <a:ext cx="125413" cy="142875"/>
            </a:xfrm>
            <a:custGeom>
              <a:avLst/>
              <a:gdLst>
                <a:gd name="T0" fmla="*/ 0 w 189"/>
                <a:gd name="T1" fmla="*/ 198 h 215"/>
                <a:gd name="T2" fmla="*/ 70 w 189"/>
                <a:gd name="T3" fmla="*/ 13 h 215"/>
                <a:gd name="T4" fmla="*/ 174 w 189"/>
                <a:gd name="T5" fmla="*/ 65 h 215"/>
                <a:gd name="T6" fmla="*/ 189 w 189"/>
                <a:gd name="T7" fmla="*/ 89 h 215"/>
                <a:gd name="T8" fmla="*/ 123 w 189"/>
                <a:gd name="T9" fmla="*/ 215 h 215"/>
                <a:gd name="T10" fmla="*/ 0 w 189"/>
                <a:gd name="T11" fmla="*/ 198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15">
                  <a:moveTo>
                    <a:pt x="0" y="198"/>
                  </a:moveTo>
                  <a:cubicBezTo>
                    <a:pt x="0" y="198"/>
                    <a:pt x="41" y="27"/>
                    <a:pt x="70" y="13"/>
                  </a:cubicBezTo>
                  <a:cubicBezTo>
                    <a:pt x="99" y="0"/>
                    <a:pt x="174" y="65"/>
                    <a:pt x="174" y="65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23" y="215"/>
                    <a:pt x="123" y="215"/>
                    <a:pt x="123" y="215"/>
                  </a:cubicBezTo>
                  <a:lnTo>
                    <a:pt x="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3" name="Rectangle 2063"/>
            <p:cNvSpPr>
              <a:spLocks noChangeArrowheads="1"/>
            </p:cNvSpPr>
            <p:nvPr/>
          </p:nvSpPr>
          <p:spPr bwMode="auto">
            <a:xfrm>
              <a:off x="9299586" y="583247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Rectangle 2064"/>
            <p:cNvSpPr>
              <a:spLocks noChangeArrowheads="1"/>
            </p:cNvSpPr>
            <p:nvPr/>
          </p:nvSpPr>
          <p:spPr bwMode="auto">
            <a:xfrm>
              <a:off x="9421824" y="5832474"/>
              <a:ext cx="88900" cy="87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5" name="Rectangle 2065"/>
            <p:cNvSpPr>
              <a:spLocks noChangeArrowheads="1"/>
            </p:cNvSpPr>
            <p:nvPr/>
          </p:nvSpPr>
          <p:spPr bwMode="auto">
            <a:xfrm>
              <a:off x="9299586" y="6015036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Rectangle 2066"/>
            <p:cNvSpPr>
              <a:spLocks noChangeArrowheads="1"/>
            </p:cNvSpPr>
            <p:nvPr/>
          </p:nvSpPr>
          <p:spPr bwMode="auto">
            <a:xfrm>
              <a:off x="9421824" y="6010273"/>
              <a:ext cx="93663" cy="968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Freeform 2067"/>
            <p:cNvSpPr/>
            <p:nvPr/>
          </p:nvSpPr>
          <p:spPr bwMode="auto">
            <a:xfrm>
              <a:off x="9090036" y="5988049"/>
              <a:ext cx="115888" cy="123825"/>
            </a:xfrm>
            <a:custGeom>
              <a:avLst/>
              <a:gdLst>
                <a:gd name="T0" fmla="*/ 0 w 73"/>
                <a:gd name="T1" fmla="*/ 55 h 78"/>
                <a:gd name="T2" fmla="*/ 33 w 73"/>
                <a:gd name="T3" fmla="*/ 0 h 78"/>
                <a:gd name="T4" fmla="*/ 73 w 73"/>
                <a:gd name="T5" fmla="*/ 27 h 78"/>
                <a:gd name="T6" fmla="*/ 60 w 73"/>
                <a:gd name="T7" fmla="*/ 78 h 78"/>
                <a:gd name="T8" fmla="*/ 0 w 73"/>
                <a:gd name="T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8">
                  <a:moveTo>
                    <a:pt x="0" y="55"/>
                  </a:moveTo>
                  <a:lnTo>
                    <a:pt x="33" y="0"/>
                  </a:lnTo>
                  <a:lnTo>
                    <a:pt x="73" y="27"/>
                  </a:lnTo>
                  <a:lnTo>
                    <a:pt x="60" y="7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8" name="Freeform 2068"/>
            <p:cNvSpPr>
              <a:spLocks noEditPoints="1"/>
            </p:cNvSpPr>
            <p:nvPr/>
          </p:nvSpPr>
          <p:spPr bwMode="auto">
            <a:xfrm>
              <a:off x="9082095" y="5792792"/>
              <a:ext cx="207963" cy="342900"/>
            </a:xfrm>
            <a:custGeom>
              <a:avLst/>
              <a:gdLst>
                <a:gd name="T0" fmla="*/ 292 w 313"/>
                <a:gd name="T1" fmla="*/ 43 h 513"/>
                <a:gd name="T2" fmla="*/ 185 w 313"/>
                <a:gd name="T3" fmla="*/ 5 h 513"/>
                <a:gd name="T4" fmla="*/ 160 w 313"/>
                <a:gd name="T5" fmla="*/ 4 h 513"/>
                <a:gd name="T6" fmla="*/ 1 w 313"/>
                <a:gd name="T7" fmla="*/ 456 h 513"/>
                <a:gd name="T8" fmla="*/ 21 w 313"/>
                <a:gd name="T9" fmla="*/ 471 h 513"/>
                <a:gd name="T10" fmla="*/ 128 w 313"/>
                <a:gd name="T11" fmla="*/ 508 h 513"/>
                <a:gd name="T12" fmla="*/ 153 w 313"/>
                <a:gd name="T13" fmla="*/ 510 h 513"/>
                <a:gd name="T14" fmla="*/ 312 w 313"/>
                <a:gd name="T15" fmla="*/ 58 h 513"/>
                <a:gd name="T16" fmla="*/ 292 w 313"/>
                <a:gd name="T17" fmla="*/ 43 h 513"/>
                <a:gd name="T18" fmla="*/ 150 w 313"/>
                <a:gd name="T19" fmla="*/ 454 h 513"/>
                <a:gd name="T20" fmla="*/ 147 w 313"/>
                <a:gd name="T21" fmla="*/ 456 h 513"/>
                <a:gd name="T22" fmla="*/ 33 w 313"/>
                <a:gd name="T23" fmla="*/ 416 h 513"/>
                <a:gd name="T24" fmla="*/ 33 w 313"/>
                <a:gd name="T25" fmla="*/ 413 h 513"/>
                <a:gd name="T26" fmla="*/ 37 w 313"/>
                <a:gd name="T27" fmla="*/ 400 h 513"/>
                <a:gd name="T28" fmla="*/ 40 w 313"/>
                <a:gd name="T29" fmla="*/ 398 h 513"/>
                <a:gd name="T30" fmla="*/ 153 w 313"/>
                <a:gd name="T31" fmla="*/ 438 h 513"/>
                <a:gd name="T32" fmla="*/ 154 w 313"/>
                <a:gd name="T33" fmla="*/ 441 h 513"/>
                <a:gd name="T34" fmla="*/ 150 w 313"/>
                <a:gd name="T35" fmla="*/ 454 h 513"/>
                <a:gd name="T36" fmla="*/ 81 w 313"/>
                <a:gd name="T37" fmla="*/ 368 h 513"/>
                <a:gd name="T38" fmla="*/ 120 w 313"/>
                <a:gd name="T39" fmla="*/ 349 h 513"/>
                <a:gd name="T40" fmla="*/ 139 w 313"/>
                <a:gd name="T41" fmla="*/ 388 h 513"/>
                <a:gd name="T42" fmla="*/ 100 w 313"/>
                <a:gd name="T43" fmla="*/ 407 h 513"/>
                <a:gd name="T44" fmla="*/ 81 w 313"/>
                <a:gd name="T45" fmla="*/ 368 h 513"/>
                <a:gd name="T46" fmla="*/ 247 w 313"/>
                <a:gd name="T47" fmla="*/ 178 h 513"/>
                <a:gd name="T48" fmla="*/ 244 w 313"/>
                <a:gd name="T49" fmla="*/ 180 h 513"/>
                <a:gd name="T50" fmla="*/ 130 w 313"/>
                <a:gd name="T51" fmla="*/ 140 h 513"/>
                <a:gd name="T52" fmla="*/ 130 w 313"/>
                <a:gd name="T53" fmla="*/ 137 h 513"/>
                <a:gd name="T54" fmla="*/ 134 w 313"/>
                <a:gd name="T55" fmla="*/ 124 h 513"/>
                <a:gd name="T56" fmla="*/ 137 w 313"/>
                <a:gd name="T57" fmla="*/ 122 h 513"/>
                <a:gd name="T58" fmla="*/ 251 w 313"/>
                <a:gd name="T59" fmla="*/ 162 h 513"/>
                <a:gd name="T60" fmla="*/ 251 w 313"/>
                <a:gd name="T61" fmla="*/ 165 h 513"/>
                <a:gd name="T62" fmla="*/ 247 w 313"/>
                <a:gd name="T63" fmla="*/ 178 h 513"/>
                <a:gd name="T64" fmla="*/ 140 w 313"/>
                <a:gd name="T65" fmla="*/ 110 h 513"/>
                <a:gd name="T66" fmla="*/ 146 w 313"/>
                <a:gd name="T67" fmla="*/ 94 h 513"/>
                <a:gd name="T68" fmla="*/ 261 w 313"/>
                <a:gd name="T69" fmla="*/ 135 h 513"/>
                <a:gd name="T70" fmla="*/ 255 w 313"/>
                <a:gd name="T71" fmla="*/ 150 h 513"/>
                <a:gd name="T72" fmla="*/ 140 w 313"/>
                <a:gd name="T73" fmla="*/ 110 h 513"/>
                <a:gd name="T74" fmla="*/ 266 w 313"/>
                <a:gd name="T75" fmla="*/ 123 h 513"/>
                <a:gd name="T76" fmla="*/ 264 w 313"/>
                <a:gd name="T77" fmla="*/ 125 h 513"/>
                <a:gd name="T78" fmla="*/ 150 w 313"/>
                <a:gd name="T79" fmla="*/ 85 h 513"/>
                <a:gd name="T80" fmla="*/ 149 w 313"/>
                <a:gd name="T81" fmla="*/ 81 h 513"/>
                <a:gd name="T82" fmla="*/ 154 w 313"/>
                <a:gd name="T83" fmla="*/ 69 h 513"/>
                <a:gd name="T84" fmla="*/ 156 w 313"/>
                <a:gd name="T85" fmla="*/ 67 h 513"/>
                <a:gd name="T86" fmla="*/ 270 w 313"/>
                <a:gd name="T87" fmla="*/ 107 h 513"/>
                <a:gd name="T88" fmla="*/ 271 w 313"/>
                <a:gd name="T89" fmla="*/ 110 h 513"/>
                <a:gd name="T90" fmla="*/ 266 w 313"/>
                <a:gd name="T91" fmla="*/ 12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513">
                  <a:moveTo>
                    <a:pt x="292" y="43"/>
                  </a:moveTo>
                  <a:cubicBezTo>
                    <a:pt x="185" y="5"/>
                    <a:pt x="185" y="5"/>
                    <a:pt x="185" y="5"/>
                  </a:cubicBezTo>
                  <a:cubicBezTo>
                    <a:pt x="173" y="1"/>
                    <a:pt x="161" y="0"/>
                    <a:pt x="160" y="4"/>
                  </a:cubicBezTo>
                  <a:cubicBezTo>
                    <a:pt x="1" y="456"/>
                    <a:pt x="1" y="456"/>
                    <a:pt x="1" y="456"/>
                  </a:cubicBezTo>
                  <a:cubicBezTo>
                    <a:pt x="0" y="460"/>
                    <a:pt x="9" y="466"/>
                    <a:pt x="21" y="471"/>
                  </a:cubicBezTo>
                  <a:cubicBezTo>
                    <a:pt x="128" y="508"/>
                    <a:pt x="128" y="508"/>
                    <a:pt x="128" y="508"/>
                  </a:cubicBezTo>
                  <a:cubicBezTo>
                    <a:pt x="140" y="513"/>
                    <a:pt x="152" y="513"/>
                    <a:pt x="153" y="510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3" y="54"/>
                    <a:pt x="304" y="47"/>
                    <a:pt x="292" y="43"/>
                  </a:cubicBezTo>
                  <a:close/>
                  <a:moveTo>
                    <a:pt x="150" y="454"/>
                  </a:moveTo>
                  <a:cubicBezTo>
                    <a:pt x="147" y="456"/>
                    <a:pt x="147" y="456"/>
                    <a:pt x="147" y="456"/>
                  </a:cubicBezTo>
                  <a:cubicBezTo>
                    <a:pt x="33" y="416"/>
                    <a:pt x="33" y="416"/>
                    <a:pt x="33" y="416"/>
                  </a:cubicBezTo>
                  <a:cubicBezTo>
                    <a:pt x="33" y="413"/>
                    <a:pt x="33" y="413"/>
                    <a:pt x="33" y="413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398"/>
                    <a:pt x="40" y="398"/>
                    <a:pt x="40" y="398"/>
                  </a:cubicBezTo>
                  <a:cubicBezTo>
                    <a:pt x="153" y="438"/>
                    <a:pt x="153" y="438"/>
                    <a:pt x="153" y="438"/>
                  </a:cubicBezTo>
                  <a:cubicBezTo>
                    <a:pt x="154" y="441"/>
                    <a:pt x="154" y="441"/>
                    <a:pt x="154" y="441"/>
                  </a:cubicBezTo>
                  <a:lnTo>
                    <a:pt x="150" y="454"/>
                  </a:lnTo>
                  <a:close/>
                  <a:moveTo>
                    <a:pt x="81" y="368"/>
                  </a:moveTo>
                  <a:cubicBezTo>
                    <a:pt x="86" y="352"/>
                    <a:pt x="104" y="343"/>
                    <a:pt x="120" y="349"/>
                  </a:cubicBezTo>
                  <a:cubicBezTo>
                    <a:pt x="136" y="355"/>
                    <a:pt x="145" y="372"/>
                    <a:pt x="139" y="388"/>
                  </a:cubicBezTo>
                  <a:cubicBezTo>
                    <a:pt x="133" y="404"/>
                    <a:pt x="116" y="413"/>
                    <a:pt x="100" y="407"/>
                  </a:cubicBezTo>
                  <a:cubicBezTo>
                    <a:pt x="84" y="402"/>
                    <a:pt x="75" y="384"/>
                    <a:pt x="81" y="368"/>
                  </a:cubicBezTo>
                  <a:close/>
                  <a:moveTo>
                    <a:pt x="247" y="178"/>
                  </a:moveTo>
                  <a:cubicBezTo>
                    <a:pt x="244" y="180"/>
                    <a:pt x="244" y="180"/>
                    <a:pt x="244" y="18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0" y="137"/>
                    <a:pt x="130" y="137"/>
                    <a:pt x="130" y="137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251" y="162"/>
                    <a:pt x="251" y="162"/>
                    <a:pt x="251" y="162"/>
                  </a:cubicBezTo>
                  <a:cubicBezTo>
                    <a:pt x="251" y="165"/>
                    <a:pt x="251" y="165"/>
                    <a:pt x="251" y="165"/>
                  </a:cubicBezTo>
                  <a:lnTo>
                    <a:pt x="247" y="178"/>
                  </a:lnTo>
                  <a:close/>
                  <a:moveTo>
                    <a:pt x="140" y="110"/>
                  </a:moveTo>
                  <a:cubicBezTo>
                    <a:pt x="146" y="94"/>
                    <a:pt x="146" y="94"/>
                    <a:pt x="146" y="94"/>
                  </a:cubicBezTo>
                  <a:cubicBezTo>
                    <a:pt x="261" y="135"/>
                    <a:pt x="261" y="135"/>
                    <a:pt x="261" y="135"/>
                  </a:cubicBezTo>
                  <a:cubicBezTo>
                    <a:pt x="255" y="150"/>
                    <a:pt x="255" y="150"/>
                    <a:pt x="255" y="150"/>
                  </a:cubicBezTo>
                  <a:lnTo>
                    <a:pt x="140" y="110"/>
                  </a:lnTo>
                  <a:close/>
                  <a:moveTo>
                    <a:pt x="266" y="123"/>
                  </a:moveTo>
                  <a:cubicBezTo>
                    <a:pt x="264" y="125"/>
                    <a:pt x="264" y="125"/>
                    <a:pt x="264" y="12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49" y="81"/>
                    <a:pt x="149" y="81"/>
                    <a:pt x="149" y="81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270" y="107"/>
                    <a:pt x="270" y="107"/>
                    <a:pt x="270" y="107"/>
                  </a:cubicBezTo>
                  <a:cubicBezTo>
                    <a:pt x="271" y="110"/>
                    <a:pt x="271" y="110"/>
                    <a:pt x="271" y="110"/>
                  </a:cubicBezTo>
                  <a:lnTo>
                    <a:pt x="266" y="123"/>
                  </a:lnTo>
                  <a:close/>
                </a:path>
              </a:pathLst>
            </a:custGeom>
            <a:solidFill>
              <a:srgbClr val="263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Freeform 2069"/>
            <p:cNvSpPr>
              <a:spLocks noEditPoints="1"/>
            </p:cNvSpPr>
            <p:nvPr/>
          </p:nvSpPr>
          <p:spPr bwMode="auto">
            <a:xfrm>
              <a:off x="9293226" y="5802317"/>
              <a:ext cx="107950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40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6 w 161"/>
                <a:gd name="T25" fmla="*/ 434 h 493"/>
                <a:gd name="T26" fmla="*/ 16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40 w 161"/>
                <a:gd name="T33" fmla="*/ 421 h 493"/>
                <a:gd name="T34" fmla="*/ 140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8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40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6 w 161"/>
                <a:gd name="T53" fmla="*/ 142 h 493"/>
                <a:gd name="T54" fmla="*/ 16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40 w 161"/>
                <a:gd name="T61" fmla="*/ 129 h 493"/>
                <a:gd name="T62" fmla="*/ 140 w 161"/>
                <a:gd name="T63" fmla="*/ 142 h 493"/>
                <a:gd name="T64" fmla="*/ 17 w 161"/>
                <a:gd name="T65" fmla="*/ 113 h 493"/>
                <a:gd name="T66" fmla="*/ 17 w 161"/>
                <a:gd name="T67" fmla="*/ 97 h 493"/>
                <a:gd name="T68" fmla="*/ 139 w 161"/>
                <a:gd name="T69" fmla="*/ 97 h 493"/>
                <a:gd name="T70" fmla="*/ 139 w 161"/>
                <a:gd name="T71" fmla="*/ 113 h 493"/>
                <a:gd name="T72" fmla="*/ 17 w 161"/>
                <a:gd name="T73" fmla="*/ 113 h 493"/>
                <a:gd name="T74" fmla="*/ 140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6 w 161"/>
                <a:gd name="T81" fmla="*/ 83 h 493"/>
                <a:gd name="T82" fmla="*/ 16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40 w 161"/>
                <a:gd name="T89" fmla="*/ 70 h 493"/>
                <a:gd name="T90" fmla="*/ 140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1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1" y="0"/>
                    <a:pt x="137" y="0"/>
                  </a:cubicBezTo>
                  <a:close/>
                  <a:moveTo>
                    <a:pt x="140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6" y="434"/>
                    <a:pt x="16" y="434"/>
                    <a:pt x="16" y="434"/>
                  </a:cubicBezTo>
                  <a:cubicBezTo>
                    <a:pt x="16" y="421"/>
                    <a:pt x="16" y="421"/>
                    <a:pt x="16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40" y="421"/>
                    <a:pt x="140" y="421"/>
                    <a:pt x="140" y="421"/>
                  </a:cubicBezTo>
                  <a:lnTo>
                    <a:pt x="140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8" y="359"/>
                    <a:pt x="108" y="376"/>
                  </a:cubicBezTo>
                  <a:cubicBezTo>
                    <a:pt x="108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40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6" y="142"/>
                    <a:pt x="16" y="142"/>
                    <a:pt x="16" y="142"/>
                  </a:cubicBezTo>
                  <a:cubicBezTo>
                    <a:pt x="16" y="129"/>
                    <a:pt x="16" y="129"/>
                    <a:pt x="16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40" y="129"/>
                    <a:pt x="140" y="129"/>
                    <a:pt x="140" y="129"/>
                  </a:cubicBezTo>
                  <a:lnTo>
                    <a:pt x="140" y="142"/>
                  </a:lnTo>
                  <a:close/>
                  <a:moveTo>
                    <a:pt x="17" y="113"/>
                  </a:moveTo>
                  <a:cubicBezTo>
                    <a:pt x="17" y="97"/>
                    <a:pt x="17" y="97"/>
                    <a:pt x="17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39" y="113"/>
                    <a:pt x="139" y="113"/>
                    <a:pt x="139" y="113"/>
                  </a:cubicBezTo>
                  <a:lnTo>
                    <a:pt x="17" y="113"/>
                  </a:lnTo>
                  <a:close/>
                  <a:moveTo>
                    <a:pt x="140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70"/>
                    <a:pt x="140" y="70"/>
                    <a:pt x="140" y="70"/>
                  </a:cubicBezTo>
                  <a:lnTo>
                    <a:pt x="140" y="83"/>
                  </a:lnTo>
                  <a:close/>
                </a:path>
              </a:pathLst>
            </a:custGeom>
            <a:solidFill>
              <a:srgbClr val="F0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" name="Freeform 2070"/>
            <p:cNvSpPr>
              <a:spLocks noEditPoints="1"/>
            </p:cNvSpPr>
            <p:nvPr/>
          </p:nvSpPr>
          <p:spPr bwMode="auto">
            <a:xfrm>
              <a:off x="9415463" y="5802313"/>
              <a:ext cx="106363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39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5 w 161"/>
                <a:gd name="T25" fmla="*/ 434 h 493"/>
                <a:gd name="T26" fmla="*/ 15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39 w 161"/>
                <a:gd name="T33" fmla="*/ 421 h 493"/>
                <a:gd name="T34" fmla="*/ 139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7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39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5 w 161"/>
                <a:gd name="T53" fmla="*/ 142 h 493"/>
                <a:gd name="T54" fmla="*/ 15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39 w 161"/>
                <a:gd name="T61" fmla="*/ 129 h 493"/>
                <a:gd name="T62" fmla="*/ 139 w 161"/>
                <a:gd name="T63" fmla="*/ 142 h 493"/>
                <a:gd name="T64" fmla="*/ 16 w 161"/>
                <a:gd name="T65" fmla="*/ 113 h 493"/>
                <a:gd name="T66" fmla="*/ 16 w 161"/>
                <a:gd name="T67" fmla="*/ 97 h 493"/>
                <a:gd name="T68" fmla="*/ 138 w 161"/>
                <a:gd name="T69" fmla="*/ 97 h 493"/>
                <a:gd name="T70" fmla="*/ 138 w 161"/>
                <a:gd name="T71" fmla="*/ 113 h 493"/>
                <a:gd name="T72" fmla="*/ 16 w 161"/>
                <a:gd name="T73" fmla="*/ 113 h 493"/>
                <a:gd name="T74" fmla="*/ 139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5 w 161"/>
                <a:gd name="T81" fmla="*/ 83 h 493"/>
                <a:gd name="T82" fmla="*/ 15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39 w 161"/>
                <a:gd name="T89" fmla="*/ 70 h 493"/>
                <a:gd name="T90" fmla="*/ 139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0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0" y="0"/>
                    <a:pt x="137" y="0"/>
                  </a:cubicBezTo>
                  <a:close/>
                  <a:moveTo>
                    <a:pt x="139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5" y="434"/>
                    <a:pt x="15" y="434"/>
                    <a:pt x="15" y="434"/>
                  </a:cubicBezTo>
                  <a:cubicBezTo>
                    <a:pt x="15" y="421"/>
                    <a:pt x="15" y="421"/>
                    <a:pt x="15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39" y="421"/>
                    <a:pt x="139" y="421"/>
                    <a:pt x="139" y="421"/>
                  </a:cubicBezTo>
                  <a:lnTo>
                    <a:pt x="139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7" y="359"/>
                    <a:pt x="107" y="376"/>
                  </a:cubicBezTo>
                  <a:cubicBezTo>
                    <a:pt x="107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39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39" y="129"/>
                    <a:pt x="139" y="129"/>
                    <a:pt x="139" y="129"/>
                  </a:cubicBezTo>
                  <a:lnTo>
                    <a:pt x="139" y="142"/>
                  </a:lnTo>
                  <a:close/>
                  <a:moveTo>
                    <a:pt x="16" y="113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8" y="113"/>
                    <a:pt x="138" y="113"/>
                    <a:pt x="138" y="113"/>
                  </a:cubicBezTo>
                  <a:lnTo>
                    <a:pt x="16" y="113"/>
                  </a:lnTo>
                  <a:close/>
                  <a:moveTo>
                    <a:pt x="139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83"/>
                  </a:lnTo>
                  <a:close/>
                </a:path>
              </a:pathLst>
            </a:custGeom>
            <a:solidFill>
              <a:srgbClr val="EC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0" y="0"/>
            <a:ext cx="12192000" cy="6858000"/>
            <a:chOff x="-47549" y="364836"/>
            <a:chExt cx="12192000" cy="685800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7549" y="364836"/>
              <a:ext cx="12192000" cy="68580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-47549" y="364836"/>
              <a:ext cx="12192000" cy="6858000"/>
            </a:xfrm>
            <a:prstGeom prst="rect">
              <a:avLst/>
            </a:prstGeom>
            <a:gradFill>
              <a:gsLst>
                <a:gs pos="100000">
                  <a:schemeClr val="accent1">
                    <a:alpha val="82000"/>
                  </a:schemeClr>
                </a:gs>
                <a:gs pos="0">
                  <a:schemeClr val="accent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10" name="任意多边形: 形状 9"/>
          <p:cNvSpPr/>
          <p:nvPr userDrawn="1"/>
        </p:nvSpPr>
        <p:spPr>
          <a:xfrm>
            <a:off x="2" y="5816067"/>
            <a:ext cx="12191999" cy="1054633"/>
          </a:xfrm>
          <a:custGeom>
            <a:avLst/>
            <a:gdLst>
              <a:gd name="connsiteX0" fmla="*/ 7317278 w 12191999"/>
              <a:gd name="connsiteY0" fmla="*/ 36111 h 1054633"/>
              <a:gd name="connsiteX1" fmla="*/ 7321994 w 12191999"/>
              <a:gd name="connsiteY1" fmla="*/ 329328 h 1054633"/>
              <a:gd name="connsiteX2" fmla="*/ 7369151 w 12191999"/>
              <a:gd name="connsiteY2" fmla="*/ 428643 h 1054633"/>
              <a:gd name="connsiteX3" fmla="*/ 7392729 w 12191999"/>
              <a:gd name="connsiteY3" fmla="*/ 428643 h 1054633"/>
              <a:gd name="connsiteX4" fmla="*/ 7392729 w 12191999"/>
              <a:gd name="connsiteY4" fmla="*/ 457019 h 1054633"/>
              <a:gd name="connsiteX5" fmla="*/ 7397445 w 12191999"/>
              <a:gd name="connsiteY5" fmla="*/ 457019 h 1054633"/>
              <a:gd name="connsiteX6" fmla="*/ 7397445 w 12191999"/>
              <a:gd name="connsiteY6" fmla="*/ 598897 h 1054633"/>
              <a:gd name="connsiteX7" fmla="*/ 7411592 w 12191999"/>
              <a:gd name="connsiteY7" fmla="*/ 598897 h 1054633"/>
              <a:gd name="connsiteX8" fmla="*/ 7411592 w 12191999"/>
              <a:gd name="connsiteY8" fmla="*/ 759694 h 1054633"/>
              <a:gd name="connsiteX9" fmla="*/ 7435170 w 12191999"/>
              <a:gd name="connsiteY9" fmla="*/ 759694 h 1054633"/>
              <a:gd name="connsiteX10" fmla="*/ 7435170 w 12191999"/>
              <a:gd name="connsiteY10" fmla="*/ 906302 h 1054633"/>
              <a:gd name="connsiteX11" fmla="*/ 7468180 w 12191999"/>
              <a:gd name="connsiteY11" fmla="*/ 906302 h 1054633"/>
              <a:gd name="connsiteX12" fmla="*/ 7472895 w 12191999"/>
              <a:gd name="connsiteY12" fmla="*/ 892114 h 1054633"/>
              <a:gd name="connsiteX13" fmla="*/ 7491758 w 12191999"/>
              <a:gd name="connsiteY13" fmla="*/ 887384 h 1054633"/>
              <a:gd name="connsiteX14" fmla="*/ 7496474 w 12191999"/>
              <a:gd name="connsiteY14" fmla="*/ 901572 h 1054633"/>
              <a:gd name="connsiteX15" fmla="*/ 7520052 w 12191999"/>
              <a:gd name="connsiteY15" fmla="*/ 901572 h 1054633"/>
              <a:gd name="connsiteX16" fmla="*/ 7520052 w 12191999"/>
              <a:gd name="connsiteY16" fmla="*/ 898741 h 1054633"/>
              <a:gd name="connsiteX17" fmla="*/ 7520052 w 12191999"/>
              <a:gd name="connsiteY17" fmla="*/ 895120 h 1054633"/>
              <a:gd name="connsiteX18" fmla="*/ 7581356 w 12191999"/>
              <a:gd name="connsiteY18" fmla="*/ 895120 h 1054633"/>
              <a:gd name="connsiteX19" fmla="*/ 7581356 w 12191999"/>
              <a:gd name="connsiteY19" fmla="*/ 937683 h 1054633"/>
              <a:gd name="connsiteX20" fmla="*/ 7633228 w 12191999"/>
              <a:gd name="connsiteY20" fmla="*/ 937683 h 1054633"/>
              <a:gd name="connsiteX21" fmla="*/ 7633228 w 12191999"/>
              <a:gd name="connsiteY21" fmla="*/ 966059 h 1054633"/>
              <a:gd name="connsiteX22" fmla="*/ 7670954 w 12191999"/>
              <a:gd name="connsiteY22" fmla="*/ 966059 h 1054633"/>
              <a:gd name="connsiteX23" fmla="*/ 7670954 w 12191999"/>
              <a:gd name="connsiteY23" fmla="*/ 904578 h 1054633"/>
              <a:gd name="connsiteX24" fmla="*/ 7689817 w 12191999"/>
              <a:gd name="connsiteY24" fmla="*/ 904578 h 1054633"/>
              <a:gd name="connsiteX25" fmla="*/ 7689817 w 12191999"/>
              <a:gd name="connsiteY25" fmla="*/ 899849 h 1054633"/>
              <a:gd name="connsiteX26" fmla="*/ 7708679 w 12191999"/>
              <a:gd name="connsiteY26" fmla="*/ 899849 h 1054633"/>
              <a:gd name="connsiteX27" fmla="*/ 7708679 w 12191999"/>
              <a:gd name="connsiteY27" fmla="*/ 904578 h 1054633"/>
              <a:gd name="connsiteX28" fmla="*/ 7732258 w 12191999"/>
              <a:gd name="connsiteY28" fmla="*/ 904578 h 1054633"/>
              <a:gd name="connsiteX29" fmla="*/ 7732258 w 12191999"/>
              <a:gd name="connsiteY29" fmla="*/ 942413 h 1054633"/>
              <a:gd name="connsiteX30" fmla="*/ 7802993 w 12191999"/>
              <a:gd name="connsiteY30" fmla="*/ 942413 h 1054633"/>
              <a:gd name="connsiteX31" fmla="*/ 7802993 w 12191999"/>
              <a:gd name="connsiteY31" fmla="*/ 956601 h 1054633"/>
              <a:gd name="connsiteX32" fmla="*/ 7812424 w 12191999"/>
              <a:gd name="connsiteY32" fmla="*/ 956601 h 1054633"/>
              <a:gd name="connsiteX33" fmla="*/ 7812424 w 12191999"/>
              <a:gd name="connsiteY33" fmla="*/ 975518 h 1054633"/>
              <a:gd name="connsiteX34" fmla="*/ 7840718 w 12191999"/>
              <a:gd name="connsiteY34" fmla="*/ 975518 h 1054633"/>
              <a:gd name="connsiteX35" fmla="*/ 7840718 w 12191999"/>
              <a:gd name="connsiteY35" fmla="*/ 970788 h 1054633"/>
              <a:gd name="connsiteX36" fmla="*/ 7854865 w 12191999"/>
              <a:gd name="connsiteY36" fmla="*/ 970788 h 1054633"/>
              <a:gd name="connsiteX37" fmla="*/ 7854865 w 12191999"/>
              <a:gd name="connsiteY37" fmla="*/ 975518 h 1054633"/>
              <a:gd name="connsiteX38" fmla="*/ 7892591 w 12191999"/>
              <a:gd name="connsiteY38" fmla="*/ 975518 h 1054633"/>
              <a:gd name="connsiteX39" fmla="*/ 7892591 w 12191999"/>
              <a:gd name="connsiteY39" fmla="*/ 994435 h 1054633"/>
              <a:gd name="connsiteX40" fmla="*/ 7920885 w 12191999"/>
              <a:gd name="connsiteY40" fmla="*/ 994435 h 1054633"/>
              <a:gd name="connsiteX41" fmla="*/ 7920885 w 12191999"/>
              <a:gd name="connsiteY41" fmla="*/ 989706 h 1054633"/>
              <a:gd name="connsiteX42" fmla="*/ 7939747 w 12191999"/>
              <a:gd name="connsiteY42" fmla="*/ 989706 h 1054633"/>
              <a:gd name="connsiteX43" fmla="*/ 7939747 w 12191999"/>
              <a:gd name="connsiteY43" fmla="*/ 994435 h 1054633"/>
              <a:gd name="connsiteX44" fmla="*/ 7968041 w 12191999"/>
              <a:gd name="connsiteY44" fmla="*/ 994435 h 1054633"/>
              <a:gd name="connsiteX45" fmla="*/ 7968041 w 12191999"/>
              <a:gd name="connsiteY45" fmla="*/ 691760 h 1054633"/>
              <a:gd name="connsiteX46" fmla="*/ 7996335 w 12191999"/>
              <a:gd name="connsiteY46" fmla="*/ 691760 h 1054633"/>
              <a:gd name="connsiteX47" fmla="*/ 7996335 w 12191999"/>
              <a:gd name="connsiteY47" fmla="*/ 677572 h 1054633"/>
              <a:gd name="connsiteX48" fmla="*/ 8071786 w 12191999"/>
              <a:gd name="connsiteY48" fmla="*/ 691760 h 1054633"/>
              <a:gd name="connsiteX49" fmla="*/ 8071786 w 12191999"/>
              <a:gd name="connsiteY49" fmla="*/ 833639 h 1054633"/>
              <a:gd name="connsiteX50" fmla="*/ 8100080 w 12191999"/>
              <a:gd name="connsiteY50" fmla="*/ 833639 h 1054633"/>
              <a:gd name="connsiteX51" fmla="*/ 8104796 w 12191999"/>
              <a:gd name="connsiteY51" fmla="*/ 828910 h 1054633"/>
              <a:gd name="connsiteX52" fmla="*/ 8114227 w 12191999"/>
              <a:gd name="connsiteY52" fmla="*/ 828910 h 1054633"/>
              <a:gd name="connsiteX53" fmla="*/ 8118943 w 12191999"/>
              <a:gd name="connsiteY53" fmla="*/ 833639 h 1054633"/>
              <a:gd name="connsiteX54" fmla="*/ 8151953 w 12191999"/>
              <a:gd name="connsiteY54" fmla="*/ 833639 h 1054633"/>
              <a:gd name="connsiteX55" fmla="*/ 8151953 w 12191999"/>
              <a:gd name="connsiteY55" fmla="*/ 914037 h 1054633"/>
              <a:gd name="connsiteX56" fmla="*/ 8180247 w 12191999"/>
              <a:gd name="connsiteY56" fmla="*/ 914037 h 1054633"/>
              <a:gd name="connsiteX57" fmla="*/ 8180247 w 12191999"/>
              <a:gd name="connsiteY57" fmla="*/ 776887 h 1054633"/>
              <a:gd name="connsiteX58" fmla="*/ 8194394 w 12191999"/>
              <a:gd name="connsiteY58" fmla="*/ 776887 h 1054633"/>
              <a:gd name="connsiteX59" fmla="*/ 8194394 w 12191999"/>
              <a:gd name="connsiteY59" fmla="*/ 762699 h 1054633"/>
              <a:gd name="connsiteX60" fmla="*/ 8288707 w 12191999"/>
              <a:gd name="connsiteY60" fmla="*/ 762699 h 1054633"/>
              <a:gd name="connsiteX61" fmla="*/ 8293423 w 12191999"/>
              <a:gd name="connsiteY61" fmla="*/ 772158 h 1054633"/>
              <a:gd name="connsiteX62" fmla="*/ 8293423 w 12191999"/>
              <a:gd name="connsiteY62" fmla="*/ 984976 h 1054633"/>
              <a:gd name="connsiteX63" fmla="*/ 8312286 w 12191999"/>
              <a:gd name="connsiteY63" fmla="*/ 984976 h 1054633"/>
              <a:gd name="connsiteX64" fmla="*/ 8312286 w 12191999"/>
              <a:gd name="connsiteY64" fmla="*/ 999164 h 1054633"/>
              <a:gd name="connsiteX65" fmla="*/ 8331148 w 12191999"/>
              <a:gd name="connsiteY65" fmla="*/ 999164 h 1054633"/>
              <a:gd name="connsiteX66" fmla="*/ 8331148 w 12191999"/>
              <a:gd name="connsiteY66" fmla="*/ 947142 h 1054633"/>
              <a:gd name="connsiteX67" fmla="*/ 8359442 w 12191999"/>
              <a:gd name="connsiteY67" fmla="*/ 947142 h 1054633"/>
              <a:gd name="connsiteX68" fmla="*/ 8359442 w 12191999"/>
              <a:gd name="connsiteY68" fmla="*/ 937683 h 1054633"/>
              <a:gd name="connsiteX69" fmla="*/ 8387736 w 12191999"/>
              <a:gd name="connsiteY69" fmla="*/ 937683 h 1054633"/>
              <a:gd name="connsiteX70" fmla="*/ 8387736 w 12191999"/>
              <a:gd name="connsiteY70" fmla="*/ 947142 h 1054633"/>
              <a:gd name="connsiteX71" fmla="*/ 8401883 w 12191999"/>
              <a:gd name="connsiteY71" fmla="*/ 947142 h 1054633"/>
              <a:gd name="connsiteX72" fmla="*/ 8406599 w 12191999"/>
              <a:gd name="connsiteY72" fmla="*/ 937683 h 1054633"/>
              <a:gd name="connsiteX73" fmla="*/ 8411314 w 12191999"/>
              <a:gd name="connsiteY73" fmla="*/ 937683 h 1054633"/>
              <a:gd name="connsiteX74" fmla="*/ 8416030 w 12191999"/>
              <a:gd name="connsiteY74" fmla="*/ 947142 h 1054633"/>
              <a:gd name="connsiteX75" fmla="*/ 8425462 w 12191999"/>
              <a:gd name="connsiteY75" fmla="*/ 947142 h 1054633"/>
              <a:gd name="connsiteX76" fmla="*/ 8425462 w 12191999"/>
              <a:gd name="connsiteY76" fmla="*/ 857285 h 1054633"/>
              <a:gd name="connsiteX77" fmla="*/ 8505628 w 12191999"/>
              <a:gd name="connsiteY77" fmla="*/ 857285 h 1054633"/>
              <a:gd name="connsiteX78" fmla="*/ 8519775 w 12191999"/>
              <a:gd name="connsiteY78" fmla="*/ 554610 h 1054633"/>
              <a:gd name="connsiteX79" fmla="*/ 8500912 w 12191999"/>
              <a:gd name="connsiteY79" fmla="*/ 526235 h 1054633"/>
              <a:gd name="connsiteX80" fmla="*/ 8496197 w 12191999"/>
              <a:gd name="connsiteY80" fmla="*/ 521505 h 1054633"/>
              <a:gd name="connsiteX81" fmla="*/ 8505628 w 12191999"/>
              <a:gd name="connsiteY81" fmla="*/ 493130 h 1054633"/>
              <a:gd name="connsiteX82" fmla="*/ 8505628 w 12191999"/>
              <a:gd name="connsiteY82" fmla="*/ 474212 h 1054633"/>
              <a:gd name="connsiteX83" fmla="*/ 8524491 w 12191999"/>
              <a:gd name="connsiteY83" fmla="*/ 474212 h 1054633"/>
              <a:gd name="connsiteX84" fmla="*/ 8524491 w 12191999"/>
              <a:gd name="connsiteY84" fmla="*/ 445837 h 1054633"/>
              <a:gd name="connsiteX85" fmla="*/ 8529206 w 12191999"/>
              <a:gd name="connsiteY85" fmla="*/ 441107 h 1054633"/>
              <a:gd name="connsiteX86" fmla="*/ 8529206 w 12191999"/>
              <a:gd name="connsiteY86" fmla="*/ 351251 h 1054633"/>
              <a:gd name="connsiteX87" fmla="*/ 8524491 w 12191999"/>
              <a:gd name="connsiteY87" fmla="*/ 341792 h 1054633"/>
              <a:gd name="connsiteX88" fmla="*/ 8529206 w 12191999"/>
              <a:gd name="connsiteY88" fmla="*/ 332334 h 1054633"/>
              <a:gd name="connsiteX89" fmla="*/ 8529206 w 12191999"/>
              <a:gd name="connsiteY89" fmla="*/ 266123 h 1054633"/>
              <a:gd name="connsiteX90" fmla="*/ 8533922 w 12191999"/>
              <a:gd name="connsiteY90" fmla="*/ 261394 h 1054633"/>
              <a:gd name="connsiteX91" fmla="*/ 8533922 w 12191999"/>
              <a:gd name="connsiteY91" fmla="*/ 195184 h 1054633"/>
              <a:gd name="connsiteX92" fmla="*/ 8533922 w 12191999"/>
              <a:gd name="connsiteY92" fmla="*/ 190455 h 1054633"/>
              <a:gd name="connsiteX93" fmla="*/ 8533922 w 12191999"/>
              <a:gd name="connsiteY93" fmla="*/ 166808 h 1054633"/>
              <a:gd name="connsiteX94" fmla="*/ 8538638 w 12191999"/>
              <a:gd name="connsiteY94" fmla="*/ 166808 h 1054633"/>
              <a:gd name="connsiteX95" fmla="*/ 8543353 w 12191999"/>
              <a:gd name="connsiteY95" fmla="*/ 166808 h 1054633"/>
              <a:gd name="connsiteX96" fmla="*/ 8543353 w 12191999"/>
              <a:gd name="connsiteY96" fmla="*/ 185725 h 1054633"/>
              <a:gd name="connsiteX97" fmla="*/ 8543353 w 12191999"/>
              <a:gd name="connsiteY97" fmla="*/ 195184 h 1054633"/>
              <a:gd name="connsiteX98" fmla="*/ 8543353 w 12191999"/>
              <a:gd name="connsiteY98" fmla="*/ 261394 h 1054633"/>
              <a:gd name="connsiteX99" fmla="*/ 8548069 w 12191999"/>
              <a:gd name="connsiteY99" fmla="*/ 266123 h 1054633"/>
              <a:gd name="connsiteX100" fmla="*/ 8548069 w 12191999"/>
              <a:gd name="connsiteY100" fmla="*/ 332334 h 1054633"/>
              <a:gd name="connsiteX101" fmla="*/ 8557500 w 12191999"/>
              <a:gd name="connsiteY101" fmla="*/ 341792 h 1054633"/>
              <a:gd name="connsiteX102" fmla="*/ 8552785 w 12191999"/>
              <a:gd name="connsiteY102" fmla="*/ 351251 h 1054633"/>
              <a:gd name="connsiteX103" fmla="*/ 8552785 w 12191999"/>
              <a:gd name="connsiteY103" fmla="*/ 441107 h 1054633"/>
              <a:gd name="connsiteX104" fmla="*/ 8557500 w 12191999"/>
              <a:gd name="connsiteY104" fmla="*/ 445837 h 1054633"/>
              <a:gd name="connsiteX105" fmla="*/ 8557500 w 12191999"/>
              <a:gd name="connsiteY105" fmla="*/ 474212 h 1054633"/>
              <a:gd name="connsiteX106" fmla="*/ 8571648 w 12191999"/>
              <a:gd name="connsiteY106" fmla="*/ 474212 h 1054633"/>
              <a:gd name="connsiteX107" fmla="*/ 8571648 w 12191999"/>
              <a:gd name="connsiteY107" fmla="*/ 493130 h 1054633"/>
              <a:gd name="connsiteX108" fmla="*/ 8585794 w 12191999"/>
              <a:gd name="connsiteY108" fmla="*/ 521505 h 1054633"/>
              <a:gd name="connsiteX109" fmla="*/ 8576363 w 12191999"/>
              <a:gd name="connsiteY109" fmla="*/ 526235 h 1054633"/>
              <a:gd name="connsiteX110" fmla="*/ 8557500 w 12191999"/>
              <a:gd name="connsiteY110" fmla="*/ 554610 h 1054633"/>
              <a:gd name="connsiteX111" fmla="*/ 8578483 w 12191999"/>
              <a:gd name="connsiteY111" fmla="*/ 1013352 h 1054633"/>
              <a:gd name="connsiteX112" fmla="*/ 8662237 w 12191999"/>
              <a:gd name="connsiteY112" fmla="*/ 1013352 h 1054633"/>
              <a:gd name="connsiteX113" fmla="*/ 8674616 w 12191999"/>
              <a:gd name="connsiteY113" fmla="*/ 1013352 h 1054633"/>
              <a:gd name="connsiteX114" fmla="*/ 8674616 w 12191999"/>
              <a:gd name="connsiteY114" fmla="*/ 1032269 h 1054633"/>
              <a:gd name="connsiteX115" fmla="*/ 8702910 w 12191999"/>
              <a:gd name="connsiteY115" fmla="*/ 1032269 h 1054633"/>
              <a:gd name="connsiteX116" fmla="*/ 8702910 w 12191999"/>
              <a:gd name="connsiteY116" fmla="*/ 1008623 h 1054633"/>
              <a:gd name="connsiteX117" fmla="*/ 8712342 w 12191999"/>
              <a:gd name="connsiteY117" fmla="*/ 1008623 h 1054633"/>
              <a:gd name="connsiteX118" fmla="*/ 8712342 w 12191999"/>
              <a:gd name="connsiteY118" fmla="*/ 975518 h 1054633"/>
              <a:gd name="connsiteX119" fmla="*/ 8726489 w 12191999"/>
              <a:gd name="connsiteY119" fmla="*/ 975518 h 1054633"/>
              <a:gd name="connsiteX120" fmla="*/ 8726489 w 12191999"/>
              <a:gd name="connsiteY120" fmla="*/ 970788 h 1054633"/>
              <a:gd name="connsiteX121" fmla="*/ 8740636 w 12191999"/>
              <a:gd name="connsiteY121" fmla="*/ 970788 h 1054633"/>
              <a:gd name="connsiteX122" fmla="*/ 8745351 w 12191999"/>
              <a:gd name="connsiteY122" fmla="*/ 975518 h 1054633"/>
              <a:gd name="connsiteX123" fmla="*/ 8759498 w 12191999"/>
              <a:gd name="connsiteY123" fmla="*/ 975518 h 1054633"/>
              <a:gd name="connsiteX124" fmla="*/ 8759498 w 12191999"/>
              <a:gd name="connsiteY124" fmla="*/ 1008623 h 1054633"/>
              <a:gd name="connsiteX125" fmla="*/ 8797224 w 12191999"/>
              <a:gd name="connsiteY125" fmla="*/ 1008623 h 1054633"/>
              <a:gd name="connsiteX126" fmla="*/ 8797224 w 12191999"/>
              <a:gd name="connsiteY126" fmla="*/ 994435 h 1054633"/>
              <a:gd name="connsiteX127" fmla="*/ 8801939 w 12191999"/>
              <a:gd name="connsiteY127" fmla="*/ 994435 h 1054633"/>
              <a:gd name="connsiteX128" fmla="*/ 8801939 w 12191999"/>
              <a:gd name="connsiteY128" fmla="*/ 1008623 h 1054633"/>
              <a:gd name="connsiteX129" fmla="*/ 8820802 w 12191999"/>
              <a:gd name="connsiteY129" fmla="*/ 1008623 h 1054633"/>
              <a:gd name="connsiteX130" fmla="*/ 8820802 w 12191999"/>
              <a:gd name="connsiteY130" fmla="*/ 843097 h 1054633"/>
              <a:gd name="connsiteX131" fmla="*/ 8867959 w 12191999"/>
              <a:gd name="connsiteY131" fmla="*/ 843097 h 1054633"/>
              <a:gd name="connsiteX132" fmla="*/ 8867959 w 12191999"/>
              <a:gd name="connsiteY132" fmla="*/ 828910 h 1054633"/>
              <a:gd name="connsiteX133" fmla="*/ 8872675 w 12191999"/>
              <a:gd name="connsiteY133" fmla="*/ 828910 h 1054633"/>
              <a:gd name="connsiteX134" fmla="*/ 8872675 w 12191999"/>
              <a:gd name="connsiteY134" fmla="*/ 838368 h 1054633"/>
              <a:gd name="connsiteX135" fmla="*/ 8896253 w 12191999"/>
              <a:gd name="connsiteY135" fmla="*/ 838368 h 1054633"/>
              <a:gd name="connsiteX136" fmla="*/ 8896253 w 12191999"/>
              <a:gd name="connsiteY136" fmla="*/ 828910 h 1054633"/>
              <a:gd name="connsiteX137" fmla="*/ 8900969 w 12191999"/>
              <a:gd name="connsiteY137" fmla="*/ 828910 h 1054633"/>
              <a:gd name="connsiteX138" fmla="*/ 8900969 w 12191999"/>
              <a:gd name="connsiteY138" fmla="*/ 847827 h 1054633"/>
              <a:gd name="connsiteX139" fmla="*/ 8910400 w 12191999"/>
              <a:gd name="connsiteY139" fmla="*/ 847827 h 1054633"/>
              <a:gd name="connsiteX140" fmla="*/ 8910400 w 12191999"/>
              <a:gd name="connsiteY140" fmla="*/ 866744 h 1054633"/>
              <a:gd name="connsiteX141" fmla="*/ 8938694 w 12191999"/>
              <a:gd name="connsiteY141" fmla="*/ 866744 h 1054633"/>
              <a:gd name="connsiteX142" fmla="*/ 8938694 w 12191999"/>
              <a:gd name="connsiteY142" fmla="*/ 904578 h 1054633"/>
              <a:gd name="connsiteX143" fmla="*/ 8943410 w 12191999"/>
              <a:gd name="connsiteY143" fmla="*/ 904578 h 1054633"/>
              <a:gd name="connsiteX144" fmla="*/ 8943410 w 12191999"/>
              <a:gd name="connsiteY144" fmla="*/ 876203 h 1054633"/>
              <a:gd name="connsiteX145" fmla="*/ 8952841 w 12191999"/>
              <a:gd name="connsiteY145" fmla="*/ 876203 h 1054633"/>
              <a:gd name="connsiteX146" fmla="*/ 8952841 w 12191999"/>
              <a:gd name="connsiteY146" fmla="*/ 918766 h 1054633"/>
              <a:gd name="connsiteX147" fmla="*/ 8990566 w 12191999"/>
              <a:gd name="connsiteY147" fmla="*/ 918766 h 1054633"/>
              <a:gd name="connsiteX148" fmla="*/ 8990566 w 12191999"/>
              <a:gd name="connsiteY148" fmla="*/ 904578 h 1054633"/>
              <a:gd name="connsiteX149" fmla="*/ 9009429 w 12191999"/>
              <a:gd name="connsiteY149" fmla="*/ 904578 h 1054633"/>
              <a:gd name="connsiteX150" fmla="*/ 9009429 w 12191999"/>
              <a:gd name="connsiteY150" fmla="*/ 928225 h 1054633"/>
              <a:gd name="connsiteX151" fmla="*/ 9014145 w 12191999"/>
              <a:gd name="connsiteY151" fmla="*/ 928225 h 1054633"/>
              <a:gd name="connsiteX152" fmla="*/ 9014145 w 12191999"/>
              <a:gd name="connsiteY152" fmla="*/ 904578 h 1054633"/>
              <a:gd name="connsiteX153" fmla="*/ 9033007 w 12191999"/>
              <a:gd name="connsiteY153" fmla="*/ 904578 h 1054633"/>
              <a:gd name="connsiteX154" fmla="*/ 9033007 w 12191999"/>
              <a:gd name="connsiteY154" fmla="*/ 862015 h 1054633"/>
              <a:gd name="connsiteX155" fmla="*/ 9042439 w 12191999"/>
              <a:gd name="connsiteY155" fmla="*/ 862015 h 1054633"/>
              <a:gd name="connsiteX156" fmla="*/ 9056586 w 12191999"/>
              <a:gd name="connsiteY156" fmla="*/ 809992 h 1054633"/>
              <a:gd name="connsiteX157" fmla="*/ 9070733 w 12191999"/>
              <a:gd name="connsiteY157" fmla="*/ 809992 h 1054633"/>
              <a:gd name="connsiteX158" fmla="*/ 9084880 w 12191999"/>
              <a:gd name="connsiteY158" fmla="*/ 862015 h 1054633"/>
              <a:gd name="connsiteX159" fmla="*/ 9094311 w 12191999"/>
              <a:gd name="connsiteY159" fmla="*/ 862015 h 1054633"/>
              <a:gd name="connsiteX160" fmla="*/ 9094311 w 12191999"/>
              <a:gd name="connsiteY160" fmla="*/ 937683 h 1054633"/>
              <a:gd name="connsiteX161" fmla="*/ 9099027 w 12191999"/>
              <a:gd name="connsiteY161" fmla="*/ 937683 h 1054633"/>
              <a:gd name="connsiteX162" fmla="*/ 9099027 w 12191999"/>
              <a:gd name="connsiteY162" fmla="*/ 994435 h 1054633"/>
              <a:gd name="connsiteX163" fmla="*/ 9108458 w 12191999"/>
              <a:gd name="connsiteY163" fmla="*/ 989706 h 1054633"/>
              <a:gd name="connsiteX164" fmla="*/ 9108458 w 12191999"/>
              <a:gd name="connsiteY164" fmla="*/ 970788 h 1054633"/>
              <a:gd name="connsiteX165" fmla="*/ 9113174 w 12191999"/>
              <a:gd name="connsiteY165" fmla="*/ 984976 h 1054633"/>
              <a:gd name="connsiteX166" fmla="*/ 9122605 w 12191999"/>
              <a:gd name="connsiteY166" fmla="*/ 984976 h 1054633"/>
              <a:gd name="connsiteX167" fmla="*/ 9122605 w 12191999"/>
              <a:gd name="connsiteY167" fmla="*/ 885661 h 1054633"/>
              <a:gd name="connsiteX168" fmla="*/ 9160331 w 12191999"/>
              <a:gd name="connsiteY168" fmla="*/ 885661 h 1054633"/>
              <a:gd name="connsiteX169" fmla="*/ 9174478 w 12191999"/>
              <a:gd name="connsiteY169" fmla="*/ 899849 h 1054633"/>
              <a:gd name="connsiteX170" fmla="*/ 9174478 w 12191999"/>
              <a:gd name="connsiteY170" fmla="*/ 885661 h 1054633"/>
              <a:gd name="connsiteX171" fmla="*/ 9174478 w 12191999"/>
              <a:gd name="connsiteY171" fmla="*/ 880932 h 1054633"/>
              <a:gd name="connsiteX172" fmla="*/ 9188625 w 12191999"/>
              <a:gd name="connsiteY172" fmla="*/ 880932 h 1054633"/>
              <a:gd name="connsiteX173" fmla="*/ 9188625 w 12191999"/>
              <a:gd name="connsiteY173" fmla="*/ 852556 h 1054633"/>
              <a:gd name="connsiteX174" fmla="*/ 9198056 w 12191999"/>
              <a:gd name="connsiteY174" fmla="*/ 852556 h 1054633"/>
              <a:gd name="connsiteX175" fmla="*/ 9198056 w 12191999"/>
              <a:gd name="connsiteY175" fmla="*/ 838368 h 1054633"/>
              <a:gd name="connsiteX176" fmla="*/ 9198056 w 12191999"/>
              <a:gd name="connsiteY176" fmla="*/ 809992 h 1054633"/>
              <a:gd name="connsiteX177" fmla="*/ 9216919 w 12191999"/>
              <a:gd name="connsiteY177" fmla="*/ 809992 h 1054633"/>
              <a:gd name="connsiteX178" fmla="*/ 9216919 w 12191999"/>
              <a:gd name="connsiteY178" fmla="*/ 772158 h 1054633"/>
              <a:gd name="connsiteX179" fmla="*/ 9231066 w 12191999"/>
              <a:gd name="connsiteY179" fmla="*/ 772158 h 1054633"/>
              <a:gd name="connsiteX180" fmla="*/ 9231066 w 12191999"/>
              <a:gd name="connsiteY180" fmla="*/ 762699 h 1054633"/>
              <a:gd name="connsiteX181" fmla="*/ 9235781 w 12191999"/>
              <a:gd name="connsiteY181" fmla="*/ 762699 h 1054633"/>
              <a:gd name="connsiteX182" fmla="*/ 9235781 w 12191999"/>
              <a:gd name="connsiteY182" fmla="*/ 729594 h 1054633"/>
              <a:gd name="connsiteX183" fmla="*/ 9240497 w 12191999"/>
              <a:gd name="connsiteY183" fmla="*/ 729594 h 1054633"/>
              <a:gd name="connsiteX184" fmla="*/ 9240497 w 12191999"/>
              <a:gd name="connsiteY184" fmla="*/ 720136 h 1054633"/>
              <a:gd name="connsiteX185" fmla="*/ 9249929 w 12191999"/>
              <a:gd name="connsiteY185" fmla="*/ 720136 h 1054633"/>
              <a:gd name="connsiteX186" fmla="*/ 9249929 w 12191999"/>
              <a:gd name="connsiteY186" fmla="*/ 682301 h 1054633"/>
              <a:gd name="connsiteX187" fmla="*/ 9282938 w 12191999"/>
              <a:gd name="connsiteY187" fmla="*/ 682301 h 1054633"/>
              <a:gd name="connsiteX188" fmla="*/ 9282938 w 12191999"/>
              <a:gd name="connsiteY188" fmla="*/ 668114 h 1054633"/>
              <a:gd name="connsiteX189" fmla="*/ 9320664 w 12191999"/>
              <a:gd name="connsiteY189" fmla="*/ 668114 h 1054633"/>
              <a:gd name="connsiteX190" fmla="*/ 9320664 w 12191999"/>
              <a:gd name="connsiteY190" fmla="*/ 653926 h 1054633"/>
              <a:gd name="connsiteX191" fmla="*/ 9344242 w 12191999"/>
              <a:gd name="connsiteY191" fmla="*/ 653926 h 1054633"/>
              <a:gd name="connsiteX192" fmla="*/ 9344242 w 12191999"/>
              <a:gd name="connsiteY192" fmla="*/ 668114 h 1054633"/>
              <a:gd name="connsiteX193" fmla="*/ 9353673 w 12191999"/>
              <a:gd name="connsiteY193" fmla="*/ 668114 h 1054633"/>
              <a:gd name="connsiteX194" fmla="*/ 9353673 w 12191999"/>
              <a:gd name="connsiteY194" fmla="*/ 663384 h 1054633"/>
              <a:gd name="connsiteX195" fmla="*/ 9363105 w 12191999"/>
              <a:gd name="connsiteY195" fmla="*/ 663384 h 1054633"/>
              <a:gd name="connsiteX196" fmla="*/ 9363105 w 12191999"/>
              <a:gd name="connsiteY196" fmla="*/ 668114 h 1054633"/>
              <a:gd name="connsiteX197" fmla="*/ 9372536 w 12191999"/>
              <a:gd name="connsiteY197" fmla="*/ 668114 h 1054633"/>
              <a:gd name="connsiteX198" fmla="*/ 9372536 w 12191999"/>
              <a:gd name="connsiteY198" fmla="*/ 653926 h 1054633"/>
              <a:gd name="connsiteX199" fmla="*/ 9391399 w 12191999"/>
              <a:gd name="connsiteY199" fmla="*/ 653926 h 1054633"/>
              <a:gd name="connsiteX200" fmla="*/ 9391399 w 12191999"/>
              <a:gd name="connsiteY200" fmla="*/ 668114 h 1054633"/>
              <a:gd name="connsiteX201" fmla="*/ 9419693 w 12191999"/>
              <a:gd name="connsiteY201" fmla="*/ 668114 h 1054633"/>
              <a:gd name="connsiteX202" fmla="*/ 9419693 w 12191999"/>
              <a:gd name="connsiteY202" fmla="*/ 682301 h 1054633"/>
              <a:gd name="connsiteX203" fmla="*/ 9433840 w 12191999"/>
              <a:gd name="connsiteY203" fmla="*/ 682301 h 1054633"/>
              <a:gd name="connsiteX204" fmla="*/ 9433840 w 12191999"/>
              <a:gd name="connsiteY204" fmla="*/ 781617 h 1054633"/>
              <a:gd name="connsiteX205" fmla="*/ 9443271 w 12191999"/>
              <a:gd name="connsiteY205" fmla="*/ 781617 h 1054633"/>
              <a:gd name="connsiteX206" fmla="*/ 9443271 w 12191999"/>
              <a:gd name="connsiteY206" fmla="*/ 743782 h 1054633"/>
              <a:gd name="connsiteX207" fmla="*/ 9490428 w 12191999"/>
              <a:gd name="connsiteY207" fmla="*/ 743782 h 1054633"/>
              <a:gd name="connsiteX208" fmla="*/ 9490428 w 12191999"/>
              <a:gd name="connsiteY208" fmla="*/ 781617 h 1054633"/>
              <a:gd name="connsiteX209" fmla="*/ 9499859 w 12191999"/>
              <a:gd name="connsiteY209" fmla="*/ 781617 h 1054633"/>
              <a:gd name="connsiteX210" fmla="*/ 9499859 w 12191999"/>
              <a:gd name="connsiteY210" fmla="*/ 885661 h 1054633"/>
              <a:gd name="connsiteX211" fmla="*/ 9504575 w 12191999"/>
              <a:gd name="connsiteY211" fmla="*/ 885661 h 1054633"/>
              <a:gd name="connsiteX212" fmla="*/ 9509291 w 12191999"/>
              <a:gd name="connsiteY212" fmla="*/ 800534 h 1054633"/>
              <a:gd name="connsiteX213" fmla="*/ 9509291 w 12191999"/>
              <a:gd name="connsiteY213" fmla="*/ 885661 h 1054633"/>
              <a:gd name="connsiteX214" fmla="*/ 9518722 w 12191999"/>
              <a:gd name="connsiteY214" fmla="*/ 885661 h 1054633"/>
              <a:gd name="connsiteX215" fmla="*/ 9523438 w 12191999"/>
              <a:gd name="connsiteY215" fmla="*/ 932954 h 1054633"/>
              <a:gd name="connsiteX216" fmla="*/ 9547016 w 12191999"/>
              <a:gd name="connsiteY216" fmla="*/ 947142 h 1054633"/>
              <a:gd name="connsiteX217" fmla="*/ 9547016 w 12191999"/>
              <a:gd name="connsiteY217" fmla="*/ 928225 h 1054633"/>
              <a:gd name="connsiteX218" fmla="*/ 9551732 w 12191999"/>
              <a:gd name="connsiteY218" fmla="*/ 928225 h 1054633"/>
              <a:gd name="connsiteX219" fmla="*/ 9551732 w 12191999"/>
              <a:gd name="connsiteY219" fmla="*/ 914037 h 1054633"/>
              <a:gd name="connsiteX220" fmla="*/ 9617751 w 12191999"/>
              <a:gd name="connsiteY220" fmla="*/ 914037 h 1054633"/>
              <a:gd name="connsiteX221" fmla="*/ 9617751 w 12191999"/>
              <a:gd name="connsiteY221" fmla="*/ 918766 h 1054633"/>
              <a:gd name="connsiteX222" fmla="*/ 9622467 w 12191999"/>
              <a:gd name="connsiteY222" fmla="*/ 918766 h 1054633"/>
              <a:gd name="connsiteX223" fmla="*/ 9622467 w 12191999"/>
              <a:gd name="connsiteY223" fmla="*/ 904578 h 1054633"/>
              <a:gd name="connsiteX224" fmla="*/ 9631898 w 12191999"/>
              <a:gd name="connsiteY224" fmla="*/ 904578 h 1054633"/>
              <a:gd name="connsiteX225" fmla="*/ 9631898 w 12191999"/>
              <a:gd name="connsiteY225" fmla="*/ 918766 h 1054633"/>
              <a:gd name="connsiteX226" fmla="*/ 9641329 w 12191999"/>
              <a:gd name="connsiteY226" fmla="*/ 918766 h 1054633"/>
              <a:gd name="connsiteX227" fmla="*/ 9641329 w 12191999"/>
              <a:gd name="connsiteY227" fmla="*/ 899849 h 1054633"/>
              <a:gd name="connsiteX228" fmla="*/ 9650761 w 12191999"/>
              <a:gd name="connsiteY228" fmla="*/ 899849 h 1054633"/>
              <a:gd name="connsiteX229" fmla="*/ 9650761 w 12191999"/>
              <a:gd name="connsiteY229" fmla="*/ 890390 h 1054633"/>
              <a:gd name="connsiteX230" fmla="*/ 9674339 w 12191999"/>
              <a:gd name="connsiteY230" fmla="*/ 890390 h 1054633"/>
              <a:gd name="connsiteX231" fmla="*/ 9674339 w 12191999"/>
              <a:gd name="connsiteY231" fmla="*/ 866744 h 1054633"/>
              <a:gd name="connsiteX232" fmla="*/ 9683771 w 12191999"/>
              <a:gd name="connsiteY232" fmla="*/ 862015 h 1054633"/>
              <a:gd name="connsiteX233" fmla="*/ 9683771 w 12191999"/>
              <a:gd name="connsiteY233" fmla="*/ 857285 h 1054633"/>
              <a:gd name="connsiteX234" fmla="*/ 9702633 w 12191999"/>
              <a:gd name="connsiteY234" fmla="*/ 857285 h 1054633"/>
              <a:gd name="connsiteX235" fmla="*/ 9702633 w 12191999"/>
              <a:gd name="connsiteY235" fmla="*/ 838368 h 1054633"/>
              <a:gd name="connsiteX236" fmla="*/ 9712065 w 12191999"/>
              <a:gd name="connsiteY236" fmla="*/ 838368 h 1054633"/>
              <a:gd name="connsiteX237" fmla="*/ 9712065 w 12191999"/>
              <a:gd name="connsiteY237" fmla="*/ 795805 h 1054633"/>
              <a:gd name="connsiteX238" fmla="*/ 9730927 w 12191999"/>
              <a:gd name="connsiteY238" fmla="*/ 795805 h 1054633"/>
              <a:gd name="connsiteX239" fmla="*/ 9730927 w 12191999"/>
              <a:gd name="connsiteY239" fmla="*/ 791075 h 1054633"/>
              <a:gd name="connsiteX240" fmla="*/ 9740359 w 12191999"/>
              <a:gd name="connsiteY240" fmla="*/ 791075 h 1054633"/>
              <a:gd name="connsiteX241" fmla="*/ 9740359 w 12191999"/>
              <a:gd name="connsiteY241" fmla="*/ 734324 h 1054633"/>
              <a:gd name="connsiteX242" fmla="*/ 9763937 w 12191999"/>
              <a:gd name="connsiteY242" fmla="*/ 734324 h 1054633"/>
              <a:gd name="connsiteX243" fmla="*/ 9763937 w 12191999"/>
              <a:gd name="connsiteY243" fmla="*/ 710677 h 1054633"/>
              <a:gd name="connsiteX244" fmla="*/ 9811094 w 12191999"/>
              <a:gd name="connsiteY244" fmla="*/ 710677 h 1054633"/>
              <a:gd name="connsiteX245" fmla="*/ 9811094 w 12191999"/>
              <a:gd name="connsiteY245" fmla="*/ 734324 h 1054633"/>
              <a:gd name="connsiteX246" fmla="*/ 9839388 w 12191999"/>
              <a:gd name="connsiteY246" fmla="*/ 734324 h 1054633"/>
              <a:gd name="connsiteX247" fmla="*/ 9839388 w 12191999"/>
              <a:gd name="connsiteY247" fmla="*/ 791075 h 1054633"/>
              <a:gd name="connsiteX248" fmla="*/ 9858251 w 12191999"/>
              <a:gd name="connsiteY248" fmla="*/ 791075 h 1054633"/>
              <a:gd name="connsiteX249" fmla="*/ 9858251 w 12191999"/>
              <a:gd name="connsiteY249" fmla="*/ 918766 h 1054633"/>
              <a:gd name="connsiteX250" fmla="*/ 9862966 w 12191999"/>
              <a:gd name="connsiteY250" fmla="*/ 918766 h 1054633"/>
              <a:gd name="connsiteX251" fmla="*/ 9877113 w 12191999"/>
              <a:gd name="connsiteY251" fmla="*/ 885661 h 1054633"/>
              <a:gd name="connsiteX252" fmla="*/ 9886545 w 12191999"/>
              <a:gd name="connsiteY252" fmla="*/ 899849 h 1054633"/>
              <a:gd name="connsiteX253" fmla="*/ 9881829 w 12191999"/>
              <a:gd name="connsiteY253" fmla="*/ 899849 h 1054633"/>
              <a:gd name="connsiteX254" fmla="*/ 9881829 w 12191999"/>
              <a:gd name="connsiteY254" fmla="*/ 918766 h 1054633"/>
              <a:gd name="connsiteX255" fmla="*/ 9891260 w 12191999"/>
              <a:gd name="connsiteY255" fmla="*/ 918766 h 1054633"/>
              <a:gd name="connsiteX256" fmla="*/ 9891260 w 12191999"/>
              <a:gd name="connsiteY256" fmla="*/ 956601 h 1054633"/>
              <a:gd name="connsiteX257" fmla="*/ 9900692 w 12191999"/>
              <a:gd name="connsiteY257" fmla="*/ 956601 h 1054633"/>
              <a:gd name="connsiteX258" fmla="*/ 9900692 w 12191999"/>
              <a:gd name="connsiteY258" fmla="*/ 984976 h 1054633"/>
              <a:gd name="connsiteX259" fmla="*/ 9919554 w 12191999"/>
              <a:gd name="connsiteY259" fmla="*/ 984976 h 1054633"/>
              <a:gd name="connsiteX260" fmla="*/ 9919554 w 12191999"/>
              <a:gd name="connsiteY260" fmla="*/ 975518 h 1054633"/>
              <a:gd name="connsiteX261" fmla="*/ 9938417 w 12191999"/>
              <a:gd name="connsiteY261" fmla="*/ 975518 h 1054633"/>
              <a:gd name="connsiteX262" fmla="*/ 9938417 w 12191999"/>
              <a:gd name="connsiteY262" fmla="*/ 947142 h 1054633"/>
              <a:gd name="connsiteX263" fmla="*/ 9985574 w 12191999"/>
              <a:gd name="connsiteY263" fmla="*/ 947142 h 1054633"/>
              <a:gd name="connsiteX264" fmla="*/ 9985574 w 12191999"/>
              <a:gd name="connsiteY264" fmla="*/ 956601 h 1054633"/>
              <a:gd name="connsiteX265" fmla="*/ 9995005 w 12191999"/>
              <a:gd name="connsiteY265" fmla="*/ 956601 h 1054633"/>
              <a:gd name="connsiteX266" fmla="*/ 9995005 w 12191999"/>
              <a:gd name="connsiteY266" fmla="*/ 947142 h 1054633"/>
              <a:gd name="connsiteX267" fmla="*/ 10004437 w 12191999"/>
              <a:gd name="connsiteY267" fmla="*/ 947142 h 1054633"/>
              <a:gd name="connsiteX268" fmla="*/ 10004437 w 12191999"/>
              <a:gd name="connsiteY268" fmla="*/ 966059 h 1054633"/>
              <a:gd name="connsiteX269" fmla="*/ 10013868 w 12191999"/>
              <a:gd name="connsiteY269" fmla="*/ 966059 h 1054633"/>
              <a:gd name="connsiteX270" fmla="*/ 10013868 w 12191999"/>
              <a:gd name="connsiteY270" fmla="*/ 956601 h 1054633"/>
              <a:gd name="connsiteX271" fmla="*/ 10023299 w 12191999"/>
              <a:gd name="connsiteY271" fmla="*/ 956601 h 1054633"/>
              <a:gd name="connsiteX272" fmla="*/ 10023299 w 12191999"/>
              <a:gd name="connsiteY272" fmla="*/ 928225 h 1054633"/>
              <a:gd name="connsiteX273" fmla="*/ 10061025 w 12191999"/>
              <a:gd name="connsiteY273" fmla="*/ 928225 h 1054633"/>
              <a:gd name="connsiteX274" fmla="*/ 10061025 w 12191999"/>
              <a:gd name="connsiteY274" fmla="*/ 937683 h 1054633"/>
              <a:gd name="connsiteX275" fmla="*/ 10070456 w 12191999"/>
              <a:gd name="connsiteY275" fmla="*/ 937683 h 1054633"/>
              <a:gd name="connsiteX276" fmla="*/ 10070456 w 12191999"/>
              <a:gd name="connsiteY276" fmla="*/ 918766 h 1054633"/>
              <a:gd name="connsiteX277" fmla="*/ 10089319 w 12191999"/>
              <a:gd name="connsiteY277" fmla="*/ 918766 h 1054633"/>
              <a:gd name="connsiteX278" fmla="*/ 10089319 w 12191999"/>
              <a:gd name="connsiteY278" fmla="*/ 890390 h 1054633"/>
              <a:gd name="connsiteX279" fmla="*/ 10108181 w 12191999"/>
              <a:gd name="connsiteY279" fmla="*/ 890390 h 1054633"/>
              <a:gd name="connsiteX280" fmla="*/ 10108181 w 12191999"/>
              <a:gd name="connsiteY280" fmla="*/ 899849 h 1054633"/>
              <a:gd name="connsiteX281" fmla="*/ 10117613 w 12191999"/>
              <a:gd name="connsiteY281" fmla="*/ 899849 h 1054633"/>
              <a:gd name="connsiteX282" fmla="*/ 10117613 w 12191999"/>
              <a:gd name="connsiteY282" fmla="*/ 871473 h 1054633"/>
              <a:gd name="connsiteX283" fmla="*/ 10136475 w 12191999"/>
              <a:gd name="connsiteY283" fmla="*/ 871473 h 1054633"/>
              <a:gd name="connsiteX284" fmla="*/ 10136475 w 12191999"/>
              <a:gd name="connsiteY284" fmla="*/ 890390 h 1054633"/>
              <a:gd name="connsiteX285" fmla="*/ 10164769 w 12191999"/>
              <a:gd name="connsiteY285" fmla="*/ 890390 h 1054633"/>
              <a:gd name="connsiteX286" fmla="*/ 10164769 w 12191999"/>
              <a:gd name="connsiteY286" fmla="*/ 880932 h 1054633"/>
              <a:gd name="connsiteX287" fmla="*/ 10188348 w 12191999"/>
              <a:gd name="connsiteY287" fmla="*/ 880932 h 1054633"/>
              <a:gd name="connsiteX288" fmla="*/ 10188348 w 12191999"/>
              <a:gd name="connsiteY288" fmla="*/ 890390 h 1054633"/>
              <a:gd name="connsiteX289" fmla="*/ 10193063 w 12191999"/>
              <a:gd name="connsiteY289" fmla="*/ 890390 h 1054633"/>
              <a:gd name="connsiteX290" fmla="*/ 10193063 w 12191999"/>
              <a:gd name="connsiteY290" fmla="*/ 909308 h 1054633"/>
              <a:gd name="connsiteX291" fmla="*/ 10202495 w 12191999"/>
              <a:gd name="connsiteY291" fmla="*/ 909308 h 1054633"/>
              <a:gd name="connsiteX292" fmla="*/ 10202495 w 12191999"/>
              <a:gd name="connsiteY292" fmla="*/ 918766 h 1054633"/>
              <a:gd name="connsiteX293" fmla="*/ 10259083 w 12191999"/>
              <a:gd name="connsiteY293" fmla="*/ 918766 h 1054633"/>
              <a:gd name="connsiteX294" fmla="*/ 10259083 w 12191999"/>
              <a:gd name="connsiteY294" fmla="*/ 956601 h 1054633"/>
              <a:gd name="connsiteX295" fmla="*/ 10282661 w 12191999"/>
              <a:gd name="connsiteY295" fmla="*/ 956601 h 1054633"/>
              <a:gd name="connsiteX296" fmla="*/ 10282661 w 12191999"/>
              <a:gd name="connsiteY296" fmla="*/ 947142 h 1054633"/>
              <a:gd name="connsiteX297" fmla="*/ 10339249 w 12191999"/>
              <a:gd name="connsiteY297" fmla="*/ 947142 h 1054633"/>
              <a:gd name="connsiteX298" fmla="*/ 10339249 w 12191999"/>
              <a:gd name="connsiteY298" fmla="*/ 937683 h 1054633"/>
              <a:gd name="connsiteX299" fmla="*/ 10348681 w 12191999"/>
              <a:gd name="connsiteY299" fmla="*/ 928225 h 1054633"/>
              <a:gd name="connsiteX300" fmla="*/ 10348681 w 12191999"/>
              <a:gd name="connsiteY300" fmla="*/ 890390 h 1054633"/>
              <a:gd name="connsiteX301" fmla="*/ 10367543 w 12191999"/>
              <a:gd name="connsiteY301" fmla="*/ 890390 h 1054633"/>
              <a:gd name="connsiteX302" fmla="*/ 10372259 w 12191999"/>
              <a:gd name="connsiteY302" fmla="*/ 914037 h 1054633"/>
              <a:gd name="connsiteX303" fmla="*/ 10376975 w 12191999"/>
              <a:gd name="connsiteY303" fmla="*/ 904578 h 1054633"/>
              <a:gd name="connsiteX304" fmla="*/ 10391122 w 12191999"/>
              <a:gd name="connsiteY304" fmla="*/ 904578 h 1054633"/>
              <a:gd name="connsiteX305" fmla="*/ 10391122 w 12191999"/>
              <a:gd name="connsiteY305" fmla="*/ 800534 h 1054633"/>
              <a:gd name="connsiteX306" fmla="*/ 10405269 w 12191999"/>
              <a:gd name="connsiteY306" fmla="*/ 800534 h 1054633"/>
              <a:gd name="connsiteX307" fmla="*/ 10405269 w 12191999"/>
              <a:gd name="connsiteY307" fmla="*/ 635008 h 1054633"/>
              <a:gd name="connsiteX308" fmla="*/ 10428847 w 12191999"/>
              <a:gd name="connsiteY308" fmla="*/ 635008 h 1054633"/>
              <a:gd name="connsiteX309" fmla="*/ 10428847 w 12191999"/>
              <a:gd name="connsiteY309" fmla="*/ 493130 h 1054633"/>
              <a:gd name="connsiteX310" fmla="*/ 10433563 w 12191999"/>
              <a:gd name="connsiteY310" fmla="*/ 488400 h 1054633"/>
              <a:gd name="connsiteX311" fmla="*/ 10433563 w 12191999"/>
              <a:gd name="connsiteY311" fmla="*/ 460025 h 1054633"/>
              <a:gd name="connsiteX312" fmla="*/ 10452425 w 12191999"/>
              <a:gd name="connsiteY312" fmla="*/ 460025 h 1054633"/>
              <a:gd name="connsiteX313" fmla="*/ 10504298 w 12191999"/>
              <a:gd name="connsiteY313" fmla="*/ 365439 h 1054633"/>
              <a:gd name="connsiteX314" fmla="*/ 10504298 w 12191999"/>
              <a:gd name="connsiteY314" fmla="*/ 72222 h 1054633"/>
              <a:gd name="connsiteX315" fmla="*/ 10509014 w 12191999"/>
              <a:gd name="connsiteY315" fmla="*/ 365439 h 1054633"/>
              <a:gd name="connsiteX316" fmla="*/ 10556171 w 12191999"/>
              <a:gd name="connsiteY316" fmla="*/ 464754 h 1054633"/>
              <a:gd name="connsiteX317" fmla="*/ 10579749 w 12191999"/>
              <a:gd name="connsiteY317" fmla="*/ 464754 h 1054633"/>
              <a:gd name="connsiteX318" fmla="*/ 10579749 w 12191999"/>
              <a:gd name="connsiteY318" fmla="*/ 493130 h 1054633"/>
              <a:gd name="connsiteX319" fmla="*/ 10584465 w 12191999"/>
              <a:gd name="connsiteY319" fmla="*/ 493130 h 1054633"/>
              <a:gd name="connsiteX320" fmla="*/ 10584465 w 12191999"/>
              <a:gd name="connsiteY320" fmla="*/ 635008 h 1054633"/>
              <a:gd name="connsiteX321" fmla="*/ 10598611 w 12191999"/>
              <a:gd name="connsiteY321" fmla="*/ 635008 h 1054633"/>
              <a:gd name="connsiteX322" fmla="*/ 10598611 w 12191999"/>
              <a:gd name="connsiteY322" fmla="*/ 795805 h 1054633"/>
              <a:gd name="connsiteX323" fmla="*/ 10622190 w 12191999"/>
              <a:gd name="connsiteY323" fmla="*/ 795805 h 1054633"/>
              <a:gd name="connsiteX324" fmla="*/ 10622190 w 12191999"/>
              <a:gd name="connsiteY324" fmla="*/ 942413 h 1054633"/>
              <a:gd name="connsiteX325" fmla="*/ 10655199 w 12191999"/>
              <a:gd name="connsiteY325" fmla="*/ 942413 h 1054633"/>
              <a:gd name="connsiteX326" fmla="*/ 10659915 w 12191999"/>
              <a:gd name="connsiteY326" fmla="*/ 928225 h 1054633"/>
              <a:gd name="connsiteX327" fmla="*/ 10678778 w 12191999"/>
              <a:gd name="connsiteY327" fmla="*/ 923495 h 1054633"/>
              <a:gd name="connsiteX328" fmla="*/ 10683494 w 12191999"/>
              <a:gd name="connsiteY328" fmla="*/ 937683 h 1054633"/>
              <a:gd name="connsiteX329" fmla="*/ 10694372 w 12191999"/>
              <a:gd name="connsiteY329" fmla="*/ 937683 h 1054633"/>
              <a:gd name="connsiteX330" fmla="*/ 10694372 w 12191999"/>
              <a:gd name="connsiteY330" fmla="*/ 939439 h 1054633"/>
              <a:gd name="connsiteX331" fmla="*/ 10695596 w 12191999"/>
              <a:gd name="connsiteY331" fmla="*/ 939439 h 1054633"/>
              <a:gd name="connsiteX332" fmla="*/ 10700311 w 12191999"/>
              <a:gd name="connsiteY332" fmla="*/ 944169 h 1054633"/>
              <a:gd name="connsiteX333" fmla="*/ 10714458 w 12191999"/>
              <a:gd name="connsiteY333" fmla="*/ 944169 h 1054633"/>
              <a:gd name="connsiteX334" fmla="*/ 10714458 w 12191999"/>
              <a:gd name="connsiteY334" fmla="*/ 977274 h 1054633"/>
              <a:gd name="connsiteX335" fmla="*/ 10752184 w 12191999"/>
              <a:gd name="connsiteY335" fmla="*/ 977274 h 1054633"/>
              <a:gd name="connsiteX336" fmla="*/ 10752184 w 12191999"/>
              <a:gd name="connsiteY336" fmla="*/ 963086 h 1054633"/>
              <a:gd name="connsiteX337" fmla="*/ 10756900 w 12191999"/>
              <a:gd name="connsiteY337" fmla="*/ 963086 h 1054633"/>
              <a:gd name="connsiteX338" fmla="*/ 10756900 w 12191999"/>
              <a:gd name="connsiteY338" fmla="*/ 977274 h 1054633"/>
              <a:gd name="connsiteX339" fmla="*/ 10775762 w 12191999"/>
              <a:gd name="connsiteY339" fmla="*/ 977274 h 1054633"/>
              <a:gd name="connsiteX340" fmla="*/ 10775762 w 12191999"/>
              <a:gd name="connsiteY340" fmla="*/ 811748 h 1054633"/>
              <a:gd name="connsiteX341" fmla="*/ 10822919 w 12191999"/>
              <a:gd name="connsiteY341" fmla="*/ 811748 h 1054633"/>
              <a:gd name="connsiteX342" fmla="*/ 10822919 w 12191999"/>
              <a:gd name="connsiteY342" fmla="*/ 797561 h 1054633"/>
              <a:gd name="connsiteX343" fmla="*/ 10827635 w 12191999"/>
              <a:gd name="connsiteY343" fmla="*/ 797561 h 1054633"/>
              <a:gd name="connsiteX344" fmla="*/ 10827635 w 12191999"/>
              <a:gd name="connsiteY344" fmla="*/ 807019 h 1054633"/>
              <a:gd name="connsiteX345" fmla="*/ 10851213 w 12191999"/>
              <a:gd name="connsiteY345" fmla="*/ 807019 h 1054633"/>
              <a:gd name="connsiteX346" fmla="*/ 10851213 w 12191999"/>
              <a:gd name="connsiteY346" fmla="*/ 797561 h 1054633"/>
              <a:gd name="connsiteX347" fmla="*/ 10855929 w 12191999"/>
              <a:gd name="connsiteY347" fmla="*/ 797561 h 1054633"/>
              <a:gd name="connsiteX348" fmla="*/ 10855929 w 12191999"/>
              <a:gd name="connsiteY348" fmla="*/ 816478 h 1054633"/>
              <a:gd name="connsiteX349" fmla="*/ 10865360 w 12191999"/>
              <a:gd name="connsiteY349" fmla="*/ 816478 h 1054633"/>
              <a:gd name="connsiteX350" fmla="*/ 10865360 w 12191999"/>
              <a:gd name="connsiteY350" fmla="*/ 835395 h 1054633"/>
              <a:gd name="connsiteX351" fmla="*/ 10893654 w 12191999"/>
              <a:gd name="connsiteY351" fmla="*/ 835395 h 1054633"/>
              <a:gd name="connsiteX352" fmla="*/ 10893654 w 12191999"/>
              <a:gd name="connsiteY352" fmla="*/ 873229 h 1054633"/>
              <a:gd name="connsiteX353" fmla="*/ 10898370 w 12191999"/>
              <a:gd name="connsiteY353" fmla="*/ 873229 h 1054633"/>
              <a:gd name="connsiteX354" fmla="*/ 10898370 w 12191999"/>
              <a:gd name="connsiteY354" fmla="*/ 844854 h 1054633"/>
              <a:gd name="connsiteX355" fmla="*/ 10907801 w 12191999"/>
              <a:gd name="connsiteY355" fmla="*/ 844854 h 1054633"/>
              <a:gd name="connsiteX356" fmla="*/ 10907801 w 12191999"/>
              <a:gd name="connsiteY356" fmla="*/ 887417 h 1054633"/>
              <a:gd name="connsiteX357" fmla="*/ 10945526 w 12191999"/>
              <a:gd name="connsiteY357" fmla="*/ 887417 h 1054633"/>
              <a:gd name="connsiteX358" fmla="*/ 10945526 w 12191999"/>
              <a:gd name="connsiteY358" fmla="*/ 873229 h 1054633"/>
              <a:gd name="connsiteX359" fmla="*/ 10964389 w 12191999"/>
              <a:gd name="connsiteY359" fmla="*/ 873229 h 1054633"/>
              <a:gd name="connsiteX360" fmla="*/ 10964389 w 12191999"/>
              <a:gd name="connsiteY360" fmla="*/ 896876 h 1054633"/>
              <a:gd name="connsiteX361" fmla="*/ 10969105 w 12191999"/>
              <a:gd name="connsiteY361" fmla="*/ 896876 h 1054633"/>
              <a:gd name="connsiteX362" fmla="*/ 10969105 w 12191999"/>
              <a:gd name="connsiteY362" fmla="*/ 873229 h 1054633"/>
              <a:gd name="connsiteX363" fmla="*/ 10987968 w 12191999"/>
              <a:gd name="connsiteY363" fmla="*/ 873229 h 1054633"/>
              <a:gd name="connsiteX364" fmla="*/ 10987968 w 12191999"/>
              <a:gd name="connsiteY364" fmla="*/ 830666 h 1054633"/>
              <a:gd name="connsiteX365" fmla="*/ 10997399 w 12191999"/>
              <a:gd name="connsiteY365" fmla="*/ 830666 h 1054633"/>
              <a:gd name="connsiteX366" fmla="*/ 11011546 w 12191999"/>
              <a:gd name="connsiteY366" fmla="*/ 778643 h 1054633"/>
              <a:gd name="connsiteX367" fmla="*/ 11025693 w 12191999"/>
              <a:gd name="connsiteY367" fmla="*/ 778643 h 1054633"/>
              <a:gd name="connsiteX368" fmla="*/ 11039840 w 12191999"/>
              <a:gd name="connsiteY368" fmla="*/ 830666 h 1054633"/>
              <a:gd name="connsiteX369" fmla="*/ 11049271 w 12191999"/>
              <a:gd name="connsiteY369" fmla="*/ 830666 h 1054633"/>
              <a:gd name="connsiteX370" fmla="*/ 11049271 w 12191999"/>
              <a:gd name="connsiteY370" fmla="*/ 906334 h 1054633"/>
              <a:gd name="connsiteX371" fmla="*/ 11053987 w 12191999"/>
              <a:gd name="connsiteY371" fmla="*/ 906334 h 1054633"/>
              <a:gd name="connsiteX372" fmla="*/ 11053987 w 12191999"/>
              <a:gd name="connsiteY372" fmla="*/ 963086 h 1054633"/>
              <a:gd name="connsiteX373" fmla="*/ 11063418 w 12191999"/>
              <a:gd name="connsiteY373" fmla="*/ 958357 h 1054633"/>
              <a:gd name="connsiteX374" fmla="*/ 11063418 w 12191999"/>
              <a:gd name="connsiteY374" fmla="*/ 939439 h 1054633"/>
              <a:gd name="connsiteX375" fmla="*/ 11068134 w 12191999"/>
              <a:gd name="connsiteY375" fmla="*/ 953627 h 1054633"/>
              <a:gd name="connsiteX376" fmla="*/ 11077565 w 12191999"/>
              <a:gd name="connsiteY376" fmla="*/ 953627 h 1054633"/>
              <a:gd name="connsiteX377" fmla="*/ 11077565 w 12191999"/>
              <a:gd name="connsiteY377" fmla="*/ 854312 h 1054633"/>
              <a:gd name="connsiteX378" fmla="*/ 11115291 w 12191999"/>
              <a:gd name="connsiteY378" fmla="*/ 854312 h 1054633"/>
              <a:gd name="connsiteX379" fmla="*/ 11129438 w 12191999"/>
              <a:gd name="connsiteY379" fmla="*/ 868500 h 1054633"/>
              <a:gd name="connsiteX380" fmla="*/ 11129438 w 12191999"/>
              <a:gd name="connsiteY380" fmla="*/ 854312 h 1054633"/>
              <a:gd name="connsiteX381" fmla="*/ 11129438 w 12191999"/>
              <a:gd name="connsiteY381" fmla="*/ 849583 h 1054633"/>
              <a:gd name="connsiteX382" fmla="*/ 11143585 w 12191999"/>
              <a:gd name="connsiteY382" fmla="*/ 849583 h 1054633"/>
              <a:gd name="connsiteX383" fmla="*/ 11143585 w 12191999"/>
              <a:gd name="connsiteY383" fmla="*/ 821207 h 1054633"/>
              <a:gd name="connsiteX384" fmla="*/ 11153016 w 12191999"/>
              <a:gd name="connsiteY384" fmla="*/ 821207 h 1054633"/>
              <a:gd name="connsiteX385" fmla="*/ 11153016 w 12191999"/>
              <a:gd name="connsiteY385" fmla="*/ 807019 h 1054633"/>
              <a:gd name="connsiteX386" fmla="*/ 11153016 w 12191999"/>
              <a:gd name="connsiteY386" fmla="*/ 778643 h 1054633"/>
              <a:gd name="connsiteX387" fmla="*/ 11171879 w 12191999"/>
              <a:gd name="connsiteY387" fmla="*/ 778643 h 1054633"/>
              <a:gd name="connsiteX388" fmla="*/ 11171879 w 12191999"/>
              <a:gd name="connsiteY388" fmla="*/ 740809 h 1054633"/>
              <a:gd name="connsiteX389" fmla="*/ 11186026 w 12191999"/>
              <a:gd name="connsiteY389" fmla="*/ 740809 h 1054633"/>
              <a:gd name="connsiteX390" fmla="*/ 11186026 w 12191999"/>
              <a:gd name="connsiteY390" fmla="*/ 731350 h 1054633"/>
              <a:gd name="connsiteX391" fmla="*/ 11190742 w 12191999"/>
              <a:gd name="connsiteY391" fmla="*/ 731350 h 1054633"/>
              <a:gd name="connsiteX392" fmla="*/ 11190742 w 12191999"/>
              <a:gd name="connsiteY392" fmla="*/ 698245 h 1054633"/>
              <a:gd name="connsiteX393" fmla="*/ 11195457 w 12191999"/>
              <a:gd name="connsiteY393" fmla="*/ 698245 h 1054633"/>
              <a:gd name="connsiteX394" fmla="*/ 11195457 w 12191999"/>
              <a:gd name="connsiteY394" fmla="*/ 688787 h 1054633"/>
              <a:gd name="connsiteX395" fmla="*/ 11204888 w 12191999"/>
              <a:gd name="connsiteY395" fmla="*/ 688787 h 1054633"/>
              <a:gd name="connsiteX396" fmla="*/ 11204888 w 12191999"/>
              <a:gd name="connsiteY396" fmla="*/ 650952 h 1054633"/>
              <a:gd name="connsiteX397" fmla="*/ 11237898 w 12191999"/>
              <a:gd name="connsiteY397" fmla="*/ 650952 h 1054633"/>
              <a:gd name="connsiteX398" fmla="*/ 11237898 w 12191999"/>
              <a:gd name="connsiteY398" fmla="*/ 636765 h 1054633"/>
              <a:gd name="connsiteX399" fmla="*/ 11275624 w 12191999"/>
              <a:gd name="connsiteY399" fmla="*/ 636765 h 1054633"/>
              <a:gd name="connsiteX400" fmla="*/ 11275624 w 12191999"/>
              <a:gd name="connsiteY400" fmla="*/ 622577 h 1054633"/>
              <a:gd name="connsiteX401" fmla="*/ 11299202 w 12191999"/>
              <a:gd name="connsiteY401" fmla="*/ 622577 h 1054633"/>
              <a:gd name="connsiteX402" fmla="*/ 11299202 w 12191999"/>
              <a:gd name="connsiteY402" fmla="*/ 636765 h 1054633"/>
              <a:gd name="connsiteX403" fmla="*/ 11308634 w 12191999"/>
              <a:gd name="connsiteY403" fmla="*/ 636765 h 1054633"/>
              <a:gd name="connsiteX404" fmla="*/ 11308634 w 12191999"/>
              <a:gd name="connsiteY404" fmla="*/ 632035 h 1054633"/>
              <a:gd name="connsiteX405" fmla="*/ 11318065 w 12191999"/>
              <a:gd name="connsiteY405" fmla="*/ 632035 h 1054633"/>
              <a:gd name="connsiteX406" fmla="*/ 11318065 w 12191999"/>
              <a:gd name="connsiteY406" fmla="*/ 636765 h 1054633"/>
              <a:gd name="connsiteX407" fmla="*/ 11327496 w 12191999"/>
              <a:gd name="connsiteY407" fmla="*/ 636765 h 1054633"/>
              <a:gd name="connsiteX408" fmla="*/ 11327496 w 12191999"/>
              <a:gd name="connsiteY408" fmla="*/ 622577 h 1054633"/>
              <a:gd name="connsiteX409" fmla="*/ 11346359 w 12191999"/>
              <a:gd name="connsiteY409" fmla="*/ 622577 h 1054633"/>
              <a:gd name="connsiteX410" fmla="*/ 11346359 w 12191999"/>
              <a:gd name="connsiteY410" fmla="*/ 636765 h 1054633"/>
              <a:gd name="connsiteX411" fmla="*/ 11374653 w 12191999"/>
              <a:gd name="connsiteY411" fmla="*/ 636765 h 1054633"/>
              <a:gd name="connsiteX412" fmla="*/ 11374653 w 12191999"/>
              <a:gd name="connsiteY412" fmla="*/ 650952 h 1054633"/>
              <a:gd name="connsiteX413" fmla="*/ 11388800 w 12191999"/>
              <a:gd name="connsiteY413" fmla="*/ 650952 h 1054633"/>
              <a:gd name="connsiteX414" fmla="*/ 11388800 w 12191999"/>
              <a:gd name="connsiteY414" fmla="*/ 750268 h 1054633"/>
              <a:gd name="connsiteX415" fmla="*/ 11398231 w 12191999"/>
              <a:gd name="connsiteY415" fmla="*/ 750268 h 1054633"/>
              <a:gd name="connsiteX416" fmla="*/ 11398231 w 12191999"/>
              <a:gd name="connsiteY416" fmla="*/ 712433 h 1054633"/>
              <a:gd name="connsiteX417" fmla="*/ 11445388 w 12191999"/>
              <a:gd name="connsiteY417" fmla="*/ 712433 h 1054633"/>
              <a:gd name="connsiteX418" fmla="*/ 11445388 w 12191999"/>
              <a:gd name="connsiteY418" fmla="*/ 750268 h 1054633"/>
              <a:gd name="connsiteX419" fmla="*/ 11454819 w 12191999"/>
              <a:gd name="connsiteY419" fmla="*/ 750268 h 1054633"/>
              <a:gd name="connsiteX420" fmla="*/ 11454819 w 12191999"/>
              <a:gd name="connsiteY420" fmla="*/ 854312 h 1054633"/>
              <a:gd name="connsiteX421" fmla="*/ 11459535 w 12191999"/>
              <a:gd name="connsiteY421" fmla="*/ 854312 h 1054633"/>
              <a:gd name="connsiteX422" fmla="*/ 11464251 w 12191999"/>
              <a:gd name="connsiteY422" fmla="*/ 769185 h 1054633"/>
              <a:gd name="connsiteX423" fmla="*/ 11464251 w 12191999"/>
              <a:gd name="connsiteY423" fmla="*/ 854312 h 1054633"/>
              <a:gd name="connsiteX424" fmla="*/ 11473682 w 12191999"/>
              <a:gd name="connsiteY424" fmla="*/ 854312 h 1054633"/>
              <a:gd name="connsiteX425" fmla="*/ 11478398 w 12191999"/>
              <a:gd name="connsiteY425" fmla="*/ 901605 h 1054633"/>
              <a:gd name="connsiteX426" fmla="*/ 11501976 w 12191999"/>
              <a:gd name="connsiteY426" fmla="*/ 915793 h 1054633"/>
              <a:gd name="connsiteX427" fmla="*/ 11501976 w 12191999"/>
              <a:gd name="connsiteY427" fmla="*/ 896876 h 1054633"/>
              <a:gd name="connsiteX428" fmla="*/ 11506692 w 12191999"/>
              <a:gd name="connsiteY428" fmla="*/ 896876 h 1054633"/>
              <a:gd name="connsiteX429" fmla="*/ 11506692 w 12191999"/>
              <a:gd name="connsiteY429" fmla="*/ 882688 h 1054633"/>
              <a:gd name="connsiteX430" fmla="*/ 11572711 w 12191999"/>
              <a:gd name="connsiteY430" fmla="*/ 882688 h 1054633"/>
              <a:gd name="connsiteX431" fmla="*/ 11572711 w 12191999"/>
              <a:gd name="connsiteY431" fmla="*/ 887417 h 1054633"/>
              <a:gd name="connsiteX432" fmla="*/ 11577427 w 12191999"/>
              <a:gd name="connsiteY432" fmla="*/ 887417 h 1054633"/>
              <a:gd name="connsiteX433" fmla="*/ 11577427 w 12191999"/>
              <a:gd name="connsiteY433" fmla="*/ 873229 h 1054633"/>
              <a:gd name="connsiteX434" fmla="*/ 11586858 w 12191999"/>
              <a:gd name="connsiteY434" fmla="*/ 873229 h 1054633"/>
              <a:gd name="connsiteX435" fmla="*/ 11586858 w 12191999"/>
              <a:gd name="connsiteY435" fmla="*/ 887417 h 1054633"/>
              <a:gd name="connsiteX436" fmla="*/ 11596290 w 12191999"/>
              <a:gd name="connsiteY436" fmla="*/ 887417 h 1054633"/>
              <a:gd name="connsiteX437" fmla="*/ 11596290 w 12191999"/>
              <a:gd name="connsiteY437" fmla="*/ 868500 h 1054633"/>
              <a:gd name="connsiteX438" fmla="*/ 11605721 w 12191999"/>
              <a:gd name="connsiteY438" fmla="*/ 868500 h 1054633"/>
              <a:gd name="connsiteX439" fmla="*/ 11605721 w 12191999"/>
              <a:gd name="connsiteY439" fmla="*/ 859041 h 1054633"/>
              <a:gd name="connsiteX440" fmla="*/ 11629299 w 12191999"/>
              <a:gd name="connsiteY440" fmla="*/ 859041 h 1054633"/>
              <a:gd name="connsiteX441" fmla="*/ 11629299 w 12191999"/>
              <a:gd name="connsiteY441" fmla="*/ 835395 h 1054633"/>
              <a:gd name="connsiteX442" fmla="*/ 11638730 w 12191999"/>
              <a:gd name="connsiteY442" fmla="*/ 830666 h 1054633"/>
              <a:gd name="connsiteX443" fmla="*/ 11638730 w 12191999"/>
              <a:gd name="connsiteY443" fmla="*/ 825936 h 1054633"/>
              <a:gd name="connsiteX444" fmla="*/ 11657593 w 12191999"/>
              <a:gd name="connsiteY444" fmla="*/ 825936 h 1054633"/>
              <a:gd name="connsiteX445" fmla="*/ 11657593 w 12191999"/>
              <a:gd name="connsiteY445" fmla="*/ 807019 h 1054633"/>
              <a:gd name="connsiteX446" fmla="*/ 11667025 w 12191999"/>
              <a:gd name="connsiteY446" fmla="*/ 807019 h 1054633"/>
              <a:gd name="connsiteX447" fmla="*/ 11667025 w 12191999"/>
              <a:gd name="connsiteY447" fmla="*/ 764456 h 1054633"/>
              <a:gd name="connsiteX448" fmla="*/ 11685887 w 12191999"/>
              <a:gd name="connsiteY448" fmla="*/ 764456 h 1054633"/>
              <a:gd name="connsiteX449" fmla="*/ 11685887 w 12191999"/>
              <a:gd name="connsiteY449" fmla="*/ 759726 h 1054633"/>
              <a:gd name="connsiteX450" fmla="*/ 11695319 w 12191999"/>
              <a:gd name="connsiteY450" fmla="*/ 759726 h 1054633"/>
              <a:gd name="connsiteX451" fmla="*/ 11695319 w 12191999"/>
              <a:gd name="connsiteY451" fmla="*/ 702975 h 1054633"/>
              <a:gd name="connsiteX452" fmla="*/ 11718897 w 12191999"/>
              <a:gd name="connsiteY452" fmla="*/ 702975 h 1054633"/>
              <a:gd name="connsiteX453" fmla="*/ 11718897 w 12191999"/>
              <a:gd name="connsiteY453" fmla="*/ 679328 h 1054633"/>
              <a:gd name="connsiteX454" fmla="*/ 11766054 w 12191999"/>
              <a:gd name="connsiteY454" fmla="*/ 679328 h 1054633"/>
              <a:gd name="connsiteX455" fmla="*/ 11766054 w 12191999"/>
              <a:gd name="connsiteY455" fmla="*/ 702975 h 1054633"/>
              <a:gd name="connsiteX456" fmla="*/ 11794348 w 12191999"/>
              <a:gd name="connsiteY456" fmla="*/ 702975 h 1054633"/>
              <a:gd name="connsiteX457" fmla="*/ 11794348 w 12191999"/>
              <a:gd name="connsiteY457" fmla="*/ 759726 h 1054633"/>
              <a:gd name="connsiteX458" fmla="*/ 11813210 w 12191999"/>
              <a:gd name="connsiteY458" fmla="*/ 759726 h 1054633"/>
              <a:gd name="connsiteX459" fmla="*/ 11813210 w 12191999"/>
              <a:gd name="connsiteY459" fmla="*/ 887417 h 1054633"/>
              <a:gd name="connsiteX460" fmla="*/ 11817926 w 12191999"/>
              <a:gd name="connsiteY460" fmla="*/ 887417 h 1054633"/>
              <a:gd name="connsiteX461" fmla="*/ 11832073 w 12191999"/>
              <a:gd name="connsiteY461" fmla="*/ 854312 h 1054633"/>
              <a:gd name="connsiteX462" fmla="*/ 11841504 w 12191999"/>
              <a:gd name="connsiteY462" fmla="*/ 868500 h 1054633"/>
              <a:gd name="connsiteX463" fmla="*/ 11836789 w 12191999"/>
              <a:gd name="connsiteY463" fmla="*/ 868500 h 1054633"/>
              <a:gd name="connsiteX464" fmla="*/ 11836789 w 12191999"/>
              <a:gd name="connsiteY464" fmla="*/ 887417 h 1054633"/>
              <a:gd name="connsiteX465" fmla="*/ 11846220 w 12191999"/>
              <a:gd name="connsiteY465" fmla="*/ 887417 h 1054633"/>
              <a:gd name="connsiteX466" fmla="*/ 11846220 w 12191999"/>
              <a:gd name="connsiteY466" fmla="*/ 925252 h 1054633"/>
              <a:gd name="connsiteX467" fmla="*/ 11855652 w 12191999"/>
              <a:gd name="connsiteY467" fmla="*/ 925252 h 1054633"/>
              <a:gd name="connsiteX468" fmla="*/ 11855652 w 12191999"/>
              <a:gd name="connsiteY468" fmla="*/ 953627 h 1054633"/>
              <a:gd name="connsiteX469" fmla="*/ 11874514 w 12191999"/>
              <a:gd name="connsiteY469" fmla="*/ 953627 h 1054633"/>
              <a:gd name="connsiteX470" fmla="*/ 11874514 w 12191999"/>
              <a:gd name="connsiteY470" fmla="*/ 944169 h 1054633"/>
              <a:gd name="connsiteX471" fmla="*/ 11893377 w 12191999"/>
              <a:gd name="connsiteY471" fmla="*/ 944169 h 1054633"/>
              <a:gd name="connsiteX472" fmla="*/ 11893377 w 12191999"/>
              <a:gd name="connsiteY472" fmla="*/ 915793 h 1054633"/>
              <a:gd name="connsiteX473" fmla="*/ 11940534 w 12191999"/>
              <a:gd name="connsiteY473" fmla="*/ 915793 h 1054633"/>
              <a:gd name="connsiteX474" fmla="*/ 11940534 w 12191999"/>
              <a:gd name="connsiteY474" fmla="*/ 925252 h 1054633"/>
              <a:gd name="connsiteX475" fmla="*/ 11949965 w 12191999"/>
              <a:gd name="connsiteY475" fmla="*/ 925252 h 1054633"/>
              <a:gd name="connsiteX476" fmla="*/ 11949965 w 12191999"/>
              <a:gd name="connsiteY476" fmla="*/ 915793 h 1054633"/>
              <a:gd name="connsiteX477" fmla="*/ 11959396 w 12191999"/>
              <a:gd name="connsiteY477" fmla="*/ 915793 h 1054633"/>
              <a:gd name="connsiteX478" fmla="*/ 11959396 w 12191999"/>
              <a:gd name="connsiteY478" fmla="*/ 934710 h 1054633"/>
              <a:gd name="connsiteX479" fmla="*/ 11968828 w 12191999"/>
              <a:gd name="connsiteY479" fmla="*/ 934710 h 1054633"/>
              <a:gd name="connsiteX480" fmla="*/ 11968828 w 12191999"/>
              <a:gd name="connsiteY480" fmla="*/ 925252 h 1054633"/>
              <a:gd name="connsiteX481" fmla="*/ 11978259 w 12191999"/>
              <a:gd name="connsiteY481" fmla="*/ 925252 h 1054633"/>
              <a:gd name="connsiteX482" fmla="*/ 11978259 w 12191999"/>
              <a:gd name="connsiteY482" fmla="*/ 896876 h 1054633"/>
              <a:gd name="connsiteX483" fmla="*/ 12015984 w 12191999"/>
              <a:gd name="connsiteY483" fmla="*/ 896876 h 1054633"/>
              <a:gd name="connsiteX484" fmla="*/ 12015984 w 12191999"/>
              <a:gd name="connsiteY484" fmla="*/ 906334 h 1054633"/>
              <a:gd name="connsiteX485" fmla="*/ 12025416 w 12191999"/>
              <a:gd name="connsiteY485" fmla="*/ 906334 h 1054633"/>
              <a:gd name="connsiteX486" fmla="*/ 12025416 w 12191999"/>
              <a:gd name="connsiteY486" fmla="*/ 887417 h 1054633"/>
              <a:gd name="connsiteX487" fmla="*/ 12044278 w 12191999"/>
              <a:gd name="connsiteY487" fmla="*/ 887417 h 1054633"/>
              <a:gd name="connsiteX488" fmla="*/ 12044278 w 12191999"/>
              <a:gd name="connsiteY488" fmla="*/ 859041 h 1054633"/>
              <a:gd name="connsiteX489" fmla="*/ 12063141 w 12191999"/>
              <a:gd name="connsiteY489" fmla="*/ 859041 h 1054633"/>
              <a:gd name="connsiteX490" fmla="*/ 12063141 w 12191999"/>
              <a:gd name="connsiteY490" fmla="*/ 868500 h 1054633"/>
              <a:gd name="connsiteX491" fmla="*/ 12072573 w 12191999"/>
              <a:gd name="connsiteY491" fmla="*/ 868500 h 1054633"/>
              <a:gd name="connsiteX492" fmla="*/ 12072573 w 12191999"/>
              <a:gd name="connsiteY492" fmla="*/ 840124 h 1054633"/>
              <a:gd name="connsiteX493" fmla="*/ 12091435 w 12191999"/>
              <a:gd name="connsiteY493" fmla="*/ 840124 h 1054633"/>
              <a:gd name="connsiteX494" fmla="*/ 12091435 w 12191999"/>
              <a:gd name="connsiteY494" fmla="*/ 859041 h 1054633"/>
              <a:gd name="connsiteX495" fmla="*/ 12119730 w 12191999"/>
              <a:gd name="connsiteY495" fmla="*/ 859041 h 1054633"/>
              <a:gd name="connsiteX496" fmla="*/ 12119730 w 12191999"/>
              <a:gd name="connsiteY496" fmla="*/ 849583 h 1054633"/>
              <a:gd name="connsiteX497" fmla="*/ 12143308 w 12191999"/>
              <a:gd name="connsiteY497" fmla="*/ 849583 h 1054633"/>
              <a:gd name="connsiteX498" fmla="*/ 12143308 w 12191999"/>
              <a:gd name="connsiteY498" fmla="*/ 859041 h 1054633"/>
              <a:gd name="connsiteX499" fmla="*/ 12148024 w 12191999"/>
              <a:gd name="connsiteY499" fmla="*/ 859041 h 1054633"/>
              <a:gd name="connsiteX500" fmla="*/ 12148024 w 12191999"/>
              <a:gd name="connsiteY500" fmla="*/ 877959 h 1054633"/>
              <a:gd name="connsiteX501" fmla="*/ 12157455 w 12191999"/>
              <a:gd name="connsiteY501" fmla="*/ 877959 h 1054633"/>
              <a:gd name="connsiteX502" fmla="*/ 12157455 w 12191999"/>
              <a:gd name="connsiteY502" fmla="*/ 887417 h 1054633"/>
              <a:gd name="connsiteX503" fmla="*/ 12190170 w 12191999"/>
              <a:gd name="connsiteY503" fmla="*/ 887417 h 1054633"/>
              <a:gd name="connsiteX504" fmla="*/ 12191999 w 12191999"/>
              <a:gd name="connsiteY504" fmla="*/ 887417 h 1054633"/>
              <a:gd name="connsiteX505" fmla="*/ 12191999 w 12191999"/>
              <a:gd name="connsiteY505" fmla="*/ 1044323 h 1054633"/>
              <a:gd name="connsiteX506" fmla="*/ 10521116 w 12191999"/>
              <a:gd name="connsiteY506" fmla="*/ 1044323 h 1054633"/>
              <a:gd name="connsiteX507" fmla="*/ 10521116 w 12191999"/>
              <a:gd name="connsiteY507" fmla="*/ 1041933 h 1054633"/>
              <a:gd name="connsiteX508" fmla="*/ 8579790 w 12191999"/>
              <a:gd name="connsiteY508" fmla="*/ 1041933 h 1054633"/>
              <a:gd name="connsiteX509" fmla="*/ 8566156 w 12191999"/>
              <a:gd name="connsiteY509" fmla="*/ 1041933 h 1054633"/>
              <a:gd name="connsiteX510" fmla="*/ 7520052 w 12191999"/>
              <a:gd name="connsiteY510" fmla="*/ 1041933 h 1054633"/>
              <a:gd name="connsiteX511" fmla="*/ 5379136 w 12191999"/>
              <a:gd name="connsiteY511" fmla="*/ 1041933 h 1054633"/>
              <a:gd name="connsiteX512" fmla="*/ 5379136 w 12191999"/>
              <a:gd name="connsiteY512" fmla="*/ 1000888 h 1054633"/>
              <a:gd name="connsiteX513" fmla="*/ 5374420 w 12191999"/>
              <a:gd name="connsiteY513" fmla="*/ 1000888 h 1054633"/>
              <a:gd name="connsiteX514" fmla="*/ 5374420 w 12191999"/>
              <a:gd name="connsiteY514" fmla="*/ 996158 h 1054633"/>
              <a:gd name="connsiteX515" fmla="*/ 5388567 w 12191999"/>
              <a:gd name="connsiteY515" fmla="*/ 996158 h 1054633"/>
              <a:gd name="connsiteX516" fmla="*/ 5388567 w 12191999"/>
              <a:gd name="connsiteY516" fmla="*/ 977241 h 1054633"/>
              <a:gd name="connsiteX517" fmla="*/ 5487596 w 12191999"/>
              <a:gd name="connsiteY517" fmla="*/ 977241 h 1054633"/>
              <a:gd name="connsiteX518" fmla="*/ 5487596 w 12191999"/>
              <a:gd name="connsiteY518" fmla="*/ 996158 h 1054633"/>
              <a:gd name="connsiteX519" fmla="*/ 5515890 w 12191999"/>
              <a:gd name="connsiteY519" fmla="*/ 996158 h 1054633"/>
              <a:gd name="connsiteX520" fmla="*/ 5515890 w 12191999"/>
              <a:gd name="connsiteY520" fmla="*/ 972512 h 1054633"/>
              <a:gd name="connsiteX521" fmla="*/ 5525322 w 12191999"/>
              <a:gd name="connsiteY521" fmla="*/ 972512 h 1054633"/>
              <a:gd name="connsiteX522" fmla="*/ 5525322 w 12191999"/>
              <a:gd name="connsiteY522" fmla="*/ 939407 h 1054633"/>
              <a:gd name="connsiteX523" fmla="*/ 5539470 w 12191999"/>
              <a:gd name="connsiteY523" fmla="*/ 939407 h 1054633"/>
              <a:gd name="connsiteX524" fmla="*/ 5539470 w 12191999"/>
              <a:gd name="connsiteY524" fmla="*/ 934677 h 1054633"/>
              <a:gd name="connsiteX525" fmla="*/ 5553616 w 12191999"/>
              <a:gd name="connsiteY525" fmla="*/ 934677 h 1054633"/>
              <a:gd name="connsiteX526" fmla="*/ 5558332 w 12191999"/>
              <a:gd name="connsiteY526" fmla="*/ 939407 h 1054633"/>
              <a:gd name="connsiteX527" fmla="*/ 5572479 w 12191999"/>
              <a:gd name="connsiteY527" fmla="*/ 939407 h 1054633"/>
              <a:gd name="connsiteX528" fmla="*/ 5572479 w 12191999"/>
              <a:gd name="connsiteY528" fmla="*/ 972512 h 1054633"/>
              <a:gd name="connsiteX529" fmla="*/ 5610204 w 12191999"/>
              <a:gd name="connsiteY529" fmla="*/ 972512 h 1054633"/>
              <a:gd name="connsiteX530" fmla="*/ 5610204 w 12191999"/>
              <a:gd name="connsiteY530" fmla="*/ 958324 h 1054633"/>
              <a:gd name="connsiteX531" fmla="*/ 5614920 w 12191999"/>
              <a:gd name="connsiteY531" fmla="*/ 958324 h 1054633"/>
              <a:gd name="connsiteX532" fmla="*/ 5614920 w 12191999"/>
              <a:gd name="connsiteY532" fmla="*/ 972512 h 1054633"/>
              <a:gd name="connsiteX533" fmla="*/ 5633783 w 12191999"/>
              <a:gd name="connsiteY533" fmla="*/ 972512 h 1054633"/>
              <a:gd name="connsiteX534" fmla="*/ 5633783 w 12191999"/>
              <a:gd name="connsiteY534" fmla="*/ 806986 h 1054633"/>
              <a:gd name="connsiteX535" fmla="*/ 5680940 w 12191999"/>
              <a:gd name="connsiteY535" fmla="*/ 806986 h 1054633"/>
              <a:gd name="connsiteX536" fmla="*/ 5680940 w 12191999"/>
              <a:gd name="connsiteY536" fmla="*/ 792799 h 1054633"/>
              <a:gd name="connsiteX537" fmla="*/ 5685655 w 12191999"/>
              <a:gd name="connsiteY537" fmla="*/ 792799 h 1054633"/>
              <a:gd name="connsiteX538" fmla="*/ 5685655 w 12191999"/>
              <a:gd name="connsiteY538" fmla="*/ 802257 h 1054633"/>
              <a:gd name="connsiteX539" fmla="*/ 5709233 w 12191999"/>
              <a:gd name="connsiteY539" fmla="*/ 802257 h 1054633"/>
              <a:gd name="connsiteX540" fmla="*/ 5709233 w 12191999"/>
              <a:gd name="connsiteY540" fmla="*/ 792799 h 1054633"/>
              <a:gd name="connsiteX541" fmla="*/ 5713949 w 12191999"/>
              <a:gd name="connsiteY541" fmla="*/ 792799 h 1054633"/>
              <a:gd name="connsiteX542" fmla="*/ 5713949 w 12191999"/>
              <a:gd name="connsiteY542" fmla="*/ 811716 h 1054633"/>
              <a:gd name="connsiteX543" fmla="*/ 5723381 w 12191999"/>
              <a:gd name="connsiteY543" fmla="*/ 811716 h 1054633"/>
              <a:gd name="connsiteX544" fmla="*/ 5723381 w 12191999"/>
              <a:gd name="connsiteY544" fmla="*/ 830633 h 1054633"/>
              <a:gd name="connsiteX545" fmla="*/ 5751674 w 12191999"/>
              <a:gd name="connsiteY545" fmla="*/ 830633 h 1054633"/>
              <a:gd name="connsiteX546" fmla="*/ 5751674 w 12191999"/>
              <a:gd name="connsiteY546" fmla="*/ 868467 h 1054633"/>
              <a:gd name="connsiteX547" fmla="*/ 5756390 w 12191999"/>
              <a:gd name="connsiteY547" fmla="*/ 868467 h 1054633"/>
              <a:gd name="connsiteX548" fmla="*/ 5756390 w 12191999"/>
              <a:gd name="connsiteY548" fmla="*/ 840092 h 1054633"/>
              <a:gd name="connsiteX549" fmla="*/ 5765822 w 12191999"/>
              <a:gd name="connsiteY549" fmla="*/ 840092 h 1054633"/>
              <a:gd name="connsiteX550" fmla="*/ 5765822 w 12191999"/>
              <a:gd name="connsiteY550" fmla="*/ 882655 h 1054633"/>
              <a:gd name="connsiteX551" fmla="*/ 5803547 w 12191999"/>
              <a:gd name="connsiteY551" fmla="*/ 882655 h 1054633"/>
              <a:gd name="connsiteX552" fmla="*/ 5803547 w 12191999"/>
              <a:gd name="connsiteY552" fmla="*/ 868467 h 1054633"/>
              <a:gd name="connsiteX553" fmla="*/ 5822409 w 12191999"/>
              <a:gd name="connsiteY553" fmla="*/ 868467 h 1054633"/>
              <a:gd name="connsiteX554" fmla="*/ 5822409 w 12191999"/>
              <a:gd name="connsiteY554" fmla="*/ 892114 h 1054633"/>
              <a:gd name="connsiteX555" fmla="*/ 5827125 w 12191999"/>
              <a:gd name="connsiteY555" fmla="*/ 892114 h 1054633"/>
              <a:gd name="connsiteX556" fmla="*/ 5827125 w 12191999"/>
              <a:gd name="connsiteY556" fmla="*/ 868467 h 1054633"/>
              <a:gd name="connsiteX557" fmla="*/ 5845988 w 12191999"/>
              <a:gd name="connsiteY557" fmla="*/ 868467 h 1054633"/>
              <a:gd name="connsiteX558" fmla="*/ 5845988 w 12191999"/>
              <a:gd name="connsiteY558" fmla="*/ 825904 h 1054633"/>
              <a:gd name="connsiteX559" fmla="*/ 5855420 w 12191999"/>
              <a:gd name="connsiteY559" fmla="*/ 825904 h 1054633"/>
              <a:gd name="connsiteX560" fmla="*/ 5869566 w 12191999"/>
              <a:gd name="connsiteY560" fmla="*/ 773881 h 1054633"/>
              <a:gd name="connsiteX561" fmla="*/ 5883713 w 12191999"/>
              <a:gd name="connsiteY561" fmla="*/ 773881 h 1054633"/>
              <a:gd name="connsiteX562" fmla="*/ 5897860 w 12191999"/>
              <a:gd name="connsiteY562" fmla="*/ 825904 h 1054633"/>
              <a:gd name="connsiteX563" fmla="*/ 5907291 w 12191999"/>
              <a:gd name="connsiteY563" fmla="*/ 825904 h 1054633"/>
              <a:gd name="connsiteX564" fmla="*/ 5907291 w 12191999"/>
              <a:gd name="connsiteY564" fmla="*/ 901572 h 1054633"/>
              <a:gd name="connsiteX565" fmla="*/ 5912007 w 12191999"/>
              <a:gd name="connsiteY565" fmla="*/ 901572 h 1054633"/>
              <a:gd name="connsiteX566" fmla="*/ 5912007 w 12191999"/>
              <a:gd name="connsiteY566" fmla="*/ 958324 h 1054633"/>
              <a:gd name="connsiteX567" fmla="*/ 5921438 w 12191999"/>
              <a:gd name="connsiteY567" fmla="*/ 953595 h 1054633"/>
              <a:gd name="connsiteX568" fmla="*/ 5921438 w 12191999"/>
              <a:gd name="connsiteY568" fmla="*/ 934677 h 1054633"/>
              <a:gd name="connsiteX569" fmla="*/ 5926154 w 12191999"/>
              <a:gd name="connsiteY569" fmla="*/ 948865 h 1054633"/>
              <a:gd name="connsiteX570" fmla="*/ 5935585 w 12191999"/>
              <a:gd name="connsiteY570" fmla="*/ 948865 h 1054633"/>
              <a:gd name="connsiteX571" fmla="*/ 5935585 w 12191999"/>
              <a:gd name="connsiteY571" fmla="*/ 849550 h 1054633"/>
              <a:gd name="connsiteX572" fmla="*/ 5973311 w 12191999"/>
              <a:gd name="connsiteY572" fmla="*/ 849550 h 1054633"/>
              <a:gd name="connsiteX573" fmla="*/ 5987459 w 12191999"/>
              <a:gd name="connsiteY573" fmla="*/ 863738 h 1054633"/>
              <a:gd name="connsiteX574" fmla="*/ 5987459 w 12191999"/>
              <a:gd name="connsiteY574" fmla="*/ 849550 h 1054633"/>
              <a:gd name="connsiteX575" fmla="*/ 5987459 w 12191999"/>
              <a:gd name="connsiteY575" fmla="*/ 844821 h 1054633"/>
              <a:gd name="connsiteX576" fmla="*/ 6001605 w 12191999"/>
              <a:gd name="connsiteY576" fmla="*/ 844821 h 1054633"/>
              <a:gd name="connsiteX577" fmla="*/ 6001605 w 12191999"/>
              <a:gd name="connsiteY577" fmla="*/ 816445 h 1054633"/>
              <a:gd name="connsiteX578" fmla="*/ 6011036 w 12191999"/>
              <a:gd name="connsiteY578" fmla="*/ 816445 h 1054633"/>
              <a:gd name="connsiteX579" fmla="*/ 6011036 w 12191999"/>
              <a:gd name="connsiteY579" fmla="*/ 802257 h 1054633"/>
              <a:gd name="connsiteX580" fmla="*/ 6011036 w 12191999"/>
              <a:gd name="connsiteY580" fmla="*/ 773881 h 1054633"/>
              <a:gd name="connsiteX581" fmla="*/ 6029899 w 12191999"/>
              <a:gd name="connsiteY581" fmla="*/ 773881 h 1054633"/>
              <a:gd name="connsiteX582" fmla="*/ 6029899 w 12191999"/>
              <a:gd name="connsiteY582" fmla="*/ 736047 h 1054633"/>
              <a:gd name="connsiteX583" fmla="*/ 6044047 w 12191999"/>
              <a:gd name="connsiteY583" fmla="*/ 736047 h 1054633"/>
              <a:gd name="connsiteX584" fmla="*/ 6044047 w 12191999"/>
              <a:gd name="connsiteY584" fmla="*/ 726588 h 1054633"/>
              <a:gd name="connsiteX585" fmla="*/ 6048762 w 12191999"/>
              <a:gd name="connsiteY585" fmla="*/ 726588 h 1054633"/>
              <a:gd name="connsiteX586" fmla="*/ 6048762 w 12191999"/>
              <a:gd name="connsiteY586" fmla="*/ 693483 h 1054633"/>
              <a:gd name="connsiteX587" fmla="*/ 6053477 w 12191999"/>
              <a:gd name="connsiteY587" fmla="*/ 693483 h 1054633"/>
              <a:gd name="connsiteX588" fmla="*/ 6053477 w 12191999"/>
              <a:gd name="connsiteY588" fmla="*/ 684025 h 1054633"/>
              <a:gd name="connsiteX589" fmla="*/ 6062909 w 12191999"/>
              <a:gd name="connsiteY589" fmla="*/ 684025 h 1054633"/>
              <a:gd name="connsiteX590" fmla="*/ 6062909 w 12191999"/>
              <a:gd name="connsiteY590" fmla="*/ 646190 h 1054633"/>
              <a:gd name="connsiteX591" fmla="*/ 6095918 w 12191999"/>
              <a:gd name="connsiteY591" fmla="*/ 646190 h 1054633"/>
              <a:gd name="connsiteX592" fmla="*/ 6095918 w 12191999"/>
              <a:gd name="connsiteY592" fmla="*/ 632003 h 1054633"/>
              <a:gd name="connsiteX593" fmla="*/ 6133644 w 12191999"/>
              <a:gd name="connsiteY593" fmla="*/ 632003 h 1054633"/>
              <a:gd name="connsiteX594" fmla="*/ 6133644 w 12191999"/>
              <a:gd name="connsiteY594" fmla="*/ 617815 h 1054633"/>
              <a:gd name="connsiteX595" fmla="*/ 6157222 w 12191999"/>
              <a:gd name="connsiteY595" fmla="*/ 617815 h 1054633"/>
              <a:gd name="connsiteX596" fmla="*/ 6157222 w 12191999"/>
              <a:gd name="connsiteY596" fmla="*/ 632003 h 1054633"/>
              <a:gd name="connsiteX597" fmla="*/ 6166654 w 12191999"/>
              <a:gd name="connsiteY597" fmla="*/ 632003 h 1054633"/>
              <a:gd name="connsiteX598" fmla="*/ 6166654 w 12191999"/>
              <a:gd name="connsiteY598" fmla="*/ 627273 h 1054633"/>
              <a:gd name="connsiteX599" fmla="*/ 6176085 w 12191999"/>
              <a:gd name="connsiteY599" fmla="*/ 627273 h 1054633"/>
              <a:gd name="connsiteX600" fmla="*/ 6176085 w 12191999"/>
              <a:gd name="connsiteY600" fmla="*/ 632003 h 1054633"/>
              <a:gd name="connsiteX601" fmla="*/ 6185516 w 12191999"/>
              <a:gd name="connsiteY601" fmla="*/ 632003 h 1054633"/>
              <a:gd name="connsiteX602" fmla="*/ 6185516 w 12191999"/>
              <a:gd name="connsiteY602" fmla="*/ 617815 h 1054633"/>
              <a:gd name="connsiteX603" fmla="*/ 6204379 w 12191999"/>
              <a:gd name="connsiteY603" fmla="*/ 617815 h 1054633"/>
              <a:gd name="connsiteX604" fmla="*/ 6204379 w 12191999"/>
              <a:gd name="connsiteY604" fmla="*/ 632003 h 1054633"/>
              <a:gd name="connsiteX605" fmla="*/ 6232673 w 12191999"/>
              <a:gd name="connsiteY605" fmla="*/ 632003 h 1054633"/>
              <a:gd name="connsiteX606" fmla="*/ 6232673 w 12191999"/>
              <a:gd name="connsiteY606" fmla="*/ 646190 h 1054633"/>
              <a:gd name="connsiteX607" fmla="*/ 6246820 w 12191999"/>
              <a:gd name="connsiteY607" fmla="*/ 646190 h 1054633"/>
              <a:gd name="connsiteX608" fmla="*/ 6246820 w 12191999"/>
              <a:gd name="connsiteY608" fmla="*/ 745506 h 1054633"/>
              <a:gd name="connsiteX609" fmla="*/ 6256251 w 12191999"/>
              <a:gd name="connsiteY609" fmla="*/ 745506 h 1054633"/>
              <a:gd name="connsiteX610" fmla="*/ 6256251 w 12191999"/>
              <a:gd name="connsiteY610" fmla="*/ 707671 h 1054633"/>
              <a:gd name="connsiteX611" fmla="*/ 6303408 w 12191999"/>
              <a:gd name="connsiteY611" fmla="*/ 707671 h 1054633"/>
              <a:gd name="connsiteX612" fmla="*/ 6303408 w 12191999"/>
              <a:gd name="connsiteY612" fmla="*/ 745506 h 1054633"/>
              <a:gd name="connsiteX613" fmla="*/ 6312839 w 12191999"/>
              <a:gd name="connsiteY613" fmla="*/ 745506 h 1054633"/>
              <a:gd name="connsiteX614" fmla="*/ 6312839 w 12191999"/>
              <a:gd name="connsiteY614" fmla="*/ 849550 h 1054633"/>
              <a:gd name="connsiteX615" fmla="*/ 6317555 w 12191999"/>
              <a:gd name="connsiteY615" fmla="*/ 849550 h 1054633"/>
              <a:gd name="connsiteX616" fmla="*/ 6322271 w 12191999"/>
              <a:gd name="connsiteY616" fmla="*/ 764423 h 1054633"/>
              <a:gd name="connsiteX617" fmla="*/ 6322271 w 12191999"/>
              <a:gd name="connsiteY617" fmla="*/ 849550 h 1054633"/>
              <a:gd name="connsiteX618" fmla="*/ 6331702 w 12191999"/>
              <a:gd name="connsiteY618" fmla="*/ 849550 h 1054633"/>
              <a:gd name="connsiteX619" fmla="*/ 6336418 w 12191999"/>
              <a:gd name="connsiteY619" fmla="*/ 896843 h 1054633"/>
              <a:gd name="connsiteX620" fmla="*/ 6359996 w 12191999"/>
              <a:gd name="connsiteY620" fmla="*/ 911031 h 1054633"/>
              <a:gd name="connsiteX621" fmla="*/ 6359996 w 12191999"/>
              <a:gd name="connsiteY621" fmla="*/ 892114 h 1054633"/>
              <a:gd name="connsiteX622" fmla="*/ 6364712 w 12191999"/>
              <a:gd name="connsiteY622" fmla="*/ 892114 h 1054633"/>
              <a:gd name="connsiteX623" fmla="*/ 6364712 w 12191999"/>
              <a:gd name="connsiteY623" fmla="*/ 877926 h 1054633"/>
              <a:gd name="connsiteX624" fmla="*/ 6430731 w 12191999"/>
              <a:gd name="connsiteY624" fmla="*/ 877926 h 1054633"/>
              <a:gd name="connsiteX625" fmla="*/ 6430731 w 12191999"/>
              <a:gd name="connsiteY625" fmla="*/ 882655 h 1054633"/>
              <a:gd name="connsiteX626" fmla="*/ 6435447 w 12191999"/>
              <a:gd name="connsiteY626" fmla="*/ 882655 h 1054633"/>
              <a:gd name="connsiteX627" fmla="*/ 6435447 w 12191999"/>
              <a:gd name="connsiteY627" fmla="*/ 868467 h 1054633"/>
              <a:gd name="connsiteX628" fmla="*/ 6444878 w 12191999"/>
              <a:gd name="connsiteY628" fmla="*/ 868467 h 1054633"/>
              <a:gd name="connsiteX629" fmla="*/ 6444878 w 12191999"/>
              <a:gd name="connsiteY629" fmla="*/ 882655 h 1054633"/>
              <a:gd name="connsiteX630" fmla="*/ 6454310 w 12191999"/>
              <a:gd name="connsiteY630" fmla="*/ 882655 h 1054633"/>
              <a:gd name="connsiteX631" fmla="*/ 6454310 w 12191999"/>
              <a:gd name="connsiteY631" fmla="*/ 863738 h 1054633"/>
              <a:gd name="connsiteX632" fmla="*/ 6463741 w 12191999"/>
              <a:gd name="connsiteY632" fmla="*/ 863738 h 1054633"/>
              <a:gd name="connsiteX633" fmla="*/ 6463741 w 12191999"/>
              <a:gd name="connsiteY633" fmla="*/ 854279 h 1054633"/>
              <a:gd name="connsiteX634" fmla="*/ 6487319 w 12191999"/>
              <a:gd name="connsiteY634" fmla="*/ 854279 h 1054633"/>
              <a:gd name="connsiteX635" fmla="*/ 6487319 w 12191999"/>
              <a:gd name="connsiteY635" fmla="*/ 830633 h 1054633"/>
              <a:gd name="connsiteX636" fmla="*/ 6496751 w 12191999"/>
              <a:gd name="connsiteY636" fmla="*/ 825904 h 1054633"/>
              <a:gd name="connsiteX637" fmla="*/ 6496751 w 12191999"/>
              <a:gd name="connsiteY637" fmla="*/ 821174 h 1054633"/>
              <a:gd name="connsiteX638" fmla="*/ 6515613 w 12191999"/>
              <a:gd name="connsiteY638" fmla="*/ 821174 h 1054633"/>
              <a:gd name="connsiteX639" fmla="*/ 6515613 w 12191999"/>
              <a:gd name="connsiteY639" fmla="*/ 802257 h 1054633"/>
              <a:gd name="connsiteX640" fmla="*/ 6525045 w 12191999"/>
              <a:gd name="connsiteY640" fmla="*/ 802257 h 1054633"/>
              <a:gd name="connsiteX641" fmla="*/ 6525045 w 12191999"/>
              <a:gd name="connsiteY641" fmla="*/ 759694 h 1054633"/>
              <a:gd name="connsiteX642" fmla="*/ 6543907 w 12191999"/>
              <a:gd name="connsiteY642" fmla="*/ 759694 h 1054633"/>
              <a:gd name="connsiteX643" fmla="*/ 6543907 w 12191999"/>
              <a:gd name="connsiteY643" fmla="*/ 754964 h 1054633"/>
              <a:gd name="connsiteX644" fmla="*/ 6553339 w 12191999"/>
              <a:gd name="connsiteY644" fmla="*/ 754964 h 1054633"/>
              <a:gd name="connsiteX645" fmla="*/ 6553339 w 12191999"/>
              <a:gd name="connsiteY645" fmla="*/ 698213 h 1054633"/>
              <a:gd name="connsiteX646" fmla="*/ 6576917 w 12191999"/>
              <a:gd name="connsiteY646" fmla="*/ 698213 h 1054633"/>
              <a:gd name="connsiteX647" fmla="*/ 6576917 w 12191999"/>
              <a:gd name="connsiteY647" fmla="*/ 674566 h 1054633"/>
              <a:gd name="connsiteX648" fmla="*/ 6624074 w 12191999"/>
              <a:gd name="connsiteY648" fmla="*/ 674566 h 1054633"/>
              <a:gd name="connsiteX649" fmla="*/ 6624074 w 12191999"/>
              <a:gd name="connsiteY649" fmla="*/ 698213 h 1054633"/>
              <a:gd name="connsiteX650" fmla="*/ 6652368 w 12191999"/>
              <a:gd name="connsiteY650" fmla="*/ 698213 h 1054633"/>
              <a:gd name="connsiteX651" fmla="*/ 6652368 w 12191999"/>
              <a:gd name="connsiteY651" fmla="*/ 754964 h 1054633"/>
              <a:gd name="connsiteX652" fmla="*/ 6671231 w 12191999"/>
              <a:gd name="connsiteY652" fmla="*/ 754964 h 1054633"/>
              <a:gd name="connsiteX653" fmla="*/ 6671231 w 12191999"/>
              <a:gd name="connsiteY653" fmla="*/ 882655 h 1054633"/>
              <a:gd name="connsiteX654" fmla="*/ 6675946 w 12191999"/>
              <a:gd name="connsiteY654" fmla="*/ 882655 h 1054633"/>
              <a:gd name="connsiteX655" fmla="*/ 6690093 w 12191999"/>
              <a:gd name="connsiteY655" fmla="*/ 849550 h 1054633"/>
              <a:gd name="connsiteX656" fmla="*/ 6699525 w 12191999"/>
              <a:gd name="connsiteY656" fmla="*/ 863738 h 1054633"/>
              <a:gd name="connsiteX657" fmla="*/ 6694809 w 12191999"/>
              <a:gd name="connsiteY657" fmla="*/ 863738 h 1054633"/>
              <a:gd name="connsiteX658" fmla="*/ 6694809 w 12191999"/>
              <a:gd name="connsiteY658" fmla="*/ 882655 h 1054633"/>
              <a:gd name="connsiteX659" fmla="*/ 6704240 w 12191999"/>
              <a:gd name="connsiteY659" fmla="*/ 882655 h 1054633"/>
              <a:gd name="connsiteX660" fmla="*/ 6704240 w 12191999"/>
              <a:gd name="connsiteY660" fmla="*/ 920490 h 1054633"/>
              <a:gd name="connsiteX661" fmla="*/ 6713672 w 12191999"/>
              <a:gd name="connsiteY661" fmla="*/ 920490 h 1054633"/>
              <a:gd name="connsiteX662" fmla="*/ 6713672 w 12191999"/>
              <a:gd name="connsiteY662" fmla="*/ 948865 h 1054633"/>
              <a:gd name="connsiteX663" fmla="*/ 6732534 w 12191999"/>
              <a:gd name="connsiteY663" fmla="*/ 948865 h 1054633"/>
              <a:gd name="connsiteX664" fmla="*/ 6732534 w 12191999"/>
              <a:gd name="connsiteY664" fmla="*/ 939407 h 1054633"/>
              <a:gd name="connsiteX665" fmla="*/ 6751397 w 12191999"/>
              <a:gd name="connsiteY665" fmla="*/ 939407 h 1054633"/>
              <a:gd name="connsiteX666" fmla="*/ 6751397 w 12191999"/>
              <a:gd name="connsiteY666" fmla="*/ 911031 h 1054633"/>
              <a:gd name="connsiteX667" fmla="*/ 6798554 w 12191999"/>
              <a:gd name="connsiteY667" fmla="*/ 911031 h 1054633"/>
              <a:gd name="connsiteX668" fmla="*/ 6798554 w 12191999"/>
              <a:gd name="connsiteY668" fmla="*/ 920490 h 1054633"/>
              <a:gd name="connsiteX669" fmla="*/ 6807985 w 12191999"/>
              <a:gd name="connsiteY669" fmla="*/ 920490 h 1054633"/>
              <a:gd name="connsiteX670" fmla="*/ 6807985 w 12191999"/>
              <a:gd name="connsiteY670" fmla="*/ 911031 h 1054633"/>
              <a:gd name="connsiteX671" fmla="*/ 6817417 w 12191999"/>
              <a:gd name="connsiteY671" fmla="*/ 911031 h 1054633"/>
              <a:gd name="connsiteX672" fmla="*/ 6817417 w 12191999"/>
              <a:gd name="connsiteY672" fmla="*/ 929948 h 1054633"/>
              <a:gd name="connsiteX673" fmla="*/ 6826848 w 12191999"/>
              <a:gd name="connsiteY673" fmla="*/ 929948 h 1054633"/>
              <a:gd name="connsiteX674" fmla="*/ 6826848 w 12191999"/>
              <a:gd name="connsiteY674" fmla="*/ 920490 h 1054633"/>
              <a:gd name="connsiteX675" fmla="*/ 6836279 w 12191999"/>
              <a:gd name="connsiteY675" fmla="*/ 920490 h 1054633"/>
              <a:gd name="connsiteX676" fmla="*/ 6836279 w 12191999"/>
              <a:gd name="connsiteY676" fmla="*/ 892114 h 1054633"/>
              <a:gd name="connsiteX677" fmla="*/ 6874005 w 12191999"/>
              <a:gd name="connsiteY677" fmla="*/ 892114 h 1054633"/>
              <a:gd name="connsiteX678" fmla="*/ 6874005 w 12191999"/>
              <a:gd name="connsiteY678" fmla="*/ 901572 h 1054633"/>
              <a:gd name="connsiteX679" fmla="*/ 6883436 w 12191999"/>
              <a:gd name="connsiteY679" fmla="*/ 901572 h 1054633"/>
              <a:gd name="connsiteX680" fmla="*/ 6883436 w 12191999"/>
              <a:gd name="connsiteY680" fmla="*/ 882655 h 1054633"/>
              <a:gd name="connsiteX681" fmla="*/ 6902299 w 12191999"/>
              <a:gd name="connsiteY681" fmla="*/ 882655 h 1054633"/>
              <a:gd name="connsiteX682" fmla="*/ 6902299 w 12191999"/>
              <a:gd name="connsiteY682" fmla="*/ 854279 h 1054633"/>
              <a:gd name="connsiteX683" fmla="*/ 6921161 w 12191999"/>
              <a:gd name="connsiteY683" fmla="*/ 854279 h 1054633"/>
              <a:gd name="connsiteX684" fmla="*/ 6921161 w 12191999"/>
              <a:gd name="connsiteY684" fmla="*/ 863738 h 1054633"/>
              <a:gd name="connsiteX685" fmla="*/ 6930593 w 12191999"/>
              <a:gd name="connsiteY685" fmla="*/ 863738 h 1054633"/>
              <a:gd name="connsiteX686" fmla="*/ 6930593 w 12191999"/>
              <a:gd name="connsiteY686" fmla="*/ 835362 h 1054633"/>
              <a:gd name="connsiteX687" fmla="*/ 6949455 w 12191999"/>
              <a:gd name="connsiteY687" fmla="*/ 835362 h 1054633"/>
              <a:gd name="connsiteX688" fmla="*/ 6949455 w 12191999"/>
              <a:gd name="connsiteY688" fmla="*/ 854279 h 1054633"/>
              <a:gd name="connsiteX689" fmla="*/ 6977750 w 12191999"/>
              <a:gd name="connsiteY689" fmla="*/ 854279 h 1054633"/>
              <a:gd name="connsiteX690" fmla="*/ 6977750 w 12191999"/>
              <a:gd name="connsiteY690" fmla="*/ 844821 h 1054633"/>
              <a:gd name="connsiteX691" fmla="*/ 7001328 w 12191999"/>
              <a:gd name="connsiteY691" fmla="*/ 844821 h 1054633"/>
              <a:gd name="connsiteX692" fmla="*/ 7001328 w 12191999"/>
              <a:gd name="connsiteY692" fmla="*/ 854279 h 1054633"/>
              <a:gd name="connsiteX693" fmla="*/ 7006044 w 12191999"/>
              <a:gd name="connsiteY693" fmla="*/ 854279 h 1054633"/>
              <a:gd name="connsiteX694" fmla="*/ 7006044 w 12191999"/>
              <a:gd name="connsiteY694" fmla="*/ 873197 h 1054633"/>
              <a:gd name="connsiteX695" fmla="*/ 7015475 w 12191999"/>
              <a:gd name="connsiteY695" fmla="*/ 873197 h 1054633"/>
              <a:gd name="connsiteX696" fmla="*/ 7015475 w 12191999"/>
              <a:gd name="connsiteY696" fmla="*/ 882655 h 1054633"/>
              <a:gd name="connsiteX697" fmla="*/ 7072063 w 12191999"/>
              <a:gd name="connsiteY697" fmla="*/ 882655 h 1054633"/>
              <a:gd name="connsiteX698" fmla="*/ 7072063 w 12191999"/>
              <a:gd name="connsiteY698" fmla="*/ 920490 h 1054633"/>
              <a:gd name="connsiteX699" fmla="*/ 7095641 w 12191999"/>
              <a:gd name="connsiteY699" fmla="*/ 920490 h 1054633"/>
              <a:gd name="connsiteX700" fmla="*/ 7095641 w 12191999"/>
              <a:gd name="connsiteY700" fmla="*/ 911031 h 1054633"/>
              <a:gd name="connsiteX701" fmla="*/ 7152230 w 12191999"/>
              <a:gd name="connsiteY701" fmla="*/ 911031 h 1054633"/>
              <a:gd name="connsiteX702" fmla="*/ 7152230 w 12191999"/>
              <a:gd name="connsiteY702" fmla="*/ 901572 h 1054633"/>
              <a:gd name="connsiteX703" fmla="*/ 7161661 w 12191999"/>
              <a:gd name="connsiteY703" fmla="*/ 892114 h 1054633"/>
              <a:gd name="connsiteX704" fmla="*/ 7161661 w 12191999"/>
              <a:gd name="connsiteY704" fmla="*/ 854279 h 1054633"/>
              <a:gd name="connsiteX705" fmla="*/ 7180524 w 12191999"/>
              <a:gd name="connsiteY705" fmla="*/ 854279 h 1054633"/>
              <a:gd name="connsiteX706" fmla="*/ 7185239 w 12191999"/>
              <a:gd name="connsiteY706" fmla="*/ 877926 h 1054633"/>
              <a:gd name="connsiteX707" fmla="*/ 7189955 w 12191999"/>
              <a:gd name="connsiteY707" fmla="*/ 868467 h 1054633"/>
              <a:gd name="connsiteX708" fmla="*/ 7204102 w 12191999"/>
              <a:gd name="connsiteY708" fmla="*/ 868467 h 1054633"/>
              <a:gd name="connsiteX709" fmla="*/ 7204102 w 12191999"/>
              <a:gd name="connsiteY709" fmla="*/ 764423 h 1054633"/>
              <a:gd name="connsiteX710" fmla="*/ 7218249 w 12191999"/>
              <a:gd name="connsiteY710" fmla="*/ 764423 h 1054633"/>
              <a:gd name="connsiteX711" fmla="*/ 7218249 w 12191999"/>
              <a:gd name="connsiteY711" fmla="*/ 598897 h 1054633"/>
              <a:gd name="connsiteX712" fmla="*/ 7241827 w 12191999"/>
              <a:gd name="connsiteY712" fmla="*/ 598897 h 1054633"/>
              <a:gd name="connsiteX713" fmla="*/ 7241827 w 12191999"/>
              <a:gd name="connsiteY713" fmla="*/ 457019 h 1054633"/>
              <a:gd name="connsiteX714" fmla="*/ 7246543 w 12191999"/>
              <a:gd name="connsiteY714" fmla="*/ 452289 h 1054633"/>
              <a:gd name="connsiteX715" fmla="*/ 7246543 w 12191999"/>
              <a:gd name="connsiteY715" fmla="*/ 423914 h 1054633"/>
              <a:gd name="connsiteX716" fmla="*/ 7265406 w 12191999"/>
              <a:gd name="connsiteY716" fmla="*/ 423914 h 1054633"/>
              <a:gd name="connsiteX717" fmla="*/ 7317278 w 12191999"/>
              <a:gd name="connsiteY717" fmla="*/ 329328 h 1054633"/>
              <a:gd name="connsiteX718" fmla="*/ 7317278 w 12191999"/>
              <a:gd name="connsiteY718" fmla="*/ 36111 h 1054633"/>
              <a:gd name="connsiteX719" fmla="*/ 3576666 w 12191999"/>
              <a:gd name="connsiteY719" fmla="*/ 0 h 1054633"/>
              <a:gd name="connsiteX720" fmla="*/ 3581416 w 12191999"/>
              <a:gd name="connsiteY720" fmla="*/ 293217 h 1054633"/>
              <a:gd name="connsiteX721" fmla="*/ 3628915 w 12191999"/>
              <a:gd name="connsiteY721" fmla="*/ 392532 h 1054633"/>
              <a:gd name="connsiteX722" fmla="*/ 3652665 w 12191999"/>
              <a:gd name="connsiteY722" fmla="*/ 392532 h 1054633"/>
              <a:gd name="connsiteX723" fmla="*/ 3652665 w 12191999"/>
              <a:gd name="connsiteY723" fmla="*/ 420908 h 1054633"/>
              <a:gd name="connsiteX724" fmla="*/ 3657414 w 12191999"/>
              <a:gd name="connsiteY724" fmla="*/ 420908 h 1054633"/>
              <a:gd name="connsiteX725" fmla="*/ 3657414 w 12191999"/>
              <a:gd name="connsiteY725" fmla="*/ 562786 h 1054633"/>
              <a:gd name="connsiteX726" fmla="*/ 3671664 w 12191999"/>
              <a:gd name="connsiteY726" fmla="*/ 562786 h 1054633"/>
              <a:gd name="connsiteX727" fmla="*/ 3671664 w 12191999"/>
              <a:gd name="connsiteY727" fmla="*/ 723583 h 1054633"/>
              <a:gd name="connsiteX728" fmla="*/ 3695413 w 12191999"/>
              <a:gd name="connsiteY728" fmla="*/ 723583 h 1054633"/>
              <a:gd name="connsiteX729" fmla="*/ 3695413 w 12191999"/>
              <a:gd name="connsiteY729" fmla="*/ 870191 h 1054633"/>
              <a:gd name="connsiteX730" fmla="*/ 3728663 w 12191999"/>
              <a:gd name="connsiteY730" fmla="*/ 870191 h 1054633"/>
              <a:gd name="connsiteX731" fmla="*/ 3733412 w 12191999"/>
              <a:gd name="connsiteY731" fmla="*/ 856003 h 1054633"/>
              <a:gd name="connsiteX732" fmla="*/ 3752412 w 12191999"/>
              <a:gd name="connsiteY732" fmla="*/ 851273 h 1054633"/>
              <a:gd name="connsiteX733" fmla="*/ 3757162 w 12191999"/>
              <a:gd name="connsiteY733" fmla="*/ 865461 h 1054633"/>
              <a:gd name="connsiteX734" fmla="*/ 3766377 w 12191999"/>
              <a:gd name="connsiteY734" fmla="*/ 865461 h 1054633"/>
              <a:gd name="connsiteX735" fmla="*/ 3766377 w 12191999"/>
              <a:gd name="connsiteY735" fmla="*/ 861435 h 1054633"/>
              <a:gd name="connsiteX736" fmla="*/ 3766377 w 12191999"/>
              <a:gd name="connsiteY736" fmla="*/ 859009 h 1054633"/>
              <a:gd name="connsiteX737" fmla="*/ 3827681 w 12191999"/>
              <a:gd name="connsiteY737" fmla="*/ 859009 h 1054633"/>
              <a:gd name="connsiteX738" fmla="*/ 3827681 w 12191999"/>
              <a:gd name="connsiteY738" fmla="*/ 901572 h 1054633"/>
              <a:gd name="connsiteX739" fmla="*/ 3879553 w 12191999"/>
              <a:gd name="connsiteY739" fmla="*/ 901572 h 1054633"/>
              <a:gd name="connsiteX740" fmla="*/ 3879553 w 12191999"/>
              <a:gd name="connsiteY740" fmla="*/ 929948 h 1054633"/>
              <a:gd name="connsiteX741" fmla="*/ 3917278 w 12191999"/>
              <a:gd name="connsiteY741" fmla="*/ 929948 h 1054633"/>
              <a:gd name="connsiteX742" fmla="*/ 3917278 w 12191999"/>
              <a:gd name="connsiteY742" fmla="*/ 868467 h 1054633"/>
              <a:gd name="connsiteX743" fmla="*/ 3936141 w 12191999"/>
              <a:gd name="connsiteY743" fmla="*/ 868467 h 1054633"/>
              <a:gd name="connsiteX744" fmla="*/ 3936141 w 12191999"/>
              <a:gd name="connsiteY744" fmla="*/ 863738 h 1054633"/>
              <a:gd name="connsiteX745" fmla="*/ 3955003 w 12191999"/>
              <a:gd name="connsiteY745" fmla="*/ 863738 h 1054633"/>
              <a:gd name="connsiteX746" fmla="*/ 3955003 w 12191999"/>
              <a:gd name="connsiteY746" fmla="*/ 868467 h 1054633"/>
              <a:gd name="connsiteX747" fmla="*/ 3978582 w 12191999"/>
              <a:gd name="connsiteY747" fmla="*/ 868467 h 1054633"/>
              <a:gd name="connsiteX748" fmla="*/ 3978582 w 12191999"/>
              <a:gd name="connsiteY748" fmla="*/ 906302 h 1054633"/>
              <a:gd name="connsiteX749" fmla="*/ 4049318 w 12191999"/>
              <a:gd name="connsiteY749" fmla="*/ 906302 h 1054633"/>
              <a:gd name="connsiteX750" fmla="*/ 4049318 w 12191999"/>
              <a:gd name="connsiteY750" fmla="*/ 920490 h 1054633"/>
              <a:gd name="connsiteX751" fmla="*/ 4058749 w 12191999"/>
              <a:gd name="connsiteY751" fmla="*/ 920490 h 1054633"/>
              <a:gd name="connsiteX752" fmla="*/ 4058749 w 12191999"/>
              <a:gd name="connsiteY752" fmla="*/ 939407 h 1054633"/>
              <a:gd name="connsiteX753" fmla="*/ 4087043 w 12191999"/>
              <a:gd name="connsiteY753" fmla="*/ 939407 h 1054633"/>
              <a:gd name="connsiteX754" fmla="*/ 4087043 w 12191999"/>
              <a:gd name="connsiteY754" fmla="*/ 934677 h 1054633"/>
              <a:gd name="connsiteX755" fmla="*/ 4101190 w 12191999"/>
              <a:gd name="connsiteY755" fmla="*/ 934677 h 1054633"/>
              <a:gd name="connsiteX756" fmla="*/ 4101190 w 12191999"/>
              <a:gd name="connsiteY756" fmla="*/ 939407 h 1054633"/>
              <a:gd name="connsiteX757" fmla="*/ 4138915 w 12191999"/>
              <a:gd name="connsiteY757" fmla="*/ 939407 h 1054633"/>
              <a:gd name="connsiteX758" fmla="*/ 4138915 w 12191999"/>
              <a:gd name="connsiteY758" fmla="*/ 958324 h 1054633"/>
              <a:gd name="connsiteX759" fmla="*/ 4167208 w 12191999"/>
              <a:gd name="connsiteY759" fmla="*/ 958324 h 1054633"/>
              <a:gd name="connsiteX760" fmla="*/ 4167208 w 12191999"/>
              <a:gd name="connsiteY760" fmla="*/ 953595 h 1054633"/>
              <a:gd name="connsiteX761" fmla="*/ 4186072 w 12191999"/>
              <a:gd name="connsiteY761" fmla="*/ 953595 h 1054633"/>
              <a:gd name="connsiteX762" fmla="*/ 4186072 w 12191999"/>
              <a:gd name="connsiteY762" fmla="*/ 958324 h 1054633"/>
              <a:gd name="connsiteX763" fmla="*/ 4214365 w 12191999"/>
              <a:gd name="connsiteY763" fmla="*/ 958324 h 1054633"/>
              <a:gd name="connsiteX764" fmla="*/ 4214365 w 12191999"/>
              <a:gd name="connsiteY764" fmla="*/ 655649 h 1054633"/>
              <a:gd name="connsiteX765" fmla="*/ 4242659 w 12191999"/>
              <a:gd name="connsiteY765" fmla="*/ 655649 h 1054633"/>
              <a:gd name="connsiteX766" fmla="*/ 4242659 w 12191999"/>
              <a:gd name="connsiteY766" fmla="*/ 641461 h 1054633"/>
              <a:gd name="connsiteX767" fmla="*/ 4318110 w 12191999"/>
              <a:gd name="connsiteY767" fmla="*/ 655649 h 1054633"/>
              <a:gd name="connsiteX768" fmla="*/ 4318110 w 12191999"/>
              <a:gd name="connsiteY768" fmla="*/ 797528 h 1054633"/>
              <a:gd name="connsiteX769" fmla="*/ 4346404 w 12191999"/>
              <a:gd name="connsiteY769" fmla="*/ 797528 h 1054633"/>
              <a:gd name="connsiteX770" fmla="*/ 4351120 w 12191999"/>
              <a:gd name="connsiteY770" fmla="*/ 792799 h 1054633"/>
              <a:gd name="connsiteX771" fmla="*/ 4360552 w 12191999"/>
              <a:gd name="connsiteY771" fmla="*/ 792799 h 1054633"/>
              <a:gd name="connsiteX772" fmla="*/ 4365267 w 12191999"/>
              <a:gd name="connsiteY772" fmla="*/ 797528 h 1054633"/>
              <a:gd name="connsiteX773" fmla="*/ 4398277 w 12191999"/>
              <a:gd name="connsiteY773" fmla="*/ 797528 h 1054633"/>
              <a:gd name="connsiteX774" fmla="*/ 4398277 w 12191999"/>
              <a:gd name="connsiteY774" fmla="*/ 877926 h 1054633"/>
              <a:gd name="connsiteX775" fmla="*/ 4426571 w 12191999"/>
              <a:gd name="connsiteY775" fmla="*/ 877926 h 1054633"/>
              <a:gd name="connsiteX776" fmla="*/ 4426571 w 12191999"/>
              <a:gd name="connsiteY776" fmla="*/ 740776 h 1054633"/>
              <a:gd name="connsiteX777" fmla="*/ 4440718 w 12191999"/>
              <a:gd name="connsiteY777" fmla="*/ 740776 h 1054633"/>
              <a:gd name="connsiteX778" fmla="*/ 4440718 w 12191999"/>
              <a:gd name="connsiteY778" fmla="*/ 726588 h 1054633"/>
              <a:gd name="connsiteX779" fmla="*/ 4535031 w 12191999"/>
              <a:gd name="connsiteY779" fmla="*/ 726588 h 1054633"/>
              <a:gd name="connsiteX780" fmla="*/ 4539748 w 12191999"/>
              <a:gd name="connsiteY780" fmla="*/ 736047 h 1054633"/>
              <a:gd name="connsiteX781" fmla="*/ 4539748 w 12191999"/>
              <a:gd name="connsiteY781" fmla="*/ 948865 h 1054633"/>
              <a:gd name="connsiteX782" fmla="*/ 4558611 w 12191999"/>
              <a:gd name="connsiteY782" fmla="*/ 948865 h 1054633"/>
              <a:gd name="connsiteX783" fmla="*/ 4558611 w 12191999"/>
              <a:gd name="connsiteY783" fmla="*/ 963053 h 1054633"/>
              <a:gd name="connsiteX784" fmla="*/ 4577472 w 12191999"/>
              <a:gd name="connsiteY784" fmla="*/ 963053 h 1054633"/>
              <a:gd name="connsiteX785" fmla="*/ 4577472 w 12191999"/>
              <a:gd name="connsiteY785" fmla="*/ 911031 h 1054633"/>
              <a:gd name="connsiteX786" fmla="*/ 4605766 w 12191999"/>
              <a:gd name="connsiteY786" fmla="*/ 911031 h 1054633"/>
              <a:gd name="connsiteX787" fmla="*/ 4605766 w 12191999"/>
              <a:gd name="connsiteY787" fmla="*/ 901572 h 1054633"/>
              <a:gd name="connsiteX788" fmla="*/ 4634060 w 12191999"/>
              <a:gd name="connsiteY788" fmla="*/ 901572 h 1054633"/>
              <a:gd name="connsiteX789" fmla="*/ 4634060 w 12191999"/>
              <a:gd name="connsiteY789" fmla="*/ 911031 h 1054633"/>
              <a:gd name="connsiteX790" fmla="*/ 4648208 w 12191999"/>
              <a:gd name="connsiteY790" fmla="*/ 911031 h 1054633"/>
              <a:gd name="connsiteX791" fmla="*/ 4652923 w 12191999"/>
              <a:gd name="connsiteY791" fmla="*/ 901572 h 1054633"/>
              <a:gd name="connsiteX792" fmla="*/ 4657639 w 12191999"/>
              <a:gd name="connsiteY792" fmla="*/ 901572 h 1054633"/>
              <a:gd name="connsiteX793" fmla="*/ 4662354 w 12191999"/>
              <a:gd name="connsiteY793" fmla="*/ 911031 h 1054633"/>
              <a:gd name="connsiteX794" fmla="*/ 4671786 w 12191999"/>
              <a:gd name="connsiteY794" fmla="*/ 911031 h 1054633"/>
              <a:gd name="connsiteX795" fmla="*/ 4671786 w 12191999"/>
              <a:gd name="connsiteY795" fmla="*/ 821174 h 1054633"/>
              <a:gd name="connsiteX796" fmla="*/ 4751952 w 12191999"/>
              <a:gd name="connsiteY796" fmla="*/ 821174 h 1054633"/>
              <a:gd name="connsiteX797" fmla="*/ 4766099 w 12191999"/>
              <a:gd name="connsiteY797" fmla="*/ 518499 h 1054633"/>
              <a:gd name="connsiteX798" fmla="*/ 4747237 w 12191999"/>
              <a:gd name="connsiteY798" fmla="*/ 490124 h 1054633"/>
              <a:gd name="connsiteX799" fmla="*/ 4742521 w 12191999"/>
              <a:gd name="connsiteY799" fmla="*/ 485394 h 1054633"/>
              <a:gd name="connsiteX800" fmla="*/ 4751952 w 12191999"/>
              <a:gd name="connsiteY800" fmla="*/ 457019 h 1054633"/>
              <a:gd name="connsiteX801" fmla="*/ 4751952 w 12191999"/>
              <a:gd name="connsiteY801" fmla="*/ 438101 h 1054633"/>
              <a:gd name="connsiteX802" fmla="*/ 4770816 w 12191999"/>
              <a:gd name="connsiteY802" fmla="*/ 438101 h 1054633"/>
              <a:gd name="connsiteX803" fmla="*/ 4770816 w 12191999"/>
              <a:gd name="connsiteY803" fmla="*/ 409726 h 1054633"/>
              <a:gd name="connsiteX804" fmla="*/ 4775532 w 12191999"/>
              <a:gd name="connsiteY804" fmla="*/ 404996 h 1054633"/>
              <a:gd name="connsiteX805" fmla="*/ 4775532 w 12191999"/>
              <a:gd name="connsiteY805" fmla="*/ 315140 h 1054633"/>
              <a:gd name="connsiteX806" fmla="*/ 4770816 w 12191999"/>
              <a:gd name="connsiteY806" fmla="*/ 305681 h 1054633"/>
              <a:gd name="connsiteX807" fmla="*/ 4775532 w 12191999"/>
              <a:gd name="connsiteY807" fmla="*/ 296223 h 1054633"/>
              <a:gd name="connsiteX808" fmla="*/ 4775532 w 12191999"/>
              <a:gd name="connsiteY808" fmla="*/ 230012 h 1054633"/>
              <a:gd name="connsiteX809" fmla="*/ 4780247 w 12191999"/>
              <a:gd name="connsiteY809" fmla="*/ 225283 h 1054633"/>
              <a:gd name="connsiteX810" fmla="*/ 4780247 w 12191999"/>
              <a:gd name="connsiteY810" fmla="*/ 159073 h 1054633"/>
              <a:gd name="connsiteX811" fmla="*/ 4780247 w 12191999"/>
              <a:gd name="connsiteY811" fmla="*/ 154344 h 1054633"/>
              <a:gd name="connsiteX812" fmla="*/ 4780247 w 12191999"/>
              <a:gd name="connsiteY812" fmla="*/ 130697 h 1054633"/>
              <a:gd name="connsiteX813" fmla="*/ 4784962 w 12191999"/>
              <a:gd name="connsiteY813" fmla="*/ 130697 h 1054633"/>
              <a:gd name="connsiteX814" fmla="*/ 4789678 w 12191999"/>
              <a:gd name="connsiteY814" fmla="*/ 130697 h 1054633"/>
              <a:gd name="connsiteX815" fmla="*/ 4789678 w 12191999"/>
              <a:gd name="connsiteY815" fmla="*/ 149614 h 1054633"/>
              <a:gd name="connsiteX816" fmla="*/ 4789678 w 12191999"/>
              <a:gd name="connsiteY816" fmla="*/ 159073 h 1054633"/>
              <a:gd name="connsiteX817" fmla="*/ 4789678 w 12191999"/>
              <a:gd name="connsiteY817" fmla="*/ 225283 h 1054633"/>
              <a:gd name="connsiteX818" fmla="*/ 4794393 w 12191999"/>
              <a:gd name="connsiteY818" fmla="*/ 230012 h 1054633"/>
              <a:gd name="connsiteX819" fmla="*/ 4794393 w 12191999"/>
              <a:gd name="connsiteY819" fmla="*/ 296223 h 1054633"/>
              <a:gd name="connsiteX820" fmla="*/ 4803825 w 12191999"/>
              <a:gd name="connsiteY820" fmla="*/ 305681 h 1054633"/>
              <a:gd name="connsiteX821" fmla="*/ 4799109 w 12191999"/>
              <a:gd name="connsiteY821" fmla="*/ 315140 h 1054633"/>
              <a:gd name="connsiteX822" fmla="*/ 4799109 w 12191999"/>
              <a:gd name="connsiteY822" fmla="*/ 404996 h 1054633"/>
              <a:gd name="connsiteX823" fmla="*/ 4803825 w 12191999"/>
              <a:gd name="connsiteY823" fmla="*/ 409726 h 1054633"/>
              <a:gd name="connsiteX824" fmla="*/ 4803825 w 12191999"/>
              <a:gd name="connsiteY824" fmla="*/ 438101 h 1054633"/>
              <a:gd name="connsiteX825" fmla="*/ 4817973 w 12191999"/>
              <a:gd name="connsiteY825" fmla="*/ 438101 h 1054633"/>
              <a:gd name="connsiteX826" fmla="*/ 4817973 w 12191999"/>
              <a:gd name="connsiteY826" fmla="*/ 457019 h 1054633"/>
              <a:gd name="connsiteX827" fmla="*/ 4832119 w 12191999"/>
              <a:gd name="connsiteY827" fmla="*/ 485394 h 1054633"/>
              <a:gd name="connsiteX828" fmla="*/ 4822687 w 12191999"/>
              <a:gd name="connsiteY828" fmla="*/ 490124 h 1054633"/>
              <a:gd name="connsiteX829" fmla="*/ 4803825 w 12191999"/>
              <a:gd name="connsiteY829" fmla="*/ 518499 h 1054633"/>
              <a:gd name="connsiteX830" fmla="*/ 4827404 w 12191999"/>
              <a:gd name="connsiteY830" fmla="*/ 1033993 h 1054633"/>
              <a:gd name="connsiteX831" fmla="*/ 4836834 w 12191999"/>
              <a:gd name="connsiteY831" fmla="*/ 1033993 h 1054633"/>
              <a:gd name="connsiteX832" fmla="*/ 4836834 w 12191999"/>
              <a:gd name="connsiteY832" fmla="*/ 1000888 h 1054633"/>
              <a:gd name="connsiteX833" fmla="*/ 4888707 w 12191999"/>
              <a:gd name="connsiteY833" fmla="*/ 1000888 h 1054633"/>
              <a:gd name="connsiteX834" fmla="*/ 4888707 w 12191999"/>
              <a:gd name="connsiteY834" fmla="*/ 1038722 h 1054633"/>
              <a:gd name="connsiteX835" fmla="*/ 4898138 w 12191999"/>
              <a:gd name="connsiteY835" fmla="*/ 1038722 h 1054633"/>
              <a:gd name="connsiteX836" fmla="*/ 4898138 w 12191999"/>
              <a:gd name="connsiteY836" fmla="*/ 986700 h 1054633"/>
              <a:gd name="connsiteX837" fmla="*/ 4902855 w 12191999"/>
              <a:gd name="connsiteY837" fmla="*/ 986700 h 1054633"/>
              <a:gd name="connsiteX838" fmla="*/ 4902855 w 12191999"/>
              <a:gd name="connsiteY838" fmla="*/ 1033993 h 1054633"/>
              <a:gd name="connsiteX839" fmla="*/ 4912286 w 12191999"/>
              <a:gd name="connsiteY839" fmla="*/ 1033993 h 1054633"/>
              <a:gd name="connsiteX840" fmla="*/ 4945295 w 12191999"/>
              <a:gd name="connsiteY840" fmla="*/ 1033993 h 1054633"/>
              <a:gd name="connsiteX841" fmla="*/ 4945295 w 12191999"/>
              <a:gd name="connsiteY841" fmla="*/ 1005617 h 1054633"/>
              <a:gd name="connsiteX842" fmla="*/ 4964158 w 12191999"/>
              <a:gd name="connsiteY842" fmla="*/ 1005617 h 1054633"/>
              <a:gd name="connsiteX843" fmla="*/ 4964158 w 12191999"/>
              <a:gd name="connsiteY843" fmla="*/ 996158 h 1054633"/>
              <a:gd name="connsiteX844" fmla="*/ 4983020 w 12191999"/>
              <a:gd name="connsiteY844" fmla="*/ 996158 h 1054633"/>
              <a:gd name="connsiteX845" fmla="*/ 4983020 w 12191999"/>
              <a:gd name="connsiteY845" fmla="*/ 1000888 h 1054633"/>
              <a:gd name="connsiteX846" fmla="*/ 4997167 w 12191999"/>
              <a:gd name="connsiteY846" fmla="*/ 1000888 h 1054633"/>
              <a:gd name="connsiteX847" fmla="*/ 4997167 w 12191999"/>
              <a:gd name="connsiteY847" fmla="*/ 996158 h 1054633"/>
              <a:gd name="connsiteX848" fmla="*/ 5138639 w 12191999"/>
              <a:gd name="connsiteY848" fmla="*/ 996158 h 1054633"/>
              <a:gd name="connsiteX849" fmla="*/ 5138639 w 12191999"/>
              <a:gd name="connsiteY849" fmla="*/ 991429 h 1054633"/>
              <a:gd name="connsiteX850" fmla="*/ 5148069 w 12191999"/>
              <a:gd name="connsiteY850" fmla="*/ 991429 h 1054633"/>
              <a:gd name="connsiteX851" fmla="*/ 5148069 w 12191999"/>
              <a:gd name="connsiteY851" fmla="*/ 996158 h 1054633"/>
              <a:gd name="connsiteX852" fmla="*/ 5157500 w 12191999"/>
              <a:gd name="connsiteY852" fmla="*/ 996158 h 1054633"/>
              <a:gd name="connsiteX853" fmla="*/ 5157500 w 12191999"/>
              <a:gd name="connsiteY853" fmla="*/ 1005617 h 1054633"/>
              <a:gd name="connsiteX854" fmla="*/ 5166932 w 12191999"/>
              <a:gd name="connsiteY854" fmla="*/ 1005617 h 1054633"/>
              <a:gd name="connsiteX855" fmla="*/ 5166932 w 12191999"/>
              <a:gd name="connsiteY855" fmla="*/ 1000888 h 1054633"/>
              <a:gd name="connsiteX856" fmla="*/ 5171648 w 12191999"/>
              <a:gd name="connsiteY856" fmla="*/ 1000888 h 1054633"/>
              <a:gd name="connsiteX857" fmla="*/ 5171648 w 12191999"/>
              <a:gd name="connsiteY857" fmla="*/ 1005617 h 1054633"/>
              <a:gd name="connsiteX858" fmla="*/ 5199941 w 12191999"/>
              <a:gd name="connsiteY858" fmla="*/ 1005617 h 1054633"/>
              <a:gd name="connsiteX859" fmla="*/ 5199941 w 12191999"/>
              <a:gd name="connsiteY859" fmla="*/ 1000888 h 1054633"/>
              <a:gd name="connsiteX860" fmla="*/ 5214088 w 12191999"/>
              <a:gd name="connsiteY860" fmla="*/ 1000888 h 1054633"/>
              <a:gd name="connsiteX861" fmla="*/ 5214088 w 12191999"/>
              <a:gd name="connsiteY861" fmla="*/ 1038722 h 1054633"/>
              <a:gd name="connsiteX862" fmla="*/ 5218805 w 12191999"/>
              <a:gd name="connsiteY862" fmla="*/ 1038722 h 1054633"/>
              <a:gd name="connsiteX863" fmla="*/ 5218805 w 12191999"/>
              <a:gd name="connsiteY863" fmla="*/ 1029263 h 1054633"/>
              <a:gd name="connsiteX864" fmla="*/ 5228236 w 12191999"/>
              <a:gd name="connsiteY864" fmla="*/ 1029263 h 1054633"/>
              <a:gd name="connsiteX865" fmla="*/ 5228236 w 12191999"/>
              <a:gd name="connsiteY865" fmla="*/ 1038722 h 1054633"/>
              <a:gd name="connsiteX866" fmla="*/ 5251814 w 12191999"/>
              <a:gd name="connsiteY866" fmla="*/ 1038722 h 1054633"/>
              <a:gd name="connsiteX867" fmla="*/ 5251814 w 12191999"/>
              <a:gd name="connsiteY867" fmla="*/ 1019805 h 1054633"/>
              <a:gd name="connsiteX868" fmla="*/ 5280108 w 12191999"/>
              <a:gd name="connsiteY868" fmla="*/ 1015075 h 1054633"/>
              <a:gd name="connsiteX869" fmla="*/ 5280108 w 12191999"/>
              <a:gd name="connsiteY869" fmla="*/ 967783 h 1054633"/>
              <a:gd name="connsiteX870" fmla="*/ 5289539 w 12191999"/>
              <a:gd name="connsiteY870" fmla="*/ 967783 h 1054633"/>
              <a:gd name="connsiteX871" fmla="*/ 5289539 w 12191999"/>
              <a:gd name="connsiteY871" fmla="*/ 1015075 h 1054633"/>
              <a:gd name="connsiteX872" fmla="*/ 5303686 w 12191999"/>
              <a:gd name="connsiteY872" fmla="*/ 1015075 h 1054633"/>
              <a:gd name="connsiteX873" fmla="*/ 5303686 w 12191999"/>
              <a:gd name="connsiteY873" fmla="*/ 967783 h 1054633"/>
              <a:gd name="connsiteX874" fmla="*/ 5313117 w 12191999"/>
              <a:gd name="connsiteY874" fmla="*/ 967783 h 1054633"/>
              <a:gd name="connsiteX875" fmla="*/ 5313117 w 12191999"/>
              <a:gd name="connsiteY875" fmla="*/ 1005617 h 1054633"/>
              <a:gd name="connsiteX876" fmla="*/ 5322550 w 12191999"/>
              <a:gd name="connsiteY876" fmla="*/ 1005617 h 1054633"/>
              <a:gd name="connsiteX877" fmla="*/ 5322550 w 12191999"/>
              <a:gd name="connsiteY877" fmla="*/ 1010346 h 1054633"/>
              <a:gd name="connsiteX878" fmla="*/ 5336696 w 12191999"/>
              <a:gd name="connsiteY878" fmla="*/ 1010346 h 1054633"/>
              <a:gd name="connsiteX879" fmla="*/ 5336696 w 12191999"/>
              <a:gd name="connsiteY879" fmla="*/ 1005617 h 1054633"/>
              <a:gd name="connsiteX880" fmla="*/ 5346127 w 12191999"/>
              <a:gd name="connsiteY880" fmla="*/ 1005617 h 1054633"/>
              <a:gd name="connsiteX881" fmla="*/ 5346127 w 12191999"/>
              <a:gd name="connsiteY881" fmla="*/ 1019805 h 1054633"/>
              <a:gd name="connsiteX882" fmla="*/ 5355559 w 12191999"/>
              <a:gd name="connsiteY882" fmla="*/ 1019805 h 1054633"/>
              <a:gd name="connsiteX883" fmla="*/ 5355559 w 12191999"/>
              <a:gd name="connsiteY883" fmla="*/ 1024534 h 1054633"/>
              <a:gd name="connsiteX884" fmla="*/ 5350843 w 12191999"/>
              <a:gd name="connsiteY884" fmla="*/ 1024534 h 1054633"/>
              <a:gd name="connsiteX885" fmla="*/ 5350843 w 12191999"/>
              <a:gd name="connsiteY885" fmla="*/ 1041086 h 1054633"/>
              <a:gd name="connsiteX886" fmla="*/ 5350843 w 12191999"/>
              <a:gd name="connsiteY886" fmla="*/ 1041933 h 1054633"/>
              <a:gd name="connsiteX887" fmla="*/ 3780912 w 12191999"/>
              <a:gd name="connsiteY887" fmla="*/ 1041933 h 1054633"/>
              <a:gd name="connsiteX888" fmla="*/ 3780912 w 12191999"/>
              <a:gd name="connsiteY888" fmla="*/ 1044657 h 1054633"/>
              <a:gd name="connsiteX889" fmla="*/ 3780912 w 12191999"/>
              <a:gd name="connsiteY889" fmla="*/ 1054633 h 1054633"/>
              <a:gd name="connsiteX890" fmla="*/ 0 w 12191999"/>
              <a:gd name="connsiteY890" fmla="*/ 1054633 h 1054633"/>
              <a:gd name="connsiteX891" fmla="*/ 0 w 12191999"/>
              <a:gd name="connsiteY891" fmla="*/ 822898 h 1054633"/>
              <a:gd name="connsiteX892" fmla="*/ 61748 w 12191999"/>
              <a:gd name="connsiteY892" fmla="*/ 822898 h 1054633"/>
              <a:gd name="connsiteX893" fmla="*/ 61748 w 12191999"/>
              <a:gd name="connsiteY893" fmla="*/ 865461 h 1054633"/>
              <a:gd name="connsiteX894" fmla="*/ 113997 w 12191999"/>
              <a:gd name="connsiteY894" fmla="*/ 865461 h 1054633"/>
              <a:gd name="connsiteX895" fmla="*/ 113997 w 12191999"/>
              <a:gd name="connsiteY895" fmla="*/ 893837 h 1054633"/>
              <a:gd name="connsiteX896" fmla="*/ 151996 w 12191999"/>
              <a:gd name="connsiteY896" fmla="*/ 893837 h 1054633"/>
              <a:gd name="connsiteX897" fmla="*/ 151996 w 12191999"/>
              <a:gd name="connsiteY897" fmla="*/ 832356 h 1054633"/>
              <a:gd name="connsiteX898" fmla="*/ 170996 w 12191999"/>
              <a:gd name="connsiteY898" fmla="*/ 832356 h 1054633"/>
              <a:gd name="connsiteX899" fmla="*/ 170996 w 12191999"/>
              <a:gd name="connsiteY899" fmla="*/ 827627 h 1054633"/>
              <a:gd name="connsiteX900" fmla="*/ 189995 w 12191999"/>
              <a:gd name="connsiteY900" fmla="*/ 827627 h 1054633"/>
              <a:gd name="connsiteX901" fmla="*/ 189995 w 12191999"/>
              <a:gd name="connsiteY901" fmla="*/ 832356 h 1054633"/>
              <a:gd name="connsiteX902" fmla="*/ 213745 w 12191999"/>
              <a:gd name="connsiteY902" fmla="*/ 832356 h 1054633"/>
              <a:gd name="connsiteX903" fmla="*/ 213745 w 12191999"/>
              <a:gd name="connsiteY903" fmla="*/ 870191 h 1054633"/>
              <a:gd name="connsiteX904" fmla="*/ 284993 w 12191999"/>
              <a:gd name="connsiteY904" fmla="*/ 870191 h 1054633"/>
              <a:gd name="connsiteX905" fmla="*/ 284993 w 12191999"/>
              <a:gd name="connsiteY905" fmla="*/ 884379 h 1054633"/>
              <a:gd name="connsiteX906" fmla="*/ 294493 w 12191999"/>
              <a:gd name="connsiteY906" fmla="*/ 884379 h 1054633"/>
              <a:gd name="connsiteX907" fmla="*/ 294493 w 12191999"/>
              <a:gd name="connsiteY907" fmla="*/ 903296 h 1054633"/>
              <a:gd name="connsiteX908" fmla="*/ 322992 w 12191999"/>
              <a:gd name="connsiteY908" fmla="*/ 903296 h 1054633"/>
              <a:gd name="connsiteX909" fmla="*/ 322992 w 12191999"/>
              <a:gd name="connsiteY909" fmla="*/ 898566 h 1054633"/>
              <a:gd name="connsiteX910" fmla="*/ 337242 w 12191999"/>
              <a:gd name="connsiteY910" fmla="*/ 898566 h 1054633"/>
              <a:gd name="connsiteX911" fmla="*/ 337242 w 12191999"/>
              <a:gd name="connsiteY911" fmla="*/ 903296 h 1054633"/>
              <a:gd name="connsiteX912" fmla="*/ 375241 w 12191999"/>
              <a:gd name="connsiteY912" fmla="*/ 903296 h 1054633"/>
              <a:gd name="connsiteX913" fmla="*/ 375241 w 12191999"/>
              <a:gd name="connsiteY913" fmla="*/ 922213 h 1054633"/>
              <a:gd name="connsiteX914" fmla="*/ 403740 w 12191999"/>
              <a:gd name="connsiteY914" fmla="*/ 922213 h 1054633"/>
              <a:gd name="connsiteX915" fmla="*/ 403740 w 12191999"/>
              <a:gd name="connsiteY915" fmla="*/ 917484 h 1054633"/>
              <a:gd name="connsiteX916" fmla="*/ 422740 w 12191999"/>
              <a:gd name="connsiteY916" fmla="*/ 917484 h 1054633"/>
              <a:gd name="connsiteX917" fmla="*/ 422740 w 12191999"/>
              <a:gd name="connsiteY917" fmla="*/ 922213 h 1054633"/>
              <a:gd name="connsiteX918" fmla="*/ 451239 w 12191999"/>
              <a:gd name="connsiteY918" fmla="*/ 922213 h 1054633"/>
              <a:gd name="connsiteX919" fmla="*/ 451239 w 12191999"/>
              <a:gd name="connsiteY919" fmla="*/ 619538 h 1054633"/>
              <a:gd name="connsiteX920" fmla="*/ 479738 w 12191999"/>
              <a:gd name="connsiteY920" fmla="*/ 619538 h 1054633"/>
              <a:gd name="connsiteX921" fmla="*/ 479738 w 12191999"/>
              <a:gd name="connsiteY921" fmla="*/ 605350 h 1054633"/>
              <a:gd name="connsiteX922" fmla="*/ 555737 w 12191999"/>
              <a:gd name="connsiteY922" fmla="*/ 619538 h 1054633"/>
              <a:gd name="connsiteX923" fmla="*/ 555737 w 12191999"/>
              <a:gd name="connsiteY923" fmla="*/ 761417 h 1054633"/>
              <a:gd name="connsiteX924" fmla="*/ 584236 w 12191999"/>
              <a:gd name="connsiteY924" fmla="*/ 761417 h 1054633"/>
              <a:gd name="connsiteX925" fmla="*/ 588986 w 12191999"/>
              <a:gd name="connsiteY925" fmla="*/ 756688 h 1054633"/>
              <a:gd name="connsiteX926" fmla="*/ 598486 w 12191999"/>
              <a:gd name="connsiteY926" fmla="*/ 756688 h 1054633"/>
              <a:gd name="connsiteX927" fmla="*/ 603235 w 12191999"/>
              <a:gd name="connsiteY927" fmla="*/ 761417 h 1054633"/>
              <a:gd name="connsiteX928" fmla="*/ 636485 w 12191999"/>
              <a:gd name="connsiteY928" fmla="*/ 761417 h 1054633"/>
              <a:gd name="connsiteX929" fmla="*/ 636485 w 12191999"/>
              <a:gd name="connsiteY929" fmla="*/ 841815 h 1054633"/>
              <a:gd name="connsiteX930" fmla="*/ 664984 w 12191999"/>
              <a:gd name="connsiteY930" fmla="*/ 841815 h 1054633"/>
              <a:gd name="connsiteX931" fmla="*/ 664984 w 12191999"/>
              <a:gd name="connsiteY931" fmla="*/ 704665 h 1054633"/>
              <a:gd name="connsiteX932" fmla="*/ 679234 w 12191999"/>
              <a:gd name="connsiteY932" fmla="*/ 704665 h 1054633"/>
              <a:gd name="connsiteX933" fmla="*/ 679234 w 12191999"/>
              <a:gd name="connsiteY933" fmla="*/ 690477 h 1054633"/>
              <a:gd name="connsiteX934" fmla="*/ 774231 w 12191999"/>
              <a:gd name="connsiteY934" fmla="*/ 690477 h 1054633"/>
              <a:gd name="connsiteX935" fmla="*/ 778981 w 12191999"/>
              <a:gd name="connsiteY935" fmla="*/ 699936 h 1054633"/>
              <a:gd name="connsiteX936" fmla="*/ 778981 w 12191999"/>
              <a:gd name="connsiteY936" fmla="*/ 912754 h 1054633"/>
              <a:gd name="connsiteX937" fmla="*/ 797981 w 12191999"/>
              <a:gd name="connsiteY937" fmla="*/ 912754 h 1054633"/>
              <a:gd name="connsiteX938" fmla="*/ 797981 w 12191999"/>
              <a:gd name="connsiteY938" fmla="*/ 926942 h 1054633"/>
              <a:gd name="connsiteX939" fmla="*/ 816981 w 12191999"/>
              <a:gd name="connsiteY939" fmla="*/ 926942 h 1054633"/>
              <a:gd name="connsiteX940" fmla="*/ 816981 w 12191999"/>
              <a:gd name="connsiteY940" fmla="*/ 874920 h 1054633"/>
              <a:gd name="connsiteX941" fmla="*/ 845480 w 12191999"/>
              <a:gd name="connsiteY941" fmla="*/ 874920 h 1054633"/>
              <a:gd name="connsiteX942" fmla="*/ 845480 w 12191999"/>
              <a:gd name="connsiteY942" fmla="*/ 865461 h 1054633"/>
              <a:gd name="connsiteX943" fmla="*/ 873979 w 12191999"/>
              <a:gd name="connsiteY943" fmla="*/ 865461 h 1054633"/>
              <a:gd name="connsiteX944" fmla="*/ 873979 w 12191999"/>
              <a:gd name="connsiteY944" fmla="*/ 874920 h 1054633"/>
              <a:gd name="connsiteX945" fmla="*/ 888229 w 12191999"/>
              <a:gd name="connsiteY945" fmla="*/ 874920 h 1054633"/>
              <a:gd name="connsiteX946" fmla="*/ 892979 w 12191999"/>
              <a:gd name="connsiteY946" fmla="*/ 865461 h 1054633"/>
              <a:gd name="connsiteX947" fmla="*/ 897729 w 12191999"/>
              <a:gd name="connsiteY947" fmla="*/ 865461 h 1054633"/>
              <a:gd name="connsiteX948" fmla="*/ 902478 w 12191999"/>
              <a:gd name="connsiteY948" fmla="*/ 874920 h 1054633"/>
              <a:gd name="connsiteX949" fmla="*/ 911978 w 12191999"/>
              <a:gd name="connsiteY949" fmla="*/ 874920 h 1054633"/>
              <a:gd name="connsiteX950" fmla="*/ 911978 w 12191999"/>
              <a:gd name="connsiteY950" fmla="*/ 785063 h 1054633"/>
              <a:gd name="connsiteX951" fmla="*/ 992726 w 12191999"/>
              <a:gd name="connsiteY951" fmla="*/ 785063 h 1054633"/>
              <a:gd name="connsiteX952" fmla="*/ 1006976 w 12191999"/>
              <a:gd name="connsiteY952" fmla="*/ 482388 h 1054633"/>
              <a:gd name="connsiteX953" fmla="*/ 987977 w 12191999"/>
              <a:gd name="connsiteY953" fmla="*/ 454013 h 1054633"/>
              <a:gd name="connsiteX954" fmla="*/ 983227 w 12191999"/>
              <a:gd name="connsiteY954" fmla="*/ 449283 h 1054633"/>
              <a:gd name="connsiteX955" fmla="*/ 992726 w 12191999"/>
              <a:gd name="connsiteY955" fmla="*/ 420908 h 1054633"/>
              <a:gd name="connsiteX956" fmla="*/ 992726 w 12191999"/>
              <a:gd name="connsiteY956" fmla="*/ 401990 h 1054633"/>
              <a:gd name="connsiteX957" fmla="*/ 1011726 w 12191999"/>
              <a:gd name="connsiteY957" fmla="*/ 401990 h 1054633"/>
              <a:gd name="connsiteX958" fmla="*/ 1011726 w 12191999"/>
              <a:gd name="connsiteY958" fmla="*/ 373615 h 1054633"/>
              <a:gd name="connsiteX959" fmla="*/ 1016476 w 12191999"/>
              <a:gd name="connsiteY959" fmla="*/ 368885 h 1054633"/>
              <a:gd name="connsiteX960" fmla="*/ 1016476 w 12191999"/>
              <a:gd name="connsiteY960" fmla="*/ 279029 h 1054633"/>
              <a:gd name="connsiteX961" fmla="*/ 1011726 w 12191999"/>
              <a:gd name="connsiteY961" fmla="*/ 269570 h 1054633"/>
              <a:gd name="connsiteX962" fmla="*/ 1016476 w 12191999"/>
              <a:gd name="connsiteY962" fmla="*/ 260112 h 1054633"/>
              <a:gd name="connsiteX963" fmla="*/ 1016476 w 12191999"/>
              <a:gd name="connsiteY963" fmla="*/ 193901 h 1054633"/>
              <a:gd name="connsiteX964" fmla="*/ 1021226 w 12191999"/>
              <a:gd name="connsiteY964" fmla="*/ 189172 h 1054633"/>
              <a:gd name="connsiteX965" fmla="*/ 1021226 w 12191999"/>
              <a:gd name="connsiteY965" fmla="*/ 122961 h 1054633"/>
              <a:gd name="connsiteX966" fmla="*/ 1021226 w 12191999"/>
              <a:gd name="connsiteY966" fmla="*/ 118232 h 1054633"/>
              <a:gd name="connsiteX967" fmla="*/ 1021226 w 12191999"/>
              <a:gd name="connsiteY967" fmla="*/ 94586 h 1054633"/>
              <a:gd name="connsiteX968" fmla="*/ 1025976 w 12191999"/>
              <a:gd name="connsiteY968" fmla="*/ 94586 h 1054633"/>
              <a:gd name="connsiteX969" fmla="*/ 1030726 w 12191999"/>
              <a:gd name="connsiteY969" fmla="*/ 94586 h 1054633"/>
              <a:gd name="connsiteX970" fmla="*/ 1030726 w 12191999"/>
              <a:gd name="connsiteY970" fmla="*/ 113503 h 1054633"/>
              <a:gd name="connsiteX971" fmla="*/ 1030726 w 12191999"/>
              <a:gd name="connsiteY971" fmla="*/ 122961 h 1054633"/>
              <a:gd name="connsiteX972" fmla="*/ 1030726 w 12191999"/>
              <a:gd name="connsiteY972" fmla="*/ 189172 h 1054633"/>
              <a:gd name="connsiteX973" fmla="*/ 1035475 w 12191999"/>
              <a:gd name="connsiteY973" fmla="*/ 193901 h 1054633"/>
              <a:gd name="connsiteX974" fmla="*/ 1035475 w 12191999"/>
              <a:gd name="connsiteY974" fmla="*/ 260112 h 1054633"/>
              <a:gd name="connsiteX975" fmla="*/ 1044975 w 12191999"/>
              <a:gd name="connsiteY975" fmla="*/ 269570 h 1054633"/>
              <a:gd name="connsiteX976" fmla="*/ 1040225 w 12191999"/>
              <a:gd name="connsiteY976" fmla="*/ 279029 h 1054633"/>
              <a:gd name="connsiteX977" fmla="*/ 1040225 w 12191999"/>
              <a:gd name="connsiteY977" fmla="*/ 368885 h 1054633"/>
              <a:gd name="connsiteX978" fmla="*/ 1044975 w 12191999"/>
              <a:gd name="connsiteY978" fmla="*/ 373615 h 1054633"/>
              <a:gd name="connsiteX979" fmla="*/ 1044975 w 12191999"/>
              <a:gd name="connsiteY979" fmla="*/ 401990 h 1054633"/>
              <a:gd name="connsiteX980" fmla="*/ 1059225 w 12191999"/>
              <a:gd name="connsiteY980" fmla="*/ 401990 h 1054633"/>
              <a:gd name="connsiteX981" fmla="*/ 1059225 w 12191999"/>
              <a:gd name="connsiteY981" fmla="*/ 420908 h 1054633"/>
              <a:gd name="connsiteX982" fmla="*/ 1073474 w 12191999"/>
              <a:gd name="connsiteY982" fmla="*/ 449283 h 1054633"/>
              <a:gd name="connsiteX983" fmla="*/ 1063975 w 12191999"/>
              <a:gd name="connsiteY983" fmla="*/ 454013 h 1054633"/>
              <a:gd name="connsiteX984" fmla="*/ 1044975 w 12191999"/>
              <a:gd name="connsiteY984" fmla="*/ 482388 h 1054633"/>
              <a:gd name="connsiteX985" fmla="*/ 1068725 w 12191999"/>
              <a:gd name="connsiteY985" fmla="*/ 997882 h 1054633"/>
              <a:gd name="connsiteX986" fmla="*/ 1078224 w 12191999"/>
              <a:gd name="connsiteY986" fmla="*/ 997882 h 1054633"/>
              <a:gd name="connsiteX987" fmla="*/ 1078224 w 12191999"/>
              <a:gd name="connsiteY987" fmla="*/ 964777 h 1054633"/>
              <a:gd name="connsiteX988" fmla="*/ 1130473 w 12191999"/>
              <a:gd name="connsiteY988" fmla="*/ 964777 h 1054633"/>
              <a:gd name="connsiteX989" fmla="*/ 1130473 w 12191999"/>
              <a:gd name="connsiteY989" fmla="*/ 1002611 h 1054633"/>
              <a:gd name="connsiteX990" fmla="*/ 1139973 w 12191999"/>
              <a:gd name="connsiteY990" fmla="*/ 1002611 h 1054633"/>
              <a:gd name="connsiteX991" fmla="*/ 1139973 w 12191999"/>
              <a:gd name="connsiteY991" fmla="*/ 950589 h 1054633"/>
              <a:gd name="connsiteX992" fmla="*/ 1144723 w 12191999"/>
              <a:gd name="connsiteY992" fmla="*/ 950589 h 1054633"/>
              <a:gd name="connsiteX993" fmla="*/ 1144723 w 12191999"/>
              <a:gd name="connsiteY993" fmla="*/ 997882 h 1054633"/>
              <a:gd name="connsiteX994" fmla="*/ 1154223 w 12191999"/>
              <a:gd name="connsiteY994" fmla="*/ 997882 h 1054633"/>
              <a:gd name="connsiteX995" fmla="*/ 1187472 w 12191999"/>
              <a:gd name="connsiteY995" fmla="*/ 997882 h 1054633"/>
              <a:gd name="connsiteX996" fmla="*/ 1187472 w 12191999"/>
              <a:gd name="connsiteY996" fmla="*/ 969506 h 1054633"/>
              <a:gd name="connsiteX997" fmla="*/ 1206471 w 12191999"/>
              <a:gd name="connsiteY997" fmla="*/ 969506 h 1054633"/>
              <a:gd name="connsiteX998" fmla="*/ 1206471 w 12191999"/>
              <a:gd name="connsiteY998" fmla="*/ 960047 h 1054633"/>
              <a:gd name="connsiteX999" fmla="*/ 1225471 w 12191999"/>
              <a:gd name="connsiteY999" fmla="*/ 960047 h 1054633"/>
              <a:gd name="connsiteX1000" fmla="*/ 1225471 w 12191999"/>
              <a:gd name="connsiteY1000" fmla="*/ 964777 h 1054633"/>
              <a:gd name="connsiteX1001" fmla="*/ 1239721 w 12191999"/>
              <a:gd name="connsiteY1001" fmla="*/ 964777 h 1054633"/>
              <a:gd name="connsiteX1002" fmla="*/ 1239721 w 12191999"/>
              <a:gd name="connsiteY1002" fmla="*/ 960047 h 1054633"/>
              <a:gd name="connsiteX1003" fmla="*/ 1382217 w 12191999"/>
              <a:gd name="connsiteY1003" fmla="*/ 960047 h 1054633"/>
              <a:gd name="connsiteX1004" fmla="*/ 1382217 w 12191999"/>
              <a:gd name="connsiteY1004" fmla="*/ 955318 h 1054633"/>
              <a:gd name="connsiteX1005" fmla="*/ 1391717 w 12191999"/>
              <a:gd name="connsiteY1005" fmla="*/ 955318 h 1054633"/>
              <a:gd name="connsiteX1006" fmla="*/ 1391717 w 12191999"/>
              <a:gd name="connsiteY1006" fmla="*/ 960047 h 1054633"/>
              <a:gd name="connsiteX1007" fmla="*/ 1401217 w 12191999"/>
              <a:gd name="connsiteY1007" fmla="*/ 960047 h 1054633"/>
              <a:gd name="connsiteX1008" fmla="*/ 1401217 w 12191999"/>
              <a:gd name="connsiteY1008" fmla="*/ 969506 h 1054633"/>
              <a:gd name="connsiteX1009" fmla="*/ 1410717 w 12191999"/>
              <a:gd name="connsiteY1009" fmla="*/ 969506 h 1054633"/>
              <a:gd name="connsiteX1010" fmla="*/ 1410717 w 12191999"/>
              <a:gd name="connsiteY1010" fmla="*/ 964777 h 1054633"/>
              <a:gd name="connsiteX1011" fmla="*/ 1415467 w 12191999"/>
              <a:gd name="connsiteY1011" fmla="*/ 964777 h 1054633"/>
              <a:gd name="connsiteX1012" fmla="*/ 1415467 w 12191999"/>
              <a:gd name="connsiteY1012" fmla="*/ 969506 h 1054633"/>
              <a:gd name="connsiteX1013" fmla="*/ 1443966 w 12191999"/>
              <a:gd name="connsiteY1013" fmla="*/ 969506 h 1054633"/>
              <a:gd name="connsiteX1014" fmla="*/ 1443966 w 12191999"/>
              <a:gd name="connsiteY1014" fmla="*/ 964777 h 1054633"/>
              <a:gd name="connsiteX1015" fmla="*/ 1458216 w 12191999"/>
              <a:gd name="connsiteY1015" fmla="*/ 964777 h 1054633"/>
              <a:gd name="connsiteX1016" fmla="*/ 1458216 w 12191999"/>
              <a:gd name="connsiteY1016" fmla="*/ 1002611 h 1054633"/>
              <a:gd name="connsiteX1017" fmla="*/ 1462965 w 12191999"/>
              <a:gd name="connsiteY1017" fmla="*/ 1002611 h 1054633"/>
              <a:gd name="connsiteX1018" fmla="*/ 1462965 w 12191999"/>
              <a:gd name="connsiteY1018" fmla="*/ 993152 h 1054633"/>
              <a:gd name="connsiteX1019" fmla="*/ 1472465 w 12191999"/>
              <a:gd name="connsiteY1019" fmla="*/ 993152 h 1054633"/>
              <a:gd name="connsiteX1020" fmla="*/ 1472465 w 12191999"/>
              <a:gd name="connsiteY1020" fmla="*/ 1002611 h 1054633"/>
              <a:gd name="connsiteX1021" fmla="*/ 1496215 w 12191999"/>
              <a:gd name="connsiteY1021" fmla="*/ 1002611 h 1054633"/>
              <a:gd name="connsiteX1022" fmla="*/ 1496215 w 12191999"/>
              <a:gd name="connsiteY1022" fmla="*/ 983694 h 1054633"/>
              <a:gd name="connsiteX1023" fmla="*/ 1524714 w 12191999"/>
              <a:gd name="connsiteY1023" fmla="*/ 978964 h 1054633"/>
              <a:gd name="connsiteX1024" fmla="*/ 1524714 w 12191999"/>
              <a:gd name="connsiteY1024" fmla="*/ 931672 h 1054633"/>
              <a:gd name="connsiteX1025" fmla="*/ 1534214 w 12191999"/>
              <a:gd name="connsiteY1025" fmla="*/ 931672 h 1054633"/>
              <a:gd name="connsiteX1026" fmla="*/ 1534214 w 12191999"/>
              <a:gd name="connsiteY1026" fmla="*/ 978964 h 1054633"/>
              <a:gd name="connsiteX1027" fmla="*/ 1548463 w 12191999"/>
              <a:gd name="connsiteY1027" fmla="*/ 978964 h 1054633"/>
              <a:gd name="connsiteX1028" fmla="*/ 1548463 w 12191999"/>
              <a:gd name="connsiteY1028" fmla="*/ 931672 h 1054633"/>
              <a:gd name="connsiteX1029" fmla="*/ 1557963 w 12191999"/>
              <a:gd name="connsiteY1029" fmla="*/ 931672 h 1054633"/>
              <a:gd name="connsiteX1030" fmla="*/ 1557963 w 12191999"/>
              <a:gd name="connsiteY1030" fmla="*/ 969506 h 1054633"/>
              <a:gd name="connsiteX1031" fmla="*/ 1567463 w 12191999"/>
              <a:gd name="connsiteY1031" fmla="*/ 969506 h 1054633"/>
              <a:gd name="connsiteX1032" fmla="*/ 1567463 w 12191999"/>
              <a:gd name="connsiteY1032" fmla="*/ 974235 h 1054633"/>
              <a:gd name="connsiteX1033" fmla="*/ 1581713 w 12191999"/>
              <a:gd name="connsiteY1033" fmla="*/ 974235 h 1054633"/>
              <a:gd name="connsiteX1034" fmla="*/ 1581713 w 12191999"/>
              <a:gd name="connsiteY1034" fmla="*/ 969506 h 1054633"/>
              <a:gd name="connsiteX1035" fmla="*/ 1591213 w 12191999"/>
              <a:gd name="connsiteY1035" fmla="*/ 969506 h 1054633"/>
              <a:gd name="connsiteX1036" fmla="*/ 1591213 w 12191999"/>
              <a:gd name="connsiteY1036" fmla="*/ 983694 h 1054633"/>
              <a:gd name="connsiteX1037" fmla="*/ 1600712 w 12191999"/>
              <a:gd name="connsiteY1037" fmla="*/ 983694 h 1054633"/>
              <a:gd name="connsiteX1038" fmla="*/ 1600712 w 12191999"/>
              <a:gd name="connsiteY1038" fmla="*/ 988423 h 1054633"/>
              <a:gd name="connsiteX1039" fmla="*/ 1595962 w 12191999"/>
              <a:gd name="connsiteY1039" fmla="*/ 988423 h 1054633"/>
              <a:gd name="connsiteX1040" fmla="*/ 1595962 w 12191999"/>
              <a:gd name="connsiteY1040" fmla="*/ 1007340 h 1054633"/>
              <a:gd name="connsiteX1041" fmla="*/ 1624462 w 12191999"/>
              <a:gd name="connsiteY1041" fmla="*/ 1007340 h 1054633"/>
              <a:gd name="connsiteX1042" fmla="*/ 1624462 w 12191999"/>
              <a:gd name="connsiteY1042" fmla="*/ 964777 h 1054633"/>
              <a:gd name="connsiteX1043" fmla="*/ 1619712 w 12191999"/>
              <a:gd name="connsiteY1043" fmla="*/ 964777 h 1054633"/>
              <a:gd name="connsiteX1044" fmla="*/ 1619712 w 12191999"/>
              <a:gd name="connsiteY1044" fmla="*/ 960047 h 1054633"/>
              <a:gd name="connsiteX1045" fmla="*/ 1633961 w 12191999"/>
              <a:gd name="connsiteY1045" fmla="*/ 960047 h 1054633"/>
              <a:gd name="connsiteX1046" fmla="*/ 1633961 w 12191999"/>
              <a:gd name="connsiteY1046" fmla="*/ 941130 h 1054633"/>
              <a:gd name="connsiteX1047" fmla="*/ 1733709 w 12191999"/>
              <a:gd name="connsiteY1047" fmla="*/ 941130 h 1054633"/>
              <a:gd name="connsiteX1048" fmla="*/ 1733709 w 12191999"/>
              <a:gd name="connsiteY1048" fmla="*/ 960047 h 1054633"/>
              <a:gd name="connsiteX1049" fmla="*/ 1762208 w 12191999"/>
              <a:gd name="connsiteY1049" fmla="*/ 960047 h 1054633"/>
              <a:gd name="connsiteX1050" fmla="*/ 1762208 w 12191999"/>
              <a:gd name="connsiteY1050" fmla="*/ 936401 h 1054633"/>
              <a:gd name="connsiteX1051" fmla="*/ 1771708 w 12191999"/>
              <a:gd name="connsiteY1051" fmla="*/ 936401 h 1054633"/>
              <a:gd name="connsiteX1052" fmla="*/ 1771708 w 12191999"/>
              <a:gd name="connsiteY1052" fmla="*/ 903296 h 1054633"/>
              <a:gd name="connsiteX1053" fmla="*/ 1785958 w 12191999"/>
              <a:gd name="connsiteY1053" fmla="*/ 903296 h 1054633"/>
              <a:gd name="connsiteX1054" fmla="*/ 1785958 w 12191999"/>
              <a:gd name="connsiteY1054" fmla="*/ 898566 h 1054633"/>
              <a:gd name="connsiteX1055" fmla="*/ 1800208 w 12191999"/>
              <a:gd name="connsiteY1055" fmla="*/ 898566 h 1054633"/>
              <a:gd name="connsiteX1056" fmla="*/ 1804957 w 12191999"/>
              <a:gd name="connsiteY1056" fmla="*/ 903296 h 1054633"/>
              <a:gd name="connsiteX1057" fmla="*/ 1819207 w 12191999"/>
              <a:gd name="connsiteY1057" fmla="*/ 903296 h 1054633"/>
              <a:gd name="connsiteX1058" fmla="*/ 1819207 w 12191999"/>
              <a:gd name="connsiteY1058" fmla="*/ 936401 h 1054633"/>
              <a:gd name="connsiteX1059" fmla="*/ 1857206 w 12191999"/>
              <a:gd name="connsiteY1059" fmla="*/ 936401 h 1054633"/>
              <a:gd name="connsiteX1060" fmla="*/ 1857206 w 12191999"/>
              <a:gd name="connsiteY1060" fmla="*/ 922213 h 1054633"/>
              <a:gd name="connsiteX1061" fmla="*/ 1861956 w 12191999"/>
              <a:gd name="connsiteY1061" fmla="*/ 922213 h 1054633"/>
              <a:gd name="connsiteX1062" fmla="*/ 1861956 w 12191999"/>
              <a:gd name="connsiteY1062" fmla="*/ 936401 h 1054633"/>
              <a:gd name="connsiteX1063" fmla="*/ 1880956 w 12191999"/>
              <a:gd name="connsiteY1063" fmla="*/ 936401 h 1054633"/>
              <a:gd name="connsiteX1064" fmla="*/ 1880956 w 12191999"/>
              <a:gd name="connsiteY1064" fmla="*/ 770875 h 1054633"/>
              <a:gd name="connsiteX1065" fmla="*/ 1928455 w 12191999"/>
              <a:gd name="connsiteY1065" fmla="*/ 770875 h 1054633"/>
              <a:gd name="connsiteX1066" fmla="*/ 1928455 w 12191999"/>
              <a:gd name="connsiteY1066" fmla="*/ 756688 h 1054633"/>
              <a:gd name="connsiteX1067" fmla="*/ 1933205 w 12191999"/>
              <a:gd name="connsiteY1067" fmla="*/ 756688 h 1054633"/>
              <a:gd name="connsiteX1068" fmla="*/ 1933205 w 12191999"/>
              <a:gd name="connsiteY1068" fmla="*/ 766146 h 1054633"/>
              <a:gd name="connsiteX1069" fmla="*/ 1956954 w 12191999"/>
              <a:gd name="connsiteY1069" fmla="*/ 766146 h 1054633"/>
              <a:gd name="connsiteX1070" fmla="*/ 1956954 w 12191999"/>
              <a:gd name="connsiteY1070" fmla="*/ 756688 h 1054633"/>
              <a:gd name="connsiteX1071" fmla="*/ 1961704 w 12191999"/>
              <a:gd name="connsiteY1071" fmla="*/ 756688 h 1054633"/>
              <a:gd name="connsiteX1072" fmla="*/ 1961704 w 12191999"/>
              <a:gd name="connsiteY1072" fmla="*/ 775605 h 1054633"/>
              <a:gd name="connsiteX1073" fmla="*/ 1971204 w 12191999"/>
              <a:gd name="connsiteY1073" fmla="*/ 775605 h 1054633"/>
              <a:gd name="connsiteX1074" fmla="*/ 1971204 w 12191999"/>
              <a:gd name="connsiteY1074" fmla="*/ 794522 h 1054633"/>
              <a:gd name="connsiteX1075" fmla="*/ 1999703 w 12191999"/>
              <a:gd name="connsiteY1075" fmla="*/ 794522 h 1054633"/>
              <a:gd name="connsiteX1076" fmla="*/ 1999703 w 12191999"/>
              <a:gd name="connsiteY1076" fmla="*/ 832356 h 1054633"/>
              <a:gd name="connsiteX1077" fmla="*/ 2004453 w 12191999"/>
              <a:gd name="connsiteY1077" fmla="*/ 832356 h 1054633"/>
              <a:gd name="connsiteX1078" fmla="*/ 2004453 w 12191999"/>
              <a:gd name="connsiteY1078" fmla="*/ 803981 h 1054633"/>
              <a:gd name="connsiteX1079" fmla="*/ 2013953 w 12191999"/>
              <a:gd name="connsiteY1079" fmla="*/ 803981 h 1054633"/>
              <a:gd name="connsiteX1080" fmla="*/ 2013953 w 12191999"/>
              <a:gd name="connsiteY1080" fmla="*/ 846544 h 1054633"/>
              <a:gd name="connsiteX1081" fmla="*/ 2051952 w 12191999"/>
              <a:gd name="connsiteY1081" fmla="*/ 846544 h 1054633"/>
              <a:gd name="connsiteX1082" fmla="*/ 2051952 w 12191999"/>
              <a:gd name="connsiteY1082" fmla="*/ 832356 h 1054633"/>
              <a:gd name="connsiteX1083" fmla="*/ 2070951 w 12191999"/>
              <a:gd name="connsiteY1083" fmla="*/ 832356 h 1054633"/>
              <a:gd name="connsiteX1084" fmla="*/ 2070951 w 12191999"/>
              <a:gd name="connsiteY1084" fmla="*/ 856003 h 1054633"/>
              <a:gd name="connsiteX1085" fmla="*/ 2075701 w 12191999"/>
              <a:gd name="connsiteY1085" fmla="*/ 856003 h 1054633"/>
              <a:gd name="connsiteX1086" fmla="*/ 2075701 w 12191999"/>
              <a:gd name="connsiteY1086" fmla="*/ 832356 h 1054633"/>
              <a:gd name="connsiteX1087" fmla="*/ 2094701 w 12191999"/>
              <a:gd name="connsiteY1087" fmla="*/ 832356 h 1054633"/>
              <a:gd name="connsiteX1088" fmla="*/ 2094701 w 12191999"/>
              <a:gd name="connsiteY1088" fmla="*/ 789793 h 1054633"/>
              <a:gd name="connsiteX1089" fmla="*/ 2104200 w 12191999"/>
              <a:gd name="connsiteY1089" fmla="*/ 789793 h 1054633"/>
              <a:gd name="connsiteX1090" fmla="*/ 2118450 w 12191999"/>
              <a:gd name="connsiteY1090" fmla="*/ 737770 h 1054633"/>
              <a:gd name="connsiteX1091" fmla="*/ 2132700 w 12191999"/>
              <a:gd name="connsiteY1091" fmla="*/ 737770 h 1054633"/>
              <a:gd name="connsiteX1092" fmla="*/ 2146950 w 12191999"/>
              <a:gd name="connsiteY1092" fmla="*/ 789793 h 1054633"/>
              <a:gd name="connsiteX1093" fmla="*/ 2156449 w 12191999"/>
              <a:gd name="connsiteY1093" fmla="*/ 789793 h 1054633"/>
              <a:gd name="connsiteX1094" fmla="*/ 2156449 w 12191999"/>
              <a:gd name="connsiteY1094" fmla="*/ 865461 h 1054633"/>
              <a:gd name="connsiteX1095" fmla="*/ 2161199 w 12191999"/>
              <a:gd name="connsiteY1095" fmla="*/ 865461 h 1054633"/>
              <a:gd name="connsiteX1096" fmla="*/ 2161199 w 12191999"/>
              <a:gd name="connsiteY1096" fmla="*/ 922213 h 1054633"/>
              <a:gd name="connsiteX1097" fmla="*/ 2170699 w 12191999"/>
              <a:gd name="connsiteY1097" fmla="*/ 917484 h 1054633"/>
              <a:gd name="connsiteX1098" fmla="*/ 2170699 w 12191999"/>
              <a:gd name="connsiteY1098" fmla="*/ 898566 h 1054633"/>
              <a:gd name="connsiteX1099" fmla="*/ 2175449 w 12191999"/>
              <a:gd name="connsiteY1099" fmla="*/ 912754 h 1054633"/>
              <a:gd name="connsiteX1100" fmla="*/ 2184949 w 12191999"/>
              <a:gd name="connsiteY1100" fmla="*/ 912754 h 1054633"/>
              <a:gd name="connsiteX1101" fmla="*/ 2184949 w 12191999"/>
              <a:gd name="connsiteY1101" fmla="*/ 813439 h 1054633"/>
              <a:gd name="connsiteX1102" fmla="*/ 2222948 w 12191999"/>
              <a:gd name="connsiteY1102" fmla="*/ 813439 h 1054633"/>
              <a:gd name="connsiteX1103" fmla="*/ 2237198 w 12191999"/>
              <a:gd name="connsiteY1103" fmla="*/ 827627 h 1054633"/>
              <a:gd name="connsiteX1104" fmla="*/ 2237198 w 12191999"/>
              <a:gd name="connsiteY1104" fmla="*/ 813439 h 1054633"/>
              <a:gd name="connsiteX1105" fmla="*/ 2237198 w 12191999"/>
              <a:gd name="connsiteY1105" fmla="*/ 808710 h 1054633"/>
              <a:gd name="connsiteX1106" fmla="*/ 2251447 w 12191999"/>
              <a:gd name="connsiteY1106" fmla="*/ 808710 h 1054633"/>
              <a:gd name="connsiteX1107" fmla="*/ 2251447 w 12191999"/>
              <a:gd name="connsiteY1107" fmla="*/ 780334 h 1054633"/>
              <a:gd name="connsiteX1108" fmla="*/ 2260947 w 12191999"/>
              <a:gd name="connsiteY1108" fmla="*/ 780334 h 1054633"/>
              <a:gd name="connsiteX1109" fmla="*/ 2260947 w 12191999"/>
              <a:gd name="connsiteY1109" fmla="*/ 766146 h 1054633"/>
              <a:gd name="connsiteX1110" fmla="*/ 2260947 w 12191999"/>
              <a:gd name="connsiteY1110" fmla="*/ 737770 h 1054633"/>
              <a:gd name="connsiteX1111" fmla="*/ 2279946 w 12191999"/>
              <a:gd name="connsiteY1111" fmla="*/ 737770 h 1054633"/>
              <a:gd name="connsiteX1112" fmla="*/ 2279946 w 12191999"/>
              <a:gd name="connsiteY1112" fmla="*/ 699936 h 1054633"/>
              <a:gd name="connsiteX1113" fmla="*/ 2294196 w 12191999"/>
              <a:gd name="connsiteY1113" fmla="*/ 699936 h 1054633"/>
              <a:gd name="connsiteX1114" fmla="*/ 2294196 w 12191999"/>
              <a:gd name="connsiteY1114" fmla="*/ 690477 h 1054633"/>
              <a:gd name="connsiteX1115" fmla="*/ 2298946 w 12191999"/>
              <a:gd name="connsiteY1115" fmla="*/ 690477 h 1054633"/>
              <a:gd name="connsiteX1116" fmla="*/ 2298946 w 12191999"/>
              <a:gd name="connsiteY1116" fmla="*/ 657372 h 1054633"/>
              <a:gd name="connsiteX1117" fmla="*/ 2303696 w 12191999"/>
              <a:gd name="connsiteY1117" fmla="*/ 657372 h 1054633"/>
              <a:gd name="connsiteX1118" fmla="*/ 2303696 w 12191999"/>
              <a:gd name="connsiteY1118" fmla="*/ 647914 h 1054633"/>
              <a:gd name="connsiteX1119" fmla="*/ 2313196 w 12191999"/>
              <a:gd name="connsiteY1119" fmla="*/ 647914 h 1054633"/>
              <a:gd name="connsiteX1120" fmla="*/ 2313196 w 12191999"/>
              <a:gd name="connsiteY1120" fmla="*/ 610079 h 1054633"/>
              <a:gd name="connsiteX1121" fmla="*/ 2346445 w 12191999"/>
              <a:gd name="connsiteY1121" fmla="*/ 610079 h 1054633"/>
              <a:gd name="connsiteX1122" fmla="*/ 2346445 w 12191999"/>
              <a:gd name="connsiteY1122" fmla="*/ 595892 h 1054633"/>
              <a:gd name="connsiteX1123" fmla="*/ 2384444 w 12191999"/>
              <a:gd name="connsiteY1123" fmla="*/ 595892 h 1054633"/>
              <a:gd name="connsiteX1124" fmla="*/ 2384444 w 12191999"/>
              <a:gd name="connsiteY1124" fmla="*/ 581704 h 1054633"/>
              <a:gd name="connsiteX1125" fmla="*/ 2408194 w 12191999"/>
              <a:gd name="connsiteY1125" fmla="*/ 581704 h 1054633"/>
              <a:gd name="connsiteX1126" fmla="*/ 2408194 w 12191999"/>
              <a:gd name="connsiteY1126" fmla="*/ 595892 h 1054633"/>
              <a:gd name="connsiteX1127" fmla="*/ 2417693 w 12191999"/>
              <a:gd name="connsiteY1127" fmla="*/ 595892 h 1054633"/>
              <a:gd name="connsiteX1128" fmla="*/ 2417693 w 12191999"/>
              <a:gd name="connsiteY1128" fmla="*/ 591162 h 1054633"/>
              <a:gd name="connsiteX1129" fmla="*/ 2427193 w 12191999"/>
              <a:gd name="connsiteY1129" fmla="*/ 591162 h 1054633"/>
              <a:gd name="connsiteX1130" fmla="*/ 2427193 w 12191999"/>
              <a:gd name="connsiteY1130" fmla="*/ 595892 h 1054633"/>
              <a:gd name="connsiteX1131" fmla="*/ 2436693 w 12191999"/>
              <a:gd name="connsiteY1131" fmla="*/ 595892 h 1054633"/>
              <a:gd name="connsiteX1132" fmla="*/ 2436693 w 12191999"/>
              <a:gd name="connsiteY1132" fmla="*/ 581704 h 1054633"/>
              <a:gd name="connsiteX1133" fmla="*/ 2455692 w 12191999"/>
              <a:gd name="connsiteY1133" fmla="*/ 581704 h 1054633"/>
              <a:gd name="connsiteX1134" fmla="*/ 2455692 w 12191999"/>
              <a:gd name="connsiteY1134" fmla="*/ 595892 h 1054633"/>
              <a:gd name="connsiteX1135" fmla="*/ 2484192 w 12191999"/>
              <a:gd name="connsiteY1135" fmla="*/ 595892 h 1054633"/>
              <a:gd name="connsiteX1136" fmla="*/ 2484192 w 12191999"/>
              <a:gd name="connsiteY1136" fmla="*/ 610079 h 1054633"/>
              <a:gd name="connsiteX1137" fmla="*/ 2498441 w 12191999"/>
              <a:gd name="connsiteY1137" fmla="*/ 610079 h 1054633"/>
              <a:gd name="connsiteX1138" fmla="*/ 2498441 w 12191999"/>
              <a:gd name="connsiteY1138" fmla="*/ 709395 h 1054633"/>
              <a:gd name="connsiteX1139" fmla="*/ 2507941 w 12191999"/>
              <a:gd name="connsiteY1139" fmla="*/ 709395 h 1054633"/>
              <a:gd name="connsiteX1140" fmla="*/ 2507941 w 12191999"/>
              <a:gd name="connsiteY1140" fmla="*/ 671560 h 1054633"/>
              <a:gd name="connsiteX1141" fmla="*/ 2555440 w 12191999"/>
              <a:gd name="connsiteY1141" fmla="*/ 671560 h 1054633"/>
              <a:gd name="connsiteX1142" fmla="*/ 2555440 w 12191999"/>
              <a:gd name="connsiteY1142" fmla="*/ 709395 h 1054633"/>
              <a:gd name="connsiteX1143" fmla="*/ 2564940 w 12191999"/>
              <a:gd name="connsiteY1143" fmla="*/ 709395 h 1054633"/>
              <a:gd name="connsiteX1144" fmla="*/ 2564940 w 12191999"/>
              <a:gd name="connsiteY1144" fmla="*/ 813439 h 1054633"/>
              <a:gd name="connsiteX1145" fmla="*/ 2569690 w 12191999"/>
              <a:gd name="connsiteY1145" fmla="*/ 813439 h 1054633"/>
              <a:gd name="connsiteX1146" fmla="*/ 2574439 w 12191999"/>
              <a:gd name="connsiteY1146" fmla="*/ 728312 h 1054633"/>
              <a:gd name="connsiteX1147" fmla="*/ 2574439 w 12191999"/>
              <a:gd name="connsiteY1147" fmla="*/ 813439 h 1054633"/>
              <a:gd name="connsiteX1148" fmla="*/ 2583939 w 12191999"/>
              <a:gd name="connsiteY1148" fmla="*/ 813439 h 1054633"/>
              <a:gd name="connsiteX1149" fmla="*/ 2588689 w 12191999"/>
              <a:gd name="connsiteY1149" fmla="*/ 860732 h 1054633"/>
              <a:gd name="connsiteX1150" fmla="*/ 2612439 w 12191999"/>
              <a:gd name="connsiteY1150" fmla="*/ 874920 h 1054633"/>
              <a:gd name="connsiteX1151" fmla="*/ 2612439 w 12191999"/>
              <a:gd name="connsiteY1151" fmla="*/ 856003 h 1054633"/>
              <a:gd name="connsiteX1152" fmla="*/ 2617188 w 12191999"/>
              <a:gd name="connsiteY1152" fmla="*/ 856003 h 1054633"/>
              <a:gd name="connsiteX1153" fmla="*/ 2617188 w 12191999"/>
              <a:gd name="connsiteY1153" fmla="*/ 841815 h 1054633"/>
              <a:gd name="connsiteX1154" fmla="*/ 2683687 w 12191999"/>
              <a:gd name="connsiteY1154" fmla="*/ 841815 h 1054633"/>
              <a:gd name="connsiteX1155" fmla="*/ 2683687 w 12191999"/>
              <a:gd name="connsiteY1155" fmla="*/ 846544 h 1054633"/>
              <a:gd name="connsiteX1156" fmla="*/ 2688437 w 12191999"/>
              <a:gd name="connsiteY1156" fmla="*/ 846544 h 1054633"/>
              <a:gd name="connsiteX1157" fmla="*/ 2688437 w 12191999"/>
              <a:gd name="connsiteY1157" fmla="*/ 832356 h 1054633"/>
              <a:gd name="connsiteX1158" fmla="*/ 2697937 w 12191999"/>
              <a:gd name="connsiteY1158" fmla="*/ 832356 h 1054633"/>
              <a:gd name="connsiteX1159" fmla="*/ 2697937 w 12191999"/>
              <a:gd name="connsiteY1159" fmla="*/ 846544 h 1054633"/>
              <a:gd name="connsiteX1160" fmla="*/ 2707437 w 12191999"/>
              <a:gd name="connsiteY1160" fmla="*/ 846544 h 1054633"/>
              <a:gd name="connsiteX1161" fmla="*/ 2707437 w 12191999"/>
              <a:gd name="connsiteY1161" fmla="*/ 827627 h 1054633"/>
              <a:gd name="connsiteX1162" fmla="*/ 2716936 w 12191999"/>
              <a:gd name="connsiteY1162" fmla="*/ 827627 h 1054633"/>
              <a:gd name="connsiteX1163" fmla="*/ 2716936 w 12191999"/>
              <a:gd name="connsiteY1163" fmla="*/ 818168 h 1054633"/>
              <a:gd name="connsiteX1164" fmla="*/ 2740686 w 12191999"/>
              <a:gd name="connsiteY1164" fmla="*/ 818168 h 1054633"/>
              <a:gd name="connsiteX1165" fmla="*/ 2740686 w 12191999"/>
              <a:gd name="connsiteY1165" fmla="*/ 794522 h 1054633"/>
              <a:gd name="connsiteX1166" fmla="*/ 2750186 w 12191999"/>
              <a:gd name="connsiteY1166" fmla="*/ 789793 h 1054633"/>
              <a:gd name="connsiteX1167" fmla="*/ 2750186 w 12191999"/>
              <a:gd name="connsiteY1167" fmla="*/ 785063 h 1054633"/>
              <a:gd name="connsiteX1168" fmla="*/ 2769185 w 12191999"/>
              <a:gd name="connsiteY1168" fmla="*/ 785063 h 1054633"/>
              <a:gd name="connsiteX1169" fmla="*/ 2769185 w 12191999"/>
              <a:gd name="connsiteY1169" fmla="*/ 766146 h 1054633"/>
              <a:gd name="connsiteX1170" fmla="*/ 2778685 w 12191999"/>
              <a:gd name="connsiteY1170" fmla="*/ 766146 h 1054633"/>
              <a:gd name="connsiteX1171" fmla="*/ 2778685 w 12191999"/>
              <a:gd name="connsiteY1171" fmla="*/ 723583 h 1054633"/>
              <a:gd name="connsiteX1172" fmla="*/ 2797684 w 12191999"/>
              <a:gd name="connsiteY1172" fmla="*/ 723583 h 1054633"/>
              <a:gd name="connsiteX1173" fmla="*/ 2797684 w 12191999"/>
              <a:gd name="connsiteY1173" fmla="*/ 718853 h 1054633"/>
              <a:gd name="connsiteX1174" fmla="*/ 2807184 w 12191999"/>
              <a:gd name="connsiteY1174" fmla="*/ 718853 h 1054633"/>
              <a:gd name="connsiteX1175" fmla="*/ 2807184 w 12191999"/>
              <a:gd name="connsiteY1175" fmla="*/ 662102 h 1054633"/>
              <a:gd name="connsiteX1176" fmla="*/ 2830934 w 12191999"/>
              <a:gd name="connsiteY1176" fmla="*/ 662102 h 1054633"/>
              <a:gd name="connsiteX1177" fmla="*/ 2830934 w 12191999"/>
              <a:gd name="connsiteY1177" fmla="*/ 638455 h 1054633"/>
              <a:gd name="connsiteX1178" fmla="*/ 2878433 w 12191999"/>
              <a:gd name="connsiteY1178" fmla="*/ 638455 h 1054633"/>
              <a:gd name="connsiteX1179" fmla="*/ 2878433 w 12191999"/>
              <a:gd name="connsiteY1179" fmla="*/ 662102 h 1054633"/>
              <a:gd name="connsiteX1180" fmla="*/ 2906932 w 12191999"/>
              <a:gd name="connsiteY1180" fmla="*/ 662102 h 1054633"/>
              <a:gd name="connsiteX1181" fmla="*/ 2906932 w 12191999"/>
              <a:gd name="connsiteY1181" fmla="*/ 718853 h 1054633"/>
              <a:gd name="connsiteX1182" fmla="*/ 2925931 w 12191999"/>
              <a:gd name="connsiteY1182" fmla="*/ 718853 h 1054633"/>
              <a:gd name="connsiteX1183" fmla="*/ 2925931 w 12191999"/>
              <a:gd name="connsiteY1183" fmla="*/ 846544 h 1054633"/>
              <a:gd name="connsiteX1184" fmla="*/ 2930681 w 12191999"/>
              <a:gd name="connsiteY1184" fmla="*/ 846544 h 1054633"/>
              <a:gd name="connsiteX1185" fmla="*/ 2944931 w 12191999"/>
              <a:gd name="connsiteY1185" fmla="*/ 813439 h 1054633"/>
              <a:gd name="connsiteX1186" fmla="*/ 2954431 w 12191999"/>
              <a:gd name="connsiteY1186" fmla="*/ 827627 h 1054633"/>
              <a:gd name="connsiteX1187" fmla="*/ 2949680 w 12191999"/>
              <a:gd name="connsiteY1187" fmla="*/ 827627 h 1054633"/>
              <a:gd name="connsiteX1188" fmla="*/ 2949680 w 12191999"/>
              <a:gd name="connsiteY1188" fmla="*/ 846544 h 1054633"/>
              <a:gd name="connsiteX1189" fmla="*/ 2959181 w 12191999"/>
              <a:gd name="connsiteY1189" fmla="*/ 846544 h 1054633"/>
              <a:gd name="connsiteX1190" fmla="*/ 2959181 w 12191999"/>
              <a:gd name="connsiteY1190" fmla="*/ 884379 h 1054633"/>
              <a:gd name="connsiteX1191" fmla="*/ 2968680 w 12191999"/>
              <a:gd name="connsiteY1191" fmla="*/ 884379 h 1054633"/>
              <a:gd name="connsiteX1192" fmla="*/ 2968680 w 12191999"/>
              <a:gd name="connsiteY1192" fmla="*/ 912754 h 1054633"/>
              <a:gd name="connsiteX1193" fmla="*/ 2987680 w 12191999"/>
              <a:gd name="connsiteY1193" fmla="*/ 912754 h 1054633"/>
              <a:gd name="connsiteX1194" fmla="*/ 2987680 w 12191999"/>
              <a:gd name="connsiteY1194" fmla="*/ 903296 h 1054633"/>
              <a:gd name="connsiteX1195" fmla="*/ 3006680 w 12191999"/>
              <a:gd name="connsiteY1195" fmla="*/ 903296 h 1054633"/>
              <a:gd name="connsiteX1196" fmla="*/ 3006680 w 12191999"/>
              <a:gd name="connsiteY1196" fmla="*/ 874920 h 1054633"/>
              <a:gd name="connsiteX1197" fmla="*/ 3054179 w 12191999"/>
              <a:gd name="connsiteY1197" fmla="*/ 874920 h 1054633"/>
              <a:gd name="connsiteX1198" fmla="*/ 3054179 w 12191999"/>
              <a:gd name="connsiteY1198" fmla="*/ 884379 h 1054633"/>
              <a:gd name="connsiteX1199" fmla="*/ 3063678 w 12191999"/>
              <a:gd name="connsiteY1199" fmla="*/ 884379 h 1054633"/>
              <a:gd name="connsiteX1200" fmla="*/ 3063678 w 12191999"/>
              <a:gd name="connsiteY1200" fmla="*/ 874920 h 1054633"/>
              <a:gd name="connsiteX1201" fmla="*/ 3073178 w 12191999"/>
              <a:gd name="connsiteY1201" fmla="*/ 874920 h 1054633"/>
              <a:gd name="connsiteX1202" fmla="*/ 3073178 w 12191999"/>
              <a:gd name="connsiteY1202" fmla="*/ 893837 h 1054633"/>
              <a:gd name="connsiteX1203" fmla="*/ 3082678 w 12191999"/>
              <a:gd name="connsiteY1203" fmla="*/ 893837 h 1054633"/>
              <a:gd name="connsiteX1204" fmla="*/ 3082678 w 12191999"/>
              <a:gd name="connsiteY1204" fmla="*/ 884379 h 1054633"/>
              <a:gd name="connsiteX1205" fmla="*/ 3092177 w 12191999"/>
              <a:gd name="connsiteY1205" fmla="*/ 884379 h 1054633"/>
              <a:gd name="connsiteX1206" fmla="*/ 3092177 w 12191999"/>
              <a:gd name="connsiteY1206" fmla="*/ 856003 h 1054633"/>
              <a:gd name="connsiteX1207" fmla="*/ 3130177 w 12191999"/>
              <a:gd name="connsiteY1207" fmla="*/ 856003 h 1054633"/>
              <a:gd name="connsiteX1208" fmla="*/ 3130177 w 12191999"/>
              <a:gd name="connsiteY1208" fmla="*/ 865461 h 1054633"/>
              <a:gd name="connsiteX1209" fmla="*/ 3139677 w 12191999"/>
              <a:gd name="connsiteY1209" fmla="*/ 865461 h 1054633"/>
              <a:gd name="connsiteX1210" fmla="*/ 3139677 w 12191999"/>
              <a:gd name="connsiteY1210" fmla="*/ 846544 h 1054633"/>
              <a:gd name="connsiteX1211" fmla="*/ 3158676 w 12191999"/>
              <a:gd name="connsiteY1211" fmla="*/ 846544 h 1054633"/>
              <a:gd name="connsiteX1212" fmla="*/ 3158676 w 12191999"/>
              <a:gd name="connsiteY1212" fmla="*/ 818168 h 1054633"/>
              <a:gd name="connsiteX1213" fmla="*/ 3177676 w 12191999"/>
              <a:gd name="connsiteY1213" fmla="*/ 818168 h 1054633"/>
              <a:gd name="connsiteX1214" fmla="*/ 3177676 w 12191999"/>
              <a:gd name="connsiteY1214" fmla="*/ 827627 h 1054633"/>
              <a:gd name="connsiteX1215" fmla="*/ 3187175 w 12191999"/>
              <a:gd name="connsiteY1215" fmla="*/ 827627 h 1054633"/>
              <a:gd name="connsiteX1216" fmla="*/ 3187175 w 12191999"/>
              <a:gd name="connsiteY1216" fmla="*/ 799251 h 1054633"/>
              <a:gd name="connsiteX1217" fmla="*/ 3206175 w 12191999"/>
              <a:gd name="connsiteY1217" fmla="*/ 799251 h 1054633"/>
              <a:gd name="connsiteX1218" fmla="*/ 3206175 w 12191999"/>
              <a:gd name="connsiteY1218" fmla="*/ 818168 h 1054633"/>
              <a:gd name="connsiteX1219" fmla="*/ 3234674 w 12191999"/>
              <a:gd name="connsiteY1219" fmla="*/ 818168 h 1054633"/>
              <a:gd name="connsiteX1220" fmla="*/ 3234674 w 12191999"/>
              <a:gd name="connsiteY1220" fmla="*/ 808710 h 1054633"/>
              <a:gd name="connsiteX1221" fmla="*/ 3258423 w 12191999"/>
              <a:gd name="connsiteY1221" fmla="*/ 808710 h 1054633"/>
              <a:gd name="connsiteX1222" fmla="*/ 3258423 w 12191999"/>
              <a:gd name="connsiteY1222" fmla="*/ 818168 h 1054633"/>
              <a:gd name="connsiteX1223" fmla="*/ 3263173 w 12191999"/>
              <a:gd name="connsiteY1223" fmla="*/ 818168 h 1054633"/>
              <a:gd name="connsiteX1224" fmla="*/ 3263173 w 12191999"/>
              <a:gd name="connsiteY1224" fmla="*/ 837086 h 1054633"/>
              <a:gd name="connsiteX1225" fmla="*/ 3272673 w 12191999"/>
              <a:gd name="connsiteY1225" fmla="*/ 837086 h 1054633"/>
              <a:gd name="connsiteX1226" fmla="*/ 3272673 w 12191999"/>
              <a:gd name="connsiteY1226" fmla="*/ 846544 h 1054633"/>
              <a:gd name="connsiteX1227" fmla="*/ 3329672 w 12191999"/>
              <a:gd name="connsiteY1227" fmla="*/ 846544 h 1054633"/>
              <a:gd name="connsiteX1228" fmla="*/ 3329672 w 12191999"/>
              <a:gd name="connsiteY1228" fmla="*/ 884379 h 1054633"/>
              <a:gd name="connsiteX1229" fmla="*/ 3353422 w 12191999"/>
              <a:gd name="connsiteY1229" fmla="*/ 884379 h 1054633"/>
              <a:gd name="connsiteX1230" fmla="*/ 3353422 w 12191999"/>
              <a:gd name="connsiteY1230" fmla="*/ 874920 h 1054633"/>
              <a:gd name="connsiteX1231" fmla="*/ 3410420 w 12191999"/>
              <a:gd name="connsiteY1231" fmla="*/ 874920 h 1054633"/>
              <a:gd name="connsiteX1232" fmla="*/ 3410420 w 12191999"/>
              <a:gd name="connsiteY1232" fmla="*/ 865461 h 1054633"/>
              <a:gd name="connsiteX1233" fmla="*/ 3419920 w 12191999"/>
              <a:gd name="connsiteY1233" fmla="*/ 856003 h 1054633"/>
              <a:gd name="connsiteX1234" fmla="*/ 3419920 w 12191999"/>
              <a:gd name="connsiteY1234" fmla="*/ 818168 h 1054633"/>
              <a:gd name="connsiteX1235" fmla="*/ 3438919 w 12191999"/>
              <a:gd name="connsiteY1235" fmla="*/ 818168 h 1054633"/>
              <a:gd name="connsiteX1236" fmla="*/ 3443669 w 12191999"/>
              <a:gd name="connsiteY1236" fmla="*/ 841815 h 1054633"/>
              <a:gd name="connsiteX1237" fmla="*/ 3448419 w 12191999"/>
              <a:gd name="connsiteY1237" fmla="*/ 832356 h 1054633"/>
              <a:gd name="connsiteX1238" fmla="*/ 3462669 w 12191999"/>
              <a:gd name="connsiteY1238" fmla="*/ 832356 h 1054633"/>
              <a:gd name="connsiteX1239" fmla="*/ 3462669 w 12191999"/>
              <a:gd name="connsiteY1239" fmla="*/ 728312 h 1054633"/>
              <a:gd name="connsiteX1240" fmla="*/ 3476919 w 12191999"/>
              <a:gd name="connsiteY1240" fmla="*/ 728312 h 1054633"/>
              <a:gd name="connsiteX1241" fmla="*/ 3476919 w 12191999"/>
              <a:gd name="connsiteY1241" fmla="*/ 562786 h 1054633"/>
              <a:gd name="connsiteX1242" fmla="*/ 3500668 w 12191999"/>
              <a:gd name="connsiteY1242" fmla="*/ 562786 h 1054633"/>
              <a:gd name="connsiteX1243" fmla="*/ 3500668 w 12191999"/>
              <a:gd name="connsiteY1243" fmla="*/ 420908 h 1054633"/>
              <a:gd name="connsiteX1244" fmla="*/ 3505418 w 12191999"/>
              <a:gd name="connsiteY1244" fmla="*/ 416178 h 1054633"/>
              <a:gd name="connsiteX1245" fmla="*/ 3505418 w 12191999"/>
              <a:gd name="connsiteY1245" fmla="*/ 387803 h 1054633"/>
              <a:gd name="connsiteX1246" fmla="*/ 3524417 w 12191999"/>
              <a:gd name="connsiteY1246" fmla="*/ 387803 h 1054633"/>
              <a:gd name="connsiteX1247" fmla="*/ 3576666 w 12191999"/>
              <a:gd name="connsiteY1247" fmla="*/ 293217 h 1054633"/>
              <a:gd name="connsiteX1248" fmla="*/ 3576666 w 12191999"/>
              <a:gd name="connsiteY1248" fmla="*/ 0 h 1054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</a:cxnLst>
            <a:rect l="l" t="t" r="r" b="b"/>
            <a:pathLst>
              <a:path w="12191999" h="1054633">
                <a:moveTo>
                  <a:pt x="7317278" y="36111"/>
                </a:moveTo>
                <a:cubicBezTo>
                  <a:pt x="7321994" y="329328"/>
                  <a:pt x="7321994" y="329328"/>
                  <a:pt x="7321994" y="329328"/>
                </a:cubicBezTo>
                <a:cubicBezTo>
                  <a:pt x="7369151" y="428643"/>
                  <a:pt x="7369151" y="428643"/>
                  <a:pt x="7369151" y="428643"/>
                </a:cubicBezTo>
                <a:cubicBezTo>
                  <a:pt x="7392729" y="428643"/>
                  <a:pt x="7392729" y="428643"/>
                  <a:pt x="7392729" y="428643"/>
                </a:cubicBezTo>
                <a:cubicBezTo>
                  <a:pt x="7392729" y="457019"/>
                  <a:pt x="7392729" y="457019"/>
                  <a:pt x="7392729" y="457019"/>
                </a:cubicBezTo>
                <a:cubicBezTo>
                  <a:pt x="7397445" y="457019"/>
                  <a:pt x="7397445" y="457019"/>
                  <a:pt x="7397445" y="457019"/>
                </a:cubicBezTo>
                <a:cubicBezTo>
                  <a:pt x="7397445" y="598897"/>
                  <a:pt x="7397445" y="598897"/>
                  <a:pt x="7397445" y="598897"/>
                </a:cubicBezTo>
                <a:cubicBezTo>
                  <a:pt x="7411592" y="598897"/>
                  <a:pt x="7411592" y="598897"/>
                  <a:pt x="7411592" y="598897"/>
                </a:cubicBezTo>
                <a:cubicBezTo>
                  <a:pt x="7411592" y="759694"/>
                  <a:pt x="7411592" y="759694"/>
                  <a:pt x="7411592" y="759694"/>
                </a:cubicBezTo>
                <a:cubicBezTo>
                  <a:pt x="7435170" y="759694"/>
                  <a:pt x="7435170" y="759694"/>
                  <a:pt x="7435170" y="759694"/>
                </a:cubicBezTo>
                <a:cubicBezTo>
                  <a:pt x="7435170" y="906302"/>
                  <a:pt x="7435170" y="906302"/>
                  <a:pt x="7435170" y="906302"/>
                </a:cubicBezTo>
                <a:cubicBezTo>
                  <a:pt x="7468180" y="906302"/>
                  <a:pt x="7468180" y="906302"/>
                  <a:pt x="7468180" y="906302"/>
                </a:cubicBezTo>
                <a:cubicBezTo>
                  <a:pt x="7472895" y="892114"/>
                  <a:pt x="7472895" y="892114"/>
                  <a:pt x="7472895" y="892114"/>
                </a:cubicBezTo>
                <a:cubicBezTo>
                  <a:pt x="7491758" y="887384"/>
                  <a:pt x="7491758" y="887384"/>
                  <a:pt x="7491758" y="887384"/>
                </a:cubicBezTo>
                <a:cubicBezTo>
                  <a:pt x="7496474" y="901572"/>
                  <a:pt x="7496474" y="901572"/>
                  <a:pt x="7496474" y="901572"/>
                </a:cubicBezTo>
                <a:cubicBezTo>
                  <a:pt x="7520052" y="901572"/>
                  <a:pt x="7520052" y="901572"/>
                  <a:pt x="7520052" y="901572"/>
                </a:cubicBezTo>
                <a:lnTo>
                  <a:pt x="7520052" y="898741"/>
                </a:lnTo>
                <a:cubicBezTo>
                  <a:pt x="7520052" y="895120"/>
                  <a:pt x="7520052" y="895120"/>
                  <a:pt x="7520052" y="895120"/>
                </a:cubicBezTo>
                <a:cubicBezTo>
                  <a:pt x="7581356" y="895120"/>
                  <a:pt x="7581356" y="895120"/>
                  <a:pt x="7581356" y="895120"/>
                </a:cubicBezTo>
                <a:cubicBezTo>
                  <a:pt x="7581356" y="937683"/>
                  <a:pt x="7581356" y="937683"/>
                  <a:pt x="7581356" y="937683"/>
                </a:cubicBezTo>
                <a:cubicBezTo>
                  <a:pt x="7633228" y="937683"/>
                  <a:pt x="7633228" y="937683"/>
                  <a:pt x="7633228" y="937683"/>
                </a:cubicBezTo>
                <a:cubicBezTo>
                  <a:pt x="7633228" y="966059"/>
                  <a:pt x="7633228" y="966059"/>
                  <a:pt x="7633228" y="966059"/>
                </a:cubicBezTo>
                <a:cubicBezTo>
                  <a:pt x="7670954" y="966059"/>
                  <a:pt x="7670954" y="966059"/>
                  <a:pt x="7670954" y="966059"/>
                </a:cubicBezTo>
                <a:cubicBezTo>
                  <a:pt x="7670954" y="947142"/>
                  <a:pt x="7670954" y="923495"/>
                  <a:pt x="7670954" y="904578"/>
                </a:cubicBezTo>
                <a:cubicBezTo>
                  <a:pt x="7689817" y="904578"/>
                  <a:pt x="7689817" y="904578"/>
                  <a:pt x="7689817" y="904578"/>
                </a:cubicBezTo>
                <a:cubicBezTo>
                  <a:pt x="7689817" y="899849"/>
                  <a:pt x="7689817" y="899849"/>
                  <a:pt x="7689817" y="899849"/>
                </a:cubicBezTo>
                <a:cubicBezTo>
                  <a:pt x="7708679" y="899849"/>
                  <a:pt x="7708679" y="899849"/>
                  <a:pt x="7708679" y="899849"/>
                </a:cubicBezTo>
                <a:cubicBezTo>
                  <a:pt x="7708679" y="904578"/>
                  <a:pt x="7708679" y="904578"/>
                  <a:pt x="7708679" y="904578"/>
                </a:cubicBezTo>
                <a:cubicBezTo>
                  <a:pt x="7732258" y="904578"/>
                  <a:pt x="7732258" y="904578"/>
                  <a:pt x="7732258" y="904578"/>
                </a:cubicBezTo>
                <a:cubicBezTo>
                  <a:pt x="7732258" y="942413"/>
                  <a:pt x="7732258" y="942413"/>
                  <a:pt x="7732258" y="942413"/>
                </a:cubicBezTo>
                <a:cubicBezTo>
                  <a:pt x="7802993" y="942413"/>
                  <a:pt x="7802993" y="942413"/>
                  <a:pt x="7802993" y="942413"/>
                </a:cubicBezTo>
                <a:cubicBezTo>
                  <a:pt x="7802993" y="956601"/>
                  <a:pt x="7802993" y="956601"/>
                  <a:pt x="7802993" y="956601"/>
                </a:cubicBezTo>
                <a:cubicBezTo>
                  <a:pt x="7807708" y="956601"/>
                  <a:pt x="7812424" y="956601"/>
                  <a:pt x="7812424" y="956601"/>
                </a:cubicBezTo>
                <a:cubicBezTo>
                  <a:pt x="7812424" y="975518"/>
                  <a:pt x="7812424" y="975518"/>
                  <a:pt x="7812424" y="975518"/>
                </a:cubicBezTo>
                <a:cubicBezTo>
                  <a:pt x="7840718" y="975518"/>
                  <a:pt x="7840718" y="975518"/>
                  <a:pt x="7840718" y="975518"/>
                </a:cubicBezTo>
                <a:cubicBezTo>
                  <a:pt x="7840718" y="970788"/>
                  <a:pt x="7840718" y="970788"/>
                  <a:pt x="7840718" y="970788"/>
                </a:cubicBezTo>
                <a:cubicBezTo>
                  <a:pt x="7854865" y="970788"/>
                  <a:pt x="7854865" y="970788"/>
                  <a:pt x="7854865" y="970788"/>
                </a:cubicBezTo>
                <a:cubicBezTo>
                  <a:pt x="7854865" y="975518"/>
                  <a:pt x="7854865" y="975518"/>
                  <a:pt x="7854865" y="975518"/>
                </a:cubicBezTo>
                <a:cubicBezTo>
                  <a:pt x="7864296" y="975518"/>
                  <a:pt x="7878444" y="975518"/>
                  <a:pt x="7892591" y="975518"/>
                </a:cubicBezTo>
                <a:cubicBezTo>
                  <a:pt x="7892591" y="994435"/>
                  <a:pt x="7892591" y="994435"/>
                  <a:pt x="7892591" y="994435"/>
                </a:cubicBezTo>
                <a:cubicBezTo>
                  <a:pt x="7920885" y="994435"/>
                  <a:pt x="7920885" y="994435"/>
                  <a:pt x="7920885" y="994435"/>
                </a:cubicBezTo>
                <a:cubicBezTo>
                  <a:pt x="7920885" y="989706"/>
                  <a:pt x="7920885" y="989706"/>
                  <a:pt x="7920885" y="989706"/>
                </a:cubicBezTo>
                <a:cubicBezTo>
                  <a:pt x="7939747" y="989706"/>
                  <a:pt x="7939747" y="989706"/>
                  <a:pt x="7939747" y="989706"/>
                </a:cubicBezTo>
                <a:cubicBezTo>
                  <a:pt x="7939747" y="994435"/>
                  <a:pt x="7939747" y="994435"/>
                  <a:pt x="7939747" y="994435"/>
                </a:cubicBezTo>
                <a:cubicBezTo>
                  <a:pt x="7968041" y="994435"/>
                  <a:pt x="7968041" y="994435"/>
                  <a:pt x="7968041" y="994435"/>
                </a:cubicBezTo>
                <a:cubicBezTo>
                  <a:pt x="7968041" y="691760"/>
                  <a:pt x="7968041" y="691760"/>
                  <a:pt x="7968041" y="691760"/>
                </a:cubicBezTo>
                <a:cubicBezTo>
                  <a:pt x="7996335" y="691760"/>
                  <a:pt x="7996335" y="691760"/>
                  <a:pt x="7996335" y="691760"/>
                </a:cubicBezTo>
                <a:cubicBezTo>
                  <a:pt x="7996335" y="677572"/>
                  <a:pt x="7996335" y="677572"/>
                  <a:pt x="7996335" y="677572"/>
                </a:cubicBezTo>
                <a:cubicBezTo>
                  <a:pt x="8071786" y="691760"/>
                  <a:pt x="8071786" y="691760"/>
                  <a:pt x="8071786" y="691760"/>
                </a:cubicBezTo>
                <a:cubicBezTo>
                  <a:pt x="8071786" y="833639"/>
                  <a:pt x="8071786" y="833639"/>
                  <a:pt x="8071786" y="833639"/>
                </a:cubicBezTo>
                <a:cubicBezTo>
                  <a:pt x="8100080" y="833639"/>
                  <a:pt x="8100080" y="833639"/>
                  <a:pt x="8100080" y="833639"/>
                </a:cubicBezTo>
                <a:cubicBezTo>
                  <a:pt x="8100080" y="828910"/>
                  <a:pt x="8104796" y="828910"/>
                  <a:pt x="8104796" y="828910"/>
                </a:cubicBezTo>
                <a:cubicBezTo>
                  <a:pt x="8114227" y="828910"/>
                  <a:pt x="8114227" y="828910"/>
                  <a:pt x="8114227" y="828910"/>
                </a:cubicBezTo>
                <a:cubicBezTo>
                  <a:pt x="8118943" y="828910"/>
                  <a:pt x="8118943" y="828910"/>
                  <a:pt x="8118943" y="833639"/>
                </a:cubicBezTo>
                <a:cubicBezTo>
                  <a:pt x="8151953" y="833639"/>
                  <a:pt x="8151953" y="833639"/>
                  <a:pt x="8151953" y="833639"/>
                </a:cubicBezTo>
                <a:cubicBezTo>
                  <a:pt x="8151953" y="914037"/>
                  <a:pt x="8151953" y="914037"/>
                  <a:pt x="8151953" y="914037"/>
                </a:cubicBezTo>
                <a:cubicBezTo>
                  <a:pt x="8180247" y="914037"/>
                  <a:pt x="8180247" y="914037"/>
                  <a:pt x="8180247" y="914037"/>
                </a:cubicBezTo>
                <a:cubicBezTo>
                  <a:pt x="8180247" y="776887"/>
                  <a:pt x="8180247" y="776887"/>
                  <a:pt x="8180247" y="776887"/>
                </a:cubicBezTo>
                <a:cubicBezTo>
                  <a:pt x="8194394" y="776887"/>
                  <a:pt x="8194394" y="776887"/>
                  <a:pt x="8194394" y="776887"/>
                </a:cubicBezTo>
                <a:cubicBezTo>
                  <a:pt x="8194394" y="762699"/>
                  <a:pt x="8194394" y="762699"/>
                  <a:pt x="8194394" y="762699"/>
                </a:cubicBezTo>
                <a:cubicBezTo>
                  <a:pt x="8288707" y="762699"/>
                  <a:pt x="8288707" y="762699"/>
                  <a:pt x="8288707" y="762699"/>
                </a:cubicBezTo>
                <a:cubicBezTo>
                  <a:pt x="8288707" y="767429"/>
                  <a:pt x="8293423" y="767429"/>
                  <a:pt x="8293423" y="772158"/>
                </a:cubicBezTo>
                <a:cubicBezTo>
                  <a:pt x="8293423" y="843097"/>
                  <a:pt x="8293423" y="914037"/>
                  <a:pt x="8293423" y="984976"/>
                </a:cubicBezTo>
                <a:cubicBezTo>
                  <a:pt x="8312286" y="984976"/>
                  <a:pt x="8312286" y="984976"/>
                  <a:pt x="8312286" y="984976"/>
                </a:cubicBezTo>
                <a:cubicBezTo>
                  <a:pt x="8312286" y="999164"/>
                  <a:pt x="8312286" y="999164"/>
                  <a:pt x="8312286" y="999164"/>
                </a:cubicBezTo>
                <a:cubicBezTo>
                  <a:pt x="8331148" y="999164"/>
                  <a:pt x="8331148" y="999164"/>
                  <a:pt x="8331148" y="999164"/>
                </a:cubicBezTo>
                <a:cubicBezTo>
                  <a:pt x="8331148" y="947142"/>
                  <a:pt x="8331148" y="947142"/>
                  <a:pt x="8331148" y="947142"/>
                </a:cubicBezTo>
                <a:cubicBezTo>
                  <a:pt x="8359442" y="947142"/>
                  <a:pt x="8359442" y="947142"/>
                  <a:pt x="8359442" y="947142"/>
                </a:cubicBezTo>
                <a:cubicBezTo>
                  <a:pt x="8359442" y="937683"/>
                  <a:pt x="8359442" y="937683"/>
                  <a:pt x="8359442" y="937683"/>
                </a:cubicBezTo>
                <a:cubicBezTo>
                  <a:pt x="8387736" y="937683"/>
                  <a:pt x="8387736" y="937683"/>
                  <a:pt x="8387736" y="937683"/>
                </a:cubicBezTo>
                <a:cubicBezTo>
                  <a:pt x="8387736" y="947142"/>
                  <a:pt x="8387736" y="947142"/>
                  <a:pt x="8387736" y="947142"/>
                </a:cubicBezTo>
                <a:cubicBezTo>
                  <a:pt x="8401883" y="947142"/>
                  <a:pt x="8401883" y="947142"/>
                  <a:pt x="8401883" y="947142"/>
                </a:cubicBezTo>
                <a:cubicBezTo>
                  <a:pt x="8401883" y="942413"/>
                  <a:pt x="8406599" y="937683"/>
                  <a:pt x="8406599" y="937683"/>
                </a:cubicBezTo>
                <a:cubicBezTo>
                  <a:pt x="8411314" y="937683"/>
                  <a:pt x="8411314" y="937683"/>
                  <a:pt x="8411314" y="937683"/>
                </a:cubicBezTo>
                <a:cubicBezTo>
                  <a:pt x="8411314" y="937683"/>
                  <a:pt x="8416030" y="942413"/>
                  <a:pt x="8416030" y="947142"/>
                </a:cubicBezTo>
                <a:cubicBezTo>
                  <a:pt x="8425462" y="947142"/>
                  <a:pt x="8425462" y="947142"/>
                  <a:pt x="8425462" y="947142"/>
                </a:cubicBezTo>
                <a:cubicBezTo>
                  <a:pt x="8425462" y="857285"/>
                  <a:pt x="8425462" y="857285"/>
                  <a:pt x="8425462" y="857285"/>
                </a:cubicBezTo>
                <a:cubicBezTo>
                  <a:pt x="8453756" y="857285"/>
                  <a:pt x="8482050" y="857285"/>
                  <a:pt x="8505628" y="857285"/>
                </a:cubicBezTo>
                <a:cubicBezTo>
                  <a:pt x="8519775" y="554610"/>
                  <a:pt x="8519775" y="554610"/>
                  <a:pt x="8519775" y="554610"/>
                </a:cubicBezTo>
                <a:cubicBezTo>
                  <a:pt x="8505628" y="549881"/>
                  <a:pt x="8477334" y="540423"/>
                  <a:pt x="8500912" y="526235"/>
                </a:cubicBezTo>
                <a:cubicBezTo>
                  <a:pt x="8500912" y="526235"/>
                  <a:pt x="8496197" y="521505"/>
                  <a:pt x="8496197" y="521505"/>
                </a:cubicBezTo>
                <a:cubicBezTo>
                  <a:pt x="8496197" y="507317"/>
                  <a:pt x="8496197" y="502588"/>
                  <a:pt x="8505628" y="493130"/>
                </a:cubicBezTo>
                <a:cubicBezTo>
                  <a:pt x="8505628" y="488400"/>
                  <a:pt x="8505628" y="478942"/>
                  <a:pt x="8505628" y="474212"/>
                </a:cubicBezTo>
                <a:cubicBezTo>
                  <a:pt x="8524491" y="474212"/>
                  <a:pt x="8524491" y="474212"/>
                  <a:pt x="8524491" y="474212"/>
                </a:cubicBezTo>
                <a:cubicBezTo>
                  <a:pt x="8524491" y="445837"/>
                  <a:pt x="8524491" y="445837"/>
                  <a:pt x="8524491" y="445837"/>
                </a:cubicBezTo>
                <a:cubicBezTo>
                  <a:pt x="8524491" y="445837"/>
                  <a:pt x="8524491" y="445837"/>
                  <a:pt x="8529206" y="441107"/>
                </a:cubicBezTo>
                <a:cubicBezTo>
                  <a:pt x="8529206" y="351251"/>
                  <a:pt x="8529206" y="351251"/>
                  <a:pt x="8529206" y="351251"/>
                </a:cubicBezTo>
                <a:cubicBezTo>
                  <a:pt x="8524491" y="346521"/>
                  <a:pt x="8524491" y="346521"/>
                  <a:pt x="8524491" y="341792"/>
                </a:cubicBezTo>
                <a:cubicBezTo>
                  <a:pt x="8524491" y="337063"/>
                  <a:pt x="8529206" y="337063"/>
                  <a:pt x="8529206" y="332334"/>
                </a:cubicBezTo>
                <a:cubicBezTo>
                  <a:pt x="8529206" y="266123"/>
                  <a:pt x="8529206" y="266123"/>
                  <a:pt x="8529206" y="266123"/>
                </a:cubicBezTo>
                <a:cubicBezTo>
                  <a:pt x="8533922" y="261394"/>
                  <a:pt x="8533922" y="261394"/>
                  <a:pt x="8533922" y="261394"/>
                </a:cubicBezTo>
                <a:cubicBezTo>
                  <a:pt x="8533922" y="195184"/>
                  <a:pt x="8533922" y="195184"/>
                  <a:pt x="8533922" y="195184"/>
                </a:cubicBezTo>
                <a:cubicBezTo>
                  <a:pt x="8533922" y="190455"/>
                  <a:pt x="8533922" y="190455"/>
                  <a:pt x="8533922" y="190455"/>
                </a:cubicBezTo>
                <a:cubicBezTo>
                  <a:pt x="8533922" y="166808"/>
                  <a:pt x="8533922" y="166808"/>
                  <a:pt x="8533922" y="166808"/>
                </a:cubicBezTo>
                <a:cubicBezTo>
                  <a:pt x="8538638" y="166808"/>
                  <a:pt x="8538638" y="166808"/>
                  <a:pt x="8538638" y="166808"/>
                </a:cubicBezTo>
                <a:cubicBezTo>
                  <a:pt x="8538638" y="166808"/>
                  <a:pt x="8543353" y="166808"/>
                  <a:pt x="8543353" y="166808"/>
                </a:cubicBezTo>
                <a:cubicBezTo>
                  <a:pt x="8543353" y="185725"/>
                  <a:pt x="8543353" y="185725"/>
                  <a:pt x="8543353" y="185725"/>
                </a:cubicBezTo>
                <a:cubicBezTo>
                  <a:pt x="8543353" y="190455"/>
                  <a:pt x="8543353" y="190455"/>
                  <a:pt x="8543353" y="195184"/>
                </a:cubicBezTo>
                <a:cubicBezTo>
                  <a:pt x="8543353" y="261394"/>
                  <a:pt x="8543353" y="261394"/>
                  <a:pt x="8543353" y="261394"/>
                </a:cubicBezTo>
                <a:cubicBezTo>
                  <a:pt x="8543353" y="261394"/>
                  <a:pt x="8548069" y="261394"/>
                  <a:pt x="8548069" y="266123"/>
                </a:cubicBezTo>
                <a:cubicBezTo>
                  <a:pt x="8548069" y="332334"/>
                  <a:pt x="8548069" y="332334"/>
                  <a:pt x="8548069" y="332334"/>
                </a:cubicBezTo>
                <a:cubicBezTo>
                  <a:pt x="8548069" y="337063"/>
                  <a:pt x="8552785" y="337063"/>
                  <a:pt x="8557500" y="341792"/>
                </a:cubicBezTo>
                <a:cubicBezTo>
                  <a:pt x="8552785" y="346521"/>
                  <a:pt x="8552785" y="346521"/>
                  <a:pt x="8552785" y="351251"/>
                </a:cubicBezTo>
                <a:cubicBezTo>
                  <a:pt x="8552785" y="441107"/>
                  <a:pt x="8552785" y="441107"/>
                  <a:pt x="8552785" y="441107"/>
                </a:cubicBezTo>
                <a:cubicBezTo>
                  <a:pt x="8552785" y="445837"/>
                  <a:pt x="8552785" y="445837"/>
                  <a:pt x="8557500" y="445837"/>
                </a:cubicBezTo>
                <a:cubicBezTo>
                  <a:pt x="8557500" y="474212"/>
                  <a:pt x="8557500" y="474212"/>
                  <a:pt x="8557500" y="474212"/>
                </a:cubicBezTo>
                <a:cubicBezTo>
                  <a:pt x="8571648" y="474212"/>
                  <a:pt x="8571648" y="474212"/>
                  <a:pt x="8571648" y="474212"/>
                </a:cubicBezTo>
                <a:cubicBezTo>
                  <a:pt x="8571648" y="493130"/>
                  <a:pt x="8571648" y="493130"/>
                  <a:pt x="8571648" y="493130"/>
                </a:cubicBezTo>
                <a:cubicBezTo>
                  <a:pt x="8585794" y="502588"/>
                  <a:pt x="8585794" y="507317"/>
                  <a:pt x="8585794" y="521505"/>
                </a:cubicBezTo>
                <a:cubicBezTo>
                  <a:pt x="8581079" y="521505"/>
                  <a:pt x="8576363" y="526235"/>
                  <a:pt x="8576363" y="526235"/>
                </a:cubicBezTo>
                <a:cubicBezTo>
                  <a:pt x="8604657" y="535693"/>
                  <a:pt x="8571648" y="549881"/>
                  <a:pt x="8557500" y="554610"/>
                </a:cubicBezTo>
                <a:lnTo>
                  <a:pt x="8578483" y="1013352"/>
                </a:lnTo>
                <a:lnTo>
                  <a:pt x="8662237" y="1013352"/>
                </a:lnTo>
                <a:cubicBezTo>
                  <a:pt x="8674616" y="1013352"/>
                  <a:pt x="8674616" y="1013352"/>
                  <a:pt x="8674616" y="1013352"/>
                </a:cubicBezTo>
                <a:cubicBezTo>
                  <a:pt x="8674616" y="1032269"/>
                  <a:pt x="8674616" y="1032269"/>
                  <a:pt x="8674616" y="1032269"/>
                </a:cubicBezTo>
                <a:cubicBezTo>
                  <a:pt x="8684048" y="1032269"/>
                  <a:pt x="8693479" y="1032269"/>
                  <a:pt x="8702910" y="1032269"/>
                </a:cubicBezTo>
                <a:cubicBezTo>
                  <a:pt x="8702910" y="1022811"/>
                  <a:pt x="8702910" y="1018081"/>
                  <a:pt x="8702910" y="1008623"/>
                </a:cubicBezTo>
                <a:cubicBezTo>
                  <a:pt x="8712342" y="1008623"/>
                  <a:pt x="8712342" y="1008623"/>
                  <a:pt x="8712342" y="1008623"/>
                </a:cubicBezTo>
                <a:cubicBezTo>
                  <a:pt x="8712342" y="975518"/>
                  <a:pt x="8712342" y="975518"/>
                  <a:pt x="8712342" y="975518"/>
                </a:cubicBezTo>
                <a:cubicBezTo>
                  <a:pt x="8726489" y="975518"/>
                  <a:pt x="8726489" y="975518"/>
                  <a:pt x="8726489" y="975518"/>
                </a:cubicBezTo>
                <a:cubicBezTo>
                  <a:pt x="8726489" y="970788"/>
                  <a:pt x="8726489" y="970788"/>
                  <a:pt x="8726489" y="970788"/>
                </a:cubicBezTo>
                <a:cubicBezTo>
                  <a:pt x="8740636" y="970788"/>
                  <a:pt x="8740636" y="970788"/>
                  <a:pt x="8740636" y="970788"/>
                </a:cubicBezTo>
                <a:cubicBezTo>
                  <a:pt x="8740636" y="970788"/>
                  <a:pt x="8745351" y="970788"/>
                  <a:pt x="8745351" y="975518"/>
                </a:cubicBezTo>
                <a:cubicBezTo>
                  <a:pt x="8759498" y="975518"/>
                  <a:pt x="8759498" y="975518"/>
                  <a:pt x="8759498" y="975518"/>
                </a:cubicBezTo>
                <a:cubicBezTo>
                  <a:pt x="8759498" y="1008623"/>
                  <a:pt x="8759498" y="1008623"/>
                  <a:pt x="8759498" y="1008623"/>
                </a:cubicBezTo>
                <a:cubicBezTo>
                  <a:pt x="8797224" y="1008623"/>
                  <a:pt x="8797224" y="1008623"/>
                  <a:pt x="8797224" y="1008623"/>
                </a:cubicBezTo>
                <a:cubicBezTo>
                  <a:pt x="8797224" y="994435"/>
                  <a:pt x="8797224" y="994435"/>
                  <a:pt x="8797224" y="994435"/>
                </a:cubicBezTo>
                <a:cubicBezTo>
                  <a:pt x="8801939" y="994435"/>
                  <a:pt x="8801939" y="994435"/>
                  <a:pt x="8801939" y="994435"/>
                </a:cubicBezTo>
                <a:cubicBezTo>
                  <a:pt x="8801939" y="1008623"/>
                  <a:pt x="8801939" y="1008623"/>
                  <a:pt x="8801939" y="1008623"/>
                </a:cubicBezTo>
                <a:cubicBezTo>
                  <a:pt x="8820802" y="1008623"/>
                  <a:pt x="8820802" y="1008623"/>
                  <a:pt x="8820802" y="1008623"/>
                </a:cubicBezTo>
                <a:cubicBezTo>
                  <a:pt x="8820802" y="843097"/>
                  <a:pt x="8820802" y="843097"/>
                  <a:pt x="8820802" y="843097"/>
                </a:cubicBezTo>
                <a:cubicBezTo>
                  <a:pt x="8867959" y="843097"/>
                  <a:pt x="8867959" y="843097"/>
                  <a:pt x="8867959" y="843097"/>
                </a:cubicBezTo>
                <a:cubicBezTo>
                  <a:pt x="8867959" y="828910"/>
                  <a:pt x="8867959" y="828910"/>
                  <a:pt x="8867959" y="828910"/>
                </a:cubicBezTo>
                <a:cubicBezTo>
                  <a:pt x="8872675" y="828910"/>
                  <a:pt x="8872675" y="828910"/>
                  <a:pt x="8872675" y="828910"/>
                </a:cubicBezTo>
                <a:cubicBezTo>
                  <a:pt x="8872675" y="838368"/>
                  <a:pt x="8872675" y="838368"/>
                  <a:pt x="8872675" y="838368"/>
                </a:cubicBezTo>
                <a:cubicBezTo>
                  <a:pt x="8896253" y="838368"/>
                  <a:pt x="8896253" y="838368"/>
                  <a:pt x="8896253" y="838368"/>
                </a:cubicBezTo>
                <a:cubicBezTo>
                  <a:pt x="8896253" y="828910"/>
                  <a:pt x="8896253" y="828910"/>
                  <a:pt x="8896253" y="828910"/>
                </a:cubicBezTo>
                <a:cubicBezTo>
                  <a:pt x="8900969" y="828910"/>
                  <a:pt x="8900969" y="828910"/>
                  <a:pt x="8900969" y="828910"/>
                </a:cubicBezTo>
                <a:cubicBezTo>
                  <a:pt x="8900969" y="847827"/>
                  <a:pt x="8900969" y="847827"/>
                  <a:pt x="8900969" y="847827"/>
                </a:cubicBezTo>
                <a:cubicBezTo>
                  <a:pt x="8910400" y="847827"/>
                  <a:pt x="8910400" y="847827"/>
                  <a:pt x="8910400" y="847827"/>
                </a:cubicBezTo>
                <a:cubicBezTo>
                  <a:pt x="8910400" y="866744"/>
                  <a:pt x="8910400" y="866744"/>
                  <a:pt x="8910400" y="866744"/>
                </a:cubicBezTo>
                <a:cubicBezTo>
                  <a:pt x="8938694" y="866744"/>
                  <a:pt x="8938694" y="866744"/>
                  <a:pt x="8938694" y="866744"/>
                </a:cubicBezTo>
                <a:cubicBezTo>
                  <a:pt x="8938694" y="904578"/>
                  <a:pt x="8938694" y="904578"/>
                  <a:pt x="8938694" y="904578"/>
                </a:cubicBezTo>
                <a:cubicBezTo>
                  <a:pt x="8943410" y="904578"/>
                  <a:pt x="8943410" y="904578"/>
                  <a:pt x="8943410" y="904578"/>
                </a:cubicBezTo>
                <a:cubicBezTo>
                  <a:pt x="8943410" y="876203"/>
                  <a:pt x="8943410" y="876203"/>
                  <a:pt x="8943410" y="876203"/>
                </a:cubicBezTo>
                <a:cubicBezTo>
                  <a:pt x="8952841" y="876203"/>
                  <a:pt x="8952841" y="876203"/>
                  <a:pt x="8952841" y="876203"/>
                </a:cubicBezTo>
                <a:cubicBezTo>
                  <a:pt x="8952841" y="918766"/>
                  <a:pt x="8952841" y="918766"/>
                  <a:pt x="8952841" y="918766"/>
                </a:cubicBezTo>
                <a:cubicBezTo>
                  <a:pt x="8990566" y="918766"/>
                  <a:pt x="8990566" y="918766"/>
                  <a:pt x="8990566" y="918766"/>
                </a:cubicBezTo>
                <a:cubicBezTo>
                  <a:pt x="8990566" y="904578"/>
                  <a:pt x="8990566" y="904578"/>
                  <a:pt x="8990566" y="904578"/>
                </a:cubicBezTo>
                <a:cubicBezTo>
                  <a:pt x="9009429" y="904578"/>
                  <a:pt x="9009429" y="904578"/>
                  <a:pt x="9009429" y="904578"/>
                </a:cubicBezTo>
                <a:cubicBezTo>
                  <a:pt x="9009429" y="928225"/>
                  <a:pt x="9009429" y="928225"/>
                  <a:pt x="9009429" y="928225"/>
                </a:cubicBezTo>
                <a:cubicBezTo>
                  <a:pt x="9014145" y="928225"/>
                  <a:pt x="9014145" y="928225"/>
                  <a:pt x="9014145" y="928225"/>
                </a:cubicBezTo>
                <a:cubicBezTo>
                  <a:pt x="9014145" y="904578"/>
                  <a:pt x="9014145" y="904578"/>
                  <a:pt x="9014145" y="904578"/>
                </a:cubicBezTo>
                <a:cubicBezTo>
                  <a:pt x="9033007" y="904578"/>
                  <a:pt x="9033007" y="904578"/>
                  <a:pt x="9033007" y="904578"/>
                </a:cubicBezTo>
                <a:cubicBezTo>
                  <a:pt x="9033007" y="862015"/>
                  <a:pt x="9033007" y="862015"/>
                  <a:pt x="9033007" y="862015"/>
                </a:cubicBezTo>
                <a:cubicBezTo>
                  <a:pt x="9042439" y="862015"/>
                  <a:pt x="9042439" y="862015"/>
                  <a:pt x="9042439" y="862015"/>
                </a:cubicBezTo>
                <a:cubicBezTo>
                  <a:pt x="9056586" y="809992"/>
                  <a:pt x="9056586" y="809992"/>
                  <a:pt x="9056586" y="809992"/>
                </a:cubicBezTo>
                <a:cubicBezTo>
                  <a:pt x="9070733" y="809992"/>
                  <a:pt x="9070733" y="809992"/>
                  <a:pt x="9070733" y="809992"/>
                </a:cubicBezTo>
                <a:cubicBezTo>
                  <a:pt x="9084880" y="862015"/>
                  <a:pt x="9084880" y="862015"/>
                  <a:pt x="9084880" y="862015"/>
                </a:cubicBezTo>
                <a:cubicBezTo>
                  <a:pt x="9094311" y="862015"/>
                  <a:pt x="9094311" y="862015"/>
                  <a:pt x="9094311" y="862015"/>
                </a:cubicBezTo>
                <a:cubicBezTo>
                  <a:pt x="9094311" y="937683"/>
                  <a:pt x="9094311" y="937683"/>
                  <a:pt x="9094311" y="937683"/>
                </a:cubicBezTo>
                <a:cubicBezTo>
                  <a:pt x="9099027" y="937683"/>
                  <a:pt x="9099027" y="937683"/>
                  <a:pt x="9099027" y="937683"/>
                </a:cubicBezTo>
                <a:cubicBezTo>
                  <a:pt x="9099027" y="994435"/>
                  <a:pt x="9099027" y="994435"/>
                  <a:pt x="9099027" y="994435"/>
                </a:cubicBezTo>
                <a:cubicBezTo>
                  <a:pt x="9108458" y="989706"/>
                  <a:pt x="9108458" y="989706"/>
                  <a:pt x="9108458" y="989706"/>
                </a:cubicBezTo>
                <a:cubicBezTo>
                  <a:pt x="9108458" y="970788"/>
                  <a:pt x="9108458" y="970788"/>
                  <a:pt x="9108458" y="970788"/>
                </a:cubicBezTo>
                <a:cubicBezTo>
                  <a:pt x="9113174" y="984976"/>
                  <a:pt x="9113174" y="984976"/>
                  <a:pt x="9113174" y="984976"/>
                </a:cubicBezTo>
                <a:cubicBezTo>
                  <a:pt x="9122605" y="984976"/>
                  <a:pt x="9122605" y="984976"/>
                  <a:pt x="9122605" y="984976"/>
                </a:cubicBezTo>
                <a:cubicBezTo>
                  <a:pt x="9122605" y="885661"/>
                  <a:pt x="9122605" y="885661"/>
                  <a:pt x="9122605" y="885661"/>
                </a:cubicBezTo>
                <a:cubicBezTo>
                  <a:pt x="9160331" y="885661"/>
                  <a:pt x="9160331" y="885661"/>
                  <a:pt x="9160331" y="885661"/>
                </a:cubicBezTo>
                <a:cubicBezTo>
                  <a:pt x="9174478" y="899849"/>
                  <a:pt x="9174478" y="899849"/>
                  <a:pt x="9174478" y="899849"/>
                </a:cubicBezTo>
                <a:cubicBezTo>
                  <a:pt x="9174478" y="885661"/>
                  <a:pt x="9174478" y="885661"/>
                  <a:pt x="9174478" y="885661"/>
                </a:cubicBezTo>
                <a:cubicBezTo>
                  <a:pt x="9174478" y="880932"/>
                  <a:pt x="9174478" y="880932"/>
                  <a:pt x="9174478" y="880932"/>
                </a:cubicBezTo>
                <a:cubicBezTo>
                  <a:pt x="9188625" y="880932"/>
                  <a:pt x="9188625" y="880932"/>
                  <a:pt x="9188625" y="880932"/>
                </a:cubicBezTo>
                <a:cubicBezTo>
                  <a:pt x="9188625" y="852556"/>
                  <a:pt x="9188625" y="852556"/>
                  <a:pt x="9188625" y="852556"/>
                </a:cubicBezTo>
                <a:cubicBezTo>
                  <a:pt x="9198056" y="852556"/>
                  <a:pt x="9198056" y="852556"/>
                  <a:pt x="9198056" y="852556"/>
                </a:cubicBezTo>
                <a:cubicBezTo>
                  <a:pt x="9198056" y="838368"/>
                  <a:pt x="9198056" y="838368"/>
                  <a:pt x="9198056" y="838368"/>
                </a:cubicBezTo>
                <a:cubicBezTo>
                  <a:pt x="9198056" y="809992"/>
                  <a:pt x="9198056" y="809992"/>
                  <a:pt x="9198056" y="809992"/>
                </a:cubicBezTo>
                <a:cubicBezTo>
                  <a:pt x="9216919" y="809992"/>
                  <a:pt x="9216919" y="809992"/>
                  <a:pt x="9216919" y="809992"/>
                </a:cubicBezTo>
                <a:cubicBezTo>
                  <a:pt x="9216919" y="772158"/>
                  <a:pt x="9216919" y="772158"/>
                  <a:pt x="9216919" y="772158"/>
                </a:cubicBezTo>
                <a:cubicBezTo>
                  <a:pt x="9231066" y="772158"/>
                  <a:pt x="9231066" y="772158"/>
                  <a:pt x="9231066" y="772158"/>
                </a:cubicBezTo>
                <a:cubicBezTo>
                  <a:pt x="9231066" y="762699"/>
                  <a:pt x="9231066" y="762699"/>
                  <a:pt x="9231066" y="762699"/>
                </a:cubicBezTo>
                <a:cubicBezTo>
                  <a:pt x="9235781" y="762699"/>
                  <a:pt x="9235781" y="762699"/>
                  <a:pt x="9235781" y="762699"/>
                </a:cubicBezTo>
                <a:cubicBezTo>
                  <a:pt x="9235781" y="729594"/>
                  <a:pt x="9235781" y="729594"/>
                  <a:pt x="9235781" y="729594"/>
                </a:cubicBezTo>
                <a:cubicBezTo>
                  <a:pt x="9240497" y="729594"/>
                  <a:pt x="9240497" y="729594"/>
                  <a:pt x="9240497" y="729594"/>
                </a:cubicBezTo>
                <a:cubicBezTo>
                  <a:pt x="9240497" y="720136"/>
                  <a:pt x="9240497" y="720136"/>
                  <a:pt x="9240497" y="720136"/>
                </a:cubicBezTo>
                <a:cubicBezTo>
                  <a:pt x="9249929" y="720136"/>
                  <a:pt x="9249929" y="720136"/>
                  <a:pt x="9249929" y="720136"/>
                </a:cubicBezTo>
                <a:cubicBezTo>
                  <a:pt x="9249929" y="682301"/>
                  <a:pt x="9249929" y="682301"/>
                  <a:pt x="9249929" y="682301"/>
                </a:cubicBezTo>
                <a:cubicBezTo>
                  <a:pt x="9282938" y="682301"/>
                  <a:pt x="9282938" y="682301"/>
                  <a:pt x="9282938" y="682301"/>
                </a:cubicBezTo>
                <a:cubicBezTo>
                  <a:pt x="9282938" y="668114"/>
                  <a:pt x="9282938" y="668114"/>
                  <a:pt x="9282938" y="668114"/>
                </a:cubicBezTo>
                <a:cubicBezTo>
                  <a:pt x="9320664" y="668114"/>
                  <a:pt x="9320664" y="668114"/>
                  <a:pt x="9320664" y="668114"/>
                </a:cubicBezTo>
                <a:cubicBezTo>
                  <a:pt x="9320664" y="653926"/>
                  <a:pt x="9320664" y="653926"/>
                  <a:pt x="9320664" y="653926"/>
                </a:cubicBezTo>
                <a:cubicBezTo>
                  <a:pt x="9344242" y="653926"/>
                  <a:pt x="9344242" y="653926"/>
                  <a:pt x="9344242" y="653926"/>
                </a:cubicBezTo>
                <a:cubicBezTo>
                  <a:pt x="9344242" y="668114"/>
                  <a:pt x="9344242" y="668114"/>
                  <a:pt x="9344242" y="668114"/>
                </a:cubicBezTo>
                <a:cubicBezTo>
                  <a:pt x="9353673" y="668114"/>
                  <a:pt x="9353673" y="668114"/>
                  <a:pt x="9353673" y="668114"/>
                </a:cubicBezTo>
                <a:cubicBezTo>
                  <a:pt x="9353673" y="663384"/>
                  <a:pt x="9353673" y="663384"/>
                  <a:pt x="9353673" y="663384"/>
                </a:cubicBezTo>
                <a:cubicBezTo>
                  <a:pt x="9363105" y="663384"/>
                  <a:pt x="9363105" y="663384"/>
                  <a:pt x="9363105" y="663384"/>
                </a:cubicBezTo>
                <a:cubicBezTo>
                  <a:pt x="9363105" y="668114"/>
                  <a:pt x="9363105" y="668114"/>
                  <a:pt x="9363105" y="668114"/>
                </a:cubicBezTo>
                <a:cubicBezTo>
                  <a:pt x="9372536" y="668114"/>
                  <a:pt x="9372536" y="668114"/>
                  <a:pt x="9372536" y="668114"/>
                </a:cubicBezTo>
                <a:cubicBezTo>
                  <a:pt x="9372536" y="653926"/>
                  <a:pt x="9372536" y="653926"/>
                  <a:pt x="9372536" y="653926"/>
                </a:cubicBezTo>
                <a:cubicBezTo>
                  <a:pt x="9391399" y="653926"/>
                  <a:pt x="9391399" y="653926"/>
                  <a:pt x="9391399" y="653926"/>
                </a:cubicBezTo>
                <a:cubicBezTo>
                  <a:pt x="9391399" y="668114"/>
                  <a:pt x="9391399" y="668114"/>
                  <a:pt x="9391399" y="668114"/>
                </a:cubicBezTo>
                <a:cubicBezTo>
                  <a:pt x="9419693" y="668114"/>
                  <a:pt x="9419693" y="668114"/>
                  <a:pt x="9419693" y="668114"/>
                </a:cubicBezTo>
                <a:cubicBezTo>
                  <a:pt x="9419693" y="682301"/>
                  <a:pt x="9419693" y="682301"/>
                  <a:pt x="9419693" y="682301"/>
                </a:cubicBezTo>
                <a:cubicBezTo>
                  <a:pt x="9433840" y="682301"/>
                  <a:pt x="9433840" y="682301"/>
                  <a:pt x="9433840" y="682301"/>
                </a:cubicBezTo>
                <a:cubicBezTo>
                  <a:pt x="9433840" y="781617"/>
                  <a:pt x="9433840" y="781617"/>
                  <a:pt x="9433840" y="781617"/>
                </a:cubicBezTo>
                <a:cubicBezTo>
                  <a:pt x="9443271" y="781617"/>
                  <a:pt x="9443271" y="781617"/>
                  <a:pt x="9443271" y="781617"/>
                </a:cubicBezTo>
                <a:cubicBezTo>
                  <a:pt x="9443271" y="743782"/>
                  <a:pt x="9443271" y="743782"/>
                  <a:pt x="9443271" y="743782"/>
                </a:cubicBezTo>
                <a:cubicBezTo>
                  <a:pt x="9490428" y="743782"/>
                  <a:pt x="9490428" y="743782"/>
                  <a:pt x="9490428" y="743782"/>
                </a:cubicBezTo>
                <a:cubicBezTo>
                  <a:pt x="9490428" y="781617"/>
                  <a:pt x="9490428" y="781617"/>
                  <a:pt x="9490428" y="781617"/>
                </a:cubicBezTo>
                <a:cubicBezTo>
                  <a:pt x="9499859" y="781617"/>
                  <a:pt x="9499859" y="781617"/>
                  <a:pt x="9499859" y="781617"/>
                </a:cubicBezTo>
                <a:cubicBezTo>
                  <a:pt x="9499859" y="885661"/>
                  <a:pt x="9499859" y="885661"/>
                  <a:pt x="9499859" y="885661"/>
                </a:cubicBezTo>
                <a:cubicBezTo>
                  <a:pt x="9504575" y="885661"/>
                  <a:pt x="9504575" y="885661"/>
                  <a:pt x="9504575" y="885661"/>
                </a:cubicBezTo>
                <a:cubicBezTo>
                  <a:pt x="9509291" y="800534"/>
                  <a:pt x="9509291" y="800534"/>
                  <a:pt x="9509291" y="800534"/>
                </a:cubicBezTo>
                <a:cubicBezTo>
                  <a:pt x="9509291" y="885661"/>
                  <a:pt x="9509291" y="885661"/>
                  <a:pt x="9509291" y="885661"/>
                </a:cubicBezTo>
                <a:cubicBezTo>
                  <a:pt x="9518722" y="885661"/>
                  <a:pt x="9518722" y="885661"/>
                  <a:pt x="9518722" y="885661"/>
                </a:cubicBezTo>
                <a:cubicBezTo>
                  <a:pt x="9523438" y="932954"/>
                  <a:pt x="9523438" y="932954"/>
                  <a:pt x="9523438" y="932954"/>
                </a:cubicBezTo>
                <a:cubicBezTo>
                  <a:pt x="9547016" y="947142"/>
                  <a:pt x="9547016" y="947142"/>
                  <a:pt x="9547016" y="947142"/>
                </a:cubicBezTo>
                <a:cubicBezTo>
                  <a:pt x="9547016" y="928225"/>
                  <a:pt x="9547016" y="928225"/>
                  <a:pt x="9547016" y="928225"/>
                </a:cubicBezTo>
                <a:cubicBezTo>
                  <a:pt x="9551732" y="928225"/>
                  <a:pt x="9551732" y="928225"/>
                  <a:pt x="9551732" y="928225"/>
                </a:cubicBezTo>
                <a:cubicBezTo>
                  <a:pt x="9551732" y="914037"/>
                  <a:pt x="9551732" y="914037"/>
                  <a:pt x="9551732" y="914037"/>
                </a:cubicBezTo>
                <a:cubicBezTo>
                  <a:pt x="9617751" y="914037"/>
                  <a:pt x="9617751" y="914037"/>
                  <a:pt x="9617751" y="914037"/>
                </a:cubicBezTo>
                <a:cubicBezTo>
                  <a:pt x="9617751" y="918766"/>
                  <a:pt x="9617751" y="918766"/>
                  <a:pt x="9617751" y="918766"/>
                </a:cubicBezTo>
                <a:cubicBezTo>
                  <a:pt x="9622467" y="918766"/>
                  <a:pt x="9622467" y="918766"/>
                  <a:pt x="9622467" y="918766"/>
                </a:cubicBezTo>
                <a:cubicBezTo>
                  <a:pt x="9622467" y="904578"/>
                  <a:pt x="9622467" y="904578"/>
                  <a:pt x="9622467" y="904578"/>
                </a:cubicBezTo>
                <a:cubicBezTo>
                  <a:pt x="9631898" y="904578"/>
                  <a:pt x="9631898" y="904578"/>
                  <a:pt x="9631898" y="904578"/>
                </a:cubicBezTo>
                <a:cubicBezTo>
                  <a:pt x="9631898" y="918766"/>
                  <a:pt x="9631898" y="918766"/>
                  <a:pt x="9631898" y="918766"/>
                </a:cubicBezTo>
                <a:cubicBezTo>
                  <a:pt x="9641329" y="918766"/>
                  <a:pt x="9641329" y="918766"/>
                  <a:pt x="9641329" y="918766"/>
                </a:cubicBezTo>
                <a:cubicBezTo>
                  <a:pt x="9641329" y="899849"/>
                  <a:pt x="9641329" y="899849"/>
                  <a:pt x="9641329" y="899849"/>
                </a:cubicBezTo>
                <a:cubicBezTo>
                  <a:pt x="9650761" y="899849"/>
                  <a:pt x="9650761" y="899849"/>
                  <a:pt x="9650761" y="899849"/>
                </a:cubicBezTo>
                <a:cubicBezTo>
                  <a:pt x="9650761" y="890390"/>
                  <a:pt x="9650761" y="890390"/>
                  <a:pt x="9650761" y="890390"/>
                </a:cubicBezTo>
                <a:cubicBezTo>
                  <a:pt x="9674339" y="890390"/>
                  <a:pt x="9674339" y="890390"/>
                  <a:pt x="9674339" y="890390"/>
                </a:cubicBezTo>
                <a:cubicBezTo>
                  <a:pt x="9674339" y="866744"/>
                  <a:pt x="9674339" y="866744"/>
                  <a:pt x="9674339" y="866744"/>
                </a:cubicBezTo>
                <a:cubicBezTo>
                  <a:pt x="9683771" y="862015"/>
                  <a:pt x="9683771" y="862015"/>
                  <a:pt x="9683771" y="862015"/>
                </a:cubicBezTo>
                <a:cubicBezTo>
                  <a:pt x="9683771" y="857285"/>
                  <a:pt x="9683771" y="857285"/>
                  <a:pt x="9683771" y="857285"/>
                </a:cubicBezTo>
                <a:cubicBezTo>
                  <a:pt x="9702633" y="857285"/>
                  <a:pt x="9702633" y="857285"/>
                  <a:pt x="9702633" y="857285"/>
                </a:cubicBezTo>
                <a:cubicBezTo>
                  <a:pt x="9702633" y="838368"/>
                  <a:pt x="9702633" y="838368"/>
                  <a:pt x="9702633" y="838368"/>
                </a:cubicBezTo>
                <a:cubicBezTo>
                  <a:pt x="9712065" y="838368"/>
                  <a:pt x="9712065" y="838368"/>
                  <a:pt x="9712065" y="838368"/>
                </a:cubicBezTo>
                <a:cubicBezTo>
                  <a:pt x="9712065" y="795805"/>
                  <a:pt x="9712065" y="795805"/>
                  <a:pt x="9712065" y="795805"/>
                </a:cubicBezTo>
                <a:cubicBezTo>
                  <a:pt x="9730927" y="795805"/>
                  <a:pt x="9730927" y="795805"/>
                  <a:pt x="9730927" y="795805"/>
                </a:cubicBezTo>
                <a:cubicBezTo>
                  <a:pt x="9730927" y="791075"/>
                  <a:pt x="9730927" y="791075"/>
                  <a:pt x="9730927" y="791075"/>
                </a:cubicBezTo>
                <a:cubicBezTo>
                  <a:pt x="9740359" y="791075"/>
                  <a:pt x="9740359" y="791075"/>
                  <a:pt x="9740359" y="791075"/>
                </a:cubicBezTo>
                <a:cubicBezTo>
                  <a:pt x="9740359" y="734324"/>
                  <a:pt x="9740359" y="734324"/>
                  <a:pt x="9740359" y="734324"/>
                </a:cubicBezTo>
                <a:cubicBezTo>
                  <a:pt x="9763937" y="734324"/>
                  <a:pt x="9763937" y="734324"/>
                  <a:pt x="9763937" y="734324"/>
                </a:cubicBezTo>
                <a:cubicBezTo>
                  <a:pt x="9763937" y="710677"/>
                  <a:pt x="9763937" y="710677"/>
                  <a:pt x="9763937" y="710677"/>
                </a:cubicBezTo>
                <a:cubicBezTo>
                  <a:pt x="9811094" y="710677"/>
                  <a:pt x="9811094" y="710677"/>
                  <a:pt x="9811094" y="710677"/>
                </a:cubicBezTo>
                <a:cubicBezTo>
                  <a:pt x="9811094" y="734324"/>
                  <a:pt x="9811094" y="734324"/>
                  <a:pt x="9811094" y="734324"/>
                </a:cubicBezTo>
                <a:cubicBezTo>
                  <a:pt x="9839388" y="734324"/>
                  <a:pt x="9839388" y="734324"/>
                  <a:pt x="9839388" y="734324"/>
                </a:cubicBezTo>
                <a:cubicBezTo>
                  <a:pt x="9839388" y="791075"/>
                  <a:pt x="9839388" y="791075"/>
                  <a:pt x="9839388" y="791075"/>
                </a:cubicBezTo>
                <a:cubicBezTo>
                  <a:pt x="9858251" y="791075"/>
                  <a:pt x="9858251" y="791075"/>
                  <a:pt x="9858251" y="791075"/>
                </a:cubicBezTo>
                <a:cubicBezTo>
                  <a:pt x="9858251" y="918766"/>
                  <a:pt x="9858251" y="918766"/>
                  <a:pt x="9858251" y="918766"/>
                </a:cubicBezTo>
                <a:cubicBezTo>
                  <a:pt x="9862966" y="918766"/>
                  <a:pt x="9862966" y="918766"/>
                  <a:pt x="9862966" y="918766"/>
                </a:cubicBezTo>
                <a:cubicBezTo>
                  <a:pt x="9877113" y="885661"/>
                  <a:pt x="9877113" y="885661"/>
                  <a:pt x="9877113" y="885661"/>
                </a:cubicBezTo>
                <a:cubicBezTo>
                  <a:pt x="9886545" y="899849"/>
                  <a:pt x="9886545" y="899849"/>
                  <a:pt x="9886545" y="899849"/>
                </a:cubicBezTo>
                <a:cubicBezTo>
                  <a:pt x="9881829" y="899849"/>
                  <a:pt x="9881829" y="899849"/>
                  <a:pt x="9881829" y="899849"/>
                </a:cubicBezTo>
                <a:cubicBezTo>
                  <a:pt x="9881829" y="918766"/>
                  <a:pt x="9881829" y="918766"/>
                  <a:pt x="9881829" y="918766"/>
                </a:cubicBezTo>
                <a:cubicBezTo>
                  <a:pt x="9891260" y="918766"/>
                  <a:pt x="9891260" y="918766"/>
                  <a:pt x="9891260" y="918766"/>
                </a:cubicBezTo>
                <a:cubicBezTo>
                  <a:pt x="9891260" y="956601"/>
                  <a:pt x="9891260" y="956601"/>
                  <a:pt x="9891260" y="956601"/>
                </a:cubicBezTo>
                <a:cubicBezTo>
                  <a:pt x="9900692" y="956601"/>
                  <a:pt x="9900692" y="956601"/>
                  <a:pt x="9900692" y="956601"/>
                </a:cubicBezTo>
                <a:cubicBezTo>
                  <a:pt x="9900692" y="984976"/>
                  <a:pt x="9900692" y="984976"/>
                  <a:pt x="9900692" y="984976"/>
                </a:cubicBezTo>
                <a:cubicBezTo>
                  <a:pt x="9919554" y="984976"/>
                  <a:pt x="9919554" y="984976"/>
                  <a:pt x="9919554" y="984976"/>
                </a:cubicBezTo>
                <a:cubicBezTo>
                  <a:pt x="9919554" y="975518"/>
                  <a:pt x="9919554" y="975518"/>
                  <a:pt x="9919554" y="975518"/>
                </a:cubicBezTo>
                <a:cubicBezTo>
                  <a:pt x="9938417" y="975518"/>
                  <a:pt x="9938417" y="975518"/>
                  <a:pt x="9938417" y="975518"/>
                </a:cubicBezTo>
                <a:cubicBezTo>
                  <a:pt x="9938417" y="947142"/>
                  <a:pt x="9938417" y="947142"/>
                  <a:pt x="9938417" y="947142"/>
                </a:cubicBezTo>
                <a:cubicBezTo>
                  <a:pt x="9985574" y="947142"/>
                  <a:pt x="9985574" y="947142"/>
                  <a:pt x="9985574" y="947142"/>
                </a:cubicBezTo>
                <a:cubicBezTo>
                  <a:pt x="9985574" y="956601"/>
                  <a:pt x="9985574" y="956601"/>
                  <a:pt x="9985574" y="956601"/>
                </a:cubicBezTo>
                <a:cubicBezTo>
                  <a:pt x="9995005" y="956601"/>
                  <a:pt x="9995005" y="956601"/>
                  <a:pt x="9995005" y="956601"/>
                </a:cubicBezTo>
                <a:cubicBezTo>
                  <a:pt x="9995005" y="947142"/>
                  <a:pt x="9995005" y="947142"/>
                  <a:pt x="9995005" y="947142"/>
                </a:cubicBezTo>
                <a:cubicBezTo>
                  <a:pt x="10004437" y="947142"/>
                  <a:pt x="10004437" y="947142"/>
                  <a:pt x="10004437" y="947142"/>
                </a:cubicBezTo>
                <a:cubicBezTo>
                  <a:pt x="10004437" y="966059"/>
                  <a:pt x="10004437" y="966059"/>
                  <a:pt x="10004437" y="966059"/>
                </a:cubicBezTo>
                <a:cubicBezTo>
                  <a:pt x="10013868" y="966059"/>
                  <a:pt x="10013868" y="966059"/>
                  <a:pt x="10013868" y="966059"/>
                </a:cubicBezTo>
                <a:cubicBezTo>
                  <a:pt x="10013868" y="956601"/>
                  <a:pt x="10013868" y="956601"/>
                  <a:pt x="10013868" y="956601"/>
                </a:cubicBezTo>
                <a:cubicBezTo>
                  <a:pt x="10023299" y="956601"/>
                  <a:pt x="10023299" y="956601"/>
                  <a:pt x="10023299" y="956601"/>
                </a:cubicBezTo>
                <a:cubicBezTo>
                  <a:pt x="10023299" y="928225"/>
                  <a:pt x="10023299" y="928225"/>
                  <a:pt x="10023299" y="928225"/>
                </a:cubicBezTo>
                <a:cubicBezTo>
                  <a:pt x="10061025" y="928225"/>
                  <a:pt x="10061025" y="928225"/>
                  <a:pt x="10061025" y="928225"/>
                </a:cubicBezTo>
                <a:cubicBezTo>
                  <a:pt x="10061025" y="937683"/>
                  <a:pt x="10061025" y="937683"/>
                  <a:pt x="10061025" y="937683"/>
                </a:cubicBezTo>
                <a:cubicBezTo>
                  <a:pt x="10070456" y="937683"/>
                  <a:pt x="10070456" y="937683"/>
                  <a:pt x="10070456" y="937683"/>
                </a:cubicBezTo>
                <a:cubicBezTo>
                  <a:pt x="10070456" y="918766"/>
                  <a:pt x="10070456" y="918766"/>
                  <a:pt x="10070456" y="918766"/>
                </a:cubicBezTo>
                <a:cubicBezTo>
                  <a:pt x="10089319" y="918766"/>
                  <a:pt x="10089319" y="918766"/>
                  <a:pt x="10089319" y="918766"/>
                </a:cubicBezTo>
                <a:cubicBezTo>
                  <a:pt x="10089319" y="890390"/>
                  <a:pt x="10089319" y="890390"/>
                  <a:pt x="10089319" y="890390"/>
                </a:cubicBezTo>
                <a:cubicBezTo>
                  <a:pt x="10108181" y="890390"/>
                  <a:pt x="10108181" y="890390"/>
                  <a:pt x="10108181" y="890390"/>
                </a:cubicBezTo>
                <a:cubicBezTo>
                  <a:pt x="10108181" y="899849"/>
                  <a:pt x="10108181" y="899849"/>
                  <a:pt x="10108181" y="899849"/>
                </a:cubicBezTo>
                <a:cubicBezTo>
                  <a:pt x="10117613" y="899849"/>
                  <a:pt x="10117613" y="899849"/>
                  <a:pt x="10117613" y="899849"/>
                </a:cubicBezTo>
                <a:cubicBezTo>
                  <a:pt x="10117613" y="871473"/>
                  <a:pt x="10117613" y="871473"/>
                  <a:pt x="10117613" y="871473"/>
                </a:cubicBezTo>
                <a:cubicBezTo>
                  <a:pt x="10136475" y="871473"/>
                  <a:pt x="10136475" y="871473"/>
                  <a:pt x="10136475" y="871473"/>
                </a:cubicBezTo>
                <a:cubicBezTo>
                  <a:pt x="10136475" y="890390"/>
                  <a:pt x="10136475" y="890390"/>
                  <a:pt x="10136475" y="890390"/>
                </a:cubicBezTo>
                <a:cubicBezTo>
                  <a:pt x="10164769" y="890390"/>
                  <a:pt x="10164769" y="890390"/>
                  <a:pt x="10164769" y="890390"/>
                </a:cubicBezTo>
                <a:cubicBezTo>
                  <a:pt x="10164769" y="880932"/>
                  <a:pt x="10164769" y="880932"/>
                  <a:pt x="10164769" y="880932"/>
                </a:cubicBezTo>
                <a:cubicBezTo>
                  <a:pt x="10188348" y="880932"/>
                  <a:pt x="10188348" y="880932"/>
                  <a:pt x="10188348" y="880932"/>
                </a:cubicBezTo>
                <a:cubicBezTo>
                  <a:pt x="10188348" y="890390"/>
                  <a:pt x="10188348" y="890390"/>
                  <a:pt x="10188348" y="890390"/>
                </a:cubicBezTo>
                <a:cubicBezTo>
                  <a:pt x="10193063" y="890390"/>
                  <a:pt x="10193063" y="890390"/>
                  <a:pt x="10193063" y="890390"/>
                </a:cubicBezTo>
                <a:cubicBezTo>
                  <a:pt x="10193063" y="909308"/>
                  <a:pt x="10193063" y="909308"/>
                  <a:pt x="10193063" y="909308"/>
                </a:cubicBezTo>
                <a:cubicBezTo>
                  <a:pt x="10202495" y="909308"/>
                  <a:pt x="10202495" y="909308"/>
                  <a:pt x="10202495" y="909308"/>
                </a:cubicBezTo>
                <a:cubicBezTo>
                  <a:pt x="10202495" y="918766"/>
                  <a:pt x="10202495" y="918766"/>
                  <a:pt x="10202495" y="918766"/>
                </a:cubicBezTo>
                <a:cubicBezTo>
                  <a:pt x="10259083" y="918766"/>
                  <a:pt x="10259083" y="918766"/>
                  <a:pt x="10259083" y="918766"/>
                </a:cubicBezTo>
                <a:cubicBezTo>
                  <a:pt x="10259083" y="956601"/>
                  <a:pt x="10259083" y="956601"/>
                  <a:pt x="10259083" y="956601"/>
                </a:cubicBezTo>
                <a:cubicBezTo>
                  <a:pt x="10282661" y="956601"/>
                  <a:pt x="10282661" y="956601"/>
                  <a:pt x="10282661" y="956601"/>
                </a:cubicBezTo>
                <a:cubicBezTo>
                  <a:pt x="10282661" y="947142"/>
                  <a:pt x="10282661" y="947142"/>
                  <a:pt x="10282661" y="947142"/>
                </a:cubicBezTo>
                <a:cubicBezTo>
                  <a:pt x="10339249" y="947142"/>
                  <a:pt x="10339249" y="947142"/>
                  <a:pt x="10339249" y="947142"/>
                </a:cubicBezTo>
                <a:cubicBezTo>
                  <a:pt x="10339249" y="937683"/>
                  <a:pt x="10339249" y="937683"/>
                  <a:pt x="10339249" y="937683"/>
                </a:cubicBezTo>
                <a:cubicBezTo>
                  <a:pt x="10348681" y="928225"/>
                  <a:pt x="10348681" y="928225"/>
                  <a:pt x="10348681" y="928225"/>
                </a:cubicBezTo>
                <a:cubicBezTo>
                  <a:pt x="10348681" y="890390"/>
                  <a:pt x="10348681" y="890390"/>
                  <a:pt x="10348681" y="890390"/>
                </a:cubicBezTo>
                <a:cubicBezTo>
                  <a:pt x="10367543" y="890390"/>
                  <a:pt x="10367543" y="890390"/>
                  <a:pt x="10367543" y="890390"/>
                </a:cubicBezTo>
                <a:cubicBezTo>
                  <a:pt x="10372259" y="914037"/>
                  <a:pt x="10372259" y="914037"/>
                  <a:pt x="10372259" y="914037"/>
                </a:cubicBezTo>
                <a:cubicBezTo>
                  <a:pt x="10376975" y="904578"/>
                  <a:pt x="10376975" y="904578"/>
                  <a:pt x="10376975" y="904578"/>
                </a:cubicBezTo>
                <a:cubicBezTo>
                  <a:pt x="10391122" y="904578"/>
                  <a:pt x="10391122" y="904578"/>
                  <a:pt x="10391122" y="904578"/>
                </a:cubicBezTo>
                <a:cubicBezTo>
                  <a:pt x="10391122" y="800534"/>
                  <a:pt x="10391122" y="800534"/>
                  <a:pt x="10391122" y="800534"/>
                </a:cubicBezTo>
                <a:cubicBezTo>
                  <a:pt x="10405269" y="800534"/>
                  <a:pt x="10405269" y="800534"/>
                  <a:pt x="10405269" y="800534"/>
                </a:cubicBezTo>
                <a:cubicBezTo>
                  <a:pt x="10405269" y="635008"/>
                  <a:pt x="10405269" y="635008"/>
                  <a:pt x="10405269" y="635008"/>
                </a:cubicBezTo>
                <a:cubicBezTo>
                  <a:pt x="10428847" y="635008"/>
                  <a:pt x="10428847" y="635008"/>
                  <a:pt x="10428847" y="635008"/>
                </a:cubicBezTo>
                <a:cubicBezTo>
                  <a:pt x="10428847" y="493130"/>
                  <a:pt x="10428847" y="493130"/>
                  <a:pt x="10428847" y="493130"/>
                </a:cubicBezTo>
                <a:cubicBezTo>
                  <a:pt x="10433563" y="488400"/>
                  <a:pt x="10433563" y="488400"/>
                  <a:pt x="10433563" y="488400"/>
                </a:cubicBezTo>
                <a:cubicBezTo>
                  <a:pt x="10433563" y="460025"/>
                  <a:pt x="10433563" y="460025"/>
                  <a:pt x="10433563" y="460025"/>
                </a:cubicBezTo>
                <a:cubicBezTo>
                  <a:pt x="10452425" y="460025"/>
                  <a:pt x="10452425" y="460025"/>
                  <a:pt x="10452425" y="460025"/>
                </a:cubicBezTo>
                <a:cubicBezTo>
                  <a:pt x="10504298" y="365439"/>
                  <a:pt x="10504298" y="365439"/>
                  <a:pt x="10504298" y="365439"/>
                </a:cubicBezTo>
                <a:cubicBezTo>
                  <a:pt x="10504298" y="72222"/>
                  <a:pt x="10504298" y="72222"/>
                  <a:pt x="10504298" y="72222"/>
                </a:cubicBezTo>
                <a:cubicBezTo>
                  <a:pt x="10509014" y="365439"/>
                  <a:pt x="10509014" y="365439"/>
                  <a:pt x="10509014" y="365439"/>
                </a:cubicBezTo>
                <a:cubicBezTo>
                  <a:pt x="10556171" y="464754"/>
                  <a:pt x="10556171" y="464754"/>
                  <a:pt x="10556171" y="464754"/>
                </a:cubicBezTo>
                <a:cubicBezTo>
                  <a:pt x="10579749" y="464754"/>
                  <a:pt x="10579749" y="464754"/>
                  <a:pt x="10579749" y="464754"/>
                </a:cubicBezTo>
                <a:cubicBezTo>
                  <a:pt x="10579749" y="493130"/>
                  <a:pt x="10579749" y="493130"/>
                  <a:pt x="10579749" y="493130"/>
                </a:cubicBezTo>
                <a:cubicBezTo>
                  <a:pt x="10584465" y="493130"/>
                  <a:pt x="10584465" y="493130"/>
                  <a:pt x="10584465" y="493130"/>
                </a:cubicBezTo>
                <a:cubicBezTo>
                  <a:pt x="10584465" y="635008"/>
                  <a:pt x="10584465" y="635008"/>
                  <a:pt x="10584465" y="635008"/>
                </a:cubicBezTo>
                <a:cubicBezTo>
                  <a:pt x="10598611" y="635008"/>
                  <a:pt x="10598611" y="635008"/>
                  <a:pt x="10598611" y="635008"/>
                </a:cubicBezTo>
                <a:cubicBezTo>
                  <a:pt x="10598611" y="795805"/>
                  <a:pt x="10598611" y="795805"/>
                  <a:pt x="10598611" y="795805"/>
                </a:cubicBezTo>
                <a:cubicBezTo>
                  <a:pt x="10622190" y="795805"/>
                  <a:pt x="10622190" y="795805"/>
                  <a:pt x="10622190" y="795805"/>
                </a:cubicBezTo>
                <a:cubicBezTo>
                  <a:pt x="10622190" y="942413"/>
                  <a:pt x="10622190" y="942413"/>
                  <a:pt x="10622190" y="942413"/>
                </a:cubicBezTo>
                <a:cubicBezTo>
                  <a:pt x="10655199" y="942413"/>
                  <a:pt x="10655199" y="942413"/>
                  <a:pt x="10655199" y="942413"/>
                </a:cubicBezTo>
                <a:cubicBezTo>
                  <a:pt x="10659915" y="928225"/>
                  <a:pt x="10659915" y="928225"/>
                  <a:pt x="10659915" y="928225"/>
                </a:cubicBezTo>
                <a:cubicBezTo>
                  <a:pt x="10678778" y="923495"/>
                  <a:pt x="10678778" y="923495"/>
                  <a:pt x="10678778" y="923495"/>
                </a:cubicBezTo>
                <a:cubicBezTo>
                  <a:pt x="10683494" y="937683"/>
                  <a:pt x="10683494" y="937683"/>
                  <a:pt x="10683494" y="937683"/>
                </a:cubicBezTo>
                <a:lnTo>
                  <a:pt x="10694372" y="937683"/>
                </a:lnTo>
                <a:lnTo>
                  <a:pt x="10694372" y="939439"/>
                </a:lnTo>
                <a:lnTo>
                  <a:pt x="10695596" y="939439"/>
                </a:lnTo>
                <a:cubicBezTo>
                  <a:pt x="10695596" y="939439"/>
                  <a:pt x="10700311" y="939439"/>
                  <a:pt x="10700311" y="944169"/>
                </a:cubicBezTo>
                <a:cubicBezTo>
                  <a:pt x="10714458" y="944169"/>
                  <a:pt x="10714458" y="944169"/>
                  <a:pt x="10714458" y="944169"/>
                </a:cubicBezTo>
                <a:cubicBezTo>
                  <a:pt x="10714458" y="977274"/>
                  <a:pt x="10714458" y="977274"/>
                  <a:pt x="10714458" y="977274"/>
                </a:cubicBezTo>
                <a:cubicBezTo>
                  <a:pt x="10752184" y="977274"/>
                  <a:pt x="10752184" y="977274"/>
                  <a:pt x="10752184" y="977274"/>
                </a:cubicBezTo>
                <a:cubicBezTo>
                  <a:pt x="10752184" y="963086"/>
                  <a:pt x="10752184" y="963086"/>
                  <a:pt x="10752184" y="963086"/>
                </a:cubicBezTo>
                <a:cubicBezTo>
                  <a:pt x="10756900" y="963086"/>
                  <a:pt x="10756900" y="963086"/>
                  <a:pt x="10756900" y="963086"/>
                </a:cubicBezTo>
                <a:cubicBezTo>
                  <a:pt x="10756900" y="977274"/>
                  <a:pt x="10756900" y="977274"/>
                  <a:pt x="10756900" y="977274"/>
                </a:cubicBezTo>
                <a:cubicBezTo>
                  <a:pt x="10775762" y="977274"/>
                  <a:pt x="10775762" y="977274"/>
                  <a:pt x="10775762" y="977274"/>
                </a:cubicBezTo>
                <a:cubicBezTo>
                  <a:pt x="10775762" y="811748"/>
                  <a:pt x="10775762" y="811748"/>
                  <a:pt x="10775762" y="811748"/>
                </a:cubicBezTo>
                <a:cubicBezTo>
                  <a:pt x="10822919" y="811748"/>
                  <a:pt x="10822919" y="811748"/>
                  <a:pt x="10822919" y="811748"/>
                </a:cubicBezTo>
                <a:cubicBezTo>
                  <a:pt x="10822919" y="797561"/>
                  <a:pt x="10822919" y="797561"/>
                  <a:pt x="10822919" y="797561"/>
                </a:cubicBezTo>
                <a:cubicBezTo>
                  <a:pt x="10827635" y="797561"/>
                  <a:pt x="10827635" y="797561"/>
                  <a:pt x="10827635" y="797561"/>
                </a:cubicBezTo>
                <a:cubicBezTo>
                  <a:pt x="10827635" y="807019"/>
                  <a:pt x="10827635" y="807019"/>
                  <a:pt x="10827635" y="807019"/>
                </a:cubicBezTo>
                <a:cubicBezTo>
                  <a:pt x="10851213" y="807019"/>
                  <a:pt x="10851213" y="807019"/>
                  <a:pt x="10851213" y="807019"/>
                </a:cubicBezTo>
                <a:cubicBezTo>
                  <a:pt x="10851213" y="797561"/>
                  <a:pt x="10851213" y="797561"/>
                  <a:pt x="10851213" y="797561"/>
                </a:cubicBezTo>
                <a:cubicBezTo>
                  <a:pt x="10855929" y="797561"/>
                  <a:pt x="10855929" y="797561"/>
                  <a:pt x="10855929" y="797561"/>
                </a:cubicBezTo>
                <a:cubicBezTo>
                  <a:pt x="10855929" y="816478"/>
                  <a:pt x="10855929" y="816478"/>
                  <a:pt x="10855929" y="816478"/>
                </a:cubicBezTo>
                <a:cubicBezTo>
                  <a:pt x="10865360" y="816478"/>
                  <a:pt x="10865360" y="816478"/>
                  <a:pt x="10865360" y="816478"/>
                </a:cubicBezTo>
                <a:cubicBezTo>
                  <a:pt x="10865360" y="835395"/>
                  <a:pt x="10865360" y="835395"/>
                  <a:pt x="10865360" y="835395"/>
                </a:cubicBezTo>
                <a:cubicBezTo>
                  <a:pt x="10893654" y="835395"/>
                  <a:pt x="10893654" y="835395"/>
                  <a:pt x="10893654" y="835395"/>
                </a:cubicBezTo>
                <a:cubicBezTo>
                  <a:pt x="10893654" y="873229"/>
                  <a:pt x="10893654" y="873229"/>
                  <a:pt x="10893654" y="873229"/>
                </a:cubicBezTo>
                <a:cubicBezTo>
                  <a:pt x="10898370" y="873229"/>
                  <a:pt x="10898370" y="873229"/>
                  <a:pt x="10898370" y="873229"/>
                </a:cubicBezTo>
                <a:cubicBezTo>
                  <a:pt x="10898370" y="844854"/>
                  <a:pt x="10898370" y="844854"/>
                  <a:pt x="10898370" y="844854"/>
                </a:cubicBezTo>
                <a:cubicBezTo>
                  <a:pt x="10907801" y="844854"/>
                  <a:pt x="10907801" y="844854"/>
                  <a:pt x="10907801" y="844854"/>
                </a:cubicBezTo>
                <a:cubicBezTo>
                  <a:pt x="10907801" y="887417"/>
                  <a:pt x="10907801" y="887417"/>
                  <a:pt x="10907801" y="887417"/>
                </a:cubicBezTo>
                <a:cubicBezTo>
                  <a:pt x="10945526" y="887417"/>
                  <a:pt x="10945526" y="887417"/>
                  <a:pt x="10945526" y="887417"/>
                </a:cubicBezTo>
                <a:cubicBezTo>
                  <a:pt x="10945526" y="873229"/>
                  <a:pt x="10945526" y="873229"/>
                  <a:pt x="10945526" y="873229"/>
                </a:cubicBezTo>
                <a:cubicBezTo>
                  <a:pt x="10964389" y="873229"/>
                  <a:pt x="10964389" y="873229"/>
                  <a:pt x="10964389" y="873229"/>
                </a:cubicBezTo>
                <a:cubicBezTo>
                  <a:pt x="10964389" y="896876"/>
                  <a:pt x="10964389" y="896876"/>
                  <a:pt x="10964389" y="896876"/>
                </a:cubicBezTo>
                <a:cubicBezTo>
                  <a:pt x="10969105" y="896876"/>
                  <a:pt x="10969105" y="896876"/>
                  <a:pt x="10969105" y="896876"/>
                </a:cubicBezTo>
                <a:cubicBezTo>
                  <a:pt x="10969105" y="873229"/>
                  <a:pt x="10969105" y="873229"/>
                  <a:pt x="10969105" y="873229"/>
                </a:cubicBezTo>
                <a:cubicBezTo>
                  <a:pt x="10987968" y="873229"/>
                  <a:pt x="10987968" y="873229"/>
                  <a:pt x="10987968" y="873229"/>
                </a:cubicBezTo>
                <a:cubicBezTo>
                  <a:pt x="10987968" y="830666"/>
                  <a:pt x="10987968" y="830666"/>
                  <a:pt x="10987968" y="830666"/>
                </a:cubicBezTo>
                <a:cubicBezTo>
                  <a:pt x="10997399" y="830666"/>
                  <a:pt x="10997399" y="830666"/>
                  <a:pt x="10997399" y="830666"/>
                </a:cubicBezTo>
                <a:cubicBezTo>
                  <a:pt x="11011546" y="778643"/>
                  <a:pt x="11011546" y="778643"/>
                  <a:pt x="11011546" y="778643"/>
                </a:cubicBezTo>
                <a:cubicBezTo>
                  <a:pt x="11025693" y="778643"/>
                  <a:pt x="11025693" y="778643"/>
                  <a:pt x="11025693" y="778643"/>
                </a:cubicBezTo>
                <a:cubicBezTo>
                  <a:pt x="11039840" y="830666"/>
                  <a:pt x="11039840" y="830666"/>
                  <a:pt x="11039840" y="830666"/>
                </a:cubicBezTo>
                <a:cubicBezTo>
                  <a:pt x="11049271" y="830666"/>
                  <a:pt x="11049271" y="830666"/>
                  <a:pt x="11049271" y="830666"/>
                </a:cubicBezTo>
                <a:cubicBezTo>
                  <a:pt x="11049271" y="906334"/>
                  <a:pt x="11049271" y="906334"/>
                  <a:pt x="11049271" y="906334"/>
                </a:cubicBezTo>
                <a:cubicBezTo>
                  <a:pt x="11053987" y="906334"/>
                  <a:pt x="11053987" y="906334"/>
                  <a:pt x="11053987" y="906334"/>
                </a:cubicBezTo>
                <a:cubicBezTo>
                  <a:pt x="11053987" y="963086"/>
                  <a:pt x="11053987" y="963086"/>
                  <a:pt x="11053987" y="963086"/>
                </a:cubicBezTo>
                <a:cubicBezTo>
                  <a:pt x="11063418" y="958357"/>
                  <a:pt x="11063418" y="958357"/>
                  <a:pt x="11063418" y="958357"/>
                </a:cubicBezTo>
                <a:cubicBezTo>
                  <a:pt x="11063418" y="939439"/>
                  <a:pt x="11063418" y="939439"/>
                  <a:pt x="11063418" y="939439"/>
                </a:cubicBezTo>
                <a:cubicBezTo>
                  <a:pt x="11068134" y="953627"/>
                  <a:pt x="11068134" y="953627"/>
                  <a:pt x="11068134" y="953627"/>
                </a:cubicBezTo>
                <a:cubicBezTo>
                  <a:pt x="11077565" y="953627"/>
                  <a:pt x="11077565" y="953627"/>
                  <a:pt x="11077565" y="953627"/>
                </a:cubicBezTo>
                <a:cubicBezTo>
                  <a:pt x="11077565" y="854312"/>
                  <a:pt x="11077565" y="854312"/>
                  <a:pt x="11077565" y="854312"/>
                </a:cubicBezTo>
                <a:cubicBezTo>
                  <a:pt x="11115291" y="854312"/>
                  <a:pt x="11115291" y="854312"/>
                  <a:pt x="11115291" y="854312"/>
                </a:cubicBezTo>
                <a:cubicBezTo>
                  <a:pt x="11129438" y="868500"/>
                  <a:pt x="11129438" y="868500"/>
                  <a:pt x="11129438" y="868500"/>
                </a:cubicBezTo>
                <a:cubicBezTo>
                  <a:pt x="11129438" y="854312"/>
                  <a:pt x="11129438" y="854312"/>
                  <a:pt x="11129438" y="854312"/>
                </a:cubicBezTo>
                <a:cubicBezTo>
                  <a:pt x="11129438" y="849583"/>
                  <a:pt x="11129438" y="849583"/>
                  <a:pt x="11129438" y="849583"/>
                </a:cubicBezTo>
                <a:cubicBezTo>
                  <a:pt x="11143585" y="849583"/>
                  <a:pt x="11143585" y="849583"/>
                  <a:pt x="11143585" y="849583"/>
                </a:cubicBezTo>
                <a:cubicBezTo>
                  <a:pt x="11143585" y="821207"/>
                  <a:pt x="11143585" y="821207"/>
                  <a:pt x="11143585" y="821207"/>
                </a:cubicBezTo>
                <a:cubicBezTo>
                  <a:pt x="11153016" y="821207"/>
                  <a:pt x="11153016" y="821207"/>
                  <a:pt x="11153016" y="821207"/>
                </a:cubicBezTo>
                <a:cubicBezTo>
                  <a:pt x="11153016" y="807019"/>
                  <a:pt x="11153016" y="807019"/>
                  <a:pt x="11153016" y="807019"/>
                </a:cubicBezTo>
                <a:cubicBezTo>
                  <a:pt x="11153016" y="778643"/>
                  <a:pt x="11153016" y="778643"/>
                  <a:pt x="11153016" y="778643"/>
                </a:cubicBezTo>
                <a:cubicBezTo>
                  <a:pt x="11171879" y="778643"/>
                  <a:pt x="11171879" y="778643"/>
                  <a:pt x="11171879" y="778643"/>
                </a:cubicBezTo>
                <a:cubicBezTo>
                  <a:pt x="11171879" y="740809"/>
                  <a:pt x="11171879" y="740809"/>
                  <a:pt x="11171879" y="740809"/>
                </a:cubicBezTo>
                <a:cubicBezTo>
                  <a:pt x="11186026" y="740809"/>
                  <a:pt x="11186026" y="740809"/>
                  <a:pt x="11186026" y="740809"/>
                </a:cubicBezTo>
                <a:cubicBezTo>
                  <a:pt x="11186026" y="731350"/>
                  <a:pt x="11186026" y="731350"/>
                  <a:pt x="11186026" y="731350"/>
                </a:cubicBezTo>
                <a:cubicBezTo>
                  <a:pt x="11190742" y="731350"/>
                  <a:pt x="11190742" y="731350"/>
                  <a:pt x="11190742" y="731350"/>
                </a:cubicBezTo>
                <a:cubicBezTo>
                  <a:pt x="11190742" y="698245"/>
                  <a:pt x="11190742" y="698245"/>
                  <a:pt x="11190742" y="698245"/>
                </a:cubicBezTo>
                <a:cubicBezTo>
                  <a:pt x="11195457" y="698245"/>
                  <a:pt x="11195457" y="698245"/>
                  <a:pt x="11195457" y="698245"/>
                </a:cubicBezTo>
                <a:cubicBezTo>
                  <a:pt x="11195457" y="688787"/>
                  <a:pt x="11195457" y="688787"/>
                  <a:pt x="11195457" y="688787"/>
                </a:cubicBezTo>
                <a:cubicBezTo>
                  <a:pt x="11204888" y="688787"/>
                  <a:pt x="11204888" y="688787"/>
                  <a:pt x="11204888" y="688787"/>
                </a:cubicBezTo>
                <a:cubicBezTo>
                  <a:pt x="11204888" y="650952"/>
                  <a:pt x="11204888" y="650952"/>
                  <a:pt x="11204888" y="650952"/>
                </a:cubicBezTo>
                <a:cubicBezTo>
                  <a:pt x="11237898" y="650952"/>
                  <a:pt x="11237898" y="650952"/>
                  <a:pt x="11237898" y="650952"/>
                </a:cubicBezTo>
                <a:cubicBezTo>
                  <a:pt x="11237898" y="636765"/>
                  <a:pt x="11237898" y="636765"/>
                  <a:pt x="11237898" y="636765"/>
                </a:cubicBezTo>
                <a:cubicBezTo>
                  <a:pt x="11275624" y="636765"/>
                  <a:pt x="11275624" y="636765"/>
                  <a:pt x="11275624" y="636765"/>
                </a:cubicBezTo>
                <a:cubicBezTo>
                  <a:pt x="11275624" y="622577"/>
                  <a:pt x="11275624" y="622577"/>
                  <a:pt x="11275624" y="622577"/>
                </a:cubicBezTo>
                <a:cubicBezTo>
                  <a:pt x="11299202" y="622577"/>
                  <a:pt x="11299202" y="622577"/>
                  <a:pt x="11299202" y="622577"/>
                </a:cubicBezTo>
                <a:cubicBezTo>
                  <a:pt x="11299202" y="636765"/>
                  <a:pt x="11299202" y="636765"/>
                  <a:pt x="11299202" y="636765"/>
                </a:cubicBezTo>
                <a:cubicBezTo>
                  <a:pt x="11308634" y="636765"/>
                  <a:pt x="11308634" y="636765"/>
                  <a:pt x="11308634" y="636765"/>
                </a:cubicBezTo>
                <a:cubicBezTo>
                  <a:pt x="11308634" y="632035"/>
                  <a:pt x="11308634" y="632035"/>
                  <a:pt x="11308634" y="632035"/>
                </a:cubicBezTo>
                <a:cubicBezTo>
                  <a:pt x="11318065" y="632035"/>
                  <a:pt x="11318065" y="632035"/>
                  <a:pt x="11318065" y="632035"/>
                </a:cubicBezTo>
                <a:cubicBezTo>
                  <a:pt x="11318065" y="636765"/>
                  <a:pt x="11318065" y="636765"/>
                  <a:pt x="11318065" y="636765"/>
                </a:cubicBezTo>
                <a:cubicBezTo>
                  <a:pt x="11327496" y="636765"/>
                  <a:pt x="11327496" y="636765"/>
                  <a:pt x="11327496" y="636765"/>
                </a:cubicBezTo>
                <a:cubicBezTo>
                  <a:pt x="11327496" y="622577"/>
                  <a:pt x="11327496" y="622577"/>
                  <a:pt x="11327496" y="622577"/>
                </a:cubicBezTo>
                <a:cubicBezTo>
                  <a:pt x="11346359" y="622577"/>
                  <a:pt x="11346359" y="622577"/>
                  <a:pt x="11346359" y="622577"/>
                </a:cubicBezTo>
                <a:cubicBezTo>
                  <a:pt x="11346359" y="636765"/>
                  <a:pt x="11346359" y="636765"/>
                  <a:pt x="11346359" y="636765"/>
                </a:cubicBezTo>
                <a:cubicBezTo>
                  <a:pt x="11374653" y="636765"/>
                  <a:pt x="11374653" y="636765"/>
                  <a:pt x="11374653" y="636765"/>
                </a:cubicBezTo>
                <a:cubicBezTo>
                  <a:pt x="11374653" y="650952"/>
                  <a:pt x="11374653" y="650952"/>
                  <a:pt x="11374653" y="650952"/>
                </a:cubicBezTo>
                <a:cubicBezTo>
                  <a:pt x="11388800" y="650952"/>
                  <a:pt x="11388800" y="650952"/>
                  <a:pt x="11388800" y="650952"/>
                </a:cubicBezTo>
                <a:cubicBezTo>
                  <a:pt x="11388800" y="750268"/>
                  <a:pt x="11388800" y="750268"/>
                  <a:pt x="11388800" y="750268"/>
                </a:cubicBezTo>
                <a:cubicBezTo>
                  <a:pt x="11398231" y="750268"/>
                  <a:pt x="11398231" y="750268"/>
                  <a:pt x="11398231" y="750268"/>
                </a:cubicBezTo>
                <a:cubicBezTo>
                  <a:pt x="11398231" y="712433"/>
                  <a:pt x="11398231" y="712433"/>
                  <a:pt x="11398231" y="712433"/>
                </a:cubicBezTo>
                <a:cubicBezTo>
                  <a:pt x="11445388" y="712433"/>
                  <a:pt x="11445388" y="712433"/>
                  <a:pt x="11445388" y="712433"/>
                </a:cubicBezTo>
                <a:cubicBezTo>
                  <a:pt x="11445388" y="750268"/>
                  <a:pt x="11445388" y="750268"/>
                  <a:pt x="11445388" y="750268"/>
                </a:cubicBezTo>
                <a:cubicBezTo>
                  <a:pt x="11454819" y="750268"/>
                  <a:pt x="11454819" y="750268"/>
                  <a:pt x="11454819" y="750268"/>
                </a:cubicBezTo>
                <a:cubicBezTo>
                  <a:pt x="11454819" y="854312"/>
                  <a:pt x="11454819" y="854312"/>
                  <a:pt x="11454819" y="854312"/>
                </a:cubicBezTo>
                <a:cubicBezTo>
                  <a:pt x="11459535" y="854312"/>
                  <a:pt x="11459535" y="854312"/>
                  <a:pt x="11459535" y="854312"/>
                </a:cubicBezTo>
                <a:cubicBezTo>
                  <a:pt x="11464251" y="769185"/>
                  <a:pt x="11464251" y="769185"/>
                  <a:pt x="11464251" y="769185"/>
                </a:cubicBezTo>
                <a:cubicBezTo>
                  <a:pt x="11464251" y="854312"/>
                  <a:pt x="11464251" y="854312"/>
                  <a:pt x="11464251" y="854312"/>
                </a:cubicBezTo>
                <a:cubicBezTo>
                  <a:pt x="11473682" y="854312"/>
                  <a:pt x="11473682" y="854312"/>
                  <a:pt x="11473682" y="854312"/>
                </a:cubicBezTo>
                <a:cubicBezTo>
                  <a:pt x="11478398" y="901605"/>
                  <a:pt x="11478398" y="901605"/>
                  <a:pt x="11478398" y="901605"/>
                </a:cubicBezTo>
                <a:cubicBezTo>
                  <a:pt x="11501976" y="915793"/>
                  <a:pt x="11501976" y="915793"/>
                  <a:pt x="11501976" y="915793"/>
                </a:cubicBezTo>
                <a:cubicBezTo>
                  <a:pt x="11501976" y="896876"/>
                  <a:pt x="11501976" y="896876"/>
                  <a:pt x="11501976" y="896876"/>
                </a:cubicBezTo>
                <a:cubicBezTo>
                  <a:pt x="11506692" y="896876"/>
                  <a:pt x="11506692" y="896876"/>
                  <a:pt x="11506692" y="896876"/>
                </a:cubicBezTo>
                <a:cubicBezTo>
                  <a:pt x="11506692" y="882688"/>
                  <a:pt x="11506692" y="882688"/>
                  <a:pt x="11506692" y="882688"/>
                </a:cubicBezTo>
                <a:cubicBezTo>
                  <a:pt x="11572711" y="882688"/>
                  <a:pt x="11572711" y="882688"/>
                  <a:pt x="11572711" y="882688"/>
                </a:cubicBezTo>
                <a:cubicBezTo>
                  <a:pt x="11572711" y="887417"/>
                  <a:pt x="11572711" y="887417"/>
                  <a:pt x="11572711" y="887417"/>
                </a:cubicBezTo>
                <a:cubicBezTo>
                  <a:pt x="11577427" y="887417"/>
                  <a:pt x="11577427" y="887417"/>
                  <a:pt x="11577427" y="887417"/>
                </a:cubicBezTo>
                <a:cubicBezTo>
                  <a:pt x="11577427" y="873229"/>
                  <a:pt x="11577427" y="873229"/>
                  <a:pt x="11577427" y="873229"/>
                </a:cubicBezTo>
                <a:cubicBezTo>
                  <a:pt x="11586858" y="873229"/>
                  <a:pt x="11586858" y="873229"/>
                  <a:pt x="11586858" y="873229"/>
                </a:cubicBezTo>
                <a:cubicBezTo>
                  <a:pt x="11586858" y="887417"/>
                  <a:pt x="11586858" y="887417"/>
                  <a:pt x="11586858" y="887417"/>
                </a:cubicBezTo>
                <a:cubicBezTo>
                  <a:pt x="11596290" y="887417"/>
                  <a:pt x="11596290" y="887417"/>
                  <a:pt x="11596290" y="887417"/>
                </a:cubicBezTo>
                <a:cubicBezTo>
                  <a:pt x="11596290" y="868500"/>
                  <a:pt x="11596290" y="868500"/>
                  <a:pt x="11596290" y="868500"/>
                </a:cubicBezTo>
                <a:cubicBezTo>
                  <a:pt x="11605721" y="868500"/>
                  <a:pt x="11605721" y="868500"/>
                  <a:pt x="11605721" y="868500"/>
                </a:cubicBezTo>
                <a:cubicBezTo>
                  <a:pt x="11605721" y="859041"/>
                  <a:pt x="11605721" y="859041"/>
                  <a:pt x="11605721" y="859041"/>
                </a:cubicBezTo>
                <a:cubicBezTo>
                  <a:pt x="11629299" y="859041"/>
                  <a:pt x="11629299" y="859041"/>
                  <a:pt x="11629299" y="859041"/>
                </a:cubicBezTo>
                <a:cubicBezTo>
                  <a:pt x="11629299" y="835395"/>
                  <a:pt x="11629299" y="835395"/>
                  <a:pt x="11629299" y="835395"/>
                </a:cubicBezTo>
                <a:cubicBezTo>
                  <a:pt x="11638730" y="830666"/>
                  <a:pt x="11638730" y="830666"/>
                  <a:pt x="11638730" y="830666"/>
                </a:cubicBezTo>
                <a:cubicBezTo>
                  <a:pt x="11638730" y="825936"/>
                  <a:pt x="11638730" y="825936"/>
                  <a:pt x="11638730" y="825936"/>
                </a:cubicBezTo>
                <a:cubicBezTo>
                  <a:pt x="11657593" y="825936"/>
                  <a:pt x="11657593" y="825936"/>
                  <a:pt x="11657593" y="825936"/>
                </a:cubicBezTo>
                <a:cubicBezTo>
                  <a:pt x="11657593" y="807019"/>
                  <a:pt x="11657593" y="807019"/>
                  <a:pt x="11657593" y="807019"/>
                </a:cubicBezTo>
                <a:cubicBezTo>
                  <a:pt x="11667025" y="807019"/>
                  <a:pt x="11667025" y="807019"/>
                  <a:pt x="11667025" y="807019"/>
                </a:cubicBezTo>
                <a:cubicBezTo>
                  <a:pt x="11667025" y="764456"/>
                  <a:pt x="11667025" y="764456"/>
                  <a:pt x="11667025" y="764456"/>
                </a:cubicBezTo>
                <a:cubicBezTo>
                  <a:pt x="11685887" y="764456"/>
                  <a:pt x="11685887" y="764456"/>
                  <a:pt x="11685887" y="764456"/>
                </a:cubicBezTo>
                <a:cubicBezTo>
                  <a:pt x="11685887" y="759726"/>
                  <a:pt x="11685887" y="759726"/>
                  <a:pt x="11685887" y="759726"/>
                </a:cubicBezTo>
                <a:cubicBezTo>
                  <a:pt x="11695319" y="759726"/>
                  <a:pt x="11695319" y="759726"/>
                  <a:pt x="11695319" y="759726"/>
                </a:cubicBezTo>
                <a:cubicBezTo>
                  <a:pt x="11695319" y="702975"/>
                  <a:pt x="11695319" y="702975"/>
                  <a:pt x="11695319" y="702975"/>
                </a:cubicBezTo>
                <a:cubicBezTo>
                  <a:pt x="11718897" y="702975"/>
                  <a:pt x="11718897" y="702975"/>
                  <a:pt x="11718897" y="702975"/>
                </a:cubicBezTo>
                <a:cubicBezTo>
                  <a:pt x="11718897" y="679328"/>
                  <a:pt x="11718897" y="679328"/>
                  <a:pt x="11718897" y="679328"/>
                </a:cubicBezTo>
                <a:cubicBezTo>
                  <a:pt x="11766054" y="679328"/>
                  <a:pt x="11766054" y="679328"/>
                  <a:pt x="11766054" y="679328"/>
                </a:cubicBezTo>
                <a:cubicBezTo>
                  <a:pt x="11766054" y="702975"/>
                  <a:pt x="11766054" y="702975"/>
                  <a:pt x="11766054" y="702975"/>
                </a:cubicBezTo>
                <a:cubicBezTo>
                  <a:pt x="11794348" y="702975"/>
                  <a:pt x="11794348" y="702975"/>
                  <a:pt x="11794348" y="702975"/>
                </a:cubicBezTo>
                <a:cubicBezTo>
                  <a:pt x="11794348" y="759726"/>
                  <a:pt x="11794348" y="759726"/>
                  <a:pt x="11794348" y="759726"/>
                </a:cubicBezTo>
                <a:cubicBezTo>
                  <a:pt x="11813210" y="759726"/>
                  <a:pt x="11813210" y="759726"/>
                  <a:pt x="11813210" y="759726"/>
                </a:cubicBezTo>
                <a:cubicBezTo>
                  <a:pt x="11813210" y="887417"/>
                  <a:pt x="11813210" y="887417"/>
                  <a:pt x="11813210" y="887417"/>
                </a:cubicBezTo>
                <a:cubicBezTo>
                  <a:pt x="11817926" y="887417"/>
                  <a:pt x="11817926" y="887417"/>
                  <a:pt x="11817926" y="887417"/>
                </a:cubicBezTo>
                <a:cubicBezTo>
                  <a:pt x="11832073" y="854312"/>
                  <a:pt x="11832073" y="854312"/>
                  <a:pt x="11832073" y="854312"/>
                </a:cubicBezTo>
                <a:cubicBezTo>
                  <a:pt x="11841504" y="868500"/>
                  <a:pt x="11841504" y="868500"/>
                  <a:pt x="11841504" y="868500"/>
                </a:cubicBezTo>
                <a:cubicBezTo>
                  <a:pt x="11836789" y="868500"/>
                  <a:pt x="11836789" y="868500"/>
                  <a:pt x="11836789" y="868500"/>
                </a:cubicBezTo>
                <a:cubicBezTo>
                  <a:pt x="11836789" y="887417"/>
                  <a:pt x="11836789" y="887417"/>
                  <a:pt x="11836789" y="887417"/>
                </a:cubicBezTo>
                <a:cubicBezTo>
                  <a:pt x="11846220" y="887417"/>
                  <a:pt x="11846220" y="887417"/>
                  <a:pt x="11846220" y="887417"/>
                </a:cubicBezTo>
                <a:cubicBezTo>
                  <a:pt x="11846220" y="925252"/>
                  <a:pt x="11846220" y="925252"/>
                  <a:pt x="11846220" y="925252"/>
                </a:cubicBezTo>
                <a:cubicBezTo>
                  <a:pt x="11855652" y="925252"/>
                  <a:pt x="11855652" y="925252"/>
                  <a:pt x="11855652" y="925252"/>
                </a:cubicBezTo>
                <a:cubicBezTo>
                  <a:pt x="11855652" y="953627"/>
                  <a:pt x="11855652" y="953627"/>
                  <a:pt x="11855652" y="953627"/>
                </a:cubicBezTo>
                <a:cubicBezTo>
                  <a:pt x="11874514" y="953627"/>
                  <a:pt x="11874514" y="953627"/>
                  <a:pt x="11874514" y="953627"/>
                </a:cubicBezTo>
                <a:cubicBezTo>
                  <a:pt x="11874514" y="944169"/>
                  <a:pt x="11874514" y="944169"/>
                  <a:pt x="11874514" y="944169"/>
                </a:cubicBezTo>
                <a:cubicBezTo>
                  <a:pt x="11893377" y="944169"/>
                  <a:pt x="11893377" y="944169"/>
                  <a:pt x="11893377" y="944169"/>
                </a:cubicBezTo>
                <a:cubicBezTo>
                  <a:pt x="11893377" y="915793"/>
                  <a:pt x="11893377" y="915793"/>
                  <a:pt x="11893377" y="915793"/>
                </a:cubicBezTo>
                <a:cubicBezTo>
                  <a:pt x="11940534" y="915793"/>
                  <a:pt x="11940534" y="915793"/>
                  <a:pt x="11940534" y="915793"/>
                </a:cubicBezTo>
                <a:cubicBezTo>
                  <a:pt x="11940534" y="925252"/>
                  <a:pt x="11940534" y="925252"/>
                  <a:pt x="11940534" y="925252"/>
                </a:cubicBezTo>
                <a:cubicBezTo>
                  <a:pt x="11949965" y="925252"/>
                  <a:pt x="11949965" y="925252"/>
                  <a:pt x="11949965" y="925252"/>
                </a:cubicBezTo>
                <a:cubicBezTo>
                  <a:pt x="11949965" y="915793"/>
                  <a:pt x="11949965" y="915793"/>
                  <a:pt x="11949965" y="915793"/>
                </a:cubicBezTo>
                <a:cubicBezTo>
                  <a:pt x="11959396" y="915793"/>
                  <a:pt x="11959396" y="915793"/>
                  <a:pt x="11959396" y="915793"/>
                </a:cubicBezTo>
                <a:cubicBezTo>
                  <a:pt x="11959396" y="934710"/>
                  <a:pt x="11959396" y="934710"/>
                  <a:pt x="11959396" y="934710"/>
                </a:cubicBezTo>
                <a:cubicBezTo>
                  <a:pt x="11968828" y="934710"/>
                  <a:pt x="11968828" y="934710"/>
                  <a:pt x="11968828" y="934710"/>
                </a:cubicBezTo>
                <a:cubicBezTo>
                  <a:pt x="11968828" y="925252"/>
                  <a:pt x="11968828" y="925252"/>
                  <a:pt x="11968828" y="925252"/>
                </a:cubicBezTo>
                <a:cubicBezTo>
                  <a:pt x="11978259" y="925252"/>
                  <a:pt x="11978259" y="925252"/>
                  <a:pt x="11978259" y="925252"/>
                </a:cubicBezTo>
                <a:cubicBezTo>
                  <a:pt x="11978259" y="896876"/>
                  <a:pt x="11978259" y="896876"/>
                  <a:pt x="11978259" y="896876"/>
                </a:cubicBezTo>
                <a:cubicBezTo>
                  <a:pt x="12015984" y="896876"/>
                  <a:pt x="12015984" y="896876"/>
                  <a:pt x="12015984" y="896876"/>
                </a:cubicBezTo>
                <a:cubicBezTo>
                  <a:pt x="12015984" y="906334"/>
                  <a:pt x="12015984" y="906334"/>
                  <a:pt x="12015984" y="906334"/>
                </a:cubicBezTo>
                <a:cubicBezTo>
                  <a:pt x="12025416" y="906334"/>
                  <a:pt x="12025416" y="906334"/>
                  <a:pt x="12025416" y="906334"/>
                </a:cubicBezTo>
                <a:cubicBezTo>
                  <a:pt x="12025416" y="887417"/>
                  <a:pt x="12025416" y="887417"/>
                  <a:pt x="12025416" y="887417"/>
                </a:cubicBezTo>
                <a:cubicBezTo>
                  <a:pt x="12044278" y="887417"/>
                  <a:pt x="12044278" y="887417"/>
                  <a:pt x="12044278" y="887417"/>
                </a:cubicBezTo>
                <a:cubicBezTo>
                  <a:pt x="12044278" y="859041"/>
                  <a:pt x="12044278" y="859041"/>
                  <a:pt x="12044278" y="859041"/>
                </a:cubicBezTo>
                <a:cubicBezTo>
                  <a:pt x="12063141" y="859041"/>
                  <a:pt x="12063141" y="859041"/>
                  <a:pt x="12063141" y="859041"/>
                </a:cubicBezTo>
                <a:cubicBezTo>
                  <a:pt x="12063141" y="868500"/>
                  <a:pt x="12063141" y="868500"/>
                  <a:pt x="12063141" y="868500"/>
                </a:cubicBezTo>
                <a:cubicBezTo>
                  <a:pt x="12072573" y="868500"/>
                  <a:pt x="12072573" y="868500"/>
                  <a:pt x="12072573" y="868500"/>
                </a:cubicBezTo>
                <a:cubicBezTo>
                  <a:pt x="12072573" y="840124"/>
                  <a:pt x="12072573" y="840124"/>
                  <a:pt x="12072573" y="840124"/>
                </a:cubicBezTo>
                <a:cubicBezTo>
                  <a:pt x="12091435" y="840124"/>
                  <a:pt x="12091435" y="840124"/>
                  <a:pt x="12091435" y="840124"/>
                </a:cubicBezTo>
                <a:cubicBezTo>
                  <a:pt x="12091435" y="859041"/>
                  <a:pt x="12091435" y="859041"/>
                  <a:pt x="12091435" y="859041"/>
                </a:cubicBezTo>
                <a:cubicBezTo>
                  <a:pt x="12119730" y="859041"/>
                  <a:pt x="12119730" y="859041"/>
                  <a:pt x="12119730" y="859041"/>
                </a:cubicBezTo>
                <a:cubicBezTo>
                  <a:pt x="12119730" y="849583"/>
                  <a:pt x="12119730" y="849583"/>
                  <a:pt x="12119730" y="849583"/>
                </a:cubicBezTo>
                <a:cubicBezTo>
                  <a:pt x="12143308" y="849583"/>
                  <a:pt x="12143308" y="849583"/>
                  <a:pt x="12143308" y="849583"/>
                </a:cubicBezTo>
                <a:cubicBezTo>
                  <a:pt x="12143308" y="859041"/>
                  <a:pt x="12143308" y="859041"/>
                  <a:pt x="12143308" y="859041"/>
                </a:cubicBezTo>
                <a:cubicBezTo>
                  <a:pt x="12148024" y="859041"/>
                  <a:pt x="12148024" y="859041"/>
                  <a:pt x="12148024" y="859041"/>
                </a:cubicBezTo>
                <a:cubicBezTo>
                  <a:pt x="12148024" y="877959"/>
                  <a:pt x="12148024" y="877959"/>
                  <a:pt x="12148024" y="877959"/>
                </a:cubicBezTo>
                <a:cubicBezTo>
                  <a:pt x="12157455" y="877959"/>
                  <a:pt x="12157455" y="877959"/>
                  <a:pt x="12157455" y="877959"/>
                </a:cubicBezTo>
                <a:cubicBezTo>
                  <a:pt x="12157455" y="887417"/>
                  <a:pt x="12157455" y="887417"/>
                  <a:pt x="12157455" y="887417"/>
                </a:cubicBezTo>
                <a:cubicBezTo>
                  <a:pt x="12171602" y="887417"/>
                  <a:pt x="12182212" y="887417"/>
                  <a:pt x="12190170" y="887417"/>
                </a:cubicBezTo>
                <a:lnTo>
                  <a:pt x="12191999" y="887417"/>
                </a:lnTo>
                <a:lnTo>
                  <a:pt x="12191999" y="1044323"/>
                </a:lnTo>
                <a:lnTo>
                  <a:pt x="10521116" y="1044323"/>
                </a:lnTo>
                <a:lnTo>
                  <a:pt x="10521116" y="1041933"/>
                </a:lnTo>
                <a:lnTo>
                  <a:pt x="8579790" y="1041933"/>
                </a:lnTo>
                <a:lnTo>
                  <a:pt x="8566156" y="1041933"/>
                </a:lnTo>
                <a:lnTo>
                  <a:pt x="7520052" y="1041933"/>
                </a:lnTo>
                <a:lnTo>
                  <a:pt x="5379136" y="1041933"/>
                </a:lnTo>
                <a:lnTo>
                  <a:pt x="5379136" y="1000888"/>
                </a:lnTo>
                <a:cubicBezTo>
                  <a:pt x="5374420" y="1000888"/>
                  <a:pt x="5374420" y="1000888"/>
                  <a:pt x="5374420" y="1000888"/>
                </a:cubicBezTo>
                <a:cubicBezTo>
                  <a:pt x="5374420" y="996158"/>
                  <a:pt x="5374420" y="996158"/>
                  <a:pt x="5374420" y="996158"/>
                </a:cubicBezTo>
                <a:cubicBezTo>
                  <a:pt x="5388567" y="996158"/>
                  <a:pt x="5388567" y="996158"/>
                  <a:pt x="5388567" y="996158"/>
                </a:cubicBezTo>
                <a:cubicBezTo>
                  <a:pt x="5388567" y="977241"/>
                  <a:pt x="5388567" y="977241"/>
                  <a:pt x="5388567" y="977241"/>
                </a:cubicBezTo>
                <a:cubicBezTo>
                  <a:pt x="5487596" y="977241"/>
                  <a:pt x="5487596" y="977241"/>
                  <a:pt x="5487596" y="977241"/>
                </a:cubicBezTo>
                <a:cubicBezTo>
                  <a:pt x="5487596" y="996158"/>
                  <a:pt x="5487596" y="996158"/>
                  <a:pt x="5487596" y="996158"/>
                </a:cubicBezTo>
                <a:cubicBezTo>
                  <a:pt x="5497029" y="996158"/>
                  <a:pt x="5506459" y="996158"/>
                  <a:pt x="5515890" y="996158"/>
                </a:cubicBezTo>
                <a:cubicBezTo>
                  <a:pt x="5515890" y="986700"/>
                  <a:pt x="5515890" y="981970"/>
                  <a:pt x="5515890" y="972512"/>
                </a:cubicBezTo>
                <a:cubicBezTo>
                  <a:pt x="5525322" y="972512"/>
                  <a:pt x="5525322" y="972512"/>
                  <a:pt x="5525322" y="972512"/>
                </a:cubicBezTo>
                <a:cubicBezTo>
                  <a:pt x="5525322" y="939407"/>
                  <a:pt x="5525322" y="939407"/>
                  <a:pt x="5525322" y="939407"/>
                </a:cubicBezTo>
                <a:cubicBezTo>
                  <a:pt x="5539470" y="939407"/>
                  <a:pt x="5539470" y="939407"/>
                  <a:pt x="5539470" y="939407"/>
                </a:cubicBezTo>
                <a:cubicBezTo>
                  <a:pt x="5539470" y="934677"/>
                  <a:pt x="5539470" y="934677"/>
                  <a:pt x="5539470" y="934677"/>
                </a:cubicBezTo>
                <a:cubicBezTo>
                  <a:pt x="5553616" y="934677"/>
                  <a:pt x="5553616" y="934677"/>
                  <a:pt x="5553616" y="934677"/>
                </a:cubicBezTo>
                <a:cubicBezTo>
                  <a:pt x="5553616" y="934677"/>
                  <a:pt x="5558332" y="934677"/>
                  <a:pt x="5558332" y="939407"/>
                </a:cubicBezTo>
                <a:cubicBezTo>
                  <a:pt x="5572479" y="939407"/>
                  <a:pt x="5572479" y="939407"/>
                  <a:pt x="5572479" y="939407"/>
                </a:cubicBezTo>
                <a:cubicBezTo>
                  <a:pt x="5572479" y="972512"/>
                  <a:pt x="5572479" y="972512"/>
                  <a:pt x="5572479" y="972512"/>
                </a:cubicBezTo>
                <a:cubicBezTo>
                  <a:pt x="5610204" y="972512"/>
                  <a:pt x="5610204" y="972512"/>
                  <a:pt x="5610204" y="972512"/>
                </a:cubicBezTo>
                <a:cubicBezTo>
                  <a:pt x="5610204" y="958324"/>
                  <a:pt x="5610204" y="958324"/>
                  <a:pt x="5610204" y="958324"/>
                </a:cubicBezTo>
                <a:cubicBezTo>
                  <a:pt x="5614920" y="958324"/>
                  <a:pt x="5614920" y="958324"/>
                  <a:pt x="5614920" y="958324"/>
                </a:cubicBezTo>
                <a:cubicBezTo>
                  <a:pt x="5614920" y="972512"/>
                  <a:pt x="5614920" y="972512"/>
                  <a:pt x="5614920" y="972512"/>
                </a:cubicBezTo>
                <a:cubicBezTo>
                  <a:pt x="5633783" y="972512"/>
                  <a:pt x="5633783" y="972512"/>
                  <a:pt x="5633783" y="972512"/>
                </a:cubicBezTo>
                <a:cubicBezTo>
                  <a:pt x="5633783" y="806986"/>
                  <a:pt x="5633783" y="806986"/>
                  <a:pt x="5633783" y="806986"/>
                </a:cubicBezTo>
                <a:cubicBezTo>
                  <a:pt x="5680940" y="806986"/>
                  <a:pt x="5680940" y="806986"/>
                  <a:pt x="5680940" y="806986"/>
                </a:cubicBezTo>
                <a:cubicBezTo>
                  <a:pt x="5680940" y="792799"/>
                  <a:pt x="5680940" y="792799"/>
                  <a:pt x="5680940" y="792799"/>
                </a:cubicBezTo>
                <a:cubicBezTo>
                  <a:pt x="5685655" y="792799"/>
                  <a:pt x="5685655" y="792799"/>
                  <a:pt x="5685655" y="792799"/>
                </a:cubicBezTo>
                <a:cubicBezTo>
                  <a:pt x="5685655" y="802257"/>
                  <a:pt x="5685655" y="802257"/>
                  <a:pt x="5685655" y="802257"/>
                </a:cubicBezTo>
                <a:cubicBezTo>
                  <a:pt x="5709233" y="802257"/>
                  <a:pt x="5709233" y="802257"/>
                  <a:pt x="5709233" y="802257"/>
                </a:cubicBezTo>
                <a:cubicBezTo>
                  <a:pt x="5709233" y="792799"/>
                  <a:pt x="5709233" y="792799"/>
                  <a:pt x="5709233" y="792799"/>
                </a:cubicBezTo>
                <a:cubicBezTo>
                  <a:pt x="5713949" y="792799"/>
                  <a:pt x="5713949" y="792799"/>
                  <a:pt x="5713949" y="792799"/>
                </a:cubicBezTo>
                <a:cubicBezTo>
                  <a:pt x="5713949" y="811716"/>
                  <a:pt x="5713949" y="811716"/>
                  <a:pt x="5713949" y="811716"/>
                </a:cubicBezTo>
                <a:cubicBezTo>
                  <a:pt x="5723381" y="811716"/>
                  <a:pt x="5723381" y="811716"/>
                  <a:pt x="5723381" y="811716"/>
                </a:cubicBezTo>
                <a:cubicBezTo>
                  <a:pt x="5723381" y="830633"/>
                  <a:pt x="5723381" y="830633"/>
                  <a:pt x="5723381" y="830633"/>
                </a:cubicBezTo>
                <a:cubicBezTo>
                  <a:pt x="5751674" y="830633"/>
                  <a:pt x="5751674" y="830633"/>
                  <a:pt x="5751674" y="830633"/>
                </a:cubicBezTo>
                <a:cubicBezTo>
                  <a:pt x="5751674" y="868467"/>
                  <a:pt x="5751674" y="868467"/>
                  <a:pt x="5751674" y="868467"/>
                </a:cubicBezTo>
                <a:cubicBezTo>
                  <a:pt x="5756390" y="868467"/>
                  <a:pt x="5756390" y="868467"/>
                  <a:pt x="5756390" y="868467"/>
                </a:cubicBezTo>
                <a:cubicBezTo>
                  <a:pt x="5756390" y="840092"/>
                  <a:pt x="5756390" y="840092"/>
                  <a:pt x="5756390" y="840092"/>
                </a:cubicBezTo>
                <a:cubicBezTo>
                  <a:pt x="5765822" y="840092"/>
                  <a:pt x="5765822" y="840092"/>
                  <a:pt x="5765822" y="840092"/>
                </a:cubicBezTo>
                <a:cubicBezTo>
                  <a:pt x="5765822" y="882655"/>
                  <a:pt x="5765822" y="882655"/>
                  <a:pt x="5765822" y="882655"/>
                </a:cubicBezTo>
                <a:cubicBezTo>
                  <a:pt x="5803547" y="882655"/>
                  <a:pt x="5803547" y="882655"/>
                  <a:pt x="5803547" y="882655"/>
                </a:cubicBezTo>
                <a:cubicBezTo>
                  <a:pt x="5803547" y="868467"/>
                  <a:pt x="5803547" y="868467"/>
                  <a:pt x="5803547" y="868467"/>
                </a:cubicBezTo>
                <a:cubicBezTo>
                  <a:pt x="5822409" y="868467"/>
                  <a:pt x="5822409" y="868467"/>
                  <a:pt x="5822409" y="868467"/>
                </a:cubicBezTo>
                <a:cubicBezTo>
                  <a:pt x="5822409" y="892114"/>
                  <a:pt x="5822409" y="892114"/>
                  <a:pt x="5822409" y="892114"/>
                </a:cubicBezTo>
                <a:cubicBezTo>
                  <a:pt x="5827125" y="892114"/>
                  <a:pt x="5827125" y="892114"/>
                  <a:pt x="5827125" y="892114"/>
                </a:cubicBezTo>
                <a:cubicBezTo>
                  <a:pt x="5827125" y="868467"/>
                  <a:pt x="5827125" y="868467"/>
                  <a:pt x="5827125" y="868467"/>
                </a:cubicBezTo>
                <a:cubicBezTo>
                  <a:pt x="5845988" y="868467"/>
                  <a:pt x="5845988" y="868467"/>
                  <a:pt x="5845988" y="868467"/>
                </a:cubicBezTo>
                <a:cubicBezTo>
                  <a:pt x="5845988" y="825904"/>
                  <a:pt x="5845988" y="825904"/>
                  <a:pt x="5845988" y="825904"/>
                </a:cubicBezTo>
                <a:cubicBezTo>
                  <a:pt x="5855420" y="825904"/>
                  <a:pt x="5855420" y="825904"/>
                  <a:pt x="5855420" y="825904"/>
                </a:cubicBezTo>
                <a:cubicBezTo>
                  <a:pt x="5869566" y="773881"/>
                  <a:pt x="5869566" y="773881"/>
                  <a:pt x="5869566" y="773881"/>
                </a:cubicBezTo>
                <a:cubicBezTo>
                  <a:pt x="5883713" y="773881"/>
                  <a:pt x="5883713" y="773881"/>
                  <a:pt x="5883713" y="773881"/>
                </a:cubicBezTo>
                <a:cubicBezTo>
                  <a:pt x="5897860" y="825904"/>
                  <a:pt x="5897860" y="825904"/>
                  <a:pt x="5897860" y="825904"/>
                </a:cubicBezTo>
                <a:cubicBezTo>
                  <a:pt x="5907291" y="825904"/>
                  <a:pt x="5907291" y="825904"/>
                  <a:pt x="5907291" y="825904"/>
                </a:cubicBezTo>
                <a:cubicBezTo>
                  <a:pt x="5907291" y="901572"/>
                  <a:pt x="5907291" y="901572"/>
                  <a:pt x="5907291" y="901572"/>
                </a:cubicBezTo>
                <a:cubicBezTo>
                  <a:pt x="5912007" y="901572"/>
                  <a:pt x="5912007" y="901572"/>
                  <a:pt x="5912007" y="901572"/>
                </a:cubicBezTo>
                <a:cubicBezTo>
                  <a:pt x="5912007" y="958324"/>
                  <a:pt x="5912007" y="958324"/>
                  <a:pt x="5912007" y="958324"/>
                </a:cubicBezTo>
                <a:cubicBezTo>
                  <a:pt x="5921438" y="953595"/>
                  <a:pt x="5921438" y="953595"/>
                  <a:pt x="5921438" y="953595"/>
                </a:cubicBezTo>
                <a:cubicBezTo>
                  <a:pt x="5921438" y="934677"/>
                  <a:pt x="5921438" y="934677"/>
                  <a:pt x="5921438" y="934677"/>
                </a:cubicBezTo>
                <a:cubicBezTo>
                  <a:pt x="5926154" y="948865"/>
                  <a:pt x="5926154" y="948865"/>
                  <a:pt x="5926154" y="948865"/>
                </a:cubicBezTo>
                <a:cubicBezTo>
                  <a:pt x="5935585" y="948865"/>
                  <a:pt x="5935585" y="948865"/>
                  <a:pt x="5935585" y="948865"/>
                </a:cubicBezTo>
                <a:cubicBezTo>
                  <a:pt x="5935585" y="849550"/>
                  <a:pt x="5935585" y="849550"/>
                  <a:pt x="5935585" y="849550"/>
                </a:cubicBezTo>
                <a:cubicBezTo>
                  <a:pt x="5973311" y="849550"/>
                  <a:pt x="5973311" y="849550"/>
                  <a:pt x="5973311" y="849550"/>
                </a:cubicBezTo>
                <a:cubicBezTo>
                  <a:pt x="5987459" y="863738"/>
                  <a:pt x="5987459" y="863738"/>
                  <a:pt x="5987459" y="863738"/>
                </a:cubicBezTo>
                <a:cubicBezTo>
                  <a:pt x="5987459" y="849550"/>
                  <a:pt x="5987459" y="849550"/>
                  <a:pt x="5987459" y="849550"/>
                </a:cubicBezTo>
                <a:cubicBezTo>
                  <a:pt x="5987459" y="844821"/>
                  <a:pt x="5987459" y="844821"/>
                  <a:pt x="5987459" y="844821"/>
                </a:cubicBezTo>
                <a:cubicBezTo>
                  <a:pt x="6001605" y="844821"/>
                  <a:pt x="6001605" y="844821"/>
                  <a:pt x="6001605" y="844821"/>
                </a:cubicBezTo>
                <a:cubicBezTo>
                  <a:pt x="6001605" y="816445"/>
                  <a:pt x="6001605" y="816445"/>
                  <a:pt x="6001605" y="816445"/>
                </a:cubicBezTo>
                <a:cubicBezTo>
                  <a:pt x="6011036" y="816445"/>
                  <a:pt x="6011036" y="816445"/>
                  <a:pt x="6011036" y="816445"/>
                </a:cubicBezTo>
                <a:cubicBezTo>
                  <a:pt x="6011036" y="802257"/>
                  <a:pt x="6011036" y="802257"/>
                  <a:pt x="6011036" y="802257"/>
                </a:cubicBezTo>
                <a:cubicBezTo>
                  <a:pt x="6011036" y="773881"/>
                  <a:pt x="6011036" y="773881"/>
                  <a:pt x="6011036" y="773881"/>
                </a:cubicBezTo>
                <a:cubicBezTo>
                  <a:pt x="6029899" y="773881"/>
                  <a:pt x="6029899" y="773881"/>
                  <a:pt x="6029899" y="773881"/>
                </a:cubicBezTo>
                <a:cubicBezTo>
                  <a:pt x="6029899" y="736047"/>
                  <a:pt x="6029899" y="736047"/>
                  <a:pt x="6029899" y="736047"/>
                </a:cubicBezTo>
                <a:cubicBezTo>
                  <a:pt x="6044047" y="736047"/>
                  <a:pt x="6044047" y="736047"/>
                  <a:pt x="6044047" y="736047"/>
                </a:cubicBezTo>
                <a:cubicBezTo>
                  <a:pt x="6044047" y="726588"/>
                  <a:pt x="6044047" y="726588"/>
                  <a:pt x="6044047" y="726588"/>
                </a:cubicBezTo>
                <a:cubicBezTo>
                  <a:pt x="6048762" y="726588"/>
                  <a:pt x="6048762" y="726588"/>
                  <a:pt x="6048762" y="726588"/>
                </a:cubicBezTo>
                <a:cubicBezTo>
                  <a:pt x="6048762" y="693483"/>
                  <a:pt x="6048762" y="693483"/>
                  <a:pt x="6048762" y="693483"/>
                </a:cubicBezTo>
                <a:cubicBezTo>
                  <a:pt x="6053477" y="693483"/>
                  <a:pt x="6053477" y="693483"/>
                  <a:pt x="6053477" y="693483"/>
                </a:cubicBezTo>
                <a:cubicBezTo>
                  <a:pt x="6053477" y="684025"/>
                  <a:pt x="6053477" y="684025"/>
                  <a:pt x="6053477" y="684025"/>
                </a:cubicBezTo>
                <a:cubicBezTo>
                  <a:pt x="6062909" y="684025"/>
                  <a:pt x="6062909" y="684025"/>
                  <a:pt x="6062909" y="684025"/>
                </a:cubicBezTo>
                <a:cubicBezTo>
                  <a:pt x="6062909" y="646190"/>
                  <a:pt x="6062909" y="646190"/>
                  <a:pt x="6062909" y="646190"/>
                </a:cubicBezTo>
                <a:cubicBezTo>
                  <a:pt x="6095918" y="646190"/>
                  <a:pt x="6095918" y="646190"/>
                  <a:pt x="6095918" y="646190"/>
                </a:cubicBezTo>
                <a:cubicBezTo>
                  <a:pt x="6095918" y="632003"/>
                  <a:pt x="6095918" y="632003"/>
                  <a:pt x="6095918" y="632003"/>
                </a:cubicBezTo>
                <a:cubicBezTo>
                  <a:pt x="6133644" y="632003"/>
                  <a:pt x="6133644" y="632003"/>
                  <a:pt x="6133644" y="632003"/>
                </a:cubicBezTo>
                <a:cubicBezTo>
                  <a:pt x="6133644" y="617815"/>
                  <a:pt x="6133644" y="617815"/>
                  <a:pt x="6133644" y="617815"/>
                </a:cubicBezTo>
                <a:cubicBezTo>
                  <a:pt x="6157222" y="617815"/>
                  <a:pt x="6157222" y="617815"/>
                  <a:pt x="6157222" y="617815"/>
                </a:cubicBezTo>
                <a:cubicBezTo>
                  <a:pt x="6157222" y="632003"/>
                  <a:pt x="6157222" y="632003"/>
                  <a:pt x="6157222" y="632003"/>
                </a:cubicBezTo>
                <a:cubicBezTo>
                  <a:pt x="6166654" y="632003"/>
                  <a:pt x="6166654" y="632003"/>
                  <a:pt x="6166654" y="632003"/>
                </a:cubicBezTo>
                <a:cubicBezTo>
                  <a:pt x="6166654" y="627273"/>
                  <a:pt x="6166654" y="627273"/>
                  <a:pt x="6166654" y="627273"/>
                </a:cubicBezTo>
                <a:cubicBezTo>
                  <a:pt x="6176085" y="627273"/>
                  <a:pt x="6176085" y="627273"/>
                  <a:pt x="6176085" y="627273"/>
                </a:cubicBezTo>
                <a:cubicBezTo>
                  <a:pt x="6176085" y="632003"/>
                  <a:pt x="6176085" y="632003"/>
                  <a:pt x="6176085" y="632003"/>
                </a:cubicBezTo>
                <a:cubicBezTo>
                  <a:pt x="6185516" y="632003"/>
                  <a:pt x="6185516" y="632003"/>
                  <a:pt x="6185516" y="632003"/>
                </a:cubicBezTo>
                <a:cubicBezTo>
                  <a:pt x="6185516" y="617815"/>
                  <a:pt x="6185516" y="617815"/>
                  <a:pt x="6185516" y="617815"/>
                </a:cubicBezTo>
                <a:cubicBezTo>
                  <a:pt x="6204379" y="617815"/>
                  <a:pt x="6204379" y="617815"/>
                  <a:pt x="6204379" y="617815"/>
                </a:cubicBezTo>
                <a:cubicBezTo>
                  <a:pt x="6204379" y="632003"/>
                  <a:pt x="6204379" y="632003"/>
                  <a:pt x="6204379" y="632003"/>
                </a:cubicBezTo>
                <a:cubicBezTo>
                  <a:pt x="6232673" y="632003"/>
                  <a:pt x="6232673" y="632003"/>
                  <a:pt x="6232673" y="632003"/>
                </a:cubicBezTo>
                <a:cubicBezTo>
                  <a:pt x="6232673" y="646190"/>
                  <a:pt x="6232673" y="646190"/>
                  <a:pt x="6232673" y="646190"/>
                </a:cubicBezTo>
                <a:cubicBezTo>
                  <a:pt x="6246820" y="646190"/>
                  <a:pt x="6246820" y="646190"/>
                  <a:pt x="6246820" y="646190"/>
                </a:cubicBezTo>
                <a:cubicBezTo>
                  <a:pt x="6246820" y="745506"/>
                  <a:pt x="6246820" y="745506"/>
                  <a:pt x="6246820" y="745506"/>
                </a:cubicBezTo>
                <a:cubicBezTo>
                  <a:pt x="6256251" y="745506"/>
                  <a:pt x="6256251" y="745506"/>
                  <a:pt x="6256251" y="745506"/>
                </a:cubicBezTo>
                <a:cubicBezTo>
                  <a:pt x="6256251" y="707671"/>
                  <a:pt x="6256251" y="707671"/>
                  <a:pt x="6256251" y="707671"/>
                </a:cubicBezTo>
                <a:cubicBezTo>
                  <a:pt x="6303408" y="707671"/>
                  <a:pt x="6303408" y="707671"/>
                  <a:pt x="6303408" y="707671"/>
                </a:cubicBezTo>
                <a:cubicBezTo>
                  <a:pt x="6303408" y="745506"/>
                  <a:pt x="6303408" y="745506"/>
                  <a:pt x="6303408" y="745506"/>
                </a:cubicBezTo>
                <a:cubicBezTo>
                  <a:pt x="6312839" y="745506"/>
                  <a:pt x="6312839" y="745506"/>
                  <a:pt x="6312839" y="745506"/>
                </a:cubicBezTo>
                <a:cubicBezTo>
                  <a:pt x="6312839" y="849550"/>
                  <a:pt x="6312839" y="849550"/>
                  <a:pt x="6312839" y="849550"/>
                </a:cubicBezTo>
                <a:cubicBezTo>
                  <a:pt x="6317555" y="849550"/>
                  <a:pt x="6317555" y="849550"/>
                  <a:pt x="6317555" y="849550"/>
                </a:cubicBezTo>
                <a:cubicBezTo>
                  <a:pt x="6322271" y="764423"/>
                  <a:pt x="6322271" y="764423"/>
                  <a:pt x="6322271" y="764423"/>
                </a:cubicBezTo>
                <a:cubicBezTo>
                  <a:pt x="6322271" y="849550"/>
                  <a:pt x="6322271" y="849550"/>
                  <a:pt x="6322271" y="849550"/>
                </a:cubicBezTo>
                <a:cubicBezTo>
                  <a:pt x="6331702" y="849550"/>
                  <a:pt x="6331702" y="849550"/>
                  <a:pt x="6331702" y="849550"/>
                </a:cubicBezTo>
                <a:cubicBezTo>
                  <a:pt x="6336418" y="896843"/>
                  <a:pt x="6336418" y="896843"/>
                  <a:pt x="6336418" y="896843"/>
                </a:cubicBezTo>
                <a:cubicBezTo>
                  <a:pt x="6359996" y="911031"/>
                  <a:pt x="6359996" y="911031"/>
                  <a:pt x="6359996" y="911031"/>
                </a:cubicBezTo>
                <a:cubicBezTo>
                  <a:pt x="6359996" y="892114"/>
                  <a:pt x="6359996" y="892114"/>
                  <a:pt x="6359996" y="892114"/>
                </a:cubicBezTo>
                <a:cubicBezTo>
                  <a:pt x="6364712" y="892114"/>
                  <a:pt x="6364712" y="892114"/>
                  <a:pt x="6364712" y="892114"/>
                </a:cubicBezTo>
                <a:cubicBezTo>
                  <a:pt x="6364712" y="877926"/>
                  <a:pt x="6364712" y="877926"/>
                  <a:pt x="6364712" y="877926"/>
                </a:cubicBezTo>
                <a:cubicBezTo>
                  <a:pt x="6430731" y="877926"/>
                  <a:pt x="6430731" y="877926"/>
                  <a:pt x="6430731" y="877926"/>
                </a:cubicBezTo>
                <a:cubicBezTo>
                  <a:pt x="6430731" y="882655"/>
                  <a:pt x="6430731" y="882655"/>
                  <a:pt x="6430731" y="882655"/>
                </a:cubicBezTo>
                <a:cubicBezTo>
                  <a:pt x="6435447" y="882655"/>
                  <a:pt x="6435447" y="882655"/>
                  <a:pt x="6435447" y="882655"/>
                </a:cubicBezTo>
                <a:cubicBezTo>
                  <a:pt x="6435447" y="868467"/>
                  <a:pt x="6435447" y="868467"/>
                  <a:pt x="6435447" y="868467"/>
                </a:cubicBezTo>
                <a:cubicBezTo>
                  <a:pt x="6444878" y="868467"/>
                  <a:pt x="6444878" y="868467"/>
                  <a:pt x="6444878" y="868467"/>
                </a:cubicBezTo>
                <a:cubicBezTo>
                  <a:pt x="6444878" y="882655"/>
                  <a:pt x="6444878" y="882655"/>
                  <a:pt x="6444878" y="882655"/>
                </a:cubicBezTo>
                <a:cubicBezTo>
                  <a:pt x="6454310" y="882655"/>
                  <a:pt x="6454310" y="882655"/>
                  <a:pt x="6454310" y="882655"/>
                </a:cubicBezTo>
                <a:cubicBezTo>
                  <a:pt x="6454310" y="863738"/>
                  <a:pt x="6454310" y="863738"/>
                  <a:pt x="6454310" y="863738"/>
                </a:cubicBezTo>
                <a:cubicBezTo>
                  <a:pt x="6463741" y="863738"/>
                  <a:pt x="6463741" y="863738"/>
                  <a:pt x="6463741" y="863738"/>
                </a:cubicBezTo>
                <a:cubicBezTo>
                  <a:pt x="6463741" y="854279"/>
                  <a:pt x="6463741" y="854279"/>
                  <a:pt x="6463741" y="854279"/>
                </a:cubicBezTo>
                <a:cubicBezTo>
                  <a:pt x="6487319" y="854279"/>
                  <a:pt x="6487319" y="854279"/>
                  <a:pt x="6487319" y="854279"/>
                </a:cubicBezTo>
                <a:cubicBezTo>
                  <a:pt x="6487319" y="830633"/>
                  <a:pt x="6487319" y="830633"/>
                  <a:pt x="6487319" y="830633"/>
                </a:cubicBezTo>
                <a:cubicBezTo>
                  <a:pt x="6496751" y="825904"/>
                  <a:pt x="6496751" y="825904"/>
                  <a:pt x="6496751" y="825904"/>
                </a:cubicBezTo>
                <a:cubicBezTo>
                  <a:pt x="6496751" y="821174"/>
                  <a:pt x="6496751" y="821174"/>
                  <a:pt x="6496751" y="821174"/>
                </a:cubicBezTo>
                <a:cubicBezTo>
                  <a:pt x="6515613" y="821174"/>
                  <a:pt x="6515613" y="821174"/>
                  <a:pt x="6515613" y="821174"/>
                </a:cubicBezTo>
                <a:cubicBezTo>
                  <a:pt x="6515613" y="802257"/>
                  <a:pt x="6515613" y="802257"/>
                  <a:pt x="6515613" y="802257"/>
                </a:cubicBezTo>
                <a:cubicBezTo>
                  <a:pt x="6525045" y="802257"/>
                  <a:pt x="6525045" y="802257"/>
                  <a:pt x="6525045" y="802257"/>
                </a:cubicBezTo>
                <a:cubicBezTo>
                  <a:pt x="6525045" y="759694"/>
                  <a:pt x="6525045" y="759694"/>
                  <a:pt x="6525045" y="759694"/>
                </a:cubicBezTo>
                <a:cubicBezTo>
                  <a:pt x="6543907" y="759694"/>
                  <a:pt x="6543907" y="759694"/>
                  <a:pt x="6543907" y="759694"/>
                </a:cubicBezTo>
                <a:cubicBezTo>
                  <a:pt x="6543907" y="754964"/>
                  <a:pt x="6543907" y="754964"/>
                  <a:pt x="6543907" y="754964"/>
                </a:cubicBezTo>
                <a:cubicBezTo>
                  <a:pt x="6553339" y="754964"/>
                  <a:pt x="6553339" y="754964"/>
                  <a:pt x="6553339" y="754964"/>
                </a:cubicBezTo>
                <a:cubicBezTo>
                  <a:pt x="6553339" y="698213"/>
                  <a:pt x="6553339" y="698213"/>
                  <a:pt x="6553339" y="698213"/>
                </a:cubicBezTo>
                <a:cubicBezTo>
                  <a:pt x="6576917" y="698213"/>
                  <a:pt x="6576917" y="698213"/>
                  <a:pt x="6576917" y="698213"/>
                </a:cubicBezTo>
                <a:cubicBezTo>
                  <a:pt x="6576917" y="674566"/>
                  <a:pt x="6576917" y="674566"/>
                  <a:pt x="6576917" y="674566"/>
                </a:cubicBezTo>
                <a:cubicBezTo>
                  <a:pt x="6624074" y="674566"/>
                  <a:pt x="6624074" y="674566"/>
                  <a:pt x="6624074" y="674566"/>
                </a:cubicBezTo>
                <a:cubicBezTo>
                  <a:pt x="6624074" y="698213"/>
                  <a:pt x="6624074" y="698213"/>
                  <a:pt x="6624074" y="698213"/>
                </a:cubicBezTo>
                <a:cubicBezTo>
                  <a:pt x="6652368" y="698213"/>
                  <a:pt x="6652368" y="698213"/>
                  <a:pt x="6652368" y="698213"/>
                </a:cubicBezTo>
                <a:cubicBezTo>
                  <a:pt x="6652368" y="754964"/>
                  <a:pt x="6652368" y="754964"/>
                  <a:pt x="6652368" y="754964"/>
                </a:cubicBezTo>
                <a:cubicBezTo>
                  <a:pt x="6671231" y="754964"/>
                  <a:pt x="6671231" y="754964"/>
                  <a:pt x="6671231" y="754964"/>
                </a:cubicBezTo>
                <a:cubicBezTo>
                  <a:pt x="6671231" y="882655"/>
                  <a:pt x="6671231" y="882655"/>
                  <a:pt x="6671231" y="882655"/>
                </a:cubicBezTo>
                <a:cubicBezTo>
                  <a:pt x="6675946" y="882655"/>
                  <a:pt x="6675946" y="882655"/>
                  <a:pt x="6675946" y="882655"/>
                </a:cubicBezTo>
                <a:cubicBezTo>
                  <a:pt x="6690093" y="849550"/>
                  <a:pt x="6690093" y="849550"/>
                  <a:pt x="6690093" y="849550"/>
                </a:cubicBezTo>
                <a:cubicBezTo>
                  <a:pt x="6699525" y="863738"/>
                  <a:pt x="6699525" y="863738"/>
                  <a:pt x="6699525" y="863738"/>
                </a:cubicBezTo>
                <a:cubicBezTo>
                  <a:pt x="6694809" y="863738"/>
                  <a:pt x="6694809" y="863738"/>
                  <a:pt x="6694809" y="863738"/>
                </a:cubicBezTo>
                <a:cubicBezTo>
                  <a:pt x="6694809" y="882655"/>
                  <a:pt x="6694809" y="882655"/>
                  <a:pt x="6694809" y="882655"/>
                </a:cubicBezTo>
                <a:cubicBezTo>
                  <a:pt x="6704240" y="882655"/>
                  <a:pt x="6704240" y="882655"/>
                  <a:pt x="6704240" y="882655"/>
                </a:cubicBezTo>
                <a:cubicBezTo>
                  <a:pt x="6704240" y="920490"/>
                  <a:pt x="6704240" y="920490"/>
                  <a:pt x="6704240" y="920490"/>
                </a:cubicBezTo>
                <a:cubicBezTo>
                  <a:pt x="6713672" y="920490"/>
                  <a:pt x="6713672" y="920490"/>
                  <a:pt x="6713672" y="920490"/>
                </a:cubicBezTo>
                <a:cubicBezTo>
                  <a:pt x="6713672" y="948865"/>
                  <a:pt x="6713672" y="948865"/>
                  <a:pt x="6713672" y="948865"/>
                </a:cubicBezTo>
                <a:cubicBezTo>
                  <a:pt x="6732534" y="948865"/>
                  <a:pt x="6732534" y="948865"/>
                  <a:pt x="6732534" y="948865"/>
                </a:cubicBezTo>
                <a:cubicBezTo>
                  <a:pt x="6732534" y="939407"/>
                  <a:pt x="6732534" y="939407"/>
                  <a:pt x="6732534" y="939407"/>
                </a:cubicBezTo>
                <a:cubicBezTo>
                  <a:pt x="6751397" y="939407"/>
                  <a:pt x="6751397" y="939407"/>
                  <a:pt x="6751397" y="939407"/>
                </a:cubicBezTo>
                <a:cubicBezTo>
                  <a:pt x="6751397" y="911031"/>
                  <a:pt x="6751397" y="911031"/>
                  <a:pt x="6751397" y="911031"/>
                </a:cubicBezTo>
                <a:cubicBezTo>
                  <a:pt x="6798554" y="911031"/>
                  <a:pt x="6798554" y="911031"/>
                  <a:pt x="6798554" y="911031"/>
                </a:cubicBezTo>
                <a:cubicBezTo>
                  <a:pt x="6798554" y="920490"/>
                  <a:pt x="6798554" y="920490"/>
                  <a:pt x="6798554" y="920490"/>
                </a:cubicBezTo>
                <a:cubicBezTo>
                  <a:pt x="6807985" y="920490"/>
                  <a:pt x="6807985" y="920490"/>
                  <a:pt x="6807985" y="920490"/>
                </a:cubicBezTo>
                <a:cubicBezTo>
                  <a:pt x="6807985" y="911031"/>
                  <a:pt x="6807985" y="911031"/>
                  <a:pt x="6807985" y="911031"/>
                </a:cubicBezTo>
                <a:cubicBezTo>
                  <a:pt x="6817417" y="911031"/>
                  <a:pt x="6817417" y="911031"/>
                  <a:pt x="6817417" y="911031"/>
                </a:cubicBezTo>
                <a:cubicBezTo>
                  <a:pt x="6817417" y="929948"/>
                  <a:pt x="6817417" y="929948"/>
                  <a:pt x="6817417" y="929948"/>
                </a:cubicBezTo>
                <a:cubicBezTo>
                  <a:pt x="6826848" y="929948"/>
                  <a:pt x="6826848" y="929948"/>
                  <a:pt x="6826848" y="929948"/>
                </a:cubicBezTo>
                <a:cubicBezTo>
                  <a:pt x="6826848" y="920490"/>
                  <a:pt x="6826848" y="920490"/>
                  <a:pt x="6826848" y="920490"/>
                </a:cubicBezTo>
                <a:cubicBezTo>
                  <a:pt x="6836279" y="920490"/>
                  <a:pt x="6836279" y="920490"/>
                  <a:pt x="6836279" y="920490"/>
                </a:cubicBezTo>
                <a:cubicBezTo>
                  <a:pt x="6836279" y="892114"/>
                  <a:pt x="6836279" y="892114"/>
                  <a:pt x="6836279" y="892114"/>
                </a:cubicBezTo>
                <a:cubicBezTo>
                  <a:pt x="6874005" y="892114"/>
                  <a:pt x="6874005" y="892114"/>
                  <a:pt x="6874005" y="892114"/>
                </a:cubicBezTo>
                <a:cubicBezTo>
                  <a:pt x="6874005" y="901572"/>
                  <a:pt x="6874005" y="901572"/>
                  <a:pt x="6874005" y="901572"/>
                </a:cubicBezTo>
                <a:cubicBezTo>
                  <a:pt x="6883436" y="901572"/>
                  <a:pt x="6883436" y="901572"/>
                  <a:pt x="6883436" y="901572"/>
                </a:cubicBezTo>
                <a:cubicBezTo>
                  <a:pt x="6883436" y="882655"/>
                  <a:pt x="6883436" y="882655"/>
                  <a:pt x="6883436" y="882655"/>
                </a:cubicBezTo>
                <a:cubicBezTo>
                  <a:pt x="6902299" y="882655"/>
                  <a:pt x="6902299" y="882655"/>
                  <a:pt x="6902299" y="882655"/>
                </a:cubicBezTo>
                <a:cubicBezTo>
                  <a:pt x="6902299" y="854279"/>
                  <a:pt x="6902299" y="854279"/>
                  <a:pt x="6902299" y="854279"/>
                </a:cubicBezTo>
                <a:cubicBezTo>
                  <a:pt x="6921161" y="854279"/>
                  <a:pt x="6921161" y="854279"/>
                  <a:pt x="6921161" y="854279"/>
                </a:cubicBezTo>
                <a:cubicBezTo>
                  <a:pt x="6921161" y="863738"/>
                  <a:pt x="6921161" y="863738"/>
                  <a:pt x="6921161" y="863738"/>
                </a:cubicBezTo>
                <a:cubicBezTo>
                  <a:pt x="6930593" y="863738"/>
                  <a:pt x="6930593" y="863738"/>
                  <a:pt x="6930593" y="863738"/>
                </a:cubicBezTo>
                <a:cubicBezTo>
                  <a:pt x="6930593" y="835362"/>
                  <a:pt x="6930593" y="835362"/>
                  <a:pt x="6930593" y="835362"/>
                </a:cubicBezTo>
                <a:cubicBezTo>
                  <a:pt x="6949455" y="835362"/>
                  <a:pt x="6949455" y="835362"/>
                  <a:pt x="6949455" y="835362"/>
                </a:cubicBezTo>
                <a:cubicBezTo>
                  <a:pt x="6949455" y="854279"/>
                  <a:pt x="6949455" y="854279"/>
                  <a:pt x="6949455" y="854279"/>
                </a:cubicBezTo>
                <a:cubicBezTo>
                  <a:pt x="6977750" y="854279"/>
                  <a:pt x="6977750" y="854279"/>
                  <a:pt x="6977750" y="854279"/>
                </a:cubicBezTo>
                <a:cubicBezTo>
                  <a:pt x="6977750" y="844821"/>
                  <a:pt x="6977750" y="844821"/>
                  <a:pt x="6977750" y="844821"/>
                </a:cubicBezTo>
                <a:cubicBezTo>
                  <a:pt x="7001328" y="844821"/>
                  <a:pt x="7001328" y="844821"/>
                  <a:pt x="7001328" y="844821"/>
                </a:cubicBezTo>
                <a:cubicBezTo>
                  <a:pt x="7001328" y="854279"/>
                  <a:pt x="7001328" y="854279"/>
                  <a:pt x="7001328" y="854279"/>
                </a:cubicBezTo>
                <a:cubicBezTo>
                  <a:pt x="7006044" y="854279"/>
                  <a:pt x="7006044" y="854279"/>
                  <a:pt x="7006044" y="854279"/>
                </a:cubicBezTo>
                <a:cubicBezTo>
                  <a:pt x="7006044" y="873197"/>
                  <a:pt x="7006044" y="873197"/>
                  <a:pt x="7006044" y="873197"/>
                </a:cubicBezTo>
                <a:cubicBezTo>
                  <a:pt x="7015475" y="873197"/>
                  <a:pt x="7015475" y="873197"/>
                  <a:pt x="7015475" y="873197"/>
                </a:cubicBezTo>
                <a:cubicBezTo>
                  <a:pt x="7015475" y="882655"/>
                  <a:pt x="7015475" y="882655"/>
                  <a:pt x="7015475" y="882655"/>
                </a:cubicBezTo>
                <a:cubicBezTo>
                  <a:pt x="7072063" y="882655"/>
                  <a:pt x="7072063" y="882655"/>
                  <a:pt x="7072063" y="882655"/>
                </a:cubicBezTo>
                <a:cubicBezTo>
                  <a:pt x="7072063" y="920490"/>
                  <a:pt x="7072063" y="920490"/>
                  <a:pt x="7072063" y="920490"/>
                </a:cubicBezTo>
                <a:cubicBezTo>
                  <a:pt x="7095641" y="920490"/>
                  <a:pt x="7095641" y="920490"/>
                  <a:pt x="7095641" y="920490"/>
                </a:cubicBezTo>
                <a:cubicBezTo>
                  <a:pt x="7095641" y="911031"/>
                  <a:pt x="7095641" y="911031"/>
                  <a:pt x="7095641" y="911031"/>
                </a:cubicBezTo>
                <a:cubicBezTo>
                  <a:pt x="7152230" y="911031"/>
                  <a:pt x="7152230" y="911031"/>
                  <a:pt x="7152230" y="911031"/>
                </a:cubicBezTo>
                <a:cubicBezTo>
                  <a:pt x="7152230" y="901572"/>
                  <a:pt x="7152230" y="901572"/>
                  <a:pt x="7152230" y="901572"/>
                </a:cubicBezTo>
                <a:cubicBezTo>
                  <a:pt x="7161661" y="892114"/>
                  <a:pt x="7161661" y="892114"/>
                  <a:pt x="7161661" y="892114"/>
                </a:cubicBezTo>
                <a:cubicBezTo>
                  <a:pt x="7161661" y="854279"/>
                  <a:pt x="7161661" y="854279"/>
                  <a:pt x="7161661" y="854279"/>
                </a:cubicBezTo>
                <a:cubicBezTo>
                  <a:pt x="7180524" y="854279"/>
                  <a:pt x="7180524" y="854279"/>
                  <a:pt x="7180524" y="854279"/>
                </a:cubicBezTo>
                <a:cubicBezTo>
                  <a:pt x="7185239" y="877926"/>
                  <a:pt x="7185239" y="877926"/>
                  <a:pt x="7185239" y="877926"/>
                </a:cubicBezTo>
                <a:cubicBezTo>
                  <a:pt x="7189955" y="868467"/>
                  <a:pt x="7189955" y="868467"/>
                  <a:pt x="7189955" y="868467"/>
                </a:cubicBezTo>
                <a:cubicBezTo>
                  <a:pt x="7204102" y="868467"/>
                  <a:pt x="7204102" y="868467"/>
                  <a:pt x="7204102" y="868467"/>
                </a:cubicBezTo>
                <a:cubicBezTo>
                  <a:pt x="7204102" y="764423"/>
                  <a:pt x="7204102" y="764423"/>
                  <a:pt x="7204102" y="764423"/>
                </a:cubicBezTo>
                <a:cubicBezTo>
                  <a:pt x="7218249" y="764423"/>
                  <a:pt x="7218249" y="764423"/>
                  <a:pt x="7218249" y="764423"/>
                </a:cubicBezTo>
                <a:cubicBezTo>
                  <a:pt x="7218249" y="598897"/>
                  <a:pt x="7218249" y="598897"/>
                  <a:pt x="7218249" y="598897"/>
                </a:cubicBezTo>
                <a:cubicBezTo>
                  <a:pt x="7241827" y="598897"/>
                  <a:pt x="7241827" y="598897"/>
                  <a:pt x="7241827" y="598897"/>
                </a:cubicBezTo>
                <a:cubicBezTo>
                  <a:pt x="7241827" y="457019"/>
                  <a:pt x="7241827" y="457019"/>
                  <a:pt x="7241827" y="457019"/>
                </a:cubicBezTo>
                <a:cubicBezTo>
                  <a:pt x="7246543" y="452289"/>
                  <a:pt x="7246543" y="452289"/>
                  <a:pt x="7246543" y="452289"/>
                </a:cubicBezTo>
                <a:cubicBezTo>
                  <a:pt x="7246543" y="423914"/>
                  <a:pt x="7246543" y="423914"/>
                  <a:pt x="7246543" y="423914"/>
                </a:cubicBezTo>
                <a:cubicBezTo>
                  <a:pt x="7265406" y="423914"/>
                  <a:pt x="7265406" y="423914"/>
                  <a:pt x="7265406" y="423914"/>
                </a:cubicBezTo>
                <a:cubicBezTo>
                  <a:pt x="7317278" y="329328"/>
                  <a:pt x="7317278" y="329328"/>
                  <a:pt x="7317278" y="329328"/>
                </a:cubicBezTo>
                <a:cubicBezTo>
                  <a:pt x="7317278" y="36111"/>
                  <a:pt x="7317278" y="36111"/>
                  <a:pt x="7317278" y="36111"/>
                </a:cubicBezTo>
                <a:close/>
                <a:moveTo>
                  <a:pt x="3576666" y="0"/>
                </a:moveTo>
                <a:cubicBezTo>
                  <a:pt x="3581416" y="293217"/>
                  <a:pt x="3581416" y="293217"/>
                  <a:pt x="3581416" y="293217"/>
                </a:cubicBezTo>
                <a:cubicBezTo>
                  <a:pt x="3628915" y="392532"/>
                  <a:pt x="3628915" y="392532"/>
                  <a:pt x="3628915" y="392532"/>
                </a:cubicBezTo>
                <a:cubicBezTo>
                  <a:pt x="3652665" y="392532"/>
                  <a:pt x="3652665" y="392532"/>
                  <a:pt x="3652665" y="392532"/>
                </a:cubicBezTo>
                <a:cubicBezTo>
                  <a:pt x="3652665" y="420908"/>
                  <a:pt x="3652665" y="420908"/>
                  <a:pt x="3652665" y="420908"/>
                </a:cubicBezTo>
                <a:cubicBezTo>
                  <a:pt x="3657414" y="420908"/>
                  <a:pt x="3657414" y="420908"/>
                  <a:pt x="3657414" y="420908"/>
                </a:cubicBezTo>
                <a:cubicBezTo>
                  <a:pt x="3657414" y="562786"/>
                  <a:pt x="3657414" y="562786"/>
                  <a:pt x="3657414" y="562786"/>
                </a:cubicBezTo>
                <a:cubicBezTo>
                  <a:pt x="3671664" y="562786"/>
                  <a:pt x="3671664" y="562786"/>
                  <a:pt x="3671664" y="562786"/>
                </a:cubicBezTo>
                <a:cubicBezTo>
                  <a:pt x="3671664" y="723583"/>
                  <a:pt x="3671664" y="723583"/>
                  <a:pt x="3671664" y="723583"/>
                </a:cubicBezTo>
                <a:cubicBezTo>
                  <a:pt x="3695413" y="723583"/>
                  <a:pt x="3695413" y="723583"/>
                  <a:pt x="3695413" y="723583"/>
                </a:cubicBezTo>
                <a:cubicBezTo>
                  <a:pt x="3695413" y="870191"/>
                  <a:pt x="3695413" y="870191"/>
                  <a:pt x="3695413" y="870191"/>
                </a:cubicBezTo>
                <a:cubicBezTo>
                  <a:pt x="3728663" y="870191"/>
                  <a:pt x="3728663" y="870191"/>
                  <a:pt x="3728663" y="870191"/>
                </a:cubicBezTo>
                <a:cubicBezTo>
                  <a:pt x="3733412" y="856003"/>
                  <a:pt x="3733412" y="856003"/>
                  <a:pt x="3733412" y="856003"/>
                </a:cubicBezTo>
                <a:cubicBezTo>
                  <a:pt x="3752412" y="851273"/>
                  <a:pt x="3752412" y="851273"/>
                  <a:pt x="3752412" y="851273"/>
                </a:cubicBezTo>
                <a:cubicBezTo>
                  <a:pt x="3757162" y="865461"/>
                  <a:pt x="3757162" y="865461"/>
                  <a:pt x="3757162" y="865461"/>
                </a:cubicBezTo>
                <a:lnTo>
                  <a:pt x="3766377" y="865461"/>
                </a:lnTo>
                <a:lnTo>
                  <a:pt x="3766377" y="861435"/>
                </a:lnTo>
                <a:cubicBezTo>
                  <a:pt x="3766377" y="859009"/>
                  <a:pt x="3766377" y="859009"/>
                  <a:pt x="3766377" y="859009"/>
                </a:cubicBezTo>
                <a:cubicBezTo>
                  <a:pt x="3827681" y="859009"/>
                  <a:pt x="3827681" y="859009"/>
                  <a:pt x="3827681" y="859009"/>
                </a:cubicBezTo>
                <a:cubicBezTo>
                  <a:pt x="3827681" y="901572"/>
                  <a:pt x="3827681" y="901572"/>
                  <a:pt x="3827681" y="901572"/>
                </a:cubicBezTo>
                <a:cubicBezTo>
                  <a:pt x="3879553" y="901572"/>
                  <a:pt x="3879553" y="901572"/>
                  <a:pt x="3879553" y="901572"/>
                </a:cubicBezTo>
                <a:cubicBezTo>
                  <a:pt x="3879553" y="929948"/>
                  <a:pt x="3879553" y="929948"/>
                  <a:pt x="3879553" y="929948"/>
                </a:cubicBezTo>
                <a:cubicBezTo>
                  <a:pt x="3917278" y="929948"/>
                  <a:pt x="3917278" y="929948"/>
                  <a:pt x="3917278" y="929948"/>
                </a:cubicBezTo>
                <a:cubicBezTo>
                  <a:pt x="3917278" y="911031"/>
                  <a:pt x="3917278" y="887384"/>
                  <a:pt x="3917278" y="868467"/>
                </a:cubicBezTo>
                <a:cubicBezTo>
                  <a:pt x="3936141" y="868467"/>
                  <a:pt x="3936141" y="868467"/>
                  <a:pt x="3936141" y="868467"/>
                </a:cubicBezTo>
                <a:cubicBezTo>
                  <a:pt x="3936141" y="863738"/>
                  <a:pt x="3936141" y="863738"/>
                  <a:pt x="3936141" y="863738"/>
                </a:cubicBezTo>
                <a:cubicBezTo>
                  <a:pt x="3955003" y="863738"/>
                  <a:pt x="3955003" y="863738"/>
                  <a:pt x="3955003" y="863738"/>
                </a:cubicBezTo>
                <a:cubicBezTo>
                  <a:pt x="3955003" y="868467"/>
                  <a:pt x="3955003" y="868467"/>
                  <a:pt x="3955003" y="868467"/>
                </a:cubicBezTo>
                <a:cubicBezTo>
                  <a:pt x="3978582" y="868467"/>
                  <a:pt x="3978582" y="868467"/>
                  <a:pt x="3978582" y="868467"/>
                </a:cubicBezTo>
                <a:cubicBezTo>
                  <a:pt x="3978582" y="906302"/>
                  <a:pt x="3978582" y="906302"/>
                  <a:pt x="3978582" y="906302"/>
                </a:cubicBezTo>
                <a:cubicBezTo>
                  <a:pt x="4049318" y="906302"/>
                  <a:pt x="4049318" y="906302"/>
                  <a:pt x="4049318" y="906302"/>
                </a:cubicBezTo>
                <a:cubicBezTo>
                  <a:pt x="4049318" y="920490"/>
                  <a:pt x="4049318" y="920490"/>
                  <a:pt x="4049318" y="920490"/>
                </a:cubicBezTo>
                <a:cubicBezTo>
                  <a:pt x="4054032" y="920490"/>
                  <a:pt x="4058749" y="920490"/>
                  <a:pt x="4058749" y="920490"/>
                </a:cubicBezTo>
                <a:cubicBezTo>
                  <a:pt x="4058749" y="939407"/>
                  <a:pt x="4058749" y="939407"/>
                  <a:pt x="4058749" y="939407"/>
                </a:cubicBezTo>
                <a:cubicBezTo>
                  <a:pt x="4087043" y="939407"/>
                  <a:pt x="4087043" y="939407"/>
                  <a:pt x="4087043" y="939407"/>
                </a:cubicBezTo>
                <a:cubicBezTo>
                  <a:pt x="4087043" y="934677"/>
                  <a:pt x="4087043" y="934677"/>
                  <a:pt x="4087043" y="934677"/>
                </a:cubicBezTo>
                <a:cubicBezTo>
                  <a:pt x="4101190" y="934677"/>
                  <a:pt x="4101190" y="934677"/>
                  <a:pt x="4101190" y="934677"/>
                </a:cubicBezTo>
                <a:cubicBezTo>
                  <a:pt x="4101190" y="939407"/>
                  <a:pt x="4101190" y="939407"/>
                  <a:pt x="4101190" y="939407"/>
                </a:cubicBezTo>
                <a:cubicBezTo>
                  <a:pt x="4110621" y="939407"/>
                  <a:pt x="4124768" y="939407"/>
                  <a:pt x="4138915" y="939407"/>
                </a:cubicBezTo>
                <a:cubicBezTo>
                  <a:pt x="4138915" y="958324"/>
                  <a:pt x="4138915" y="958324"/>
                  <a:pt x="4138915" y="958324"/>
                </a:cubicBezTo>
                <a:cubicBezTo>
                  <a:pt x="4167208" y="958324"/>
                  <a:pt x="4167208" y="958324"/>
                  <a:pt x="4167208" y="958324"/>
                </a:cubicBezTo>
                <a:cubicBezTo>
                  <a:pt x="4167208" y="953595"/>
                  <a:pt x="4167208" y="953595"/>
                  <a:pt x="4167208" y="953595"/>
                </a:cubicBezTo>
                <a:cubicBezTo>
                  <a:pt x="4186072" y="953595"/>
                  <a:pt x="4186072" y="953595"/>
                  <a:pt x="4186072" y="953595"/>
                </a:cubicBezTo>
                <a:cubicBezTo>
                  <a:pt x="4186072" y="958324"/>
                  <a:pt x="4186072" y="958324"/>
                  <a:pt x="4186072" y="958324"/>
                </a:cubicBezTo>
                <a:cubicBezTo>
                  <a:pt x="4214365" y="958324"/>
                  <a:pt x="4214365" y="958324"/>
                  <a:pt x="4214365" y="958324"/>
                </a:cubicBezTo>
                <a:cubicBezTo>
                  <a:pt x="4214365" y="655649"/>
                  <a:pt x="4214365" y="655649"/>
                  <a:pt x="4214365" y="655649"/>
                </a:cubicBezTo>
                <a:cubicBezTo>
                  <a:pt x="4242659" y="655649"/>
                  <a:pt x="4242659" y="655649"/>
                  <a:pt x="4242659" y="655649"/>
                </a:cubicBezTo>
                <a:cubicBezTo>
                  <a:pt x="4242659" y="641461"/>
                  <a:pt x="4242659" y="641461"/>
                  <a:pt x="4242659" y="641461"/>
                </a:cubicBezTo>
                <a:cubicBezTo>
                  <a:pt x="4318110" y="655649"/>
                  <a:pt x="4318110" y="655649"/>
                  <a:pt x="4318110" y="655649"/>
                </a:cubicBezTo>
                <a:cubicBezTo>
                  <a:pt x="4318110" y="797528"/>
                  <a:pt x="4318110" y="797528"/>
                  <a:pt x="4318110" y="797528"/>
                </a:cubicBezTo>
                <a:cubicBezTo>
                  <a:pt x="4346404" y="797528"/>
                  <a:pt x="4346404" y="797528"/>
                  <a:pt x="4346404" y="797528"/>
                </a:cubicBezTo>
                <a:cubicBezTo>
                  <a:pt x="4346404" y="792799"/>
                  <a:pt x="4351120" y="792799"/>
                  <a:pt x="4351120" y="792799"/>
                </a:cubicBezTo>
                <a:cubicBezTo>
                  <a:pt x="4360552" y="792799"/>
                  <a:pt x="4360552" y="792799"/>
                  <a:pt x="4360552" y="792799"/>
                </a:cubicBezTo>
                <a:cubicBezTo>
                  <a:pt x="4365267" y="792799"/>
                  <a:pt x="4365267" y="792799"/>
                  <a:pt x="4365267" y="797528"/>
                </a:cubicBezTo>
                <a:cubicBezTo>
                  <a:pt x="4398277" y="797528"/>
                  <a:pt x="4398277" y="797528"/>
                  <a:pt x="4398277" y="797528"/>
                </a:cubicBezTo>
                <a:cubicBezTo>
                  <a:pt x="4398277" y="877926"/>
                  <a:pt x="4398277" y="877926"/>
                  <a:pt x="4398277" y="877926"/>
                </a:cubicBezTo>
                <a:cubicBezTo>
                  <a:pt x="4426571" y="877926"/>
                  <a:pt x="4426571" y="877926"/>
                  <a:pt x="4426571" y="877926"/>
                </a:cubicBezTo>
                <a:cubicBezTo>
                  <a:pt x="4426571" y="740776"/>
                  <a:pt x="4426571" y="740776"/>
                  <a:pt x="4426571" y="740776"/>
                </a:cubicBezTo>
                <a:cubicBezTo>
                  <a:pt x="4440718" y="740776"/>
                  <a:pt x="4440718" y="740776"/>
                  <a:pt x="4440718" y="740776"/>
                </a:cubicBezTo>
                <a:cubicBezTo>
                  <a:pt x="4440718" y="726588"/>
                  <a:pt x="4440718" y="726588"/>
                  <a:pt x="4440718" y="726588"/>
                </a:cubicBezTo>
                <a:cubicBezTo>
                  <a:pt x="4535031" y="726588"/>
                  <a:pt x="4535031" y="726588"/>
                  <a:pt x="4535031" y="726588"/>
                </a:cubicBezTo>
                <a:cubicBezTo>
                  <a:pt x="4535031" y="731318"/>
                  <a:pt x="4539748" y="731318"/>
                  <a:pt x="4539748" y="736047"/>
                </a:cubicBezTo>
                <a:cubicBezTo>
                  <a:pt x="4539748" y="806986"/>
                  <a:pt x="4539748" y="877926"/>
                  <a:pt x="4539748" y="948865"/>
                </a:cubicBezTo>
                <a:cubicBezTo>
                  <a:pt x="4558611" y="948865"/>
                  <a:pt x="4558611" y="948865"/>
                  <a:pt x="4558611" y="948865"/>
                </a:cubicBezTo>
                <a:cubicBezTo>
                  <a:pt x="4558611" y="963053"/>
                  <a:pt x="4558611" y="963053"/>
                  <a:pt x="4558611" y="963053"/>
                </a:cubicBezTo>
                <a:cubicBezTo>
                  <a:pt x="4577472" y="963053"/>
                  <a:pt x="4577472" y="963053"/>
                  <a:pt x="4577472" y="963053"/>
                </a:cubicBezTo>
                <a:cubicBezTo>
                  <a:pt x="4577472" y="911031"/>
                  <a:pt x="4577472" y="911031"/>
                  <a:pt x="4577472" y="911031"/>
                </a:cubicBezTo>
                <a:cubicBezTo>
                  <a:pt x="4605766" y="911031"/>
                  <a:pt x="4605766" y="911031"/>
                  <a:pt x="4605766" y="911031"/>
                </a:cubicBezTo>
                <a:cubicBezTo>
                  <a:pt x="4605766" y="901572"/>
                  <a:pt x="4605766" y="901572"/>
                  <a:pt x="4605766" y="901572"/>
                </a:cubicBezTo>
                <a:cubicBezTo>
                  <a:pt x="4634060" y="901572"/>
                  <a:pt x="4634060" y="901572"/>
                  <a:pt x="4634060" y="901572"/>
                </a:cubicBezTo>
                <a:cubicBezTo>
                  <a:pt x="4634060" y="911031"/>
                  <a:pt x="4634060" y="911031"/>
                  <a:pt x="4634060" y="911031"/>
                </a:cubicBezTo>
                <a:cubicBezTo>
                  <a:pt x="4648208" y="911031"/>
                  <a:pt x="4648208" y="911031"/>
                  <a:pt x="4648208" y="911031"/>
                </a:cubicBezTo>
                <a:cubicBezTo>
                  <a:pt x="4648208" y="906302"/>
                  <a:pt x="4652923" y="901572"/>
                  <a:pt x="4652923" y="901572"/>
                </a:cubicBezTo>
                <a:cubicBezTo>
                  <a:pt x="4657639" y="901572"/>
                  <a:pt x="4657639" y="901572"/>
                  <a:pt x="4657639" y="901572"/>
                </a:cubicBezTo>
                <a:cubicBezTo>
                  <a:pt x="4657639" y="901572"/>
                  <a:pt x="4662354" y="906302"/>
                  <a:pt x="4662354" y="911031"/>
                </a:cubicBezTo>
                <a:cubicBezTo>
                  <a:pt x="4671786" y="911031"/>
                  <a:pt x="4671786" y="911031"/>
                  <a:pt x="4671786" y="911031"/>
                </a:cubicBezTo>
                <a:cubicBezTo>
                  <a:pt x="4671786" y="821174"/>
                  <a:pt x="4671786" y="821174"/>
                  <a:pt x="4671786" y="821174"/>
                </a:cubicBezTo>
                <a:cubicBezTo>
                  <a:pt x="4700080" y="821174"/>
                  <a:pt x="4728374" y="821174"/>
                  <a:pt x="4751952" y="821174"/>
                </a:cubicBezTo>
                <a:cubicBezTo>
                  <a:pt x="4766099" y="518499"/>
                  <a:pt x="4766099" y="518499"/>
                  <a:pt x="4766099" y="518499"/>
                </a:cubicBezTo>
                <a:cubicBezTo>
                  <a:pt x="4751952" y="513770"/>
                  <a:pt x="4723659" y="504312"/>
                  <a:pt x="4747237" y="490124"/>
                </a:cubicBezTo>
                <a:cubicBezTo>
                  <a:pt x="4747237" y="490124"/>
                  <a:pt x="4742521" y="485394"/>
                  <a:pt x="4742521" y="485394"/>
                </a:cubicBezTo>
                <a:cubicBezTo>
                  <a:pt x="4742521" y="471206"/>
                  <a:pt x="4742521" y="466477"/>
                  <a:pt x="4751952" y="457019"/>
                </a:cubicBezTo>
                <a:cubicBezTo>
                  <a:pt x="4751952" y="452289"/>
                  <a:pt x="4751952" y="442831"/>
                  <a:pt x="4751952" y="438101"/>
                </a:cubicBezTo>
                <a:cubicBezTo>
                  <a:pt x="4770816" y="438101"/>
                  <a:pt x="4770816" y="438101"/>
                  <a:pt x="4770816" y="438101"/>
                </a:cubicBezTo>
                <a:cubicBezTo>
                  <a:pt x="4770816" y="409726"/>
                  <a:pt x="4770816" y="409726"/>
                  <a:pt x="4770816" y="409726"/>
                </a:cubicBezTo>
                <a:cubicBezTo>
                  <a:pt x="4770816" y="409726"/>
                  <a:pt x="4770816" y="409726"/>
                  <a:pt x="4775532" y="404996"/>
                </a:cubicBezTo>
                <a:cubicBezTo>
                  <a:pt x="4775532" y="315140"/>
                  <a:pt x="4775532" y="315140"/>
                  <a:pt x="4775532" y="315140"/>
                </a:cubicBezTo>
                <a:cubicBezTo>
                  <a:pt x="4770816" y="310410"/>
                  <a:pt x="4770816" y="310410"/>
                  <a:pt x="4770816" y="305681"/>
                </a:cubicBezTo>
                <a:cubicBezTo>
                  <a:pt x="4770816" y="300952"/>
                  <a:pt x="4775532" y="300952"/>
                  <a:pt x="4775532" y="296223"/>
                </a:cubicBezTo>
                <a:cubicBezTo>
                  <a:pt x="4775532" y="230012"/>
                  <a:pt x="4775532" y="230012"/>
                  <a:pt x="4775532" y="230012"/>
                </a:cubicBezTo>
                <a:cubicBezTo>
                  <a:pt x="4780247" y="225283"/>
                  <a:pt x="4780247" y="225283"/>
                  <a:pt x="4780247" y="225283"/>
                </a:cubicBezTo>
                <a:cubicBezTo>
                  <a:pt x="4780247" y="159073"/>
                  <a:pt x="4780247" y="159073"/>
                  <a:pt x="4780247" y="159073"/>
                </a:cubicBezTo>
                <a:cubicBezTo>
                  <a:pt x="4780247" y="154344"/>
                  <a:pt x="4780247" y="154344"/>
                  <a:pt x="4780247" y="154344"/>
                </a:cubicBezTo>
                <a:cubicBezTo>
                  <a:pt x="4780247" y="130697"/>
                  <a:pt x="4780247" y="130697"/>
                  <a:pt x="4780247" y="130697"/>
                </a:cubicBezTo>
                <a:cubicBezTo>
                  <a:pt x="4784962" y="130697"/>
                  <a:pt x="4784962" y="130697"/>
                  <a:pt x="4784962" y="130697"/>
                </a:cubicBezTo>
                <a:cubicBezTo>
                  <a:pt x="4784962" y="130697"/>
                  <a:pt x="4789678" y="130697"/>
                  <a:pt x="4789678" y="130697"/>
                </a:cubicBezTo>
                <a:cubicBezTo>
                  <a:pt x="4789678" y="149614"/>
                  <a:pt x="4789678" y="149614"/>
                  <a:pt x="4789678" y="149614"/>
                </a:cubicBezTo>
                <a:cubicBezTo>
                  <a:pt x="4789678" y="154344"/>
                  <a:pt x="4789678" y="154344"/>
                  <a:pt x="4789678" y="159073"/>
                </a:cubicBezTo>
                <a:cubicBezTo>
                  <a:pt x="4789678" y="225283"/>
                  <a:pt x="4789678" y="225283"/>
                  <a:pt x="4789678" y="225283"/>
                </a:cubicBezTo>
                <a:cubicBezTo>
                  <a:pt x="4789678" y="225283"/>
                  <a:pt x="4794393" y="225283"/>
                  <a:pt x="4794393" y="230012"/>
                </a:cubicBezTo>
                <a:cubicBezTo>
                  <a:pt x="4794393" y="296223"/>
                  <a:pt x="4794393" y="296223"/>
                  <a:pt x="4794393" y="296223"/>
                </a:cubicBezTo>
                <a:cubicBezTo>
                  <a:pt x="4794393" y="300952"/>
                  <a:pt x="4799109" y="300952"/>
                  <a:pt x="4803825" y="305681"/>
                </a:cubicBezTo>
                <a:cubicBezTo>
                  <a:pt x="4799109" y="310410"/>
                  <a:pt x="4799109" y="310410"/>
                  <a:pt x="4799109" y="315140"/>
                </a:cubicBezTo>
                <a:cubicBezTo>
                  <a:pt x="4799109" y="404996"/>
                  <a:pt x="4799109" y="404996"/>
                  <a:pt x="4799109" y="404996"/>
                </a:cubicBezTo>
                <a:cubicBezTo>
                  <a:pt x="4799109" y="409726"/>
                  <a:pt x="4799109" y="409726"/>
                  <a:pt x="4803825" y="409726"/>
                </a:cubicBezTo>
                <a:cubicBezTo>
                  <a:pt x="4803825" y="438101"/>
                  <a:pt x="4803825" y="438101"/>
                  <a:pt x="4803825" y="438101"/>
                </a:cubicBezTo>
                <a:cubicBezTo>
                  <a:pt x="4817973" y="438101"/>
                  <a:pt x="4817973" y="438101"/>
                  <a:pt x="4817973" y="438101"/>
                </a:cubicBezTo>
                <a:cubicBezTo>
                  <a:pt x="4817973" y="457019"/>
                  <a:pt x="4817973" y="457019"/>
                  <a:pt x="4817973" y="457019"/>
                </a:cubicBezTo>
                <a:cubicBezTo>
                  <a:pt x="4832119" y="466477"/>
                  <a:pt x="4832119" y="471206"/>
                  <a:pt x="4832119" y="485394"/>
                </a:cubicBezTo>
                <a:cubicBezTo>
                  <a:pt x="4827404" y="485394"/>
                  <a:pt x="4822687" y="490124"/>
                  <a:pt x="4822687" y="490124"/>
                </a:cubicBezTo>
                <a:cubicBezTo>
                  <a:pt x="4850981" y="499582"/>
                  <a:pt x="4817973" y="513770"/>
                  <a:pt x="4803825" y="518499"/>
                </a:cubicBezTo>
                <a:cubicBezTo>
                  <a:pt x="4813256" y="688754"/>
                  <a:pt x="4817973" y="859009"/>
                  <a:pt x="4827404" y="1033993"/>
                </a:cubicBezTo>
                <a:cubicBezTo>
                  <a:pt x="4836834" y="1033993"/>
                  <a:pt x="4836834" y="1033993"/>
                  <a:pt x="4836834" y="1033993"/>
                </a:cubicBezTo>
                <a:cubicBezTo>
                  <a:pt x="4836834" y="1019805"/>
                  <a:pt x="4836834" y="1010346"/>
                  <a:pt x="4836834" y="1000888"/>
                </a:cubicBezTo>
                <a:cubicBezTo>
                  <a:pt x="4855698" y="1000888"/>
                  <a:pt x="4869844" y="1000888"/>
                  <a:pt x="4888707" y="1000888"/>
                </a:cubicBezTo>
                <a:cubicBezTo>
                  <a:pt x="4888707" y="1038722"/>
                  <a:pt x="4888707" y="1038722"/>
                  <a:pt x="4888707" y="1038722"/>
                </a:cubicBezTo>
                <a:cubicBezTo>
                  <a:pt x="4888707" y="1038722"/>
                  <a:pt x="4893422" y="1038722"/>
                  <a:pt x="4898138" y="1038722"/>
                </a:cubicBezTo>
                <a:cubicBezTo>
                  <a:pt x="4898138" y="986700"/>
                  <a:pt x="4898138" y="986700"/>
                  <a:pt x="4898138" y="986700"/>
                </a:cubicBezTo>
                <a:cubicBezTo>
                  <a:pt x="4902855" y="986700"/>
                  <a:pt x="4902855" y="986700"/>
                  <a:pt x="4902855" y="986700"/>
                </a:cubicBezTo>
                <a:cubicBezTo>
                  <a:pt x="4902855" y="1005617"/>
                  <a:pt x="4902855" y="1019805"/>
                  <a:pt x="4902855" y="1033993"/>
                </a:cubicBezTo>
                <a:cubicBezTo>
                  <a:pt x="4912286" y="1033993"/>
                  <a:pt x="4912286" y="1033993"/>
                  <a:pt x="4912286" y="1033993"/>
                </a:cubicBezTo>
                <a:cubicBezTo>
                  <a:pt x="4926432" y="1033993"/>
                  <a:pt x="4935863" y="1033993"/>
                  <a:pt x="4945295" y="1033993"/>
                </a:cubicBezTo>
                <a:cubicBezTo>
                  <a:pt x="4945295" y="1005617"/>
                  <a:pt x="4945295" y="1005617"/>
                  <a:pt x="4945295" y="1005617"/>
                </a:cubicBezTo>
                <a:cubicBezTo>
                  <a:pt x="4964158" y="1005617"/>
                  <a:pt x="4964158" y="1005617"/>
                  <a:pt x="4964158" y="1005617"/>
                </a:cubicBezTo>
                <a:cubicBezTo>
                  <a:pt x="4964158" y="996158"/>
                  <a:pt x="4964158" y="996158"/>
                  <a:pt x="4964158" y="996158"/>
                </a:cubicBezTo>
                <a:cubicBezTo>
                  <a:pt x="4983020" y="996158"/>
                  <a:pt x="4983020" y="996158"/>
                  <a:pt x="4983020" y="996158"/>
                </a:cubicBezTo>
                <a:cubicBezTo>
                  <a:pt x="4983020" y="1000888"/>
                  <a:pt x="4983020" y="1000888"/>
                  <a:pt x="4983020" y="1000888"/>
                </a:cubicBezTo>
                <a:cubicBezTo>
                  <a:pt x="4997167" y="1000888"/>
                  <a:pt x="4997167" y="1000888"/>
                  <a:pt x="4997167" y="1000888"/>
                </a:cubicBezTo>
                <a:cubicBezTo>
                  <a:pt x="4997167" y="996158"/>
                  <a:pt x="4997167" y="996158"/>
                  <a:pt x="4997167" y="996158"/>
                </a:cubicBezTo>
                <a:cubicBezTo>
                  <a:pt x="5138639" y="996158"/>
                  <a:pt x="5138639" y="996158"/>
                  <a:pt x="5138639" y="996158"/>
                </a:cubicBezTo>
                <a:cubicBezTo>
                  <a:pt x="5138639" y="991429"/>
                  <a:pt x="5138639" y="991429"/>
                  <a:pt x="5138639" y="991429"/>
                </a:cubicBezTo>
                <a:cubicBezTo>
                  <a:pt x="5148069" y="991429"/>
                  <a:pt x="5148069" y="991429"/>
                  <a:pt x="5148069" y="991429"/>
                </a:cubicBezTo>
                <a:cubicBezTo>
                  <a:pt x="5148069" y="996158"/>
                  <a:pt x="5148069" y="996158"/>
                  <a:pt x="5148069" y="996158"/>
                </a:cubicBezTo>
                <a:cubicBezTo>
                  <a:pt x="5157500" y="996158"/>
                  <a:pt x="5157500" y="996158"/>
                  <a:pt x="5157500" y="996158"/>
                </a:cubicBezTo>
                <a:cubicBezTo>
                  <a:pt x="5157500" y="1005617"/>
                  <a:pt x="5157500" y="1005617"/>
                  <a:pt x="5157500" y="1005617"/>
                </a:cubicBezTo>
                <a:cubicBezTo>
                  <a:pt x="5166932" y="1005617"/>
                  <a:pt x="5166932" y="1005617"/>
                  <a:pt x="5166932" y="1005617"/>
                </a:cubicBezTo>
                <a:cubicBezTo>
                  <a:pt x="5166932" y="1000888"/>
                  <a:pt x="5166932" y="1000888"/>
                  <a:pt x="5166932" y="1000888"/>
                </a:cubicBezTo>
                <a:cubicBezTo>
                  <a:pt x="5171648" y="1000888"/>
                  <a:pt x="5171648" y="1000888"/>
                  <a:pt x="5171648" y="1000888"/>
                </a:cubicBezTo>
                <a:cubicBezTo>
                  <a:pt x="5171648" y="1005617"/>
                  <a:pt x="5171648" y="1005617"/>
                  <a:pt x="5171648" y="1005617"/>
                </a:cubicBezTo>
                <a:cubicBezTo>
                  <a:pt x="5199941" y="1005617"/>
                  <a:pt x="5199941" y="1005617"/>
                  <a:pt x="5199941" y="1005617"/>
                </a:cubicBezTo>
                <a:cubicBezTo>
                  <a:pt x="5199941" y="1000888"/>
                  <a:pt x="5199941" y="1000888"/>
                  <a:pt x="5199941" y="1000888"/>
                </a:cubicBezTo>
                <a:cubicBezTo>
                  <a:pt x="5214088" y="1000888"/>
                  <a:pt x="5214088" y="1000888"/>
                  <a:pt x="5214088" y="1000888"/>
                </a:cubicBezTo>
                <a:cubicBezTo>
                  <a:pt x="5214088" y="1038722"/>
                  <a:pt x="5214088" y="1038722"/>
                  <a:pt x="5214088" y="1038722"/>
                </a:cubicBezTo>
                <a:cubicBezTo>
                  <a:pt x="5218805" y="1038722"/>
                  <a:pt x="5218805" y="1038722"/>
                  <a:pt x="5218805" y="1038722"/>
                </a:cubicBezTo>
                <a:cubicBezTo>
                  <a:pt x="5218805" y="1029263"/>
                  <a:pt x="5218805" y="1029263"/>
                  <a:pt x="5218805" y="1029263"/>
                </a:cubicBezTo>
                <a:cubicBezTo>
                  <a:pt x="5228236" y="1029263"/>
                  <a:pt x="5228236" y="1029263"/>
                  <a:pt x="5228236" y="1029263"/>
                </a:cubicBezTo>
                <a:cubicBezTo>
                  <a:pt x="5228236" y="1038722"/>
                  <a:pt x="5228236" y="1038722"/>
                  <a:pt x="5228236" y="1038722"/>
                </a:cubicBezTo>
                <a:cubicBezTo>
                  <a:pt x="5251814" y="1038722"/>
                  <a:pt x="5251814" y="1038722"/>
                  <a:pt x="5251814" y="1038722"/>
                </a:cubicBezTo>
                <a:cubicBezTo>
                  <a:pt x="5251814" y="1019805"/>
                  <a:pt x="5251814" y="1019805"/>
                  <a:pt x="5251814" y="1019805"/>
                </a:cubicBezTo>
                <a:cubicBezTo>
                  <a:pt x="5280108" y="1015075"/>
                  <a:pt x="5280108" y="1015075"/>
                  <a:pt x="5280108" y="1015075"/>
                </a:cubicBezTo>
                <a:cubicBezTo>
                  <a:pt x="5280108" y="996158"/>
                  <a:pt x="5280108" y="981970"/>
                  <a:pt x="5280108" y="967783"/>
                </a:cubicBezTo>
                <a:cubicBezTo>
                  <a:pt x="5289539" y="967783"/>
                  <a:pt x="5289539" y="967783"/>
                  <a:pt x="5289539" y="967783"/>
                </a:cubicBezTo>
                <a:cubicBezTo>
                  <a:pt x="5289539" y="981970"/>
                  <a:pt x="5289539" y="996158"/>
                  <a:pt x="5289539" y="1015075"/>
                </a:cubicBezTo>
                <a:cubicBezTo>
                  <a:pt x="5303686" y="1015075"/>
                  <a:pt x="5303686" y="1015075"/>
                  <a:pt x="5303686" y="1015075"/>
                </a:cubicBezTo>
                <a:cubicBezTo>
                  <a:pt x="5303686" y="996158"/>
                  <a:pt x="5303686" y="981970"/>
                  <a:pt x="5303686" y="967783"/>
                </a:cubicBezTo>
                <a:cubicBezTo>
                  <a:pt x="5313117" y="967783"/>
                  <a:pt x="5313117" y="967783"/>
                  <a:pt x="5313117" y="967783"/>
                </a:cubicBezTo>
                <a:cubicBezTo>
                  <a:pt x="5313117" y="981970"/>
                  <a:pt x="5313117" y="996158"/>
                  <a:pt x="5313117" y="1005617"/>
                </a:cubicBezTo>
                <a:cubicBezTo>
                  <a:pt x="5322550" y="1005617"/>
                  <a:pt x="5322550" y="1005617"/>
                  <a:pt x="5322550" y="1005617"/>
                </a:cubicBezTo>
                <a:cubicBezTo>
                  <a:pt x="5322550" y="1010346"/>
                  <a:pt x="5322550" y="1010346"/>
                  <a:pt x="5322550" y="1010346"/>
                </a:cubicBezTo>
                <a:cubicBezTo>
                  <a:pt x="5336696" y="1010346"/>
                  <a:pt x="5336696" y="1010346"/>
                  <a:pt x="5336696" y="1010346"/>
                </a:cubicBezTo>
                <a:cubicBezTo>
                  <a:pt x="5336696" y="1005617"/>
                  <a:pt x="5336696" y="1005617"/>
                  <a:pt x="5336696" y="1005617"/>
                </a:cubicBezTo>
                <a:cubicBezTo>
                  <a:pt x="5346127" y="1005617"/>
                  <a:pt x="5346127" y="1005617"/>
                  <a:pt x="5346127" y="1005617"/>
                </a:cubicBezTo>
                <a:cubicBezTo>
                  <a:pt x="5346127" y="1019805"/>
                  <a:pt x="5346127" y="1019805"/>
                  <a:pt x="5346127" y="1019805"/>
                </a:cubicBezTo>
                <a:cubicBezTo>
                  <a:pt x="5355559" y="1019805"/>
                  <a:pt x="5355559" y="1019805"/>
                  <a:pt x="5355559" y="1019805"/>
                </a:cubicBezTo>
                <a:cubicBezTo>
                  <a:pt x="5355559" y="1024534"/>
                  <a:pt x="5355559" y="1024534"/>
                  <a:pt x="5355559" y="1024534"/>
                </a:cubicBezTo>
                <a:cubicBezTo>
                  <a:pt x="5355559" y="1024534"/>
                  <a:pt x="5355559" y="1024534"/>
                  <a:pt x="5350843" y="1024534"/>
                </a:cubicBezTo>
                <a:cubicBezTo>
                  <a:pt x="5350843" y="1033992"/>
                  <a:pt x="5350843" y="1038722"/>
                  <a:pt x="5350843" y="1041086"/>
                </a:cubicBezTo>
                <a:lnTo>
                  <a:pt x="5350843" y="1041933"/>
                </a:lnTo>
                <a:lnTo>
                  <a:pt x="3780912" y="1041933"/>
                </a:lnTo>
                <a:lnTo>
                  <a:pt x="3780912" y="1044657"/>
                </a:lnTo>
                <a:cubicBezTo>
                  <a:pt x="3780912" y="1054633"/>
                  <a:pt x="3780912" y="1054633"/>
                  <a:pt x="3780912" y="1054633"/>
                </a:cubicBezTo>
                <a:lnTo>
                  <a:pt x="0" y="1054633"/>
                </a:lnTo>
                <a:cubicBezTo>
                  <a:pt x="0" y="822898"/>
                  <a:pt x="0" y="822898"/>
                  <a:pt x="0" y="822898"/>
                </a:cubicBezTo>
                <a:cubicBezTo>
                  <a:pt x="61748" y="822898"/>
                  <a:pt x="61748" y="822898"/>
                  <a:pt x="61748" y="822898"/>
                </a:cubicBezTo>
                <a:cubicBezTo>
                  <a:pt x="61748" y="865461"/>
                  <a:pt x="61748" y="865461"/>
                  <a:pt x="61748" y="865461"/>
                </a:cubicBezTo>
                <a:cubicBezTo>
                  <a:pt x="113997" y="865461"/>
                  <a:pt x="113997" y="865461"/>
                  <a:pt x="113997" y="865461"/>
                </a:cubicBezTo>
                <a:cubicBezTo>
                  <a:pt x="113997" y="893837"/>
                  <a:pt x="113997" y="893837"/>
                  <a:pt x="113997" y="893837"/>
                </a:cubicBezTo>
                <a:cubicBezTo>
                  <a:pt x="151996" y="893837"/>
                  <a:pt x="151996" y="893837"/>
                  <a:pt x="151996" y="893837"/>
                </a:cubicBezTo>
                <a:cubicBezTo>
                  <a:pt x="151996" y="874920"/>
                  <a:pt x="151996" y="851273"/>
                  <a:pt x="151996" y="832356"/>
                </a:cubicBezTo>
                <a:cubicBezTo>
                  <a:pt x="170996" y="832356"/>
                  <a:pt x="170996" y="832356"/>
                  <a:pt x="170996" y="832356"/>
                </a:cubicBezTo>
                <a:cubicBezTo>
                  <a:pt x="170996" y="827627"/>
                  <a:pt x="170996" y="827627"/>
                  <a:pt x="170996" y="827627"/>
                </a:cubicBezTo>
                <a:cubicBezTo>
                  <a:pt x="189995" y="827627"/>
                  <a:pt x="189995" y="827627"/>
                  <a:pt x="189995" y="827627"/>
                </a:cubicBezTo>
                <a:cubicBezTo>
                  <a:pt x="189995" y="832356"/>
                  <a:pt x="189995" y="832356"/>
                  <a:pt x="189995" y="832356"/>
                </a:cubicBezTo>
                <a:cubicBezTo>
                  <a:pt x="213745" y="832356"/>
                  <a:pt x="213745" y="832356"/>
                  <a:pt x="213745" y="832356"/>
                </a:cubicBezTo>
                <a:cubicBezTo>
                  <a:pt x="213745" y="870191"/>
                  <a:pt x="213745" y="870191"/>
                  <a:pt x="213745" y="870191"/>
                </a:cubicBezTo>
                <a:cubicBezTo>
                  <a:pt x="284993" y="870191"/>
                  <a:pt x="284993" y="870191"/>
                  <a:pt x="284993" y="870191"/>
                </a:cubicBezTo>
                <a:cubicBezTo>
                  <a:pt x="284993" y="884379"/>
                  <a:pt x="284993" y="884379"/>
                  <a:pt x="284993" y="884379"/>
                </a:cubicBezTo>
                <a:cubicBezTo>
                  <a:pt x="289743" y="884379"/>
                  <a:pt x="294493" y="884379"/>
                  <a:pt x="294493" y="884379"/>
                </a:cubicBezTo>
                <a:cubicBezTo>
                  <a:pt x="294493" y="903296"/>
                  <a:pt x="294493" y="903296"/>
                  <a:pt x="294493" y="903296"/>
                </a:cubicBezTo>
                <a:cubicBezTo>
                  <a:pt x="322992" y="903296"/>
                  <a:pt x="322992" y="903296"/>
                  <a:pt x="322992" y="903296"/>
                </a:cubicBezTo>
                <a:cubicBezTo>
                  <a:pt x="322992" y="898566"/>
                  <a:pt x="322992" y="898566"/>
                  <a:pt x="322992" y="898566"/>
                </a:cubicBezTo>
                <a:cubicBezTo>
                  <a:pt x="337242" y="898566"/>
                  <a:pt x="337242" y="898566"/>
                  <a:pt x="337242" y="898566"/>
                </a:cubicBezTo>
                <a:cubicBezTo>
                  <a:pt x="337242" y="903296"/>
                  <a:pt x="337242" y="903296"/>
                  <a:pt x="337242" y="903296"/>
                </a:cubicBezTo>
                <a:cubicBezTo>
                  <a:pt x="346742" y="903296"/>
                  <a:pt x="360991" y="903296"/>
                  <a:pt x="375241" y="903296"/>
                </a:cubicBezTo>
                <a:cubicBezTo>
                  <a:pt x="375241" y="922213"/>
                  <a:pt x="375241" y="922213"/>
                  <a:pt x="375241" y="922213"/>
                </a:cubicBezTo>
                <a:cubicBezTo>
                  <a:pt x="403740" y="922213"/>
                  <a:pt x="403740" y="922213"/>
                  <a:pt x="403740" y="922213"/>
                </a:cubicBezTo>
                <a:cubicBezTo>
                  <a:pt x="403740" y="917484"/>
                  <a:pt x="403740" y="917484"/>
                  <a:pt x="403740" y="917484"/>
                </a:cubicBezTo>
                <a:cubicBezTo>
                  <a:pt x="422740" y="917484"/>
                  <a:pt x="422740" y="917484"/>
                  <a:pt x="422740" y="917484"/>
                </a:cubicBezTo>
                <a:cubicBezTo>
                  <a:pt x="422740" y="922213"/>
                  <a:pt x="422740" y="922213"/>
                  <a:pt x="422740" y="922213"/>
                </a:cubicBezTo>
                <a:cubicBezTo>
                  <a:pt x="451239" y="922213"/>
                  <a:pt x="451239" y="922213"/>
                  <a:pt x="451239" y="922213"/>
                </a:cubicBezTo>
                <a:cubicBezTo>
                  <a:pt x="451239" y="619538"/>
                  <a:pt x="451239" y="619538"/>
                  <a:pt x="451239" y="619538"/>
                </a:cubicBezTo>
                <a:cubicBezTo>
                  <a:pt x="479738" y="619538"/>
                  <a:pt x="479738" y="619538"/>
                  <a:pt x="479738" y="619538"/>
                </a:cubicBezTo>
                <a:cubicBezTo>
                  <a:pt x="479738" y="605350"/>
                  <a:pt x="479738" y="605350"/>
                  <a:pt x="479738" y="605350"/>
                </a:cubicBezTo>
                <a:cubicBezTo>
                  <a:pt x="555737" y="619538"/>
                  <a:pt x="555737" y="619538"/>
                  <a:pt x="555737" y="619538"/>
                </a:cubicBezTo>
                <a:cubicBezTo>
                  <a:pt x="555737" y="761417"/>
                  <a:pt x="555737" y="761417"/>
                  <a:pt x="555737" y="761417"/>
                </a:cubicBezTo>
                <a:cubicBezTo>
                  <a:pt x="584236" y="761417"/>
                  <a:pt x="584236" y="761417"/>
                  <a:pt x="584236" y="761417"/>
                </a:cubicBezTo>
                <a:cubicBezTo>
                  <a:pt x="584236" y="756688"/>
                  <a:pt x="588986" y="756688"/>
                  <a:pt x="588986" y="756688"/>
                </a:cubicBezTo>
                <a:cubicBezTo>
                  <a:pt x="598486" y="756688"/>
                  <a:pt x="598486" y="756688"/>
                  <a:pt x="598486" y="756688"/>
                </a:cubicBezTo>
                <a:cubicBezTo>
                  <a:pt x="603235" y="756688"/>
                  <a:pt x="603235" y="756688"/>
                  <a:pt x="603235" y="761417"/>
                </a:cubicBezTo>
                <a:cubicBezTo>
                  <a:pt x="636485" y="761417"/>
                  <a:pt x="636485" y="761417"/>
                  <a:pt x="636485" y="761417"/>
                </a:cubicBezTo>
                <a:cubicBezTo>
                  <a:pt x="636485" y="841815"/>
                  <a:pt x="636485" y="841815"/>
                  <a:pt x="636485" y="841815"/>
                </a:cubicBezTo>
                <a:cubicBezTo>
                  <a:pt x="664984" y="841815"/>
                  <a:pt x="664984" y="841815"/>
                  <a:pt x="664984" y="841815"/>
                </a:cubicBezTo>
                <a:cubicBezTo>
                  <a:pt x="664984" y="704665"/>
                  <a:pt x="664984" y="704665"/>
                  <a:pt x="664984" y="704665"/>
                </a:cubicBezTo>
                <a:cubicBezTo>
                  <a:pt x="679234" y="704665"/>
                  <a:pt x="679234" y="704665"/>
                  <a:pt x="679234" y="704665"/>
                </a:cubicBezTo>
                <a:cubicBezTo>
                  <a:pt x="679234" y="690477"/>
                  <a:pt x="679234" y="690477"/>
                  <a:pt x="679234" y="690477"/>
                </a:cubicBezTo>
                <a:cubicBezTo>
                  <a:pt x="774231" y="690477"/>
                  <a:pt x="774231" y="690477"/>
                  <a:pt x="774231" y="690477"/>
                </a:cubicBezTo>
                <a:cubicBezTo>
                  <a:pt x="774231" y="695207"/>
                  <a:pt x="778981" y="695207"/>
                  <a:pt x="778981" y="699936"/>
                </a:cubicBezTo>
                <a:cubicBezTo>
                  <a:pt x="778981" y="770875"/>
                  <a:pt x="778981" y="841815"/>
                  <a:pt x="778981" y="912754"/>
                </a:cubicBezTo>
                <a:cubicBezTo>
                  <a:pt x="797981" y="912754"/>
                  <a:pt x="797981" y="912754"/>
                  <a:pt x="797981" y="912754"/>
                </a:cubicBezTo>
                <a:cubicBezTo>
                  <a:pt x="797981" y="926942"/>
                  <a:pt x="797981" y="926942"/>
                  <a:pt x="797981" y="926942"/>
                </a:cubicBezTo>
                <a:cubicBezTo>
                  <a:pt x="816981" y="926942"/>
                  <a:pt x="816981" y="926942"/>
                  <a:pt x="816981" y="926942"/>
                </a:cubicBezTo>
                <a:cubicBezTo>
                  <a:pt x="816981" y="874920"/>
                  <a:pt x="816981" y="874920"/>
                  <a:pt x="816981" y="874920"/>
                </a:cubicBezTo>
                <a:cubicBezTo>
                  <a:pt x="845480" y="874920"/>
                  <a:pt x="845480" y="874920"/>
                  <a:pt x="845480" y="874920"/>
                </a:cubicBezTo>
                <a:cubicBezTo>
                  <a:pt x="845480" y="865461"/>
                  <a:pt x="845480" y="865461"/>
                  <a:pt x="845480" y="865461"/>
                </a:cubicBezTo>
                <a:cubicBezTo>
                  <a:pt x="873979" y="865461"/>
                  <a:pt x="873979" y="865461"/>
                  <a:pt x="873979" y="865461"/>
                </a:cubicBezTo>
                <a:cubicBezTo>
                  <a:pt x="873979" y="874920"/>
                  <a:pt x="873979" y="874920"/>
                  <a:pt x="873979" y="874920"/>
                </a:cubicBezTo>
                <a:cubicBezTo>
                  <a:pt x="888229" y="874920"/>
                  <a:pt x="888229" y="874920"/>
                  <a:pt x="888229" y="874920"/>
                </a:cubicBezTo>
                <a:cubicBezTo>
                  <a:pt x="888229" y="870191"/>
                  <a:pt x="892979" y="865461"/>
                  <a:pt x="892979" y="865461"/>
                </a:cubicBezTo>
                <a:cubicBezTo>
                  <a:pt x="897729" y="865461"/>
                  <a:pt x="897729" y="865461"/>
                  <a:pt x="897729" y="865461"/>
                </a:cubicBezTo>
                <a:cubicBezTo>
                  <a:pt x="897729" y="865461"/>
                  <a:pt x="902478" y="870191"/>
                  <a:pt x="902478" y="874920"/>
                </a:cubicBezTo>
                <a:cubicBezTo>
                  <a:pt x="911978" y="874920"/>
                  <a:pt x="911978" y="874920"/>
                  <a:pt x="911978" y="874920"/>
                </a:cubicBezTo>
                <a:cubicBezTo>
                  <a:pt x="911978" y="785063"/>
                  <a:pt x="911978" y="785063"/>
                  <a:pt x="911978" y="785063"/>
                </a:cubicBezTo>
                <a:cubicBezTo>
                  <a:pt x="940478" y="785063"/>
                  <a:pt x="968977" y="785063"/>
                  <a:pt x="992726" y="785063"/>
                </a:cubicBezTo>
                <a:cubicBezTo>
                  <a:pt x="1006976" y="482388"/>
                  <a:pt x="1006976" y="482388"/>
                  <a:pt x="1006976" y="482388"/>
                </a:cubicBezTo>
                <a:cubicBezTo>
                  <a:pt x="992726" y="477659"/>
                  <a:pt x="964227" y="468201"/>
                  <a:pt x="987977" y="454013"/>
                </a:cubicBezTo>
                <a:cubicBezTo>
                  <a:pt x="987977" y="454013"/>
                  <a:pt x="983227" y="449283"/>
                  <a:pt x="983227" y="449283"/>
                </a:cubicBezTo>
                <a:cubicBezTo>
                  <a:pt x="983227" y="435095"/>
                  <a:pt x="983227" y="430366"/>
                  <a:pt x="992726" y="420908"/>
                </a:cubicBezTo>
                <a:cubicBezTo>
                  <a:pt x="992726" y="416178"/>
                  <a:pt x="992726" y="406720"/>
                  <a:pt x="992726" y="401990"/>
                </a:cubicBezTo>
                <a:cubicBezTo>
                  <a:pt x="1011726" y="401990"/>
                  <a:pt x="1011726" y="401990"/>
                  <a:pt x="1011726" y="401990"/>
                </a:cubicBezTo>
                <a:cubicBezTo>
                  <a:pt x="1011726" y="373615"/>
                  <a:pt x="1011726" y="373615"/>
                  <a:pt x="1011726" y="373615"/>
                </a:cubicBezTo>
                <a:cubicBezTo>
                  <a:pt x="1011726" y="373615"/>
                  <a:pt x="1011726" y="373615"/>
                  <a:pt x="1016476" y="368885"/>
                </a:cubicBezTo>
                <a:cubicBezTo>
                  <a:pt x="1016476" y="279029"/>
                  <a:pt x="1016476" y="279029"/>
                  <a:pt x="1016476" y="279029"/>
                </a:cubicBezTo>
                <a:cubicBezTo>
                  <a:pt x="1011726" y="274299"/>
                  <a:pt x="1011726" y="274299"/>
                  <a:pt x="1011726" y="269570"/>
                </a:cubicBezTo>
                <a:cubicBezTo>
                  <a:pt x="1011726" y="264841"/>
                  <a:pt x="1016476" y="264841"/>
                  <a:pt x="1016476" y="260112"/>
                </a:cubicBezTo>
                <a:cubicBezTo>
                  <a:pt x="1016476" y="193901"/>
                  <a:pt x="1016476" y="193901"/>
                  <a:pt x="1016476" y="193901"/>
                </a:cubicBezTo>
                <a:cubicBezTo>
                  <a:pt x="1021226" y="189172"/>
                  <a:pt x="1021226" y="189172"/>
                  <a:pt x="1021226" y="189172"/>
                </a:cubicBezTo>
                <a:cubicBezTo>
                  <a:pt x="1021226" y="122961"/>
                  <a:pt x="1021226" y="122961"/>
                  <a:pt x="1021226" y="122961"/>
                </a:cubicBezTo>
                <a:cubicBezTo>
                  <a:pt x="1021226" y="118232"/>
                  <a:pt x="1021226" y="118232"/>
                  <a:pt x="1021226" y="118232"/>
                </a:cubicBezTo>
                <a:cubicBezTo>
                  <a:pt x="1021226" y="94586"/>
                  <a:pt x="1021226" y="94586"/>
                  <a:pt x="1021226" y="94586"/>
                </a:cubicBezTo>
                <a:cubicBezTo>
                  <a:pt x="1025976" y="94586"/>
                  <a:pt x="1025976" y="94586"/>
                  <a:pt x="1025976" y="94586"/>
                </a:cubicBezTo>
                <a:cubicBezTo>
                  <a:pt x="1025976" y="94586"/>
                  <a:pt x="1030726" y="94586"/>
                  <a:pt x="1030726" y="94586"/>
                </a:cubicBezTo>
                <a:cubicBezTo>
                  <a:pt x="1030726" y="113503"/>
                  <a:pt x="1030726" y="113503"/>
                  <a:pt x="1030726" y="113503"/>
                </a:cubicBezTo>
                <a:cubicBezTo>
                  <a:pt x="1030726" y="118232"/>
                  <a:pt x="1030726" y="118232"/>
                  <a:pt x="1030726" y="122961"/>
                </a:cubicBezTo>
                <a:cubicBezTo>
                  <a:pt x="1030726" y="189172"/>
                  <a:pt x="1030726" y="189172"/>
                  <a:pt x="1030726" y="189172"/>
                </a:cubicBezTo>
                <a:cubicBezTo>
                  <a:pt x="1030726" y="189172"/>
                  <a:pt x="1035475" y="189172"/>
                  <a:pt x="1035475" y="193901"/>
                </a:cubicBezTo>
                <a:cubicBezTo>
                  <a:pt x="1035475" y="260112"/>
                  <a:pt x="1035475" y="260112"/>
                  <a:pt x="1035475" y="260112"/>
                </a:cubicBezTo>
                <a:cubicBezTo>
                  <a:pt x="1035475" y="264841"/>
                  <a:pt x="1040225" y="264841"/>
                  <a:pt x="1044975" y="269570"/>
                </a:cubicBezTo>
                <a:cubicBezTo>
                  <a:pt x="1040225" y="274299"/>
                  <a:pt x="1040225" y="274299"/>
                  <a:pt x="1040225" y="279029"/>
                </a:cubicBezTo>
                <a:cubicBezTo>
                  <a:pt x="1040225" y="368885"/>
                  <a:pt x="1040225" y="368885"/>
                  <a:pt x="1040225" y="368885"/>
                </a:cubicBezTo>
                <a:cubicBezTo>
                  <a:pt x="1040225" y="373615"/>
                  <a:pt x="1040225" y="373615"/>
                  <a:pt x="1044975" y="373615"/>
                </a:cubicBezTo>
                <a:cubicBezTo>
                  <a:pt x="1044975" y="401990"/>
                  <a:pt x="1044975" y="401990"/>
                  <a:pt x="1044975" y="401990"/>
                </a:cubicBezTo>
                <a:cubicBezTo>
                  <a:pt x="1059225" y="401990"/>
                  <a:pt x="1059225" y="401990"/>
                  <a:pt x="1059225" y="401990"/>
                </a:cubicBezTo>
                <a:cubicBezTo>
                  <a:pt x="1059225" y="420908"/>
                  <a:pt x="1059225" y="420908"/>
                  <a:pt x="1059225" y="420908"/>
                </a:cubicBezTo>
                <a:cubicBezTo>
                  <a:pt x="1073474" y="430366"/>
                  <a:pt x="1073474" y="435095"/>
                  <a:pt x="1073474" y="449283"/>
                </a:cubicBezTo>
                <a:cubicBezTo>
                  <a:pt x="1068725" y="449283"/>
                  <a:pt x="1063975" y="454013"/>
                  <a:pt x="1063975" y="454013"/>
                </a:cubicBezTo>
                <a:cubicBezTo>
                  <a:pt x="1092474" y="463471"/>
                  <a:pt x="1059225" y="477659"/>
                  <a:pt x="1044975" y="482388"/>
                </a:cubicBezTo>
                <a:cubicBezTo>
                  <a:pt x="1054475" y="652643"/>
                  <a:pt x="1059225" y="822898"/>
                  <a:pt x="1068725" y="997882"/>
                </a:cubicBezTo>
                <a:cubicBezTo>
                  <a:pt x="1078224" y="997882"/>
                  <a:pt x="1078224" y="997882"/>
                  <a:pt x="1078224" y="997882"/>
                </a:cubicBezTo>
                <a:cubicBezTo>
                  <a:pt x="1078224" y="983694"/>
                  <a:pt x="1078224" y="974235"/>
                  <a:pt x="1078224" y="964777"/>
                </a:cubicBezTo>
                <a:cubicBezTo>
                  <a:pt x="1097224" y="964777"/>
                  <a:pt x="1111474" y="964777"/>
                  <a:pt x="1130473" y="964777"/>
                </a:cubicBezTo>
                <a:cubicBezTo>
                  <a:pt x="1130473" y="1002611"/>
                  <a:pt x="1130473" y="1002611"/>
                  <a:pt x="1130473" y="1002611"/>
                </a:cubicBezTo>
                <a:cubicBezTo>
                  <a:pt x="1130473" y="1002611"/>
                  <a:pt x="1135223" y="1002611"/>
                  <a:pt x="1139973" y="1002611"/>
                </a:cubicBezTo>
                <a:cubicBezTo>
                  <a:pt x="1139973" y="950589"/>
                  <a:pt x="1139973" y="950589"/>
                  <a:pt x="1139973" y="950589"/>
                </a:cubicBezTo>
                <a:cubicBezTo>
                  <a:pt x="1144723" y="950589"/>
                  <a:pt x="1144723" y="950589"/>
                  <a:pt x="1144723" y="950589"/>
                </a:cubicBezTo>
                <a:cubicBezTo>
                  <a:pt x="1144723" y="969506"/>
                  <a:pt x="1144723" y="983694"/>
                  <a:pt x="1144723" y="997882"/>
                </a:cubicBezTo>
                <a:cubicBezTo>
                  <a:pt x="1154223" y="997882"/>
                  <a:pt x="1154223" y="997882"/>
                  <a:pt x="1154223" y="997882"/>
                </a:cubicBezTo>
                <a:cubicBezTo>
                  <a:pt x="1168472" y="997882"/>
                  <a:pt x="1177972" y="997882"/>
                  <a:pt x="1187472" y="997882"/>
                </a:cubicBezTo>
                <a:cubicBezTo>
                  <a:pt x="1187472" y="969506"/>
                  <a:pt x="1187472" y="969506"/>
                  <a:pt x="1187472" y="969506"/>
                </a:cubicBezTo>
                <a:cubicBezTo>
                  <a:pt x="1206471" y="969506"/>
                  <a:pt x="1206471" y="969506"/>
                  <a:pt x="1206471" y="969506"/>
                </a:cubicBezTo>
                <a:cubicBezTo>
                  <a:pt x="1206471" y="960047"/>
                  <a:pt x="1206471" y="960047"/>
                  <a:pt x="1206471" y="960047"/>
                </a:cubicBezTo>
                <a:cubicBezTo>
                  <a:pt x="1225471" y="960047"/>
                  <a:pt x="1225471" y="960047"/>
                  <a:pt x="1225471" y="960047"/>
                </a:cubicBezTo>
                <a:cubicBezTo>
                  <a:pt x="1225471" y="964777"/>
                  <a:pt x="1225471" y="964777"/>
                  <a:pt x="1225471" y="964777"/>
                </a:cubicBezTo>
                <a:cubicBezTo>
                  <a:pt x="1239721" y="964777"/>
                  <a:pt x="1239721" y="964777"/>
                  <a:pt x="1239721" y="964777"/>
                </a:cubicBezTo>
                <a:cubicBezTo>
                  <a:pt x="1239721" y="960047"/>
                  <a:pt x="1239721" y="960047"/>
                  <a:pt x="1239721" y="960047"/>
                </a:cubicBezTo>
                <a:cubicBezTo>
                  <a:pt x="1382217" y="960047"/>
                  <a:pt x="1382217" y="960047"/>
                  <a:pt x="1382217" y="960047"/>
                </a:cubicBezTo>
                <a:cubicBezTo>
                  <a:pt x="1382217" y="955318"/>
                  <a:pt x="1382217" y="955318"/>
                  <a:pt x="1382217" y="955318"/>
                </a:cubicBezTo>
                <a:cubicBezTo>
                  <a:pt x="1391717" y="955318"/>
                  <a:pt x="1391717" y="955318"/>
                  <a:pt x="1391717" y="955318"/>
                </a:cubicBezTo>
                <a:cubicBezTo>
                  <a:pt x="1391717" y="960047"/>
                  <a:pt x="1391717" y="960047"/>
                  <a:pt x="1391717" y="960047"/>
                </a:cubicBezTo>
                <a:cubicBezTo>
                  <a:pt x="1401217" y="960047"/>
                  <a:pt x="1401217" y="960047"/>
                  <a:pt x="1401217" y="960047"/>
                </a:cubicBezTo>
                <a:cubicBezTo>
                  <a:pt x="1401217" y="969506"/>
                  <a:pt x="1401217" y="969506"/>
                  <a:pt x="1401217" y="969506"/>
                </a:cubicBezTo>
                <a:cubicBezTo>
                  <a:pt x="1410717" y="969506"/>
                  <a:pt x="1410717" y="969506"/>
                  <a:pt x="1410717" y="969506"/>
                </a:cubicBezTo>
                <a:cubicBezTo>
                  <a:pt x="1410717" y="964777"/>
                  <a:pt x="1410717" y="964777"/>
                  <a:pt x="1410717" y="964777"/>
                </a:cubicBezTo>
                <a:cubicBezTo>
                  <a:pt x="1415467" y="964777"/>
                  <a:pt x="1415467" y="964777"/>
                  <a:pt x="1415467" y="964777"/>
                </a:cubicBezTo>
                <a:cubicBezTo>
                  <a:pt x="1415467" y="969506"/>
                  <a:pt x="1415467" y="969506"/>
                  <a:pt x="1415467" y="969506"/>
                </a:cubicBezTo>
                <a:cubicBezTo>
                  <a:pt x="1443966" y="969506"/>
                  <a:pt x="1443966" y="969506"/>
                  <a:pt x="1443966" y="969506"/>
                </a:cubicBezTo>
                <a:cubicBezTo>
                  <a:pt x="1443966" y="964777"/>
                  <a:pt x="1443966" y="964777"/>
                  <a:pt x="1443966" y="964777"/>
                </a:cubicBezTo>
                <a:cubicBezTo>
                  <a:pt x="1458216" y="964777"/>
                  <a:pt x="1458216" y="964777"/>
                  <a:pt x="1458216" y="964777"/>
                </a:cubicBezTo>
                <a:cubicBezTo>
                  <a:pt x="1458216" y="1002611"/>
                  <a:pt x="1458216" y="1002611"/>
                  <a:pt x="1458216" y="1002611"/>
                </a:cubicBezTo>
                <a:cubicBezTo>
                  <a:pt x="1462965" y="1002611"/>
                  <a:pt x="1462965" y="1002611"/>
                  <a:pt x="1462965" y="1002611"/>
                </a:cubicBezTo>
                <a:cubicBezTo>
                  <a:pt x="1462965" y="993152"/>
                  <a:pt x="1462965" y="993152"/>
                  <a:pt x="1462965" y="993152"/>
                </a:cubicBezTo>
                <a:cubicBezTo>
                  <a:pt x="1472465" y="993152"/>
                  <a:pt x="1472465" y="993152"/>
                  <a:pt x="1472465" y="993152"/>
                </a:cubicBezTo>
                <a:cubicBezTo>
                  <a:pt x="1472465" y="1002611"/>
                  <a:pt x="1472465" y="1002611"/>
                  <a:pt x="1472465" y="1002611"/>
                </a:cubicBezTo>
                <a:cubicBezTo>
                  <a:pt x="1496215" y="1002611"/>
                  <a:pt x="1496215" y="1002611"/>
                  <a:pt x="1496215" y="1002611"/>
                </a:cubicBezTo>
                <a:cubicBezTo>
                  <a:pt x="1496215" y="983694"/>
                  <a:pt x="1496215" y="983694"/>
                  <a:pt x="1496215" y="983694"/>
                </a:cubicBezTo>
                <a:cubicBezTo>
                  <a:pt x="1524714" y="978964"/>
                  <a:pt x="1524714" y="978964"/>
                  <a:pt x="1524714" y="978964"/>
                </a:cubicBezTo>
                <a:cubicBezTo>
                  <a:pt x="1524714" y="960047"/>
                  <a:pt x="1524714" y="945859"/>
                  <a:pt x="1524714" y="931672"/>
                </a:cubicBezTo>
                <a:cubicBezTo>
                  <a:pt x="1534214" y="931672"/>
                  <a:pt x="1534214" y="931672"/>
                  <a:pt x="1534214" y="931672"/>
                </a:cubicBezTo>
                <a:cubicBezTo>
                  <a:pt x="1534214" y="945859"/>
                  <a:pt x="1534214" y="960047"/>
                  <a:pt x="1534214" y="978964"/>
                </a:cubicBezTo>
                <a:cubicBezTo>
                  <a:pt x="1548463" y="978964"/>
                  <a:pt x="1548463" y="978964"/>
                  <a:pt x="1548463" y="978964"/>
                </a:cubicBezTo>
                <a:cubicBezTo>
                  <a:pt x="1548463" y="960047"/>
                  <a:pt x="1548463" y="945859"/>
                  <a:pt x="1548463" y="931672"/>
                </a:cubicBezTo>
                <a:cubicBezTo>
                  <a:pt x="1557963" y="931672"/>
                  <a:pt x="1557963" y="931672"/>
                  <a:pt x="1557963" y="931672"/>
                </a:cubicBezTo>
                <a:cubicBezTo>
                  <a:pt x="1557963" y="945859"/>
                  <a:pt x="1557963" y="960047"/>
                  <a:pt x="1557963" y="969506"/>
                </a:cubicBezTo>
                <a:cubicBezTo>
                  <a:pt x="1567463" y="969506"/>
                  <a:pt x="1567463" y="969506"/>
                  <a:pt x="1567463" y="969506"/>
                </a:cubicBezTo>
                <a:cubicBezTo>
                  <a:pt x="1567463" y="974235"/>
                  <a:pt x="1567463" y="974235"/>
                  <a:pt x="1567463" y="974235"/>
                </a:cubicBezTo>
                <a:cubicBezTo>
                  <a:pt x="1581713" y="974235"/>
                  <a:pt x="1581713" y="974235"/>
                  <a:pt x="1581713" y="974235"/>
                </a:cubicBezTo>
                <a:cubicBezTo>
                  <a:pt x="1581713" y="969506"/>
                  <a:pt x="1581713" y="969506"/>
                  <a:pt x="1581713" y="969506"/>
                </a:cubicBezTo>
                <a:cubicBezTo>
                  <a:pt x="1591213" y="969506"/>
                  <a:pt x="1591213" y="969506"/>
                  <a:pt x="1591213" y="969506"/>
                </a:cubicBezTo>
                <a:cubicBezTo>
                  <a:pt x="1591213" y="983694"/>
                  <a:pt x="1591213" y="983694"/>
                  <a:pt x="1591213" y="983694"/>
                </a:cubicBezTo>
                <a:cubicBezTo>
                  <a:pt x="1600712" y="983694"/>
                  <a:pt x="1600712" y="983694"/>
                  <a:pt x="1600712" y="983694"/>
                </a:cubicBezTo>
                <a:cubicBezTo>
                  <a:pt x="1600712" y="988423"/>
                  <a:pt x="1600712" y="988423"/>
                  <a:pt x="1600712" y="988423"/>
                </a:cubicBezTo>
                <a:cubicBezTo>
                  <a:pt x="1600712" y="988423"/>
                  <a:pt x="1600712" y="988423"/>
                  <a:pt x="1595962" y="988423"/>
                </a:cubicBezTo>
                <a:cubicBezTo>
                  <a:pt x="1595962" y="1007340"/>
                  <a:pt x="1595962" y="1007340"/>
                  <a:pt x="1595962" y="1007340"/>
                </a:cubicBezTo>
                <a:cubicBezTo>
                  <a:pt x="1605462" y="1007340"/>
                  <a:pt x="1614962" y="1007340"/>
                  <a:pt x="1624462" y="1007340"/>
                </a:cubicBezTo>
                <a:cubicBezTo>
                  <a:pt x="1624462" y="993152"/>
                  <a:pt x="1624462" y="978964"/>
                  <a:pt x="1624462" y="964777"/>
                </a:cubicBezTo>
                <a:cubicBezTo>
                  <a:pt x="1619712" y="964777"/>
                  <a:pt x="1619712" y="964777"/>
                  <a:pt x="1619712" y="964777"/>
                </a:cubicBezTo>
                <a:cubicBezTo>
                  <a:pt x="1619712" y="960047"/>
                  <a:pt x="1619712" y="960047"/>
                  <a:pt x="1619712" y="960047"/>
                </a:cubicBezTo>
                <a:cubicBezTo>
                  <a:pt x="1633961" y="960047"/>
                  <a:pt x="1633961" y="960047"/>
                  <a:pt x="1633961" y="960047"/>
                </a:cubicBezTo>
                <a:cubicBezTo>
                  <a:pt x="1633961" y="941130"/>
                  <a:pt x="1633961" y="941130"/>
                  <a:pt x="1633961" y="941130"/>
                </a:cubicBezTo>
                <a:cubicBezTo>
                  <a:pt x="1733709" y="941130"/>
                  <a:pt x="1733709" y="941130"/>
                  <a:pt x="1733709" y="941130"/>
                </a:cubicBezTo>
                <a:cubicBezTo>
                  <a:pt x="1733709" y="960047"/>
                  <a:pt x="1733709" y="960047"/>
                  <a:pt x="1733709" y="960047"/>
                </a:cubicBezTo>
                <a:cubicBezTo>
                  <a:pt x="1743209" y="960047"/>
                  <a:pt x="1752709" y="960047"/>
                  <a:pt x="1762208" y="960047"/>
                </a:cubicBezTo>
                <a:cubicBezTo>
                  <a:pt x="1762208" y="950589"/>
                  <a:pt x="1762208" y="945859"/>
                  <a:pt x="1762208" y="936401"/>
                </a:cubicBezTo>
                <a:cubicBezTo>
                  <a:pt x="1771708" y="936401"/>
                  <a:pt x="1771708" y="936401"/>
                  <a:pt x="1771708" y="936401"/>
                </a:cubicBezTo>
                <a:cubicBezTo>
                  <a:pt x="1771708" y="903296"/>
                  <a:pt x="1771708" y="903296"/>
                  <a:pt x="1771708" y="903296"/>
                </a:cubicBezTo>
                <a:cubicBezTo>
                  <a:pt x="1785958" y="903296"/>
                  <a:pt x="1785958" y="903296"/>
                  <a:pt x="1785958" y="903296"/>
                </a:cubicBezTo>
                <a:cubicBezTo>
                  <a:pt x="1785958" y="898566"/>
                  <a:pt x="1785958" y="898566"/>
                  <a:pt x="1785958" y="898566"/>
                </a:cubicBezTo>
                <a:cubicBezTo>
                  <a:pt x="1800208" y="898566"/>
                  <a:pt x="1800208" y="898566"/>
                  <a:pt x="1800208" y="898566"/>
                </a:cubicBezTo>
                <a:cubicBezTo>
                  <a:pt x="1800208" y="898566"/>
                  <a:pt x="1804957" y="898566"/>
                  <a:pt x="1804957" y="903296"/>
                </a:cubicBezTo>
                <a:cubicBezTo>
                  <a:pt x="1819207" y="903296"/>
                  <a:pt x="1819207" y="903296"/>
                  <a:pt x="1819207" y="903296"/>
                </a:cubicBezTo>
                <a:cubicBezTo>
                  <a:pt x="1819207" y="936401"/>
                  <a:pt x="1819207" y="936401"/>
                  <a:pt x="1819207" y="936401"/>
                </a:cubicBezTo>
                <a:cubicBezTo>
                  <a:pt x="1857206" y="936401"/>
                  <a:pt x="1857206" y="936401"/>
                  <a:pt x="1857206" y="936401"/>
                </a:cubicBezTo>
                <a:cubicBezTo>
                  <a:pt x="1857206" y="922213"/>
                  <a:pt x="1857206" y="922213"/>
                  <a:pt x="1857206" y="922213"/>
                </a:cubicBezTo>
                <a:cubicBezTo>
                  <a:pt x="1861956" y="922213"/>
                  <a:pt x="1861956" y="922213"/>
                  <a:pt x="1861956" y="922213"/>
                </a:cubicBezTo>
                <a:cubicBezTo>
                  <a:pt x="1861956" y="936401"/>
                  <a:pt x="1861956" y="936401"/>
                  <a:pt x="1861956" y="936401"/>
                </a:cubicBezTo>
                <a:cubicBezTo>
                  <a:pt x="1880956" y="936401"/>
                  <a:pt x="1880956" y="936401"/>
                  <a:pt x="1880956" y="936401"/>
                </a:cubicBezTo>
                <a:cubicBezTo>
                  <a:pt x="1880956" y="770875"/>
                  <a:pt x="1880956" y="770875"/>
                  <a:pt x="1880956" y="770875"/>
                </a:cubicBezTo>
                <a:cubicBezTo>
                  <a:pt x="1928455" y="770875"/>
                  <a:pt x="1928455" y="770875"/>
                  <a:pt x="1928455" y="770875"/>
                </a:cubicBezTo>
                <a:cubicBezTo>
                  <a:pt x="1928455" y="756688"/>
                  <a:pt x="1928455" y="756688"/>
                  <a:pt x="1928455" y="756688"/>
                </a:cubicBezTo>
                <a:cubicBezTo>
                  <a:pt x="1933205" y="756688"/>
                  <a:pt x="1933205" y="756688"/>
                  <a:pt x="1933205" y="756688"/>
                </a:cubicBezTo>
                <a:cubicBezTo>
                  <a:pt x="1933205" y="766146"/>
                  <a:pt x="1933205" y="766146"/>
                  <a:pt x="1933205" y="766146"/>
                </a:cubicBezTo>
                <a:cubicBezTo>
                  <a:pt x="1956954" y="766146"/>
                  <a:pt x="1956954" y="766146"/>
                  <a:pt x="1956954" y="766146"/>
                </a:cubicBezTo>
                <a:cubicBezTo>
                  <a:pt x="1956954" y="756688"/>
                  <a:pt x="1956954" y="756688"/>
                  <a:pt x="1956954" y="756688"/>
                </a:cubicBezTo>
                <a:cubicBezTo>
                  <a:pt x="1961704" y="756688"/>
                  <a:pt x="1961704" y="756688"/>
                  <a:pt x="1961704" y="756688"/>
                </a:cubicBezTo>
                <a:cubicBezTo>
                  <a:pt x="1961704" y="775605"/>
                  <a:pt x="1961704" y="775605"/>
                  <a:pt x="1961704" y="775605"/>
                </a:cubicBezTo>
                <a:cubicBezTo>
                  <a:pt x="1971204" y="775605"/>
                  <a:pt x="1971204" y="775605"/>
                  <a:pt x="1971204" y="775605"/>
                </a:cubicBezTo>
                <a:cubicBezTo>
                  <a:pt x="1971204" y="794522"/>
                  <a:pt x="1971204" y="794522"/>
                  <a:pt x="1971204" y="794522"/>
                </a:cubicBezTo>
                <a:cubicBezTo>
                  <a:pt x="1999703" y="794522"/>
                  <a:pt x="1999703" y="794522"/>
                  <a:pt x="1999703" y="794522"/>
                </a:cubicBezTo>
                <a:cubicBezTo>
                  <a:pt x="1999703" y="832356"/>
                  <a:pt x="1999703" y="832356"/>
                  <a:pt x="1999703" y="832356"/>
                </a:cubicBezTo>
                <a:cubicBezTo>
                  <a:pt x="2004453" y="832356"/>
                  <a:pt x="2004453" y="832356"/>
                  <a:pt x="2004453" y="832356"/>
                </a:cubicBezTo>
                <a:cubicBezTo>
                  <a:pt x="2004453" y="803981"/>
                  <a:pt x="2004453" y="803981"/>
                  <a:pt x="2004453" y="803981"/>
                </a:cubicBezTo>
                <a:cubicBezTo>
                  <a:pt x="2013953" y="803981"/>
                  <a:pt x="2013953" y="803981"/>
                  <a:pt x="2013953" y="803981"/>
                </a:cubicBezTo>
                <a:cubicBezTo>
                  <a:pt x="2013953" y="846544"/>
                  <a:pt x="2013953" y="846544"/>
                  <a:pt x="2013953" y="846544"/>
                </a:cubicBezTo>
                <a:cubicBezTo>
                  <a:pt x="2051952" y="846544"/>
                  <a:pt x="2051952" y="846544"/>
                  <a:pt x="2051952" y="846544"/>
                </a:cubicBezTo>
                <a:cubicBezTo>
                  <a:pt x="2051952" y="832356"/>
                  <a:pt x="2051952" y="832356"/>
                  <a:pt x="2051952" y="832356"/>
                </a:cubicBezTo>
                <a:cubicBezTo>
                  <a:pt x="2070951" y="832356"/>
                  <a:pt x="2070951" y="832356"/>
                  <a:pt x="2070951" y="832356"/>
                </a:cubicBezTo>
                <a:cubicBezTo>
                  <a:pt x="2070951" y="856003"/>
                  <a:pt x="2070951" y="856003"/>
                  <a:pt x="2070951" y="856003"/>
                </a:cubicBezTo>
                <a:cubicBezTo>
                  <a:pt x="2075701" y="856003"/>
                  <a:pt x="2075701" y="856003"/>
                  <a:pt x="2075701" y="856003"/>
                </a:cubicBezTo>
                <a:cubicBezTo>
                  <a:pt x="2075701" y="832356"/>
                  <a:pt x="2075701" y="832356"/>
                  <a:pt x="2075701" y="832356"/>
                </a:cubicBezTo>
                <a:cubicBezTo>
                  <a:pt x="2094701" y="832356"/>
                  <a:pt x="2094701" y="832356"/>
                  <a:pt x="2094701" y="832356"/>
                </a:cubicBezTo>
                <a:cubicBezTo>
                  <a:pt x="2094701" y="789793"/>
                  <a:pt x="2094701" y="789793"/>
                  <a:pt x="2094701" y="789793"/>
                </a:cubicBezTo>
                <a:cubicBezTo>
                  <a:pt x="2104200" y="789793"/>
                  <a:pt x="2104200" y="789793"/>
                  <a:pt x="2104200" y="789793"/>
                </a:cubicBezTo>
                <a:cubicBezTo>
                  <a:pt x="2118450" y="737770"/>
                  <a:pt x="2118450" y="737770"/>
                  <a:pt x="2118450" y="737770"/>
                </a:cubicBezTo>
                <a:cubicBezTo>
                  <a:pt x="2132700" y="737770"/>
                  <a:pt x="2132700" y="737770"/>
                  <a:pt x="2132700" y="737770"/>
                </a:cubicBezTo>
                <a:cubicBezTo>
                  <a:pt x="2146950" y="789793"/>
                  <a:pt x="2146950" y="789793"/>
                  <a:pt x="2146950" y="789793"/>
                </a:cubicBezTo>
                <a:cubicBezTo>
                  <a:pt x="2156449" y="789793"/>
                  <a:pt x="2156449" y="789793"/>
                  <a:pt x="2156449" y="789793"/>
                </a:cubicBezTo>
                <a:cubicBezTo>
                  <a:pt x="2156449" y="865461"/>
                  <a:pt x="2156449" y="865461"/>
                  <a:pt x="2156449" y="865461"/>
                </a:cubicBezTo>
                <a:cubicBezTo>
                  <a:pt x="2161199" y="865461"/>
                  <a:pt x="2161199" y="865461"/>
                  <a:pt x="2161199" y="865461"/>
                </a:cubicBezTo>
                <a:cubicBezTo>
                  <a:pt x="2161199" y="922213"/>
                  <a:pt x="2161199" y="922213"/>
                  <a:pt x="2161199" y="922213"/>
                </a:cubicBezTo>
                <a:cubicBezTo>
                  <a:pt x="2170699" y="917484"/>
                  <a:pt x="2170699" y="917484"/>
                  <a:pt x="2170699" y="917484"/>
                </a:cubicBezTo>
                <a:cubicBezTo>
                  <a:pt x="2170699" y="898566"/>
                  <a:pt x="2170699" y="898566"/>
                  <a:pt x="2170699" y="898566"/>
                </a:cubicBezTo>
                <a:cubicBezTo>
                  <a:pt x="2175449" y="912754"/>
                  <a:pt x="2175449" y="912754"/>
                  <a:pt x="2175449" y="912754"/>
                </a:cubicBezTo>
                <a:cubicBezTo>
                  <a:pt x="2184949" y="912754"/>
                  <a:pt x="2184949" y="912754"/>
                  <a:pt x="2184949" y="912754"/>
                </a:cubicBezTo>
                <a:cubicBezTo>
                  <a:pt x="2184949" y="813439"/>
                  <a:pt x="2184949" y="813439"/>
                  <a:pt x="2184949" y="813439"/>
                </a:cubicBezTo>
                <a:cubicBezTo>
                  <a:pt x="2222948" y="813439"/>
                  <a:pt x="2222948" y="813439"/>
                  <a:pt x="2222948" y="813439"/>
                </a:cubicBezTo>
                <a:cubicBezTo>
                  <a:pt x="2237198" y="827627"/>
                  <a:pt x="2237198" y="827627"/>
                  <a:pt x="2237198" y="827627"/>
                </a:cubicBezTo>
                <a:cubicBezTo>
                  <a:pt x="2237198" y="813439"/>
                  <a:pt x="2237198" y="813439"/>
                  <a:pt x="2237198" y="813439"/>
                </a:cubicBezTo>
                <a:cubicBezTo>
                  <a:pt x="2237198" y="808710"/>
                  <a:pt x="2237198" y="808710"/>
                  <a:pt x="2237198" y="808710"/>
                </a:cubicBezTo>
                <a:cubicBezTo>
                  <a:pt x="2251447" y="808710"/>
                  <a:pt x="2251447" y="808710"/>
                  <a:pt x="2251447" y="808710"/>
                </a:cubicBezTo>
                <a:cubicBezTo>
                  <a:pt x="2251447" y="780334"/>
                  <a:pt x="2251447" y="780334"/>
                  <a:pt x="2251447" y="780334"/>
                </a:cubicBezTo>
                <a:cubicBezTo>
                  <a:pt x="2260947" y="780334"/>
                  <a:pt x="2260947" y="780334"/>
                  <a:pt x="2260947" y="780334"/>
                </a:cubicBezTo>
                <a:cubicBezTo>
                  <a:pt x="2260947" y="766146"/>
                  <a:pt x="2260947" y="766146"/>
                  <a:pt x="2260947" y="766146"/>
                </a:cubicBezTo>
                <a:cubicBezTo>
                  <a:pt x="2260947" y="737770"/>
                  <a:pt x="2260947" y="737770"/>
                  <a:pt x="2260947" y="737770"/>
                </a:cubicBezTo>
                <a:cubicBezTo>
                  <a:pt x="2279946" y="737770"/>
                  <a:pt x="2279946" y="737770"/>
                  <a:pt x="2279946" y="737770"/>
                </a:cubicBezTo>
                <a:cubicBezTo>
                  <a:pt x="2279946" y="699936"/>
                  <a:pt x="2279946" y="699936"/>
                  <a:pt x="2279946" y="699936"/>
                </a:cubicBezTo>
                <a:cubicBezTo>
                  <a:pt x="2294196" y="699936"/>
                  <a:pt x="2294196" y="699936"/>
                  <a:pt x="2294196" y="699936"/>
                </a:cubicBezTo>
                <a:cubicBezTo>
                  <a:pt x="2294196" y="690477"/>
                  <a:pt x="2294196" y="690477"/>
                  <a:pt x="2294196" y="690477"/>
                </a:cubicBezTo>
                <a:cubicBezTo>
                  <a:pt x="2298946" y="690477"/>
                  <a:pt x="2298946" y="690477"/>
                  <a:pt x="2298946" y="690477"/>
                </a:cubicBezTo>
                <a:cubicBezTo>
                  <a:pt x="2298946" y="657372"/>
                  <a:pt x="2298946" y="657372"/>
                  <a:pt x="2298946" y="657372"/>
                </a:cubicBezTo>
                <a:cubicBezTo>
                  <a:pt x="2303696" y="657372"/>
                  <a:pt x="2303696" y="657372"/>
                  <a:pt x="2303696" y="657372"/>
                </a:cubicBezTo>
                <a:cubicBezTo>
                  <a:pt x="2303696" y="647914"/>
                  <a:pt x="2303696" y="647914"/>
                  <a:pt x="2303696" y="647914"/>
                </a:cubicBezTo>
                <a:cubicBezTo>
                  <a:pt x="2313196" y="647914"/>
                  <a:pt x="2313196" y="647914"/>
                  <a:pt x="2313196" y="647914"/>
                </a:cubicBezTo>
                <a:cubicBezTo>
                  <a:pt x="2313196" y="610079"/>
                  <a:pt x="2313196" y="610079"/>
                  <a:pt x="2313196" y="610079"/>
                </a:cubicBezTo>
                <a:cubicBezTo>
                  <a:pt x="2346445" y="610079"/>
                  <a:pt x="2346445" y="610079"/>
                  <a:pt x="2346445" y="610079"/>
                </a:cubicBezTo>
                <a:cubicBezTo>
                  <a:pt x="2346445" y="595892"/>
                  <a:pt x="2346445" y="595892"/>
                  <a:pt x="2346445" y="595892"/>
                </a:cubicBezTo>
                <a:cubicBezTo>
                  <a:pt x="2384444" y="595892"/>
                  <a:pt x="2384444" y="595892"/>
                  <a:pt x="2384444" y="595892"/>
                </a:cubicBezTo>
                <a:cubicBezTo>
                  <a:pt x="2384444" y="581704"/>
                  <a:pt x="2384444" y="581704"/>
                  <a:pt x="2384444" y="581704"/>
                </a:cubicBezTo>
                <a:cubicBezTo>
                  <a:pt x="2408194" y="581704"/>
                  <a:pt x="2408194" y="581704"/>
                  <a:pt x="2408194" y="581704"/>
                </a:cubicBezTo>
                <a:cubicBezTo>
                  <a:pt x="2408194" y="595892"/>
                  <a:pt x="2408194" y="595892"/>
                  <a:pt x="2408194" y="595892"/>
                </a:cubicBezTo>
                <a:cubicBezTo>
                  <a:pt x="2417693" y="595892"/>
                  <a:pt x="2417693" y="595892"/>
                  <a:pt x="2417693" y="595892"/>
                </a:cubicBezTo>
                <a:cubicBezTo>
                  <a:pt x="2417693" y="591162"/>
                  <a:pt x="2417693" y="591162"/>
                  <a:pt x="2417693" y="591162"/>
                </a:cubicBezTo>
                <a:cubicBezTo>
                  <a:pt x="2427193" y="591162"/>
                  <a:pt x="2427193" y="591162"/>
                  <a:pt x="2427193" y="591162"/>
                </a:cubicBezTo>
                <a:cubicBezTo>
                  <a:pt x="2427193" y="595892"/>
                  <a:pt x="2427193" y="595892"/>
                  <a:pt x="2427193" y="595892"/>
                </a:cubicBezTo>
                <a:cubicBezTo>
                  <a:pt x="2436693" y="595892"/>
                  <a:pt x="2436693" y="595892"/>
                  <a:pt x="2436693" y="595892"/>
                </a:cubicBezTo>
                <a:cubicBezTo>
                  <a:pt x="2436693" y="581704"/>
                  <a:pt x="2436693" y="581704"/>
                  <a:pt x="2436693" y="581704"/>
                </a:cubicBezTo>
                <a:cubicBezTo>
                  <a:pt x="2455692" y="581704"/>
                  <a:pt x="2455692" y="581704"/>
                  <a:pt x="2455692" y="581704"/>
                </a:cubicBezTo>
                <a:cubicBezTo>
                  <a:pt x="2455692" y="595892"/>
                  <a:pt x="2455692" y="595892"/>
                  <a:pt x="2455692" y="595892"/>
                </a:cubicBezTo>
                <a:cubicBezTo>
                  <a:pt x="2484192" y="595892"/>
                  <a:pt x="2484192" y="595892"/>
                  <a:pt x="2484192" y="595892"/>
                </a:cubicBezTo>
                <a:cubicBezTo>
                  <a:pt x="2484192" y="610079"/>
                  <a:pt x="2484192" y="610079"/>
                  <a:pt x="2484192" y="610079"/>
                </a:cubicBezTo>
                <a:cubicBezTo>
                  <a:pt x="2498441" y="610079"/>
                  <a:pt x="2498441" y="610079"/>
                  <a:pt x="2498441" y="610079"/>
                </a:cubicBezTo>
                <a:cubicBezTo>
                  <a:pt x="2498441" y="709395"/>
                  <a:pt x="2498441" y="709395"/>
                  <a:pt x="2498441" y="709395"/>
                </a:cubicBezTo>
                <a:cubicBezTo>
                  <a:pt x="2507941" y="709395"/>
                  <a:pt x="2507941" y="709395"/>
                  <a:pt x="2507941" y="709395"/>
                </a:cubicBezTo>
                <a:cubicBezTo>
                  <a:pt x="2507941" y="671560"/>
                  <a:pt x="2507941" y="671560"/>
                  <a:pt x="2507941" y="671560"/>
                </a:cubicBezTo>
                <a:cubicBezTo>
                  <a:pt x="2555440" y="671560"/>
                  <a:pt x="2555440" y="671560"/>
                  <a:pt x="2555440" y="671560"/>
                </a:cubicBezTo>
                <a:cubicBezTo>
                  <a:pt x="2555440" y="709395"/>
                  <a:pt x="2555440" y="709395"/>
                  <a:pt x="2555440" y="709395"/>
                </a:cubicBezTo>
                <a:cubicBezTo>
                  <a:pt x="2564940" y="709395"/>
                  <a:pt x="2564940" y="709395"/>
                  <a:pt x="2564940" y="709395"/>
                </a:cubicBezTo>
                <a:cubicBezTo>
                  <a:pt x="2564940" y="813439"/>
                  <a:pt x="2564940" y="813439"/>
                  <a:pt x="2564940" y="813439"/>
                </a:cubicBezTo>
                <a:cubicBezTo>
                  <a:pt x="2569690" y="813439"/>
                  <a:pt x="2569690" y="813439"/>
                  <a:pt x="2569690" y="813439"/>
                </a:cubicBezTo>
                <a:cubicBezTo>
                  <a:pt x="2574439" y="728312"/>
                  <a:pt x="2574439" y="728312"/>
                  <a:pt x="2574439" y="728312"/>
                </a:cubicBezTo>
                <a:cubicBezTo>
                  <a:pt x="2574439" y="813439"/>
                  <a:pt x="2574439" y="813439"/>
                  <a:pt x="2574439" y="813439"/>
                </a:cubicBezTo>
                <a:cubicBezTo>
                  <a:pt x="2583939" y="813439"/>
                  <a:pt x="2583939" y="813439"/>
                  <a:pt x="2583939" y="813439"/>
                </a:cubicBezTo>
                <a:cubicBezTo>
                  <a:pt x="2588689" y="860732"/>
                  <a:pt x="2588689" y="860732"/>
                  <a:pt x="2588689" y="860732"/>
                </a:cubicBezTo>
                <a:cubicBezTo>
                  <a:pt x="2612439" y="874920"/>
                  <a:pt x="2612439" y="874920"/>
                  <a:pt x="2612439" y="874920"/>
                </a:cubicBezTo>
                <a:cubicBezTo>
                  <a:pt x="2612439" y="856003"/>
                  <a:pt x="2612439" y="856003"/>
                  <a:pt x="2612439" y="856003"/>
                </a:cubicBezTo>
                <a:cubicBezTo>
                  <a:pt x="2617188" y="856003"/>
                  <a:pt x="2617188" y="856003"/>
                  <a:pt x="2617188" y="856003"/>
                </a:cubicBezTo>
                <a:cubicBezTo>
                  <a:pt x="2617188" y="841815"/>
                  <a:pt x="2617188" y="841815"/>
                  <a:pt x="2617188" y="841815"/>
                </a:cubicBezTo>
                <a:cubicBezTo>
                  <a:pt x="2683687" y="841815"/>
                  <a:pt x="2683687" y="841815"/>
                  <a:pt x="2683687" y="841815"/>
                </a:cubicBezTo>
                <a:cubicBezTo>
                  <a:pt x="2683687" y="846544"/>
                  <a:pt x="2683687" y="846544"/>
                  <a:pt x="2683687" y="846544"/>
                </a:cubicBezTo>
                <a:cubicBezTo>
                  <a:pt x="2688437" y="846544"/>
                  <a:pt x="2688437" y="846544"/>
                  <a:pt x="2688437" y="846544"/>
                </a:cubicBezTo>
                <a:cubicBezTo>
                  <a:pt x="2688437" y="832356"/>
                  <a:pt x="2688437" y="832356"/>
                  <a:pt x="2688437" y="832356"/>
                </a:cubicBezTo>
                <a:cubicBezTo>
                  <a:pt x="2697937" y="832356"/>
                  <a:pt x="2697937" y="832356"/>
                  <a:pt x="2697937" y="832356"/>
                </a:cubicBezTo>
                <a:cubicBezTo>
                  <a:pt x="2697937" y="846544"/>
                  <a:pt x="2697937" y="846544"/>
                  <a:pt x="2697937" y="846544"/>
                </a:cubicBezTo>
                <a:cubicBezTo>
                  <a:pt x="2707437" y="846544"/>
                  <a:pt x="2707437" y="846544"/>
                  <a:pt x="2707437" y="846544"/>
                </a:cubicBezTo>
                <a:cubicBezTo>
                  <a:pt x="2707437" y="827627"/>
                  <a:pt x="2707437" y="827627"/>
                  <a:pt x="2707437" y="827627"/>
                </a:cubicBezTo>
                <a:cubicBezTo>
                  <a:pt x="2716936" y="827627"/>
                  <a:pt x="2716936" y="827627"/>
                  <a:pt x="2716936" y="827627"/>
                </a:cubicBezTo>
                <a:cubicBezTo>
                  <a:pt x="2716936" y="818168"/>
                  <a:pt x="2716936" y="818168"/>
                  <a:pt x="2716936" y="818168"/>
                </a:cubicBezTo>
                <a:cubicBezTo>
                  <a:pt x="2740686" y="818168"/>
                  <a:pt x="2740686" y="818168"/>
                  <a:pt x="2740686" y="818168"/>
                </a:cubicBezTo>
                <a:cubicBezTo>
                  <a:pt x="2740686" y="794522"/>
                  <a:pt x="2740686" y="794522"/>
                  <a:pt x="2740686" y="794522"/>
                </a:cubicBezTo>
                <a:cubicBezTo>
                  <a:pt x="2750186" y="789793"/>
                  <a:pt x="2750186" y="789793"/>
                  <a:pt x="2750186" y="789793"/>
                </a:cubicBezTo>
                <a:cubicBezTo>
                  <a:pt x="2750186" y="785063"/>
                  <a:pt x="2750186" y="785063"/>
                  <a:pt x="2750186" y="785063"/>
                </a:cubicBezTo>
                <a:cubicBezTo>
                  <a:pt x="2769185" y="785063"/>
                  <a:pt x="2769185" y="785063"/>
                  <a:pt x="2769185" y="785063"/>
                </a:cubicBezTo>
                <a:cubicBezTo>
                  <a:pt x="2769185" y="766146"/>
                  <a:pt x="2769185" y="766146"/>
                  <a:pt x="2769185" y="766146"/>
                </a:cubicBezTo>
                <a:cubicBezTo>
                  <a:pt x="2778685" y="766146"/>
                  <a:pt x="2778685" y="766146"/>
                  <a:pt x="2778685" y="766146"/>
                </a:cubicBezTo>
                <a:cubicBezTo>
                  <a:pt x="2778685" y="723583"/>
                  <a:pt x="2778685" y="723583"/>
                  <a:pt x="2778685" y="723583"/>
                </a:cubicBezTo>
                <a:cubicBezTo>
                  <a:pt x="2797684" y="723583"/>
                  <a:pt x="2797684" y="723583"/>
                  <a:pt x="2797684" y="723583"/>
                </a:cubicBezTo>
                <a:cubicBezTo>
                  <a:pt x="2797684" y="718853"/>
                  <a:pt x="2797684" y="718853"/>
                  <a:pt x="2797684" y="718853"/>
                </a:cubicBezTo>
                <a:cubicBezTo>
                  <a:pt x="2807184" y="718853"/>
                  <a:pt x="2807184" y="718853"/>
                  <a:pt x="2807184" y="718853"/>
                </a:cubicBezTo>
                <a:cubicBezTo>
                  <a:pt x="2807184" y="662102"/>
                  <a:pt x="2807184" y="662102"/>
                  <a:pt x="2807184" y="662102"/>
                </a:cubicBezTo>
                <a:cubicBezTo>
                  <a:pt x="2830934" y="662102"/>
                  <a:pt x="2830934" y="662102"/>
                  <a:pt x="2830934" y="662102"/>
                </a:cubicBezTo>
                <a:cubicBezTo>
                  <a:pt x="2830934" y="638455"/>
                  <a:pt x="2830934" y="638455"/>
                  <a:pt x="2830934" y="638455"/>
                </a:cubicBezTo>
                <a:cubicBezTo>
                  <a:pt x="2878433" y="638455"/>
                  <a:pt x="2878433" y="638455"/>
                  <a:pt x="2878433" y="638455"/>
                </a:cubicBezTo>
                <a:cubicBezTo>
                  <a:pt x="2878433" y="662102"/>
                  <a:pt x="2878433" y="662102"/>
                  <a:pt x="2878433" y="662102"/>
                </a:cubicBezTo>
                <a:cubicBezTo>
                  <a:pt x="2906932" y="662102"/>
                  <a:pt x="2906932" y="662102"/>
                  <a:pt x="2906932" y="662102"/>
                </a:cubicBezTo>
                <a:cubicBezTo>
                  <a:pt x="2906932" y="718853"/>
                  <a:pt x="2906932" y="718853"/>
                  <a:pt x="2906932" y="718853"/>
                </a:cubicBezTo>
                <a:cubicBezTo>
                  <a:pt x="2925931" y="718853"/>
                  <a:pt x="2925931" y="718853"/>
                  <a:pt x="2925931" y="718853"/>
                </a:cubicBezTo>
                <a:cubicBezTo>
                  <a:pt x="2925931" y="846544"/>
                  <a:pt x="2925931" y="846544"/>
                  <a:pt x="2925931" y="846544"/>
                </a:cubicBezTo>
                <a:cubicBezTo>
                  <a:pt x="2930681" y="846544"/>
                  <a:pt x="2930681" y="846544"/>
                  <a:pt x="2930681" y="846544"/>
                </a:cubicBezTo>
                <a:cubicBezTo>
                  <a:pt x="2944931" y="813439"/>
                  <a:pt x="2944931" y="813439"/>
                  <a:pt x="2944931" y="813439"/>
                </a:cubicBezTo>
                <a:cubicBezTo>
                  <a:pt x="2954431" y="827627"/>
                  <a:pt x="2954431" y="827627"/>
                  <a:pt x="2954431" y="827627"/>
                </a:cubicBezTo>
                <a:cubicBezTo>
                  <a:pt x="2949680" y="827627"/>
                  <a:pt x="2949680" y="827627"/>
                  <a:pt x="2949680" y="827627"/>
                </a:cubicBezTo>
                <a:cubicBezTo>
                  <a:pt x="2949680" y="846544"/>
                  <a:pt x="2949680" y="846544"/>
                  <a:pt x="2949680" y="846544"/>
                </a:cubicBezTo>
                <a:cubicBezTo>
                  <a:pt x="2959181" y="846544"/>
                  <a:pt x="2959181" y="846544"/>
                  <a:pt x="2959181" y="846544"/>
                </a:cubicBezTo>
                <a:cubicBezTo>
                  <a:pt x="2959181" y="884379"/>
                  <a:pt x="2959181" y="884379"/>
                  <a:pt x="2959181" y="884379"/>
                </a:cubicBezTo>
                <a:cubicBezTo>
                  <a:pt x="2968680" y="884379"/>
                  <a:pt x="2968680" y="884379"/>
                  <a:pt x="2968680" y="884379"/>
                </a:cubicBezTo>
                <a:cubicBezTo>
                  <a:pt x="2968680" y="912754"/>
                  <a:pt x="2968680" y="912754"/>
                  <a:pt x="2968680" y="912754"/>
                </a:cubicBezTo>
                <a:cubicBezTo>
                  <a:pt x="2987680" y="912754"/>
                  <a:pt x="2987680" y="912754"/>
                  <a:pt x="2987680" y="912754"/>
                </a:cubicBezTo>
                <a:cubicBezTo>
                  <a:pt x="2987680" y="903296"/>
                  <a:pt x="2987680" y="903296"/>
                  <a:pt x="2987680" y="903296"/>
                </a:cubicBezTo>
                <a:cubicBezTo>
                  <a:pt x="3006680" y="903296"/>
                  <a:pt x="3006680" y="903296"/>
                  <a:pt x="3006680" y="903296"/>
                </a:cubicBezTo>
                <a:cubicBezTo>
                  <a:pt x="3006680" y="874920"/>
                  <a:pt x="3006680" y="874920"/>
                  <a:pt x="3006680" y="874920"/>
                </a:cubicBezTo>
                <a:cubicBezTo>
                  <a:pt x="3054179" y="874920"/>
                  <a:pt x="3054179" y="874920"/>
                  <a:pt x="3054179" y="874920"/>
                </a:cubicBezTo>
                <a:cubicBezTo>
                  <a:pt x="3054179" y="884379"/>
                  <a:pt x="3054179" y="884379"/>
                  <a:pt x="3054179" y="884379"/>
                </a:cubicBezTo>
                <a:cubicBezTo>
                  <a:pt x="3063678" y="884379"/>
                  <a:pt x="3063678" y="884379"/>
                  <a:pt x="3063678" y="884379"/>
                </a:cubicBezTo>
                <a:cubicBezTo>
                  <a:pt x="3063678" y="874920"/>
                  <a:pt x="3063678" y="874920"/>
                  <a:pt x="3063678" y="874920"/>
                </a:cubicBezTo>
                <a:cubicBezTo>
                  <a:pt x="3073178" y="874920"/>
                  <a:pt x="3073178" y="874920"/>
                  <a:pt x="3073178" y="874920"/>
                </a:cubicBezTo>
                <a:cubicBezTo>
                  <a:pt x="3073178" y="893837"/>
                  <a:pt x="3073178" y="893837"/>
                  <a:pt x="3073178" y="893837"/>
                </a:cubicBezTo>
                <a:cubicBezTo>
                  <a:pt x="3082678" y="893837"/>
                  <a:pt x="3082678" y="893837"/>
                  <a:pt x="3082678" y="893837"/>
                </a:cubicBezTo>
                <a:cubicBezTo>
                  <a:pt x="3082678" y="884379"/>
                  <a:pt x="3082678" y="884379"/>
                  <a:pt x="3082678" y="884379"/>
                </a:cubicBezTo>
                <a:cubicBezTo>
                  <a:pt x="3092177" y="884379"/>
                  <a:pt x="3092177" y="884379"/>
                  <a:pt x="3092177" y="884379"/>
                </a:cubicBezTo>
                <a:cubicBezTo>
                  <a:pt x="3092177" y="856003"/>
                  <a:pt x="3092177" y="856003"/>
                  <a:pt x="3092177" y="856003"/>
                </a:cubicBezTo>
                <a:cubicBezTo>
                  <a:pt x="3130177" y="856003"/>
                  <a:pt x="3130177" y="856003"/>
                  <a:pt x="3130177" y="856003"/>
                </a:cubicBezTo>
                <a:cubicBezTo>
                  <a:pt x="3130177" y="865461"/>
                  <a:pt x="3130177" y="865461"/>
                  <a:pt x="3130177" y="865461"/>
                </a:cubicBezTo>
                <a:cubicBezTo>
                  <a:pt x="3139677" y="865461"/>
                  <a:pt x="3139677" y="865461"/>
                  <a:pt x="3139677" y="865461"/>
                </a:cubicBezTo>
                <a:cubicBezTo>
                  <a:pt x="3139677" y="846544"/>
                  <a:pt x="3139677" y="846544"/>
                  <a:pt x="3139677" y="846544"/>
                </a:cubicBezTo>
                <a:cubicBezTo>
                  <a:pt x="3158676" y="846544"/>
                  <a:pt x="3158676" y="846544"/>
                  <a:pt x="3158676" y="846544"/>
                </a:cubicBezTo>
                <a:cubicBezTo>
                  <a:pt x="3158676" y="818168"/>
                  <a:pt x="3158676" y="818168"/>
                  <a:pt x="3158676" y="818168"/>
                </a:cubicBezTo>
                <a:cubicBezTo>
                  <a:pt x="3177676" y="818168"/>
                  <a:pt x="3177676" y="818168"/>
                  <a:pt x="3177676" y="818168"/>
                </a:cubicBezTo>
                <a:cubicBezTo>
                  <a:pt x="3177676" y="827627"/>
                  <a:pt x="3177676" y="827627"/>
                  <a:pt x="3177676" y="827627"/>
                </a:cubicBezTo>
                <a:cubicBezTo>
                  <a:pt x="3187175" y="827627"/>
                  <a:pt x="3187175" y="827627"/>
                  <a:pt x="3187175" y="827627"/>
                </a:cubicBezTo>
                <a:cubicBezTo>
                  <a:pt x="3187175" y="799251"/>
                  <a:pt x="3187175" y="799251"/>
                  <a:pt x="3187175" y="799251"/>
                </a:cubicBezTo>
                <a:cubicBezTo>
                  <a:pt x="3206175" y="799251"/>
                  <a:pt x="3206175" y="799251"/>
                  <a:pt x="3206175" y="799251"/>
                </a:cubicBezTo>
                <a:cubicBezTo>
                  <a:pt x="3206175" y="818168"/>
                  <a:pt x="3206175" y="818168"/>
                  <a:pt x="3206175" y="818168"/>
                </a:cubicBezTo>
                <a:cubicBezTo>
                  <a:pt x="3234674" y="818168"/>
                  <a:pt x="3234674" y="818168"/>
                  <a:pt x="3234674" y="818168"/>
                </a:cubicBezTo>
                <a:cubicBezTo>
                  <a:pt x="3234674" y="808710"/>
                  <a:pt x="3234674" y="808710"/>
                  <a:pt x="3234674" y="808710"/>
                </a:cubicBezTo>
                <a:cubicBezTo>
                  <a:pt x="3258423" y="808710"/>
                  <a:pt x="3258423" y="808710"/>
                  <a:pt x="3258423" y="808710"/>
                </a:cubicBezTo>
                <a:cubicBezTo>
                  <a:pt x="3258423" y="818168"/>
                  <a:pt x="3258423" y="818168"/>
                  <a:pt x="3258423" y="818168"/>
                </a:cubicBezTo>
                <a:cubicBezTo>
                  <a:pt x="3263173" y="818168"/>
                  <a:pt x="3263173" y="818168"/>
                  <a:pt x="3263173" y="818168"/>
                </a:cubicBezTo>
                <a:cubicBezTo>
                  <a:pt x="3263173" y="837086"/>
                  <a:pt x="3263173" y="837086"/>
                  <a:pt x="3263173" y="837086"/>
                </a:cubicBezTo>
                <a:cubicBezTo>
                  <a:pt x="3272673" y="837086"/>
                  <a:pt x="3272673" y="837086"/>
                  <a:pt x="3272673" y="837086"/>
                </a:cubicBezTo>
                <a:cubicBezTo>
                  <a:pt x="3272673" y="846544"/>
                  <a:pt x="3272673" y="846544"/>
                  <a:pt x="3272673" y="846544"/>
                </a:cubicBezTo>
                <a:cubicBezTo>
                  <a:pt x="3329672" y="846544"/>
                  <a:pt x="3329672" y="846544"/>
                  <a:pt x="3329672" y="846544"/>
                </a:cubicBezTo>
                <a:cubicBezTo>
                  <a:pt x="3329672" y="884379"/>
                  <a:pt x="3329672" y="884379"/>
                  <a:pt x="3329672" y="884379"/>
                </a:cubicBezTo>
                <a:cubicBezTo>
                  <a:pt x="3353422" y="884379"/>
                  <a:pt x="3353422" y="884379"/>
                  <a:pt x="3353422" y="884379"/>
                </a:cubicBezTo>
                <a:cubicBezTo>
                  <a:pt x="3353422" y="874920"/>
                  <a:pt x="3353422" y="874920"/>
                  <a:pt x="3353422" y="874920"/>
                </a:cubicBezTo>
                <a:cubicBezTo>
                  <a:pt x="3410420" y="874920"/>
                  <a:pt x="3410420" y="874920"/>
                  <a:pt x="3410420" y="874920"/>
                </a:cubicBezTo>
                <a:cubicBezTo>
                  <a:pt x="3410420" y="865461"/>
                  <a:pt x="3410420" y="865461"/>
                  <a:pt x="3410420" y="865461"/>
                </a:cubicBezTo>
                <a:cubicBezTo>
                  <a:pt x="3419920" y="856003"/>
                  <a:pt x="3419920" y="856003"/>
                  <a:pt x="3419920" y="856003"/>
                </a:cubicBezTo>
                <a:cubicBezTo>
                  <a:pt x="3419920" y="818168"/>
                  <a:pt x="3419920" y="818168"/>
                  <a:pt x="3419920" y="818168"/>
                </a:cubicBezTo>
                <a:cubicBezTo>
                  <a:pt x="3438919" y="818168"/>
                  <a:pt x="3438919" y="818168"/>
                  <a:pt x="3438919" y="818168"/>
                </a:cubicBezTo>
                <a:cubicBezTo>
                  <a:pt x="3443669" y="841815"/>
                  <a:pt x="3443669" y="841815"/>
                  <a:pt x="3443669" y="841815"/>
                </a:cubicBezTo>
                <a:cubicBezTo>
                  <a:pt x="3448419" y="832356"/>
                  <a:pt x="3448419" y="832356"/>
                  <a:pt x="3448419" y="832356"/>
                </a:cubicBezTo>
                <a:cubicBezTo>
                  <a:pt x="3462669" y="832356"/>
                  <a:pt x="3462669" y="832356"/>
                  <a:pt x="3462669" y="832356"/>
                </a:cubicBezTo>
                <a:cubicBezTo>
                  <a:pt x="3462669" y="728312"/>
                  <a:pt x="3462669" y="728312"/>
                  <a:pt x="3462669" y="728312"/>
                </a:cubicBezTo>
                <a:cubicBezTo>
                  <a:pt x="3476919" y="728312"/>
                  <a:pt x="3476919" y="728312"/>
                  <a:pt x="3476919" y="728312"/>
                </a:cubicBezTo>
                <a:cubicBezTo>
                  <a:pt x="3476919" y="562786"/>
                  <a:pt x="3476919" y="562786"/>
                  <a:pt x="3476919" y="562786"/>
                </a:cubicBezTo>
                <a:cubicBezTo>
                  <a:pt x="3500668" y="562786"/>
                  <a:pt x="3500668" y="562786"/>
                  <a:pt x="3500668" y="562786"/>
                </a:cubicBezTo>
                <a:cubicBezTo>
                  <a:pt x="3500668" y="420908"/>
                  <a:pt x="3500668" y="420908"/>
                  <a:pt x="3500668" y="420908"/>
                </a:cubicBezTo>
                <a:cubicBezTo>
                  <a:pt x="3505418" y="416178"/>
                  <a:pt x="3505418" y="416178"/>
                  <a:pt x="3505418" y="416178"/>
                </a:cubicBezTo>
                <a:cubicBezTo>
                  <a:pt x="3505418" y="387803"/>
                  <a:pt x="3505418" y="387803"/>
                  <a:pt x="3505418" y="387803"/>
                </a:cubicBezTo>
                <a:cubicBezTo>
                  <a:pt x="3524417" y="387803"/>
                  <a:pt x="3524417" y="387803"/>
                  <a:pt x="3524417" y="387803"/>
                </a:cubicBezTo>
                <a:cubicBezTo>
                  <a:pt x="3576666" y="293217"/>
                  <a:pt x="3576666" y="293217"/>
                  <a:pt x="3576666" y="293217"/>
                </a:cubicBezTo>
                <a:cubicBezTo>
                  <a:pt x="3576666" y="0"/>
                  <a:pt x="3576666" y="0"/>
                  <a:pt x="3576666" y="0"/>
                </a:cubicBezTo>
                <a:close/>
              </a:path>
            </a:pathLst>
          </a:custGeom>
          <a:noFill/>
          <a:ln>
            <a:solidFill>
              <a:srgbClr val="FFC000">
                <a:alpha val="3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FFC000"/>
              </a:solidFill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5199029" y="4920154"/>
            <a:ext cx="1793943" cy="32985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grpSp>
        <p:nvGrpSpPr>
          <p:cNvPr id="13" name="组合 12"/>
          <p:cNvGrpSpPr/>
          <p:nvPr userDrawn="1"/>
        </p:nvGrpSpPr>
        <p:grpSpPr>
          <a:xfrm>
            <a:off x="6029069" y="4088363"/>
            <a:ext cx="133862" cy="476944"/>
            <a:chOff x="6029069" y="4443963"/>
            <a:chExt cx="133862" cy="476944"/>
          </a:xfrm>
        </p:grpSpPr>
        <p:sp>
          <p:nvSpPr>
            <p:cNvPr id="14" name="半闭框 13"/>
            <p:cNvSpPr/>
            <p:nvPr/>
          </p:nvSpPr>
          <p:spPr>
            <a:xfrm rot="13500000">
              <a:off x="6028443" y="4786420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5" name="半闭框 14"/>
            <p:cNvSpPr/>
            <p:nvPr/>
          </p:nvSpPr>
          <p:spPr>
            <a:xfrm rot="13500000">
              <a:off x="6028443" y="4615504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" name="半闭框 15"/>
            <p:cNvSpPr/>
            <p:nvPr/>
          </p:nvSpPr>
          <p:spPr>
            <a:xfrm rot="13500000">
              <a:off x="6028443" y="4444589"/>
              <a:ext cx="135113" cy="133862"/>
            </a:xfrm>
            <a:prstGeom prst="halfFrame">
              <a:avLst>
                <a:gd name="adj1" fmla="val 11301"/>
                <a:gd name="adj2" fmla="val 1188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0" name="任意多边形: 形状 19"/>
          <p:cNvSpPr/>
          <p:nvPr userDrawn="1"/>
        </p:nvSpPr>
        <p:spPr>
          <a:xfrm>
            <a:off x="1301750" y="1387396"/>
            <a:ext cx="9588500" cy="2448004"/>
          </a:xfrm>
          <a:custGeom>
            <a:avLst/>
            <a:gdLst>
              <a:gd name="connsiteX0" fmla="*/ 0 w 9588500"/>
              <a:gd name="connsiteY0" fmla="*/ 1404203 h 2448004"/>
              <a:gd name="connsiteX1" fmla="*/ 37748 w 9588500"/>
              <a:gd name="connsiteY1" fmla="*/ 1404203 h 2448004"/>
              <a:gd name="connsiteX2" fmla="*/ 37748 w 9588500"/>
              <a:gd name="connsiteY2" fmla="*/ 2410256 h 2448004"/>
              <a:gd name="connsiteX3" fmla="*/ 9550752 w 9588500"/>
              <a:gd name="connsiteY3" fmla="*/ 2410256 h 2448004"/>
              <a:gd name="connsiteX4" fmla="*/ 9550752 w 9588500"/>
              <a:gd name="connsiteY4" fmla="*/ 1404203 h 2448004"/>
              <a:gd name="connsiteX5" fmla="*/ 9588500 w 9588500"/>
              <a:gd name="connsiteY5" fmla="*/ 1404203 h 2448004"/>
              <a:gd name="connsiteX6" fmla="*/ 9588500 w 9588500"/>
              <a:gd name="connsiteY6" fmla="*/ 2448004 h 2448004"/>
              <a:gd name="connsiteX7" fmla="*/ 0 w 9588500"/>
              <a:gd name="connsiteY7" fmla="*/ 2448004 h 2448004"/>
              <a:gd name="connsiteX8" fmla="*/ 0 w 9588500"/>
              <a:gd name="connsiteY8" fmla="*/ 0 h 2448004"/>
              <a:gd name="connsiteX9" fmla="*/ 9588500 w 9588500"/>
              <a:gd name="connsiteY9" fmla="*/ 0 h 2448004"/>
              <a:gd name="connsiteX10" fmla="*/ 9588500 w 9588500"/>
              <a:gd name="connsiteY10" fmla="*/ 1043801 h 2448004"/>
              <a:gd name="connsiteX11" fmla="*/ 9550752 w 9588500"/>
              <a:gd name="connsiteY11" fmla="*/ 1043801 h 2448004"/>
              <a:gd name="connsiteX12" fmla="*/ 9550752 w 9588500"/>
              <a:gd name="connsiteY12" fmla="*/ 37748 h 2448004"/>
              <a:gd name="connsiteX13" fmla="*/ 37748 w 9588500"/>
              <a:gd name="connsiteY13" fmla="*/ 37748 h 2448004"/>
              <a:gd name="connsiteX14" fmla="*/ 37748 w 9588500"/>
              <a:gd name="connsiteY14" fmla="*/ 1043801 h 2448004"/>
              <a:gd name="connsiteX15" fmla="*/ 0 w 9588500"/>
              <a:gd name="connsiteY15" fmla="*/ 1043801 h 244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88500" h="2448004">
                <a:moveTo>
                  <a:pt x="0" y="1404203"/>
                </a:moveTo>
                <a:lnTo>
                  <a:pt x="37748" y="1404203"/>
                </a:lnTo>
                <a:lnTo>
                  <a:pt x="37748" y="2410256"/>
                </a:lnTo>
                <a:lnTo>
                  <a:pt x="9550752" y="2410256"/>
                </a:lnTo>
                <a:lnTo>
                  <a:pt x="9550752" y="1404203"/>
                </a:lnTo>
                <a:lnTo>
                  <a:pt x="9588500" y="1404203"/>
                </a:lnTo>
                <a:lnTo>
                  <a:pt x="9588500" y="2448004"/>
                </a:lnTo>
                <a:lnTo>
                  <a:pt x="0" y="2448004"/>
                </a:lnTo>
                <a:close/>
                <a:moveTo>
                  <a:pt x="0" y="0"/>
                </a:moveTo>
                <a:lnTo>
                  <a:pt x="9588500" y="0"/>
                </a:lnTo>
                <a:lnTo>
                  <a:pt x="9588500" y="1043801"/>
                </a:lnTo>
                <a:lnTo>
                  <a:pt x="9550752" y="1043801"/>
                </a:lnTo>
                <a:lnTo>
                  <a:pt x="9550752" y="37748"/>
                </a:lnTo>
                <a:lnTo>
                  <a:pt x="37748" y="37748"/>
                </a:lnTo>
                <a:lnTo>
                  <a:pt x="37748" y="1043801"/>
                </a:lnTo>
                <a:lnTo>
                  <a:pt x="0" y="1043801"/>
                </a:lnTo>
                <a:close/>
              </a:path>
            </a:pathLst>
          </a:custGeom>
          <a:gradFill flip="none" rotWithShape="1">
            <a:gsLst>
              <a:gs pos="100000">
                <a:srgbClr val="FFC000"/>
              </a:gs>
              <a:gs pos="0">
                <a:srgbClr val="FFC0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tx1"/>
              </a:solidFill>
            </a:endParaRPr>
          </a:p>
        </p:txBody>
      </p:sp>
      <p:cxnSp>
        <p:nvCxnSpPr>
          <p:cNvPr id="21" name="直接连接符 20"/>
          <p:cNvCxnSpPr/>
          <p:nvPr userDrawn="1"/>
        </p:nvCxnSpPr>
        <p:spPr>
          <a:xfrm flipH="1">
            <a:off x="2342061" y="2888784"/>
            <a:ext cx="7176769" cy="0"/>
          </a:xfrm>
          <a:prstGeom prst="line">
            <a:avLst/>
          </a:prstGeom>
          <a:ln w="12700">
            <a:gradFill flip="none" rotWithShape="1">
              <a:gsLst>
                <a:gs pos="0">
                  <a:srgbClr val="FFC000">
                    <a:alpha val="0"/>
                  </a:srgbClr>
                </a:gs>
                <a:gs pos="50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lin ang="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占位符 3"/>
          <p:cNvSpPr>
            <a:spLocks noGrp="1"/>
          </p:cNvSpPr>
          <p:nvPr>
            <p:ph type="body" sz="quarter" idx="11" hasCustomPrompt="1"/>
          </p:nvPr>
        </p:nvSpPr>
        <p:spPr>
          <a:xfrm>
            <a:off x="2097654" y="2995377"/>
            <a:ext cx="7996691" cy="444944"/>
          </a:xfrm>
        </p:spPr>
        <p:txBody>
          <a:bodyPr>
            <a:no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400" kern="1200" noProof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QUARTERLY YEAR-END REPORT TEMPLATE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 hasCustomPrompt="1"/>
          </p:nvPr>
        </p:nvSpPr>
        <p:spPr>
          <a:xfrm>
            <a:off x="1682295" y="1769644"/>
            <a:ext cx="8827410" cy="1006429"/>
          </a:xfr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CN" altLang="en-US"/>
              <a:t>季度年终汇报模板</a:t>
            </a:r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4" hasCustomPrompt="1"/>
          </p:nvPr>
        </p:nvSpPr>
        <p:spPr>
          <a:xfrm>
            <a:off x="5199028" y="4975802"/>
            <a:ext cx="1793944" cy="244682"/>
          </a:xfr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100" b="1">
                <a:solidFill>
                  <a:schemeClr val="accent1"/>
                </a:solidFill>
                <a:latin typeface="+mj-ea"/>
                <a:ea typeface="+mj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100" b="1" i="0" u="none" strike="noStrike" kern="1200" cap="none" spc="0" normalizeH="0" baseline="0" noProof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微软雅黑" panose="020B0503020204020204" charset="-122"/>
                <a:ea typeface="微软雅黑"/>
                <a:cs typeface="+mn-cs"/>
              </a:rPr>
              <a:t>汇报人：</a:t>
            </a:r>
            <a:r>
              <a:rPr kumimoji="0" lang="en-US" altLang="zh-CN" sz="1100" b="1" i="0" u="none" strike="noStrike" kern="1200" cap="none" spc="0" normalizeH="0" baseline="0" noProof="0">
                <a:ln>
                  <a:noFill/>
                </a:ln>
                <a:solidFill>
                  <a:srgbClr val="1F3864"/>
                </a:solidFill>
                <a:effectLst/>
                <a:uLnTx/>
                <a:uFillTx/>
                <a:latin typeface="微软雅黑" panose="020B0503020204020204" charset="-122"/>
                <a:ea typeface="微软雅黑"/>
                <a:cs typeface="+mn-cs"/>
              </a:rPr>
              <a:t>OFFICEPLUS</a:t>
            </a:r>
            <a:endParaRPr kumimoji="0" lang="zh-CN" altLang="en-US" sz="1100" b="1" i="0" u="none" strike="noStrike" kern="1200" cap="none" spc="0" normalizeH="0" baseline="0" noProof="0">
              <a:ln>
                <a:noFill/>
              </a:ln>
              <a:solidFill>
                <a:srgbClr val="1F3864"/>
              </a:solidFill>
              <a:effectLst/>
              <a:uLnTx/>
              <a:uFillTx/>
              <a:latin typeface="微软雅黑" panose="020B0503020204020204" charset="-122"/>
              <a:ea typeface="微软雅黑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E7892-1D1F-4D7A-A9A2-5C9C3F3E8B62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3E4D1-CB19-40F3-A7AF-C2BC6542462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黑体" panose="02010609060101010101" charset="-122"/>
          <a:ea typeface="黑体" panose="02010609060101010101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002060"/>
          </a:solidFill>
          <a:latin typeface="黑体" panose="02010609060101010101" charset="-122"/>
          <a:ea typeface="黑体" panose="02010609060101010101" charset="-122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lenovo\Desktop\&#29289;&#29702;\TT001.T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524000" y="2613297"/>
            <a:ext cx="9144000" cy="74369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chemeClr val="accent1"/>
                </a:solidFill>
              </a:rPr>
              <a:t>人教版物理</a:t>
            </a:r>
            <a:r>
              <a:rPr lang="en-US" altLang="zh-CN" sz="2400">
                <a:solidFill>
                  <a:schemeClr val="accent1"/>
                </a:solidFill>
              </a:rPr>
              <a:t>		</a:t>
            </a:r>
            <a:r>
              <a:rPr lang="zh-CN" altLang="en-US" sz="2400">
                <a:solidFill>
                  <a:schemeClr val="accent1"/>
                </a:solidFill>
              </a:rPr>
              <a:t>第十三章</a:t>
            </a:r>
            <a:r>
              <a:rPr lang="en-US" altLang="zh-CN" sz="2400">
                <a:solidFill>
                  <a:schemeClr val="accent1"/>
                </a:solidFill>
              </a:rPr>
              <a:t/>
            </a:r>
            <a:br>
              <a:rPr lang="en-US" altLang="zh-CN" sz="2400">
                <a:solidFill>
                  <a:schemeClr val="accent1"/>
                </a:solidFill>
              </a:rPr>
            </a:br>
            <a:r>
              <a:rPr lang="zh-CN" altLang="en-US" sz="4800">
                <a:solidFill>
                  <a:schemeClr val="accent1"/>
                </a:solidFill>
              </a:rPr>
              <a:t>第</a:t>
            </a:r>
            <a:r>
              <a:rPr lang="en-US" altLang="zh-CN" sz="4800">
                <a:solidFill>
                  <a:schemeClr val="accent1"/>
                </a:solidFill>
              </a:rPr>
              <a:t>1</a:t>
            </a:r>
            <a:r>
              <a:rPr lang="zh-CN" altLang="en-US" sz="4800">
                <a:solidFill>
                  <a:schemeClr val="accent1"/>
                </a:solidFill>
              </a:rPr>
              <a:t>节  分子热运动习题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7500" lnSpcReduction="10000"/>
          </a:bodyPr>
          <a:lstStyle/>
          <a:p>
            <a:r>
              <a:rPr lang="en-US" altLang="zh-CN">
                <a:solidFill>
                  <a:schemeClr val="accent1"/>
                </a:solidFill>
              </a:rPr>
              <a:t>1.</a:t>
            </a:r>
            <a:r>
              <a:rPr lang="zh-CN" altLang="en-US">
                <a:solidFill>
                  <a:schemeClr val="accent1"/>
                </a:solidFill>
              </a:rPr>
              <a:t>物质的构成；</a:t>
            </a:r>
            <a:r>
              <a:rPr lang="en-US" altLang="zh-CN">
                <a:solidFill>
                  <a:schemeClr val="accent1"/>
                </a:solidFill>
              </a:rPr>
              <a:t>2.</a:t>
            </a:r>
            <a:r>
              <a:rPr lang="zh-CN" altLang="en-US">
                <a:solidFill>
                  <a:schemeClr val="accent1"/>
                </a:solidFill>
              </a:rPr>
              <a:t>分子热运动；</a:t>
            </a:r>
            <a:r>
              <a:rPr lang="en-US" altLang="zh-CN">
                <a:solidFill>
                  <a:schemeClr val="accent1"/>
                </a:solidFill>
              </a:rPr>
              <a:t>3.</a:t>
            </a:r>
            <a:r>
              <a:rPr lang="zh-CN" altLang="en-US">
                <a:solidFill>
                  <a:schemeClr val="accent1"/>
                </a:solidFill>
              </a:rPr>
              <a:t>分子间作用力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/>
          </a:p>
          <a:p>
            <a:r>
              <a:rPr lang="en-US" altLang="zh-CN"/>
              <a:t>8</a:t>
            </a:r>
            <a:r>
              <a:rPr lang="zh-CN" altLang="en-US"/>
              <a:t>．下列现象中，不能用分子动理论解释的是</a:t>
            </a:r>
            <a:r>
              <a:rPr lang="en-US" altLang="zh-CN"/>
              <a:t>(	  )</a:t>
            </a:r>
          </a:p>
          <a:p>
            <a:pPr lvl="1"/>
            <a:r>
              <a:rPr lang="en-US" altLang="zh-CN"/>
              <a:t>A</a:t>
            </a:r>
            <a:r>
              <a:rPr lang="zh-CN" altLang="en-US"/>
              <a:t>．走进花园闻到花香</a:t>
            </a:r>
            <a:endParaRPr lang="en-US" altLang="zh-CN"/>
          </a:p>
          <a:p>
            <a:pPr lvl="1"/>
            <a:r>
              <a:rPr lang="en-US" altLang="zh-CN"/>
              <a:t>B</a:t>
            </a:r>
            <a:r>
              <a:rPr lang="zh-CN" altLang="en-US"/>
              <a:t>．放入水中的糖使水变甜</a:t>
            </a:r>
            <a:endParaRPr lang="en-US" altLang="zh-CN"/>
          </a:p>
          <a:p>
            <a:pPr lvl="1"/>
            <a:r>
              <a:rPr lang="en-US" altLang="zh-CN"/>
              <a:t>C</a:t>
            </a:r>
            <a:r>
              <a:rPr lang="zh-CN" altLang="en-US"/>
              <a:t>．看到烟雾在空中弥漫</a:t>
            </a:r>
          </a:p>
          <a:p>
            <a:pPr lvl="1"/>
            <a:r>
              <a:rPr lang="en-US" altLang="zh-CN"/>
              <a:t>D</a:t>
            </a:r>
            <a:r>
              <a:rPr lang="zh-CN" altLang="en-US"/>
              <a:t>．水和酒精混合后总体积变小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50833" y="1941597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</a:rPr>
              <a:t>C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/>
          </a:p>
          <a:p>
            <a:r>
              <a:rPr lang="en-US"/>
              <a:t>9</a:t>
            </a:r>
            <a:r>
              <a:rPr/>
              <a:t>.下列关于分子的说法中，正确的是（     </a:t>
            </a:r>
            <a:r>
              <a:rPr lang="zh-CN"/>
              <a:t>）</a:t>
            </a:r>
            <a:endParaRPr/>
          </a:p>
          <a:p>
            <a:pPr lvl="1"/>
            <a:r>
              <a:rPr/>
              <a:t>A,所有物质的分子都是规则排列的</a:t>
            </a:r>
          </a:p>
          <a:p>
            <a:pPr lvl="1"/>
            <a:r>
              <a:rPr/>
              <a:t>B.0</a:t>
            </a:r>
            <a:r>
              <a:rPr lang="en-US"/>
              <a:t>℃</a:t>
            </a:r>
            <a:r>
              <a:rPr/>
              <a:t>时，所有物质的分子都停止了运动</a:t>
            </a:r>
          </a:p>
          <a:p>
            <a:pPr lvl="1"/>
            <a:r>
              <a:rPr/>
              <a:t>C.分子之间的引力与斥力是同时存在的</a:t>
            </a:r>
          </a:p>
          <a:p>
            <a:pPr lvl="1"/>
            <a:r>
              <a:rPr/>
              <a:t>D.破镜不能重圆是因为分子之间斥力大于引カ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345908" y="1941597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</a:rPr>
              <a:t>C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/>
          </a:p>
          <a:p>
            <a:r>
              <a:rPr lang="en-US" altLang="zh-CN"/>
              <a:t>10</a:t>
            </a:r>
            <a:r>
              <a:rPr lang="zh-CN" altLang="en-US"/>
              <a:t>．</a:t>
            </a:r>
            <a:r>
              <a:rPr/>
              <a:t>如图是防控新冠病毒疫情期间</a:t>
            </a:r>
            <a:r>
              <a:rPr lang="zh-CN"/>
              <a:t>小王</a:t>
            </a:r>
            <a:r>
              <a:rPr/>
              <a:t>所佩戴的一次性医用</a:t>
            </a:r>
            <a:r>
              <a:rPr lang="zh-CN"/>
              <a:t>口罩</a:t>
            </a:r>
            <a:r>
              <a:rPr/>
              <a:t>，关于</a:t>
            </a:r>
            <a:r>
              <a:rPr lang="zh-CN"/>
              <a:t>佩戴口罩</a:t>
            </a:r>
            <a:r>
              <a:rPr/>
              <a:t>下列说法正确的是（</a:t>
            </a:r>
            <a:r>
              <a:rPr lang="en-US"/>
              <a:t>	  </a:t>
            </a:r>
            <a:r>
              <a:rPr/>
              <a:t>）</a:t>
            </a:r>
          </a:p>
          <a:p>
            <a:pPr lvl="1"/>
            <a:r>
              <a:rPr/>
              <a:t>A.</a:t>
            </a:r>
            <a:r>
              <a:rPr lang="zh-CN"/>
              <a:t>增加口罩</a:t>
            </a:r>
            <a:r>
              <a:rPr/>
              <a:t>内能提高温度杀死冠状病毒</a:t>
            </a:r>
          </a:p>
          <a:p>
            <a:pPr lvl="1"/>
            <a:r>
              <a:rPr/>
              <a:t>B.阻拦</a:t>
            </a:r>
            <a:r>
              <a:rPr lang="zh-CN"/>
              <a:t>佩戴</a:t>
            </a:r>
            <a:r>
              <a:rPr/>
              <a:t>者直接吸入飞沫里的病毒</a:t>
            </a:r>
          </a:p>
          <a:p>
            <a:pPr lvl="1"/>
            <a:r>
              <a:rPr/>
              <a:t>C.阻拦病毒分子运动进入口鼻</a:t>
            </a:r>
          </a:p>
          <a:p>
            <a:pPr lvl="1"/>
            <a:r>
              <a:rPr/>
              <a:t>D.降低体温防止病毒分子扩散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77303" y="2401972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</a:rPr>
              <a:t>B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825" y="2874645"/>
            <a:ext cx="2495550" cy="2209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208895" cy="5032375"/>
          </a:xfrm>
        </p:spPr>
        <p:txBody>
          <a:bodyPr>
            <a:normAutofit/>
          </a:bodyPr>
          <a:lstStyle/>
          <a:p>
            <a:endParaRPr lang="en-US" altLang="zh-CN"/>
          </a:p>
          <a:p>
            <a:r>
              <a:rPr/>
              <a:t>1</a:t>
            </a:r>
            <a:r>
              <a:rPr lang="en-US"/>
              <a:t>1</a:t>
            </a:r>
            <a:r>
              <a:rPr/>
              <a:t>.有关分子热运动，下列说法正确的是</a:t>
            </a:r>
            <a:r>
              <a:rPr lang="en-US"/>
              <a:t>(    )</a:t>
            </a:r>
            <a:endParaRPr/>
          </a:p>
          <a:p>
            <a:pPr lvl="1"/>
            <a:r>
              <a:rPr/>
              <a:t>A.破镜不能重圆，是因为分子间存在斥力</a:t>
            </a:r>
          </a:p>
          <a:p>
            <a:pPr lvl="1"/>
            <a:r>
              <a:rPr/>
              <a:t>B.将水倒入细沙中，水落了进去，说明分子间有间隙</a:t>
            </a:r>
          </a:p>
          <a:p>
            <a:pPr lvl="1"/>
            <a:r>
              <a:rPr/>
              <a:t>C.中PM2.5颖粒浮在空中，说明分子在不停地做无规则运动</a:t>
            </a:r>
          </a:p>
          <a:p>
            <a:pPr lvl="1"/>
            <a:r>
              <a:rPr/>
              <a:t>D,墨水滴入水中发生扩散，我们看到的不是墨水的分子在运动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14513" y="1928897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208895" cy="5032375"/>
          </a:xfrm>
        </p:spPr>
        <p:txBody>
          <a:bodyPr>
            <a:normAutofit/>
          </a:bodyPr>
          <a:lstStyle/>
          <a:p>
            <a:endParaRPr lang="en-US" altLang="zh-CN"/>
          </a:p>
          <a:p>
            <a:r>
              <a:rPr lang="en-US"/>
              <a:t>12.</a:t>
            </a:r>
            <a:r>
              <a:rPr/>
              <a:t>下列诗句中能体现“分子在不停地运动"的是（    </a:t>
            </a:r>
            <a:r>
              <a:rPr lang="zh-CN"/>
              <a:t>）</a:t>
            </a:r>
            <a:endParaRPr/>
          </a:p>
          <a:p>
            <a:pPr lvl="1"/>
            <a:r>
              <a:rPr/>
              <a:t>A,大风起兮云飞扬</a:t>
            </a:r>
          </a:p>
          <a:p>
            <a:pPr lvl="1"/>
            <a:r>
              <a:rPr/>
              <a:t>B.满架</a:t>
            </a:r>
            <a:r>
              <a:rPr lang="zh-CN"/>
              <a:t>蔷薇</a:t>
            </a:r>
            <a:r>
              <a:rPr/>
              <a:t>一院</a:t>
            </a:r>
            <a:r>
              <a:rPr lang="zh-CN"/>
              <a:t>香</a:t>
            </a:r>
            <a:endParaRPr/>
          </a:p>
          <a:p>
            <a:pPr lvl="1"/>
            <a:r>
              <a:rPr/>
              <a:t>C.柳絮飞时花满城</a:t>
            </a:r>
          </a:p>
          <a:p>
            <a:pPr lvl="1"/>
            <a:r>
              <a:rPr/>
              <a:t>D.秋雨梧桐叶落时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98508" y="1954932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208895" cy="5032375"/>
          </a:xfrm>
        </p:spPr>
        <p:txBody>
          <a:bodyPr>
            <a:normAutofit/>
          </a:bodyPr>
          <a:lstStyle/>
          <a:p>
            <a:r>
              <a:rPr lang="en-US"/>
              <a:t>13.</a:t>
            </a:r>
            <a:r>
              <a:rPr/>
              <a:t>如图所示是由</a:t>
            </a:r>
            <a:r>
              <a:rPr lang="en-US"/>
              <a:t>W</a:t>
            </a:r>
            <a:r>
              <a:rPr lang="zh-CN" altLang="en-US"/>
              <a:t>微</a:t>
            </a:r>
            <a:r>
              <a:rPr/>
              <a:t>颗粒(1~50nm)制备得到的新型防菌“纳米纸”，在“纳米纸”的表面细菌无法停留且油水不活，与此现象有关的判断正确的是（    ）</a:t>
            </a:r>
          </a:p>
          <a:p>
            <a:pPr lvl="1"/>
            <a:r>
              <a:rPr/>
              <a:t>A.组成“纳米纸”的分子间没有间隙</a:t>
            </a:r>
          </a:p>
          <a:p>
            <a:pPr lvl="1"/>
            <a:r>
              <a:rPr/>
              <a:t>B.油与“纳米纸”分子间有斥力没有引力</a:t>
            </a:r>
          </a:p>
          <a:p>
            <a:pPr lvl="1"/>
            <a:r>
              <a:rPr/>
              <a:t>C.“纳米纸可阻止细菌分子无规则运动</a:t>
            </a:r>
          </a:p>
          <a:p>
            <a:pPr lvl="1"/>
            <a:r>
              <a:rPr/>
              <a:t>D.油分子间的引力使纸面上的油汇集成小油珠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350103" y="2377207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D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3445" y="2629535"/>
            <a:ext cx="2745105" cy="1803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208895" cy="5032375"/>
          </a:xfrm>
        </p:spPr>
        <p:txBody>
          <a:bodyPr>
            <a:normAutofit lnSpcReduction="10000"/>
          </a:bodyPr>
          <a:lstStyle/>
          <a:p>
            <a:r>
              <a:rPr/>
              <a:t>4.通过可直接知的现象，推测无法直接知的物理规律，这是物理学常用的探究方法，小明观察到以下的现象，并进行了初步推测，其中不符合事实的是</a:t>
            </a:r>
            <a:r>
              <a:rPr lang="en-US"/>
              <a:t>(   )</a:t>
            </a:r>
            <a:endParaRPr/>
          </a:p>
          <a:p>
            <a:pPr lvl="1"/>
            <a:r>
              <a:rPr/>
              <a:t>A.破镜难圆ー一一分子之间存在斥力</a:t>
            </a:r>
          </a:p>
          <a:p>
            <a:pPr lvl="1"/>
            <a:r>
              <a:rPr/>
              <a:t>B.两滴水银靠近时，能自动结合成一滴较大的水観ーーー分子间有引力</a:t>
            </a:r>
          </a:p>
          <a:p>
            <a:pPr lvl="1"/>
            <a:r>
              <a:rPr/>
              <a:t>C.酒精和水混合后总体积变小ーーー分子间存在空隙</a:t>
            </a:r>
          </a:p>
          <a:p>
            <a:pPr lvl="1"/>
            <a:r>
              <a:rPr/>
              <a:t>D.鹿制鸭蛋，盐分子能进入蛋中ーーー盐分子在不停地做无规则运动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439638" y="2172737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955801" y="1268413"/>
            <a:ext cx="8234363" cy="112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　</a:t>
            </a:r>
            <a:r>
              <a:rPr lang="en-US" altLang="zh-CN" sz="2800">
                <a:latin typeface="Times New Roman" panose="02020603050405020304" pitchFamily="18" charset="0"/>
              </a:rPr>
              <a:t>15</a:t>
            </a:r>
            <a:r>
              <a:rPr lang="zh-CN" altLang="en-US" sz="2800"/>
              <a:t>．下表归纳了固、液、气三态物质宏观和微观的特性，请完成这个表格。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55801" y="2438400"/>
            <a:ext cx="8189913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学习目标</a:t>
            </a:r>
          </a:p>
        </p:txBody>
      </p:sp>
      <p:sp>
        <p:nvSpPr>
          <p:cNvPr id="6146" name="Rectangle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>
            <a:normAutofit/>
          </a:bodyPr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1" algn="l" eaLnBrk="1" hangingPunct="1"/>
            <a:r>
              <a:rPr/>
              <a:t> </a:t>
            </a:r>
          </a:p>
          <a:p>
            <a:pPr marL="914400" lvl="1" indent="-457200" algn="l">
              <a:lnSpc>
                <a:spcPct val="200000"/>
              </a:lnSpc>
              <a:buFont typeface="+mj-lt"/>
              <a:buAutoNum type="arabicPeriod"/>
            </a:pPr>
            <a:r>
              <a:rPr lang="zh-CN" altLang="en-US"/>
              <a:t>能简单说明物质是由分子、原子构成的。</a:t>
            </a:r>
            <a:endParaRPr lang="en-US" altLang="zh-CN"/>
          </a:p>
          <a:p>
            <a:pPr marL="914400" lvl="1" indent="-457200" algn="l">
              <a:lnSpc>
                <a:spcPct val="200000"/>
              </a:lnSpc>
              <a:buFont typeface="+mj-lt"/>
              <a:buAutoNum type="arabicPeriod"/>
            </a:pPr>
            <a:r>
              <a:rPr lang="zh-CN" altLang="en-US"/>
              <a:t>能通过宏观现象推测物质的分子都在不停地做热运动。</a:t>
            </a:r>
            <a:endParaRPr lang="en-US" altLang="zh-CN"/>
          </a:p>
          <a:p>
            <a:pPr marL="914400" lvl="1" indent="-457200" algn="l">
              <a:lnSpc>
                <a:spcPct val="200000"/>
              </a:lnSpc>
              <a:buFont typeface="+mj-lt"/>
              <a:buAutoNum type="arabicPeriod"/>
            </a:pPr>
            <a:r>
              <a:rPr lang="zh-CN" altLang="en-US"/>
              <a:t>能够识别扩散现象，并能用分子热运动的观点进行解释。</a:t>
            </a:r>
            <a:endParaRPr lang="en-US" altLang="zh-CN"/>
          </a:p>
          <a:p>
            <a:pPr marL="914400" lvl="1" indent="-457200" algn="l">
              <a:lnSpc>
                <a:spcPct val="200000"/>
              </a:lnSpc>
              <a:buFont typeface="+mj-lt"/>
              <a:buAutoNum type="arabicPeriod"/>
            </a:pPr>
            <a:r>
              <a:rPr lang="zh-CN" altLang="en-US"/>
              <a:t>知道分子之间存在着作用力。</a:t>
            </a:r>
            <a:endParaRPr/>
          </a:p>
        </p:txBody>
      </p:sp>
      <p:grpSp>
        <p:nvGrpSpPr>
          <p:cNvPr id="4" name="组合 3"/>
          <p:cNvGrpSpPr/>
          <p:nvPr/>
        </p:nvGrpSpPr>
        <p:grpSpPr>
          <a:xfrm>
            <a:off x="119336" y="221615"/>
            <a:ext cx="576064" cy="704069"/>
            <a:chOff x="9042411" y="5681662"/>
            <a:chExt cx="554039" cy="55403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5" name="Rectangle 1410"/>
            <p:cNvSpPr>
              <a:spLocks noChangeArrowheads="1"/>
            </p:cNvSpPr>
            <p:nvPr/>
          </p:nvSpPr>
          <p:spPr bwMode="auto">
            <a:xfrm>
              <a:off x="9042411" y="5681662"/>
              <a:ext cx="554039" cy="554038"/>
            </a:xfrm>
            <a:prstGeom prst="rect">
              <a:avLst/>
            </a:prstGeom>
            <a:solidFill>
              <a:srgbClr val="56C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" name="Freeform 2062"/>
            <p:cNvSpPr/>
            <p:nvPr/>
          </p:nvSpPr>
          <p:spPr bwMode="auto">
            <a:xfrm>
              <a:off x="9153536" y="5802312"/>
              <a:ext cx="125413" cy="142875"/>
            </a:xfrm>
            <a:custGeom>
              <a:avLst/>
              <a:gdLst>
                <a:gd name="T0" fmla="*/ 0 w 189"/>
                <a:gd name="T1" fmla="*/ 198 h 215"/>
                <a:gd name="T2" fmla="*/ 70 w 189"/>
                <a:gd name="T3" fmla="*/ 13 h 215"/>
                <a:gd name="T4" fmla="*/ 174 w 189"/>
                <a:gd name="T5" fmla="*/ 65 h 215"/>
                <a:gd name="T6" fmla="*/ 189 w 189"/>
                <a:gd name="T7" fmla="*/ 89 h 215"/>
                <a:gd name="T8" fmla="*/ 123 w 189"/>
                <a:gd name="T9" fmla="*/ 215 h 215"/>
                <a:gd name="T10" fmla="*/ 0 w 189"/>
                <a:gd name="T11" fmla="*/ 198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15">
                  <a:moveTo>
                    <a:pt x="0" y="198"/>
                  </a:moveTo>
                  <a:cubicBezTo>
                    <a:pt x="0" y="198"/>
                    <a:pt x="41" y="27"/>
                    <a:pt x="70" y="13"/>
                  </a:cubicBezTo>
                  <a:cubicBezTo>
                    <a:pt x="99" y="0"/>
                    <a:pt x="174" y="65"/>
                    <a:pt x="174" y="65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23" y="215"/>
                    <a:pt x="123" y="215"/>
                    <a:pt x="123" y="215"/>
                  </a:cubicBezTo>
                  <a:lnTo>
                    <a:pt x="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" name="Rectangle 2063"/>
            <p:cNvSpPr>
              <a:spLocks noChangeArrowheads="1"/>
            </p:cNvSpPr>
            <p:nvPr/>
          </p:nvSpPr>
          <p:spPr bwMode="auto">
            <a:xfrm>
              <a:off x="9299586" y="5832474"/>
              <a:ext cx="95250" cy="95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8" name="Rectangle 2064"/>
            <p:cNvSpPr>
              <a:spLocks noChangeArrowheads="1"/>
            </p:cNvSpPr>
            <p:nvPr/>
          </p:nvSpPr>
          <p:spPr bwMode="auto">
            <a:xfrm>
              <a:off x="9421824" y="5832474"/>
              <a:ext cx="88900" cy="87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Rectangle 2065"/>
            <p:cNvSpPr>
              <a:spLocks noChangeArrowheads="1"/>
            </p:cNvSpPr>
            <p:nvPr/>
          </p:nvSpPr>
          <p:spPr bwMode="auto">
            <a:xfrm>
              <a:off x="9299586" y="6015036"/>
              <a:ext cx="95250" cy="92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" name="Rectangle 2066"/>
            <p:cNvSpPr>
              <a:spLocks noChangeArrowheads="1"/>
            </p:cNvSpPr>
            <p:nvPr/>
          </p:nvSpPr>
          <p:spPr bwMode="auto">
            <a:xfrm>
              <a:off x="9421824" y="6010273"/>
              <a:ext cx="93663" cy="968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1" name="Freeform 2067"/>
            <p:cNvSpPr/>
            <p:nvPr/>
          </p:nvSpPr>
          <p:spPr bwMode="auto">
            <a:xfrm>
              <a:off x="9090036" y="5988049"/>
              <a:ext cx="115888" cy="123825"/>
            </a:xfrm>
            <a:custGeom>
              <a:avLst/>
              <a:gdLst>
                <a:gd name="T0" fmla="*/ 0 w 73"/>
                <a:gd name="T1" fmla="*/ 55 h 78"/>
                <a:gd name="T2" fmla="*/ 33 w 73"/>
                <a:gd name="T3" fmla="*/ 0 h 78"/>
                <a:gd name="T4" fmla="*/ 73 w 73"/>
                <a:gd name="T5" fmla="*/ 27 h 78"/>
                <a:gd name="T6" fmla="*/ 60 w 73"/>
                <a:gd name="T7" fmla="*/ 78 h 78"/>
                <a:gd name="T8" fmla="*/ 0 w 73"/>
                <a:gd name="T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8">
                  <a:moveTo>
                    <a:pt x="0" y="55"/>
                  </a:moveTo>
                  <a:lnTo>
                    <a:pt x="33" y="0"/>
                  </a:lnTo>
                  <a:lnTo>
                    <a:pt x="73" y="27"/>
                  </a:lnTo>
                  <a:lnTo>
                    <a:pt x="60" y="7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2" name="Freeform 2068"/>
            <p:cNvSpPr>
              <a:spLocks noEditPoints="1"/>
            </p:cNvSpPr>
            <p:nvPr/>
          </p:nvSpPr>
          <p:spPr bwMode="auto">
            <a:xfrm>
              <a:off x="9082095" y="5792792"/>
              <a:ext cx="207963" cy="342900"/>
            </a:xfrm>
            <a:custGeom>
              <a:avLst/>
              <a:gdLst>
                <a:gd name="T0" fmla="*/ 292 w 313"/>
                <a:gd name="T1" fmla="*/ 43 h 513"/>
                <a:gd name="T2" fmla="*/ 185 w 313"/>
                <a:gd name="T3" fmla="*/ 5 h 513"/>
                <a:gd name="T4" fmla="*/ 160 w 313"/>
                <a:gd name="T5" fmla="*/ 4 h 513"/>
                <a:gd name="T6" fmla="*/ 1 w 313"/>
                <a:gd name="T7" fmla="*/ 456 h 513"/>
                <a:gd name="T8" fmla="*/ 21 w 313"/>
                <a:gd name="T9" fmla="*/ 471 h 513"/>
                <a:gd name="T10" fmla="*/ 128 w 313"/>
                <a:gd name="T11" fmla="*/ 508 h 513"/>
                <a:gd name="T12" fmla="*/ 153 w 313"/>
                <a:gd name="T13" fmla="*/ 510 h 513"/>
                <a:gd name="T14" fmla="*/ 312 w 313"/>
                <a:gd name="T15" fmla="*/ 58 h 513"/>
                <a:gd name="T16" fmla="*/ 292 w 313"/>
                <a:gd name="T17" fmla="*/ 43 h 513"/>
                <a:gd name="T18" fmla="*/ 150 w 313"/>
                <a:gd name="T19" fmla="*/ 454 h 513"/>
                <a:gd name="T20" fmla="*/ 147 w 313"/>
                <a:gd name="T21" fmla="*/ 456 h 513"/>
                <a:gd name="T22" fmla="*/ 33 w 313"/>
                <a:gd name="T23" fmla="*/ 416 h 513"/>
                <a:gd name="T24" fmla="*/ 33 w 313"/>
                <a:gd name="T25" fmla="*/ 413 h 513"/>
                <a:gd name="T26" fmla="*/ 37 w 313"/>
                <a:gd name="T27" fmla="*/ 400 h 513"/>
                <a:gd name="T28" fmla="*/ 40 w 313"/>
                <a:gd name="T29" fmla="*/ 398 h 513"/>
                <a:gd name="T30" fmla="*/ 153 w 313"/>
                <a:gd name="T31" fmla="*/ 438 h 513"/>
                <a:gd name="T32" fmla="*/ 154 w 313"/>
                <a:gd name="T33" fmla="*/ 441 h 513"/>
                <a:gd name="T34" fmla="*/ 150 w 313"/>
                <a:gd name="T35" fmla="*/ 454 h 513"/>
                <a:gd name="T36" fmla="*/ 81 w 313"/>
                <a:gd name="T37" fmla="*/ 368 h 513"/>
                <a:gd name="T38" fmla="*/ 120 w 313"/>
                <a:gd name="T39" fmla="*/ 349 h 513"/>
                <a:gd name="T40" fmla="*/ 139 w 313"/>
                <a:gd name="T41" fmla="*/ 388 h 513"/>
                <a:gd name="T42" fmla="*/ 100 w 313"/>
                <a:gd name="T43" fmla="*/ 407 h 513"/>
                <a:gd name="T44" fmla="*/ 81 w 313"/>
                <a:gd name="T45" fmla="*/ 368 h 513"/>
                <a:gd name="T46" fmla="*/ 247 w 313"/>
                <a:gd name="T47" fmla="*/ 178 h 513"/>
                <a:gd name="T48" fmla="*/ 244 w 313"/>
                <a:gd name="T49" fmla="*/ 180 h 513"/>
                <a:gd name="T50" fmla="*/ 130 w 313"/>
                <a:gd name="T51" fmla="*/ 140 h 513"/>
                <a:gd name="T52" fmla="*/ 130 w 313"/>
                <a:gd name="T53" fmla="*/ 137 h 513"/>
                <a:gd name="T54" fmla="*/ 134 w 313"/>
                <a:gd name="T55" fmla="*/ 124 h 513"/>
                <a:gd name="T56" fmla="*/ 137 w 313"/>
                <a:gd name="T57" fmla="*/ 122 h 513"/>
                <a:gd name="T58" fmla="*/ 251 w 313"/>
                <a:gd name="T59" fmla="*/ 162 h 513"/>
                <a:gd name="T60" fmla="*/ 251 w 313"/>
                <a:gd name="T61" fmla="*/ 165 h 513"/>
                <a:gd name="T62" fmla="*/ 247 w 313"/>
                <a:gd name="T63" fmla="*/ 178 h 513"/>
                <a:gd name="T64" fmla="*/ 140 w 313"/>
                <a:gd name="T65" fmla="*/ 110 h 513"/>
                <a:gd name="T66" fmla="*/ 146 w 313"/>
                <a:gd name="T67" fmla="*/ 94 h 513"/>
                <a:gd name="T68" fmla="*/ 261 w 313"/>
                <a:gd name="T69" fmla="*/ 135 h 513"/>
                <a:gd name="T70" fmla="*/ 255 w 313"/>
                <a:gd name="T71" fmla="*/ 150 h 513"/>
                <a:gd name="T72" fmla="*/ 140 w 313"/>
                <a:gd name="T73" fmla="*/ 110 h 513"/>
                <a:gd name="T74" fmla="*/ 266 w 313"/>
                <a:gd name="T75" fmla="*/ 123 h 513"/>
                <a:gd name="T76" fmla="*/ 264 w 313"/>
                <a:gd name="T77" fmla="*/ 125 h 513"/>
                <a:gd name="T78" fmla="*/ 150 w 313"/>
                <a:gd name="T79" fmla="*/ 85 h 513"/>
                <a:gd name="T80" fmla="*/ 149 w 313"/>
                <a:gd name="T81" fmla="*/ 81 h 513"/>
                <a:gd name="T82" fmla="*/ 154 w 313"/>
                <a:gd name="T83" fmla="*/ 69 h 513"/>
                <a:gd name="T84" fmla="*/ 156 w 313"/>
                <a:gd name="T85" fmla="*/ 67 h 513"/>
                <a:gd name="T86" fmla="*/ 270 w 313"/>
                <a:gd name="T87" fmla="*/ 107 h 513"/>
                <a:gd name="T88" fmla="*/ 271 w 313"/>
                <a:gd name="T89" fmla="*/ 110 h 513"/>
                <a:gd name="T90" fmla="*/ 266 w 313"/>
                <a:gd name="T91" fmla="*/ 123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513">
                  <a:moveTo>
                    <a:pt x="292" y="43"/>
                  </a:moveTo>
                  <a:cubicBezTo>
                    <a:pt x="185" y="5"/>
                    <a:pt x="185" y="5"/>
                    <a:pt x="185" y="5"/>
                  </a:cubicBezTo>
                  <a:cubicBezTo>
                    <a:pt x="173" y="1"/>
                    <a:pt x="161" y="0"/>
                    <a:pt x="160" y="4"/>
                  </a:cubicBezTo>
                  <a:cubicBezTo>
                    <a:pt x="1" y="456"/>
                    <a:pt x="1" y="456"/>
                    <a:pt x="1" y="456"/>
                  </a:cubicBezTo>
                  <a:cubicBezTo>
                    <a:pt x="0" y="460"/>
                    <a:pt x="9" y="466"/>
                    <a:pt x="21" y="471"/>
                  </a:cubicBezTo>
                  <a:cubicBezTo>
                    <a:pt x="128" y="508"/>
                    <a:pt x="128" y="508"/>
                    <a:pt x="128" y="508"/>
                  </a:cubicBezTo>
                  <a:cubicBezTo>
                    <a:pt x="140" y="513"/>
                    <a:pt x="152" y="513"/>
                    <a:pt x="153" y="510"/>
                  </a:cubicBezTo>
                  <a:cubicBezTo>
                    <a:pt x="312" y="58"/>
                    <a:pt x="312" y="58"/>
                    <a:pt x="312" y="58"/>
                  </a:cubicBezTo>
                  <a:cubicBezTo>
                    <a:pt x="313" y="54"/>
                    <a:pt x="304" y="47"/>
                    <a:pt x="292" y="43"/>
                  </a:cubicBezTo>
                  <a:close/>
                  <a:moveTo>
                    <a:pt x="150" y="454"/>
                  </a:moveTo>
                  <a:cubicBezTo>
                    <a:pt x="147" y="456"/>
                    <a:pt x="147" y="456"/>
                    <a:pt x="147" y="456"/>
                  </a:cubicBezTo>
                  <a:cubicBezTo>
                    <a:pt x="33" y="416"/>
                    <a:pt x="33" y="416"/>
                    <a:pt x="33" y="416"/>
                  </a:cubicBezTo>
                  <a:cubicBezTo>
                    <a:pt x="33" y="413"/>
                    <a:pt x="33" y="413"/>
                    <a:pt x="33" y="413"/>
                  </a:cubicBezTo>
                  <a:cubicBezTo>
                    <a:pt x="37" y="400"/>
                    <a:pt x="37" y="400"/>
                    <a:pt x="37" y="400"/>
                  </a:cubicBezTo>
                  <a:cubicBezTo>
                    <a:pt x="40" y="398"/>
                    <a:pt x="40" y="398"/>
                    <a:pt x="40" y="398"/>
                  </a:cubicBezTo>
                  <a:cubicBezTo>
                    <a:pt x="153" y="438"/>
                    <a:pt x="153" y="438"/>
                    <a:pt x="153" y="438"/>
                  </a:cubicBezTo>
                  <a:cubicBezTo>
                    <a:pt x="154" y="441"/>
                    <a:pt x="154" y="441"/>
                    <a:pt x="154" y="441"/>
                  </a:cubicBezTo>
                  <a:lnTo>
                    <a:pt x="150" y="454"/>
                  </a:lnTo>
                  <a:close/>
                  <a:moveTo>
                    <a:pt x="81" y="368"/>
                  </a:moveTo>
                  <a:cubicBezTo>
                    <a:pt x="86" y="352"/>
                    <a:pt x="104" y="343"/>
                    <a:pt x="120" y="349"/>
                  </a:cubicBezTo>
                  <a:cubicBezTo>
                    <a:pt x="136" y="355"/>
                    <a:pt x="145" y="372"/>
                    <a:pt x="139" y="388"/>
                  </a:cubicBezTo>
                  <a:cubicBezTo>
                    <a:pt x="133" y="404"/>
                    <a:pt x="116" y="413"/>
                    <a:pt x="100" y="407"/>
                  </a:cubicBezTo>
                  <a:cubicBezTo>
                    <a:pt x="84" y="402"/>
                    <a:pt x="75" y="384"/>
                    <a:pt x="81" y="368"/>
                  </a:cubicBezTo>
                  <a:close/>
                  <a:moveTo>
                    <a:pt x="247" y="178"/>
                  </a:moveTo>
                  <a:cubicBezTo>
                    <a:pt x="244" y="180"/>
                    <a:pt x="244" y="180"/>
                    <a:pt x="244" y="18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30" y="137"/>
                    <a:pt x="130" y="137"/>
                    <a:pt x="130" y="137"/>
                  </a:cubicBezTo>
                  <a:cubicBezTo>
                    <a:pt x="134" y="124"/>
                    <a:pt x="134" y="124"/>
                    <a:pt x="134" y="124"/>
                  </a:cubicBezTo>
                  <a:cubicBezTo>
                    <a:pt x="137" y="122"/>
                    <a:pt x="137" y="122"/>
                    <a:pt x="137" y="122"/>
                  </a:cubicBezTo>
                  <a:cubicBezTo>
                    <a:pt x="251" y="162"/>
                    <a:pt x="251" y="162"/>
                    <a:pt x="251" y="162"/>
                  </a:cubicBezTo>
                  <a:cubicBezTo>
                    <a:pt x="251" y="165"/>
                    <a:pt x="251" y="165"/>
                    <a:pt x="251" y="165"/>
                  </a:cubicBezTo>
                  <a:lnTo>
                    <a:pt x="247" y="178"/>
                  </a:lnTo>
                  <a:close/>
                  <a:moveTo>
                    <a:pt x="140" y="110"/>
                  </a:moveTo>
                  <a:cubicBezTo>
                    <a:pt x="146" y="94"/>
                    <a:pt x="146" y="94"/>
                    <a:pt x="146" y="94"/>
                  </a:cubicBezTo>
                  <a:cubicBezTo>
                    <a:pt x="261" y="135"/>
                    <a:pt x="261" y="135"/>
                    <a:pt x="261" y="135"/>
                  </a:cubicBezTo>
                  <a:cubicBezTo>
                    <a:pt x="255" y="150"/>
                    <a:pt x="255" y="150"/>
                    <a:pt x="255" y="150"/>
                  </a:cubicBezTo>
                  <a:lnTo>
                    <a:pt x="140" y="110"/>
                  </a:lnTo>
                  <a:close/>
                  <a:moveTo>
                    <a:pt x="266" y="123"/>
                  </a:moveTo>
                  <a:cubicBezTo>
                    <a:pt x="264" y="125"/>
                    <a:pt x="264" y="125"/>
                    <a:pt x="264" y="12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49" y="81"/>
                    <a:pt x="149" y="81"/>
                    <a:pt x="149" y="81"/>
                  </a:cubicBezTo>
                  <a:cubicBezTo>
                    <a:pt x="154" y="69"/>
                    <a:pt x="154" y="69"/>
                    <a:pt x="154" y="69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270" y="107"/>
                    <a:pt x="270" y="107"/>
                    <a:pt x="270" y="107"/>
                  </a:cubicBezTo>
                  <a:cubicBezTo>
                    <a:pt x="271" y="110"/>
                    <a:pt x="271" y="110"/>
                    <a:pt x="271" y="110"/>
                  </a:cubicBezTo>
                  <a:lnTo>
                    <a:pt x="266" y="123"/>
                  </a:lnTo>
                  <a:close/>
                </a:path>
              </a:pathLst>
            </a:custGeom>
            <a:solidFill>
              <a:srgbClr val="263B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3" name="Freeform 2069"/>
            <p:cNvSpPr>
              <a:spLocks noEditPoints="1"/>
            </p:cNvSpPr>
            <p:nvPr/>
          </p:nvSpPr>
          <p:spPr bwMode="auto">
            <a:xfrm>
              <a:off x="9293226" y="5802317"/>
              <a:ext cx="107950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40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6 w 161"/>
                <a:gd name="T25" fmla="*/ 434 h 493"/>
                <a:gd name="T26" fmla="*/ 16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40 w 161"/>
                <a:gd name="T33" fmla="*/ 421 h 493"/>
                <a:gd name="T34" fmla="*/ 140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8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40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6 w 161"/>
                <a:gd name="T53" fmla="*/ 142 h 493"/>
                <a:gd name="T54" fmla="*/ 16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40 w 161"/>
                <a:gd name="T61" fmla="*/ 129 h 493"/>
                <a:gd name="T62" fmla="*/ 140 w 161"/>
                <a:gd name="T63" fmla="*/ 142 h 493"/>
                <a:gd name="T64" fmla="*/ 17 w 161"/>
                <a:gd name="T65" fmla="*/ 113 h 493"/>
                <a:gd name="T66" fmla="*/ 17 w 161"/>
                <a:gd name="T67" fmla="*/ 97 h 493"/>
                <a:gd name="T68" fmla="*/ 139 w 161"/>
                <a:gd name="T69" fmla="*/ 97 h 493"/>
                <a:gd name="T70" fmla="*/ 139 w 161"/>
                <a:gd name="T71" fmla="*/ 113 h 493"/>
                <a:gd name="T72" fmla="*/ 17 w 161"/>
                <a:gd name="T73" fmla="*/ 113 h 493"/>
                <a:gd name="T74" fmla="*/ 140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6 w 161"/>
                <a:gd name="T81" fmla="*/ 83 h 493"/>
                <a:gd name="T82" fmla="*/ 16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40 w 161"/>
                <a:gd name="T89" fmla="*/ 70 h 493"/>
                <a:gd name="T90" fmla="*/ 140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1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1" y="0"/>
                    <a:pt x="137" y="0"/>
                  </a:cubicBezTo>
                  <a:close/>
                  <a:moveTo>
                    <a:pt x="140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6" y="434"/>
                    <a:pt x="16" y="434"/>
                    <a:pt x="16" y="434"/>
                  </a:cubicBezTo>
                  <a:cubicBezTo>
                    <a:pt x="16" y="421"/>
                    <a:pt x="16" y="421"/>
                    <a:pt x="16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40" y="421"/>
                    <a:pt x="140" y="421"/>
                    <a:pt x="140" y="421"/>
                  </a:cubicBezTo>
                  <a:lnTo>
                    <a:pt x="140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8" y="359"/>
                    <a:pt x="108" y="376"/>
                  </a:cubicBezTo>
                  <a:cubicBezTo>
                    <a:pt x="108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40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6" y="142"/>
                    <a:pt x="16" y="142"/>
                    <a:pt x="16" y="142"/>
                  </a:cubicBezTo>
                  <a:cubicBezTo>
                    <a:pt x="16" y="129"/>
                    <a:pt x="16" y="129"/>
                    <a:pt x="16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40" y="129"/>
                    <a:pt x="140" y="129"/>
                    <a:pt x="140" y="129"/>
                  </a:cubicBezTo>
                  <a:lnTo>
                    <a:pt x="140" y="142"/>
                  </a:lnTo>
                  <a:close/>
                  <a:moveTo>
                    <a:pt x="17" y="113"/>
                  </a:moveTo>
                  <a:cubicBezTo>
                    <a:pt x="17" y="97"/>
                    <a:pt x="17" y="97"/>
                    <a:pt x="17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39" y="113"/>
                    <a:pt x="139" y="113"/>
                    <a:pt x="139" y="113"/>
                  </a:cubicBezTo>
                  <a:lnTo>
                    <a:pt x="17" y="113"/>
                  </a:lnTo>
                  <a:close/>
                  <a:moveTo>
                    <a:pt x="140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70"/>
                    <a:pt x="16" y="70"/>
                    <a:pt x="16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40" y="70"/>
                    <a:pt x="140" y="70"/>
                    <a:pt x="140" y="70"/>
                  </a:cubicBezTo>
                  <a:lnTo>
                    <a:pt x="140" y="83"/>
                  </a:lnTo>
                  <a:close/>
                </a:path>
              </a:pathLst>
            </a:custGeom>
            <a:solidFill>
              <a:srgbClr val="F0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Freeform 2070"/>
            <p:cNvSpPr>
              <a:spLocks noEditPoints="1"/>
            </p:cNvSpPr>
            <p:nvPr/>
          </p:nvSpPr>
          <p:spPr bwMode="auto">
            <a:xfrm>
              <a:off x="9415463" y="5802313"/>
              <a:ext cx="106363" cy="328613"/>
            </a:xfrm>
            <a:custGeom>
              <a:avLst/>
              <a:gdLst>
                <a:gd name="T0" fmla="*/ 137 w 161"/>
                <a:gd name="T1" fmla="*/ 0 h 493"/>
                <a:gd name="T2" fmla="*/ 24 w 161"/>
                <a:gd name="T3" fmla="*/ 0 h 493"/>
                <a:gd name="T4" fmla="*/ 0 w 161"/>
                <a:gd name="T5" fmla="*/ 7 h 493"/>
                <a:gd name="T6" fmla="*/ 0 w 161"/>
                <a:gd name="T7" fmla="*/ 486 h 493"/>
                <a:gd name="T8" fmla="*/ 24 w 161"/>
                <a:gd name="T9" fmla="*/ 493 h 493"/>
                <a:gd name="T10" fmla="*/ 137 w 161"/>
                <a:gd name="T11" fmla="*/ 493 h 493"/>
                <a:gd name="T12" fmla="*/ 161 w 161"/>
                <a:gd name="T13" fmla="*/ 486 h 493"/>
                <a:gd name="T14" fmla="*/ 161 w 161"/>
                <a:gd name="T15" fmla="*/ 7 h 493"/>
                <a:gd name="T16" fmla="*/ 137 w 161"/>
                <a:gd name="T17" fmla="*/ 0 h 493"/>
                <a:gd name="T18" fmla="*/ 139 w 161"/>
                <a:gd name="T19" fmla="*/ 434 h 493"/>
                <a:gd name="T20" fmla="*/ 138 w 161"/>
                <a:gd name="T21" fmla="*/ 437 h 493"/>
                <a:gd name="T22" fmla="*/ 17 w 161"/>
                <a:gd name="T23" fmla="*/ 437 h 493"/>
                <a:gd name="T24" fmla="*/ 15 w 161"/>
                <a:gd name="T25" fmla="*/ 434 h 493"/>
                <a:gd name="T26" fmla="*/ 15 w 161"/>
                <a:gd name="T27" fmla="*/ 421 h 493"/>
                <a:gd name="T28" fmla="*/ 17 w 161"/>
                <a:gd name="T29" fmla="*/ 418 h 493"/>
                <a:gd name="T30" fmla="*/ 138 w 161"/>
                <a:gd name="T31" fmla="*/ 418 h 493"/>
                <a:gd name="T32" fmla="*/ 139 w 161"/>
                <a:gd name="T33" fmla="*/ 421 h 493"/>
                <a:gd name="T34" fmla="*/ 139 w 161"/>
                <a:gd name="T35" fmla="*/ 434 h 493"/>
                <a:gd name="T36" fmla="*/ 46 w 161"/>
                <a:gd name="T37" fmla="*/ 376 h 493"/>
                <a:gd name="T38" fmla="*/ 77 w 161"/>
                <a:gd name="T39" fmla="*/ 345 h 493"/>
                <a:gd name="T40" fmla="*/ 107 w 161"/>
                <a:gd name="T41" fmla="*/ 376 h 493"/>
                <a:gd name="T42" fmla="*/ 77 w 161"/>
                <a:gd name="T43" fmla="*/ 407 h 493"/>
                <a:gd name="T44" fmla="*/ 46 w 161"/>
                <a:gd name="T45" fmla="*/ 376 h 493"/>
                <a:gd name="T46" fmla="*/ 139 w 161"/>
                <a:gd name="T47" fmla="*/ 142 h 493"/>
                <a:gd name="T48" fmla="*/ 138 w 161"/>
                <a:gd name="T49" fmla="*/ 145 h 493"/>
                <a:gd name="T50" fmla="*/ 17 w 161"/>
                <a:gd name="T51" fmla="*/ 145 h 493"/>
                <a:gd name="T52" fmla="*/ 15 w 161"/>
                <a:gd name="T53" fmla="*/ 142 h 493"/>
                <a:gd name="T54" fmla="*/ 15 w 161"/>
                <a:gd name="T55" fmla="*/ 129 h 493"/>
                <a:gd name="T56" fmla="*/ 17 w 161"/>
                <a:gd name="T57" fmla="*/ 126 h 493"/>
                <a:gd name="T58" fmla="*/ 138 w 161"/>
                <a:gd name="T59" fmla="*/ 126 h 493"/>
                <a:gd name="T60" fmla="*/ 139 w 161"/>
                <a:gd name="T61" fmla="*/ 129 h 493"/>
                <a:gd name="T62" fmla="*/ 139 w 161"/>
                <a:gd name="T63" fmla="*/ 142 h 493"/>
                <a:gd name="T64" fmla="*/ 16 w 161"/>
                <a:gd name="T65" fmla="*/ 113 h 493"/>
                <a:gd name="T66" fmla="*/ 16 w 161"/>
                <a:gd name="T67" fmla="*/ 97 h 493"/>
                <a:gd name="T68" fmla="*/ 138 w 161"/>
                <a:gd name="T69" fmla="*/ 97 h 493"/>
                <a:gd name="T70" fmla="*/ 138 w 161"/>
                <a:gd name="T71" fmla="*/ 113 h 493"/>
                <a:gd name="T72" fmla="*/ 16 w 161"/>
                <a:gd name="T73" fmla="*/ 113 h 493"/>
                <a:gd name="T74" fmla="*/ 139 w 161"/>
                <a:gd name="T75" fmla="*/ 83 h 493"/>
                <a:gd name="T76" fmla="*/ 138 w 161"/>
                <a:gd name="T77" fmla="*/ 86 h 493"/>
                <a:gd name="T78" fmla="*/ 17 w 161"/>
                <a:gd name="T79" fmla="*/ 86 h 493"/>
                <a:gd name="T80" fmla="*/ 15 w 161"/>
                <a:gd name="T81" fmla="*/ 83 h 493"/>
                <a:gd name="T82" fmla="*/ 15 w 161"/>
                <a:gd name="T83" fmla="*/ 70 h 493"/>
                <a:gd name="T84" fmla="*/ 17 w 161"/>
                <a:gd name="T85" fmla="*/ 67 h 493"/>
                <a:gd name="T86" fmla="*/ 138 w 161"/>
                <a:gd name="T87" fmla="*/ 67 h 493"/>
                <a:gd name="T88" fmla="*/ 139 w 161"/>
                <a:gd name="T89" fmla="*/ 70 h 493"/>
                <a:gd name="T90" fmla="*/ 139 w 161"/>
                <a:gd name="T91" fmla="*/ 8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492">
                  <a:moveTo>
                    <a:pt x="137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3"/>
                    <a:pt x="0" y="7"/>
                  </a:cubicBezTo>
                  <a:cubicBezTo>
                    <a:pt x="0" y="486"/>
                    <a:pt x="0" y="486"/>
                    <a:pt x="0" y="486"/>
                  </a:cubicBezTo>
                  <a:cubicBezTo>
                    <a:pt x="0" y="490"/>
                    <a:pt x="11" y="493"/>
                    <a:pt x="24" y="493"/>
                  </a:cubicBezTo>
                  <a:cubicBezTo>
                    <a:pt x="137" y="493"/>
                    <a:pt x="137" y="493"/>
                    <a:pt x="137" y="493"/>
                  </a:cubicBezTo>
                  <a:cubicBezTo>
                    <a:pt x="150" y="493"/>
                    <a:pt x="161" y="490"/>
                    <a:pt x="161" y="486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3"/>
                    <a:pt x="150" y="0"/>
                    <a:pt x="137" y="0"/>
                  </a:cubicBezTo>
                  <a:close/>
                  <a:moveTo>
                    <a:pt x="139" y="434"/>
                  </a:moveTo>
                  <a:cubicBezTo>
                    <a:pt x="138" y="437"/>
                    <a:pt x="138" y="437"/>
                    <a:pt x="138" y="437"/>
                  </a:cubicBezTo>
                  <a:cubicBezTo>
                    <a:pt x="17" y="437"/>
                    <a:pt x="17" y="437"/>
                    <a:pt x="17" y="437"/>
                  </a:cubicBezTo>
                  <a:cubicBezTo>
                    <a:pt x="15" y="434"/>
                    <a:pt x="15" y="434"/>
                    <a:pt x="15" y="434"/>
                  </a:cubicBezTo>
                  <a:cubicBezTo>
                    <a:pt x="15" y="421"/>
                    <a:pt x="15" y="421"/>
                    <a:pt x="15" y="421"/>
                  </a:cubicBezTo>
                  <a:cubicBezTo>
                    <a:pt x="17" y="418"/>
                    <a:pt x="17" y="418"/>
                    <a:pt x="17" y="418"/>
                  </a:cubicBezTo>
                  <a:cubicBezTo>
                    <a:pt x="138" y="418"/>
                    <a:pt x="138" y="418"/>
                    <a:pt x="138" y="418"/>
                  </a:cubicBezTo>
                  <a:cubicBezTo>
                    <a:pt x="139" y="421"/>
                    <a:pt x="139" y="421"/>
                    <a:pt x="139" y="421"/>
                  </a:cubicBezTo>
                  <a:lnTo>
                    <a:pt x="139" y="434"/>
                  </a:lnTo>
                  <a:close/>
                  <a:moveTo>
                    <a:pt x="46" y="376"/>
                  </a:moveTo>
                  <a:cubicBezTo>
                    <a:pt x="46" y="359"/>
                    <a:pt x="60" y="345"/>
                    <a:pt x="77" y="345"/>
                  </a:cubicBezTo>
                  <a:cubicBezTo>
                    <a:pt x="94" y="345"/>
                    <a:pt x="107" y="359"/>
                    <a:pt x="107" y="376"/>
                  </a:cubicBezTo>
                  <a:cubicBezTo>
                    <a:pt x="107" y="393"/>
                    <a:pt x="94" y="407"/>
                    <a:pt x="77" y="407"/>
                  </a:cubicBezTo>
                  <a:cubicBezTo>
                    <a:pt x="60" y="407"/>
                    <a:pt x="46" y="393"/>
                    <a:pt x="46" y="376"/>
                  </a:cubicBezTo>
                  <a:close/>
                  <a:moveTo>
                    <a:pt x="139" y="142"/>
                  </a:moveTo>
                  <a:cubicBezTo>
                    <a:pt x="138" y="145"/>
                    <a:pt x="138" y="145"/>
                    <a:pt x="138" y="145"/>
                  </a:cubicBezTo>
                  <a:cubicBezTo>
                    <a:pt x="17" y="145"/>
                    <a:pt x="17" y="145"/>
                    <a:pt x="17" y="145"/>
                  </a:cubicBezTo>
                  <a:cubicBezTo>
                    <a:pt x="15" y="142"/>
                    <a:pt x="15" y="142"/>
                    <a:pt x="15" y="142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38" y="126"/>
                    <a:pt x="138" y="126"/>
                    <a:pt x="138" y="126"/>
                  </a:cubicBezTo>
                  <a:cubicBezTo>
                    <a:pt x="139" y="129"/>
                    <a:pt x="139" y="129"/>
                    <a:pt x="139" y="129"/>
                  </a:cubicBezTo>
                  <a:lnTo>
                    <a:pt x="139" y="142"/>
                  </a:lnTo>
                  <a:close/>
                  <a:moveTo>
                    <a:pt x="16" y="113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8" y="113"/>
                    <a:pt x="138" y="113"/>
                    <a:pt x="138" y="113"/>
                  </a:cubicBezTo>
                  <a:lnTo>
                    <a:pt x="16" y="113"/>
                  </a:lnTo>
                  <a:close/>
                  <a:moveTo>
                    <a:pt x="139" y="83"/>
                  </a:moveTo>
                  <a:cubicBezTo>
                    <a:pt x="138" y="86"/>
                    <a:pt x="138" y="86"/>
                    <a:pt x="138" y="86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5" y="83"/>
                    <a:pt x="15" y="83"/>
                    <a:pt x="15" y="83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83"/>
                  </a:lnTo>
                  <a:close/>
                </a:path>
              </a:pathLst>
            </a:custGeom>
            <a:solidFill>
              <a:srgbClr val="EC6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知识巩固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/>
          </a:p>
          <a:p>
            <a:r>
              <a:rPr/>
              <a:t>1．关于分子和原子，下列说法正确的是(</a:t>
            </a:r>
            <a:r>
              <a:rPr lang="en-US"/>
              <a:t>	</a:t>
            </a:r>
            <a:r>
              <a:rPr/>
              <a:t>)</a:t>
            </a:r>
          </a:p>
          <a:p>
            <a:pPr lvl="1"/>
            <a:r>
              <a:rPr/>
              <a:t>A．分子的体积很大</a:t>
            </a:r>
          </a:p>
          <a:p>
            <a:pPr lvl="1"/>
            <a:r>
              <a:rPr/>
              <a:t>B．分子的直径很大</a:t>
            </a:r>
          </a:p>
          <a:p>
            <a:pPr lvl="1"/>
            <a:r>
              <a:rPr/>
              <a:t>C．分子能够用肉眼直接观察</a:t>
            </a:r>
          </a:p>
          <a:p>
            <a:pPr lvl="1"/>
            <a:r>
              <a:rPr/>
              <a:t>D．物质是由分子和原子构成的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15949" y="1986548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1198225" cy="5032375"/>
          </a:xfrm>
        </p:spPr>
        <p:txBody>
          <a:bodyPr>
            <a:normAutofit/>
          </a:bodyPr>
          <a:lstStyle/>
          <a:p>
            <a:endParaRPr lang="en-US" altLang="zh-CN"/>
          </a:p>
          <a:p>
            <a:r>
              <a:rPr altLang="zh-CN"/>
              <a:t>2．我们在公共场所禁止吸烟，可以防止人们被动吸食“二手烟”，“二手烟”被吸食的主要原因是烟的(</a:t>
            </a:r>
            <a:r>
              <a:rPr lang="en-US"/>
              <a:t>	  </a:t>
            </a:r>
            <a:r>
              <a:rPr altLang="zh-CN"/>
              <a:t>)</a:t>
            </a:r>
          </a:p>
          <a:p>
            <a:pPr lvl="1"/>
            <a:r>
              <a:rPr altLang="zh-CN"/>
              <a:t>A．分子很小  </a:t>
            </a:r>
          </a:p>
          <a:p>
            <a:pPr lvl="1"/>
            <a:r>
              <a:rPr altLang="zh-CN"/>
              <a:t>B．分子之间有间隙</a:t>
            </a:r>
          </a:p>
          <a:p>
            <a:pPr lvl="1"/>
            <a:r>
              <a:rPr altLang="zh-CN"/>
              <a:t>C．分子在不停地运动  </a:t>
            </a:r>
          </a:p>
          <a:p>
            <a:pPr lvl="1"/>
            <a:r>
              <a:rPr altLang="zh-CN"/>
              <a:t>D．分子由原子构成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69194" y="2513911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253345" cy="5032375"/>
          </a:xfrm>
        </p:spPr>
        <p:txBody>
          <a:bodyPr>
            <a:normAutofit/>
          </a:bodyPr>
          <a:lstStyle/>
          <a:p>
            <a:endParaRPr lang="en-US" altLang="zh-CN"/>
          </a:p>
          <a:p>
            <a:r>
              <a:rPr altLang="zh-CN"/>
              <a:t>3．将两个铅柱的底面削平、紧压，两个铅柱结合了起来，在下面吊挂一个重物，它们仍没有分开，如图所示，该实验说明了(</a:t>
            </a:r>
            <a:r>
              <a:rPr lang="en-US"/>
              <a:t>	   </a:t>
            </a:r>
            <a:r>
              <a:rPr altLang="zh-CN"/>
              <a:t>)</a:t>
            </a:r>
          </a:p>
          <a:p>
            <a:pPr lvl="1"/>
            <a:r>
              <a:rPr altLang="zh-CN"/>
              <a:t>A．分子间存在引力  </a:t>
            </a:r>
          </a:p>
          <a:p>
            <a:pPr lvl="1"/>
            <a:r>
              <a:rPr altLang="zh-CN"/>
              <a:t>B．分子间存在斥力</a:t>
            </a:r>
          </a:p>
          <a:p>
            <a:pPr lvl="1"/>
            <a:r>
              <a:rPr altLang="zh-CN"/>
              <a:t>C．分子间存在间隙  </a:t>
            </a:r>
          </a:p>
          <a:p>
            <a:pPr lvl="1"/>
            <a:r>
              <a:rPr altLang="zh-CN"/>
              <a:t>D．分子无规则运动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12639" y="3065091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A</a:t>
            </a:r>
          </a:p>
        </p:txBody>
      </p:sp>
      <p:pic>
        <p:nvPicPr>
          <p:cNvPr id="4" name="图片 -2147482623" descr="C:\Users\lenovo\Desktop\物理\TT001.TIF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7593330" y="3118485"/>
            <a:ext cx="1055370" cy="30524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596880" cy="5032375"/>
          </a:xfrm>
        </p:spPr>
        <p:txBody>
          <a:bodyPr>
            <a:normAutofit/>
          </a:bodyPr>
          <a:lstStyle/>
          <a:p>
            <a:endParaRPr lang="en-US" altLang="zh-CN"/>
          </a:p>
          <a:p>
            <a:r>
              <a:rPr altLang="zh-CN"/>
              <a:t>4．密闭的房间里打开香水瓶的盖子，一会儿整个房间都能闻到香味．下列说法正确的是(   )</a:t>
            </a:r>
          </a:p>
          <a:p>
            <a:pPr lvl="1"/>
            <a:r>
              <a:rPr altLang="zh-CN"/>
              <a:t>A．温度越高，香味扩散得越慢</a:t>
            </a:r>
          </a:p>
          <a:p>
            <a:pPr lvl="1"/>
            <a:r>
              <a:rPr altLang="zh-CN"/>
              <a:t>B．若温度低于0 ℃，这个现象就消失</a:t>
            </a:r>
          </a:p>
          <a:p>
            <a:pPr lvl="1"/>
            <a:r>
              <a:rPr altLang="zh-CN"/>
              <a:t>C．这个现象能说明分子间有相互作用力</a:t>
            </a:r>
          </a:p>
          <a:p>
            <a:pPr lvl="1"/>
            <a:r>
              <a:rPr altLang="zh-CN"/>
              <a:t>D．这个现象能说明分子在不停地运动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05469" y="2484066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</a:rPr>
              <a:t>D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942320" cy="5032375"/>
          </a:xfrm>
        </p:spPr>
        <p:txBody>
          <a:bodyPr>
            <a:normAutofit/>
          </a:bodyPr>
          <a:lstStyle/>
          <a:p>
            <a:endParaRPr lang="en-US" altLang="zh-CN"/>
          </a:p>
          <a:p>
            <a:r>
              <a:rPr lang="en-US"/>
              <a:t>5</a:t>
            </a:r>
            <a:r>
              <a:rPr altLang="zh-CN"/>
              <a:t>．下列事例中，不能说明分子在永不停息做无规则运动的是(  )</a:t>
            </a:r>
          </a:p>
          <a:p>
            <a:r>
              <a:rPr altLang="zh-CN"/>
              <a:t>A．炒菜时加点盐，菜就有了咸味</a:t>
            </a:r>
          </a:p>
          <a:p>
            <a:r>
              <a:rPr altLang="zh-CN"/>
              <a:t>B．在显微镜下，看到细菌在活动</a:t>
            </a:r>
          </a:p>
          <a:p>
            <a:r>
              <a:rPr altLang="zh-CN"/>
              <a:t>C．排放工业废水，污染整个水库</a:t>
            </a:r>
          </a:p>
          <a:p>
            <a:r>
              <a:rPr altLang="zh-CN"/>
              <a:t>D．房间里放一箱苹果，满屋飘香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82674" y="1972256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/>
          </a:p>
          <a:p>
            <a:r>
              <a:rPr lang="en-US" altLang="zh-CN"/>
              <a:t>6</a:t>
            </a:r>
            <a:r>
              <a:rPr lang="zh-CN" altLang="en-US"/>
              <a:t>．关于扩散现象，下列说法错误的是</a:t>
            </a:r>
            <a:r>
              <a:rPr lang="en-US" altLang="zh-CN"/>
              <a:t>(	  )</a:t>
            </a:r>
          </a:p>
          <a:p>
            <a:pPr lvl="1"/>
            <a:r>
              <a:rPr lang="en-US" altLang="zh-CN"/>
              <a:t>A</a:t>
            </a:r>
            <a:r>
              <a:rPr lang="zh-CN" altLang="en-US"/>
              <a:t>．温度越高，扩散进行得越快</a:t>
            </a:r>
          </a:p>
          <a:p>
            <a:pPr lvl="1"/>
            <a:r>
              <a:rPr lang="en-US" altLang="zh-CN"/>
              <a:t>B</a:t>
            </a:r>
            <a:r>
              <a:rPr lang="zh-CN" altLang="en-US"/>
              <a:t>．扩散现象是由物质分子无规则运动产生的</a:t>
            </a:r>
          </a:p>
          <a:p>
            <a:pPr lvl="1"/>
            <a:r>
              <a:rPr lang="en-US" altLang="zh-CN"/>
              <a:t>C</a:t>
            </a:r>
            <a:r>
              <a:rPr lang="zh-CN" altLang="en-US"/>
              <a:t>．扩散现象在气体、液体和固体中都能发生</a:t>
            </a:r>
          </a:p>
          <a:p>
            <a:pPr lvl="1"/>
            <a:r>
              <a:rPr lang="en-US" altLang="zh-CN"/>
              <a:t>D</a:t>
            </a:r>
            <a:r>
              <a:rPr lang="zh-CN" altLang="en-US"/>
              <a:t>．在太空中，扩散现象将消失</a:t>
            </a:r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069569" y="2006114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</a:rPr>
              <a:t>D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知识巩固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6660"/>
            <a:ext cx="10763885" cy="5032375"/>
          </a:xfrm>
        </p:spPr>
        <p:txBody>
          <a:bodyPr>
            <a:normAutofit/>
          </a:bodyPr>
          <a:lstStyle/>
          <a:p>
            <a:endParaRPr lang="en-US" altLang="zh-CN"/>
          </a:p>
          <a:p>
            <a:r>
              <a:rPr lang="en-US"/>
              <a:t>7</a:t>
            </a:r>
            <a:r>
              <a:rPr altLang="zh-CN"/>
              <a:t>.关于分子运动理论知识，下列说法中不正确的是</a:t>
            </a:r>
            <a:r>
              <a:rPr lang="zh-CN"/>
              <a:t>（   ）</a:t>
            </a:r>
            <a:endParaRPr altLang="zh-CN"/>
          </a:p>
          <a:p>
            <a:pPr lvl="1"/>
            <a:r>
              <a:rPr altLang="zh-CN"/>
              <a:t>A.端午节粽子</a:t>
            </a:r>
            <a:r>
              <a:rPr lang="zh-CN"/>
              <a:t>飘香</a:t>
            </a:r>
            <a:r>
              <a:rPr altLang="zh-CN"/>
              <a:t>，是扩散现象</a:t>
            </a:r>
          </a:p>
          <a:p>
            <a:pPr lvl="1"/>
            <a:r>
              <a:rPr altLang="zh-CN"/>
              <a:t>B.盐放到热汤里，“化”"得更快一些，说明扩散现象与温度有关</a:t>
            </a:r>
          </a:p>
          <a:p>
            <a:pPr marL="0" lvl="1"/>
            <a:r>
              <a:rPr altLang="zh-CN"/>
              <a:t>  C.50</a:t>
            </a:r>
            <a:r>
              <a:rPr altLang="zh-CN">
                <a:sym typeface="+mn-ea"/>
              </a:rPr>
              <a:t>ml</a:t>
            </a:r>
            <a:r>
              <a:rPr altLang="zh-CN"/>
              <a:t>酒精和50</a:t>
            </a:r>
            <a:r>
              <a:rPr altLang="zh-CN">
                <a:sym typeface="+mn-ea"/>
              </a:rPr>
              <a:t>ml</a:t>
            </a:r>
            <a:r>
              <a:rPr altLang="zh-CN"/>
              <a:t>水</a:t>
            </a:r>
            <a:r>
              <a:rPr lang="zh-CN"/>
              <a:t>混合</a:t>
            </a:r>
            <a:r>
              <a:rPr altLang="zh-CN"/>
              <a:t>，总体积小于100ml</a:t>
            </a:r>
          </a:p>
          <a:p>
            <a:pPr lvl="1"/>
            <a:r>
              <a:rPr altLang="zh-CN"/>
              <a:t>D.液体很难被压缩，说明液体分子间只存在斥力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52349" y="1756991"/>
            <a:ext cx="7920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</a:rPr>
              <a:t>D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2_Office 主题​​">
  <a:themeElements>
    <a:clrScheme name="自定义 5">
      <a:dk1>
        <a:srgbClr val="080808"/>
      </a:dk1>
      <a:lt1>
        <a:srgbClr val="FFFFFF"/>
      </a:lt1>
      <a:dk2>
        <a:srgbClr val="000000"/>
      </a:dk2>
      <a:lt2>
        <a:srgbClr val="FFFFFF"/>
      </a:lt2>
      <a:accent1>
        <a:srgbClr val="1F3864"/>
      </a:accent1>
      <a:accent2>
        <a:srgbClr val="FFC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模板字体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自定义</PresentationFormat>
  <Paragraphs>120</Paragraphs>
  <Slides>17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2_Office 主题​​</vt:lpstr>
      <vt:lpstr>默认设计模板</vt:lpstr>
      <vt:lpstr>人教版物理  第十三章 第1节  分子热运动习题</vt:lpstr>
      <vt:lpstr>学习目标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  <vt:lpstr>知识巩固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2021-07-12T23:34:15Z</cp:lastPrinted>
  <dcterms:created xsi:type="dcterms:W3CDTF">2021-07-12T23:34:15Z</dcterms:created>
  <dcterms:modified xsi:type="dcterms:W3CDTF">2021-10-16T10:34:24Z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