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Document9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oleObject" Target="../embeddings/Document17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338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6.6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探究滑轮的作用</a:t>
            </a:r>
            <a:endParaRPr lang="zh-CN" altLang="en-US" sz="4000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　动滑轮和定滑轮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301149" y="1814830"/>
          <a:ext cx="11278870" cy="5148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4" imgW="11344275" imgH="5172075" progId="Word.Document.8">
                  <p:embed/>
                </p:oleObj>
              </mc:Choice>
              <mc:Fallback>
                <p:oleObj name="Document" r:id="rId4" imgW="11344275" imgH="517207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149" y="1814830"/>
                        <a:ext cx="11278870" cy="5148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758007" y="213835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158274" y="425450"/>
          <a:ext cx="11279505" cy="711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7153275" progId="Word.Document.8">
                  <p:embed/>
                </p:oleObj>
              </mc:Choice>
              <mc:Fallback>
                <p:oleObj name="Document" r:id="rId1" imgW="11344275" imgH="715327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274" y="425450"/>
                        <a:ext cx="11279505" cy="7113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56952" y="16157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A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32887" y="504508"/>
          <a:ext cx="11081385" cy="4874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2887" y="504508"/>
                        <a:ext cx="11081385" cy="4874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811212" y="113505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300322"/>
          <a:ext cx="11081385" cy="419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00322"/>
                        <a:ext cx="11081385" cy="41948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506037" y="172560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087312" y="224757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150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02089" y="979805"/>
          <a:ext cx="11278870" cy="3955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2089" y="979805"/>
                        <a:ext cx="11278870" cy="3955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040707" y="157384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818457" y="218979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01149" y="1158399"/>
          <a:ext cx="11278870" cy="454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1158399"/>
                        <a:ext cx="11278870" cy="4540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666817" y="175481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27387" y="238092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755717" y="234854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0.4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616287" y="297465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0.2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-690404" y="1002057"/>
          <a:ext cx="12631420" cy="5984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2782550" imgH="6010275" progId="Word.Document.8">
                  <p:embed/>
                </p:oleObj>
              </mc:Choice>
              <mc:Fallback>
                <p:oleObj name="Document" r:id="rId1" imgW="12782550" imgH="60102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690404" y="1002057"/>
                        <a:ext cx="12631420" cy="5984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253014"/>
          <a:ext cx="11278870" cy="466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253014"/>
                        <a:ext cx="11278870" cy="46615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315662" y="128936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刻度尺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987627" y="199294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匀速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488382" y="3321360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可以改变用力的方向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915872" y="533304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动滑轮有重力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63843" y="2147094"/>
          <a:ext cx="1126109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4" imgW="11334750" imgH="4371975" progId="Word.Document.8">
                  <p:embed/>
                </p:oleObj>
              </mc:Choice>
              <mc:Fallback>
                <p:oleObj name="Document" r:id="rId4" imgW="11334750" imgH="43719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843" y="2147094"/>
                        <a:ext cx="11261090" cy="434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835092" y="275176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632797" y="333215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445771" y="941864"/>
          <a:ext cx="10476230" cy="4528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0934700" imgH="4572000" progId="Word.Document.8">
                  <p:embed/>
                </p:oleObj>
              </mc:Choice>
              <mc:Fallback>
                <p:oleObj name="Document" r:id="rId1" imgW="10934700" imgH="4572000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5771" y="941864"/>
                        <a:ext cx="10476230" cy="4528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663517" y="143096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100</a:t>
            </a:r>
            <a:endParaRPr lang="en-US" altLang="zh-CN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260177" y="214280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301149" y="1598454"/>
          <a:ext cx="11278870" cy="4948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4981575" progId="Word.Document.8">
                  <p:embed/>
                </p:oleObj>
              </mc:Choice>
              <mc:Fallback>
                <p:oleObj name="Document" r:id="rId4" imgW="11344275" imgH="49815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149" y="1598454"/>
                        <a:ext cx="11278870" cy="4948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213437" y="209200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固定不动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413577" y="271811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方向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024447" y="535971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等臂</a:t>
            </a: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700405"/>
          <a:ext cx="11278870" cy="6671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700405"/>
                        <a:ext cx="11278870" cy="6671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984837" y="1328095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轴与物体一起移动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521027" y="204628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力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692977" y="206533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方向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96602" y="6086150"/>
            <a:ext cx="4472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zh-CN" altLang="en-US" dirty="0" smtClean="0"/>
              <a:t>动力臂是阻力臂两倍的省力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911668"/>
          <a:ext cx="11278870" cy="474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4772025" progId="Word.Document.8">
                  <p:embed/>
                </p:oleObj>
              </mc:Choice>
              <mc:Fallback>
                <p:oleObj name="Document" r:id="rId4" imgW="11344275" imgH="477202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911668"/>
                        <a:ext cx="11278870" cy="4744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371542" y="265143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098709"/>
          <a:ext cx="11278870" cy="3957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98709"/>
                        <a:ext cx="11278870" cy="3957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283402" y="111029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定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451437" y="163226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改变力的方向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301149" y="1464469"/>
          <a:ext cx="11278870" cy="454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1464469"/>
                        <a:ext cx="11278870" cy="4542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540837" y="207168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向上</a:t>
            </a:r>
            <a:endParaRPr lang="zh-CN" altLang="en-US" dirty="0" smtClean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919682" y="266540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0.5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60152" y="324008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991076"/>
          <a:ext cx="11082020" cy="543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991076"/>
                        <a:ext cx="11082020" cy="543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760412" y="16030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1399382"/>
          <a:ext cx="11278870" cy="335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3381375" progId="Word.Document.8">
                  <p:embed/>
                </p:oleObj>
              </mc:Choice>
              <mc:Fallback>
                <p:oleObj name="Document" r:id="rId1" imgW="11344275" imgH="33813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99382"/>
                        <a:ext cx="11278870" cy="335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259282" y="196246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50</a:t>
            </a:r>
            <a:endParaRPr lang="en-US" altLang="zh-CN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219902" y="199865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330167"/>
          <a:ext cx="11294110" cy="3888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3981450" progId="Word.Document.8">
                  <p:embed/>
                </p:oleObj>
              </mc:Choice>
              <mc:Fallback>
                <p:oleObj name="Document" r:id="rId1" imgW="11553825" imgH="398145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30167"/>
                        <a:ext cx="11294110" cy="3888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157682" y="190277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201</Words>
  <Application>WPS 演示</Application>
  <PresentationFormat>自定义</PresentationFormat>
  <Paragraphs>86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