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mf" ContentType="image/x-wm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0" r:id="rId3"/>
  </p:sldMasterIdLst>
  <p:notesMasterIdLst>
    <p:notesMasterId r:id="rId4"/>
  </p:notesMasterIdLst>
  <p:handoutMasterIdLst>
    <p:handoutMasterId r:id="rId5"/>
  </p:handoutMasterIdLst>
  <p:sldIdLst>
    <p:sldId id="1085" r:id="rId6"/>
    <p:sldId id="1072" r:id="rId7"/>
    <p:sldId id="1055" r:id="rId8"/>
    <p:sldId id="1088" r:id="rId9"/>
    <p:sldId id="1056" r:id="rId10"/>
    <p:sldId id="1086" r:id="rId11"/>
    <p:sldId id="1074" r:id="rId12"/>
    <p:sldId id="721" r:id="rId13"/>
    <p:sldId id="1090" r:id="rId14"/>
    <p:sldId id="1091" r:id="rId15"/>
    <p:sldId id="1059" r:id="rId16"/>
    <p:sldId id="1092" r:id="rId17"/>
    <p:sldId id="1093" r:id="rId18"/>
    <p:sldId id="1060" r:id="rId19"/>
    <p:sldId id="1062" r:id="rId20"/>
    <p:sldId id="1094" r:id="rId21"/>
    <p:sldId id="509" r:id="rId22"/>
    <p:sldId id="1095" r:id="rId23"/>
    <p:sldId id="1096" r:id="rId24"/>
    <p:sldId id="575" r:id="rId25"/>
    <p:sldId id="1097" r:id="rId26"/>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6" userDrawn="1">
          <p15:clr>
            <a:srgbClr val="A4A3A4"/>
          </p15:clr>
        </p15:guide>
        <p15:guide id="2" pos="3790" userDrawn="1">
          <p15:clr>
            <a:srgbClr val="A4A3A4"/>
          </p15:clr>
        </p15:guide>
      </p15:sldGuideLst>
    </p:ext>
  </p:extLst>
</p:presentation>
</file>

<file path=ppt/commentAuthors.xml><?xml version="1.0" encoding="utf-8"?>
<p:cmAuthorLst xmlns:p="http://schemas.openxmlformats.org/presentationml/2006/main">
  <p:cmAuthor id="1" name="tudou" initials="t"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66"/>
        <p:guide pos="379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tags" Target="tags/tag538.xml" /><Relationship Id="rId28" Type="http://schemas.openxmlformats.org/officeDocument/2006/relationships/presProps" Target="presProps.xml" /><Relationship Id="rId29" Type="http://schemas.openxmlformats.org/officeDocument/2006/relationships/viewProps" Target="viewProps.xml" /><Relationship Id="rId3" Type="http://schemas.openxmlformats.org/officeDocument/2006/relationships/slideMaster" Target="slideMasters/slideMaster2.xml" /><Relationship Id="rId30" Type="http://schemas.openxmlformats.org/officeDocument/2006/relationships/theme" Target="theme/theme1.xml" /><Relationship Id="rId31" Type="http://schemas.openxmlformats.org/officeDocument/2006/relationships/tableStyles" Target="tableStyles.xml" /><Relationship Id="rId4" Type="http://schemas.openxmlformats.org/officeDocument/2006/relationships/notesMaster" Target="notesMasters/notesMaster1.xml" /><Relationship Id="rId5" Type="http://schemas.openxmlformats.org/officeDocument/2006/relationships/handoutMaster" Target="handoutMasters/handout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160.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tags" Target="../tags/tag163.xml" /><Relationship Id="rId5" Type="http://schemas.openxmlformats.org/officeDocument/2006/relationships/tags" Target="../tags/tag164.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153.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tags" Target="../tags/tag156.xml" /><Relationship Id="rId5" Type="http://schemas.openxmlformats.org/officeDocument/2006/relationships/tags" Target="../tags/tag157.xml" /><Relationship Id="rId6" Type="http://schemas.openxmlformats.org/officeDocument/2006/relationships/tags" Target="../tags/tag158.xml" /><Relationship Id="rId7" Type="http://schemas.openxmlformats.org/officeDocument/2006/relationships/tags" Target="../tags/tag159.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492.xml" /><Relationship Id="rId4" Type="http://schemas.openxmlformats.org/officeDocument/2006/relationships/tags" Target="../tags/tag493.xml" /><Relationship Id="rId5" Type="http://schemas.openxmlformats.org/officeDocument/2006/relationships/tags" Target="../tags/tag494.xml" /><Relationship Id="rId6" Type="http://schemas.openxmlformats.org/officeDocument/2006/relationships/tags" Target="../tags/tag495.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53250" name="Rectangle 7"/>
          <p:cNvSpPr>
            <a:spLocks noGrp="1" noChangeArrowheads="1"/>
          </p:cNvSpPr>
          <p:nvPr>
            <p:ph type="sldNum" sz="quarter" idx="5"/>
            <p:custDataLst>
              <p:tags r:id="rId4"/>
            </p:custDataLst>
          </p:nvPr>
        </p:nvSpPr>
        <p:spPr>
          <a:noFill/>
        </p:spPr>
        <p:txBody>
          <a:bodyPr/>
          <a:lstStyle/>
          <a:p>
            <a:fld id="{601B0650-AC1D-4A9A-9042-CEAF9F2FB8DF}" type="slidenum">
              <a:rPr lang="en-US" altLang="zh-CN"/>
              <a:t>18</a:t>
            </a:fld>
            <a:endParaRPr lang="en-US" altLang="zh-CN"/>
          </a:p>
        </p:txBody>
      </p:sp>
      <p:sp>
        <p:nvSpPr>
          <p:cNvPr id="53251" name="Rectangle 2"/>
          <p:cNvSpPr>
            <a:spLocks noGrp="1" noRot="1" noChangeAspect="1" noChangeArrowheads="1" noTextEdit="1"/>
          </p:cNvSpPr>
          <p:nvPr>
            <p:ph type="sldImg"/>
            <p:custDataLst>
              <p:tags r:id="rId5"/>
            </p:custDataLst>
          </p:nvPr>
        </p:nvSpPr>
        <p:spPr/>
      </p:sp>
      <p:sp>
        <p:nvSpPr>
          <p:cNvPr id="53252" name="Rectangle 3"/>
          <p:cNvSpPr txBox="1">
            <a:spLocks noGrp="1" noChangeArrowheads="1"/>
          </p:cNvSpPr>
          <p:nvPr>
            <p:ph type="body" idx="1"/>
            <p:custDataLst>
              <p:tags r:id="rId6"/>
            </p:custDataLst>
          </p:nvPr>
        </p:nvSpPr>
        <p:spPr>
          <a:noFill/>
        </p:spPr>
        <p:txBody>
          <a:bodyPr/>
          <a:lstStyle/>
          <a:p>
            <a:pPr eaLnBrk="1" hangingPunct="1"/>
            <a:endParaRPr lang="zh-CN" altLang="zh-CN" smtClean="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7.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3.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 Id="rId7"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89.xml" /><Relationship Id="rId2" Type="http://schemas.openxmlformats.org/officeDocument/2006/relationships/tags" Target="../tags/tag90.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tags" Target="../tags/tag94.xml" /><Relationship Id="rId7"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95.xml" /><Relationship Id="rId2" Type="http://schemas.openxmlformats.org/officeDocument/2006/relationships/tags" Target="../tags/tag96.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102.xml" /><Relationship Id="rId10" Type="http://schemas.openxmlformats.org/officeDocument/2006/relationships/slideMaster" Target="../slideMasters/slideMaster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tags" Target="../tags/tag110.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1.xml" /><Relationship Id="rId2" Type="http://schemas.openxmlformats.org/officeDocument/2006/relationships/tags" Target="../tags/tag112.xml" /><Relationship Id="rId3" Type="http://schemas.openxmlformats.org/officeDocument/2006/relationships/tags" Target="../tags/tag113.xml" /><Relationship Id="rId4" Type="http://schemas.openxmlformats.org/officeDocument/2006/relationships/tags" Target="../tags/tag114.xml" /><Relationship Id="rId5" Type="http://schemas.openxmlformats.org/officeDocument/2006/relationships/tags" Target="../tags/tag115.xml" /><Relationship Id="rId6"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16.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20.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tags" Target="../tags/tag125.xml" /><Relationship Id="rId7" Type="http://schemas.openxmlformats.org/officeDocument/2006/relationships/tags" Target="../tags/tag126.xml" /><Relationship Id="rId8"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27.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tags" Target="../tags/tag133.xml" /><Relationship Id="rId8"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34.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40.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 Id="rId7"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72A4CA53-C06E-46F8-B130-CC6EBAF5375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2A4CA53-C06E-46F8-B130-CC6EBAF53750}"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2A4CA53-C06E-46F8-B130-CC6EBAF53750}"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2A4CA53-C06E-46F8-B130-CC6EBAF53750}"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72A4CA53-C06E-46F8-B130-CC6EBAF5375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72A4CA53-C06E-46F8-B130-CC6EBAF5375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7876D2-1700-4426-B4EB-2E63CF76CC0F}"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4.xml" /><Relationship Id="rId21" Type="http://schemas.openxmlformats.org/officeDocument/2006/relationships/tags" Target="../tags/tag75.xml" /><Relationship Id="rId22" Type="http://schemas.openxmlformats.org/officeDocument/2006/relationships/tags" Target="../tags/tag76.xml" /><Relationship Id="rId23"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ags" Target="../tags/tag146.xml" /><Relationship Id="rId13" Type="http://schemas.openxmlformats.org/officeDocument/2006/relationships/tags" Target="../tags/tag147.xml" /><Relationship Id="rId14" Type="http://schemas.openxmlformats.org/officeDocument/2006/relationships/tags" Target="../tags/tag148.xml" /><Relationship Id="rId15" Type="http://schemas.openxmlformats.org/officeDocument/2006/relationships/tags" Target="../tags/tag149.xml" /><Relationship Id="rId16" Type="http://schemas.openxmlformats.org/officeDocument/2006/relationships/tags" Target="../tags/tag150.xml" /><Relationship Id="rId17" Type="http://schemas.openxmlformats.org/officeDocument/2006/relationships/tags" Target="../tags/tag151.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13.xml" /><Relationship Id="rId20" Type="http://schemas.openxmlformats.org/officeDocument/2006/relationships/tags" Target="../tags/tag152.xml" /><Relationship Id="rId21" Type="http://schemas.openxmlformats.org/officeDocument/2006/relationships/theme" Target="../theme/theme2.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pic>
        <p:nvPicPr>
          <p:cNvPr id="8" name="图片 1073743875" descr="学科网 zxxk.com" title=""/>
          <p:cNvPicPr>
            <a:picLocks noChangeAspect="1"/>
          </p:cNvPicPr>
          <p:nvPr>
            <p:custDataLst>
              <p:tags r:id="rId21"/>
            </p:custDataLst>
          </p:nvPr>
        </p:nvPicPr>
        <p:blipFill>
          <a:blip r:embed="rId19" r:link="rId18"/>
          <a:stretch>
            <a:fillRect/>
          </a:stretch>
        </p:blipFill>
        <p:spPr>
          <a:xfrm>
            <a:off x="838200" y="365125"/>
            <a:ext cx="9525" cy="9525"/>
          </a:xfrm>
          <a:prstGeom prst="rect">
            <a:avLst/>
          </a:prstGeom>
          <a:noFill/>
          <a:ln>
            <a:noFill/>
            <a:miter lim="800000"/>
          </a:ln>
        </p:spPr>
      </p:pic>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4CA53-C06E-46F8-B130-CC6EBAF53750}"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876D2-1700-4426-B4EB-2E63CF76CC0F}" type="slidenum">
              <a:rPr lang="zh-CN" altLang="en-US" smtClean="0"/>
              <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72.xml" /><Relationship Id="rId11" Type="http://schemas.openxmlformats.org/officeDocument/2006/relationships/tags" Target="../tags/tag173.xml" /><Relationship Id="rId12" Type="http://schemas.openxmlformats.org/officeDocument/2006/relationships/tags" Target="../tags/tag174.xml" /><Relationship Id="rId13" Type="http://schemas.openxmlformats.org/officeDocument/2006/relationships/tags" Target="../tags/tag175.xml" /><Relationship Id="rId2" Type="http://schemas.openxmlformats.org/officeDocument/2006/relationships/tags" Target="../tags/tag165.xml" /><Relationship Id="rId3" Type="http://schemas.openxmlformats.org/officeDocument/2006/relationships/tags" Target="../tags/tag166.xml" /><Relationship Id="rId4" Type="http://schemas.openxmlformats.org/officeDocument/2006/relationships/tags" Target="../tags/tag167.xml" /><Relationship Id="rId5" Type="http://schemas.openxmlformats.org/officeDocument/2006/relationships/tags" Target="../tags/tag168.xml" /><Relationship Id="rId6" Type="http://schemas.openxmlformats.org/officeDocument/2006/relationships/tags" Target="../tags/tag169.xml" /><Relationship Id="rId7" Type="http://schemas.openxmlformats.org/officeDocument/2006/relationships/image" Target="../media/image2.png" /><Relationship Id="rId8" Type="http://schemas.openxmlformats.org/officeDocument/2006/relationships/tags" Target="../tags/tag170.xml" /><Relationship Id="rId9" Type="http://schemas.openxmlformats.org/officeDocument/2006/relationships/tags" Target="../tags/tag17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328.xml" /><Relationship Id="rId11" Type="http://schemas.openxmlformats.org/officeDocument/2006/relationships/tags" Target="../tags/tag329.xml" /><Relationship Id="rId12" Type="http://schemas.openxmlformats.org/officeDocument/2006/relationships/image" Target="../media/image10.png" /><Relationship Id="rId13" Type="http://schemas.openxmlformats.org/officeDocument/2006/relationships/tags" Target="../tags/tag330.xml" /><Relationship Id="rId14" Type="http://schemas.openxmlformats.org/officeDocument/2006/relationships/video" Target="../media/media3.mp4" /><Relationship Id="rId15" Type="http://schemas.microsoft.com/office/2007/relationships/media" Target="../media/media3.mp4" /><Relationship Id="rId2" Type="http://schemas.openxmlformats.org/officeDocument/2006/relationships/tags" Target="../tags/tag320.xml" /><Relationship Id="rId3" Type="http://schemas.openxmlformats.org/officeDocument/2006/relationships/tags" Target="../tags/tag321.xml" /><Relationship Id="rId4" Type="http://schemas.openxmlformats.org/officeDocument/2006/relationships/tags" Target="../tags/tag322.xml" /><Relationship Id="rId5" Type="http://schemas.openxmlformats.org/officeDocument/2006/relationships/tags" Target="../tags/tag323.xml" /><Relationship Id="rId6" Type="http://schemas.openxmlformats.org/officeDocument/2006/relationships/tags" Target="../tags/tag324.xml" /><Relationship Id="rId7" Type="http://schemas.openxmlformats.org/officeDocument/2006/relationships/tags" Target="../tags/tag325.xml" /><Relationship Id="rId8" Type="http://schemas.openxmlformats.org/officeDocument/2006/relationships/tags" Target="../tags/tag326.xml" /><Relationship Id="rId9" Type="http://schemas.openxmlformats.org/officeDocument/2006/relationships/tags" Target="../tags/tag327.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38.xml" /><Relationship Id="rId11" Type="http://schemas.openxmlformats.org/officeDocument/2006/relationships/tags" Target="../tags/tag339.xml" /><Relationship Id="rId12" Type="http://schemas.openxmlformats.org/officeDocument/2006/relationships/tags" Target="../tags/tag340.xml" /><Relationship Id="rId13" Type="http://schemas.openxmlformats.org/officeDocument/2006/relationships/tags" Target="../tags/tag341.xml" /><Relationship Id="rId14" Type="http://schemas.openxmlformats.org/officeDocument/2006/relationships/tags" Target="../tags/tag342.xml" /><Relationship Id="rId15" Type="http://schemas.openxmlformats.org/officeDocument/2006/relationships/tags" Target="../tags/tag343.xml" /><Relationship Id="rId16" Type="http://schemas.openxmlformats.org/officeDocument/2006/relationships/tags" Target="../tags/tag344.xml" /><Relationship Id="rId17" Type="http://schemas.openxmlformats.org/officeDocument/2006/relationships/tags" Target="../tags/tag345.xml" /><Relationship Id="rId2" Type="http://schemas.openxmlformats.org/officeDocument/2006/relationships/tags" Target="../tags/tag331.xml" /><Relationship Id="rId3" Type="http://schemas.openxmlformats.org/officeDocument/2006/relationships/tags" Target="../tags/tag332.xml" /><Relationship Id="rId4" Type="http://schemas.openxmlformats.org/officeDocument/2006/relationships/tags" Target="../tags/tag333.xml" /><Relationship Id="rId5" Type="http://schemas.openxmlformats.org/officeDocument/2006/relationships/image" Target="../media/image11.jpeg" /><Relationship Id="rId6" Type="http://schemas.openxmlformats.org/officeDocument/2006/relationships/tags" Target="../tags/tag334.xml" /><Relationship Id="rId7" Type="http://schemas.openxmlformats.org/officeDocument/2006/relationships/tags" Target="../tags/tag335.xml" /><Relationship Id="rId8" Type="http://schemas.openxmlformats.org/officeDocument/2006/relationships/tags" Target="../tags/tag336.xml" /><Relationship Id="rId9" Type="http://schemas.openxmlformats.org/officeDocument/2006/relationships/tags" Target="../tags/tag33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53.xml" /><Relationship Id="rId11" Type="http://schemas.openxmlformats.org/officeDocument/2006/relationships/tags" Target="../tags/tag354.xml" /><Relationship Id="rId12" Type="http://schemas.openxmlformats.org/officeDocument/2006/relationships/tags" Target="../tags/tag355.xml" /><Relationship Id="rId13" Type="http://schemas.openxmlformats.org/officeDocument/2006/relationships/tags" Target="../tags/tag356.xml" /><Relationship Id="rId14" Type="http://schemas.openxmlformats.org/officeDocument/2006/relationships/tags" Target="../tags/tag357.xml" /><Relationship Id="rId2" Type="http://schemas.openxmlformats.org/officeDocument/2006/relationships/tags" Target="../tags/tag346.xml" /><Relationship Id="rId3" Type="http://schemas.openxmlformats.org/officeDocument/2006/relationships/image" Target="../media/image12.jpeg" /><Relationship Id="rId4" Type="http://schemas.openxmlformats.org/officeDocument/2006/relationships/tags" Target="../tags/tag347.xml" /><Relationship Id="rId5" Type="http://schemas.openxmlformats.org/officeDocument/2006/relationships/tags" Target="../tags/tag348.xml" /><Relationship Id="rId6" Type="http://schemas.openxmlformats.org/officeDocument/2006/relationships/tags" Target="../tags/tag349.xml" /><Relationship Id="rId7" Type="http://schemas.openxmlformats.org/officeDocument/2006/relationships/tags" Target="../tags/tag350.xml" /><Relationship Id="rId8" Type="http://schemas.openxmlformats.org/officeDocument/2006/relationships/tags" Target="../tags/tag351.xml" /><Relationship Id="rId9" Type="http://schemas.openxmlformats.org/officeDocument/2006/relationships/tags" Target="../tags/tag35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366.xml" /><Relationship Id="rId11" Type="http://schemas.openxmlformats.org/officeDocument/2006/relationships/tags" Target="../tags/tag367.xml" /><Relationship Id="rId12" Type="http://schemas.openxmlformats.org/officeDocument/2006/relationships/tags" Target="../tags/tag368.xml" /><Relationship Id="rId2" Type="http://schemas.openxmlformats.org/officeDocument/2006/relationships/tags" Target="../tags/tag358.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 Id="rId7" Type="http://schemas.openxmlformats.org/officeDocument/2006/relationships/tags" Target="../tags/tag363.xml" /><Relationship Id="rId8" Type="http://schemas.openxmlformats.org/officeDocument/2006/relationships/tags" Target="../tags/tag364.xml" /><Relationship Id="rId9" Type="http://schemas.openxmlformats.org/officeDocument/2006/relationships/tags" Target="../tags/tag36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77.xml" /><Relationship Id="rId11" Type="http://schemas.openxmlformats.org/officeDocument/2006/relationships/tags" Target="../tags/tag378.xml" /><Relationship Id="rId12" Type="http://schemas.openxmlformats.org/officeDocument/2006/relationships/tags" Target="../tags/tag379.xml" /><Relationship Id="rId13" Type="http://schemas.openxmlformats.org/officeDocument/2006/relationships/image" Target="../media/image13.wmf" /><Relationship Id="rId14" Type="http://schemas.openxmlformats.org/officeDocument/2006/relationships/tags" Target="../tags/tag380.xml" /><Relationship Id="rId15" Type="http://schemas.openxmlformats.org/officeDocument/2006/relationships/tags" Target="../tags/tag381.xml" /><Relationship Id="rId16" Type="http://schemas.openxmlformats.org/officeDocument/2006/relationships/tags" Target="../tags/tag382.xml" /><Relationship Id="rId2" Type="http://schemas.openxmlformats.org/officeDocument/2006/relationships/tags" Target="../tags/tag369.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 Id="rId6" Type="http://schemas.openxmlformats.org/officeDocument/2006/relationships/tags" Target="../tags/tag373.xml" /><Relationship Id="rId7" Type="http://schemas.openxmlformats.org/officeDocument/2006/relationships/tags" Target="../tags/tag374.xml" /><Relationship Id="rId8" Type="http://schemas.openxmlformats.org/officeDocument/2006/relationships/tags" Target="../tags/tag375.xml" /><Relationship Id="rId9" Type="http://schemas.openxmlformats.org/officeDocument/2006/relationships/tags" Target="../tags/tag376.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91.xml" /><Relationship Id="rId11" Type="http://schemas.openxmlformats.org/officeDocument/2006/relationships/tags" Target="../tags/tag392.xml" /><Relationship Id="rId12" Type="http://schemas.openxmlformats.org/officeDocument/2006/relationships/image" Target="../media/image14.png" /><Relationship Id="rId13" Type="http://schemas.openxmlformats.org/officeDocument/2006/relationships/tags" Target="../tags/tag393.xml" /><Relationship Id="rId14" Type="http://schemas.openxmlformats.org/officeDocument/2006/relationships/tags" Target="../tags/tag394.xml" /><Relationship Id="rId15" Type="http://schemas.openxmlformats.org/officeDocument/2006/relationships/tags" Target="../tags/tag395.xml" /><Relationship Id="rId16" Type="http://schemas.openxmlformats.org/officeDocument/2006/relationships/tags" Target="../tags/tag396.xml" /><Relationship Id="rId17" Type="http://schemas.openxmlformats.org/officeDocument/2006/relationships/tags" Target="../tags/tag397.xml" /><Relationship Id="rId18" Type="http://schemas.openxmlformats.org/officeDocument/2006/relationships/tags" Target="../tags/tag398.xml" /><Relationship Id="rId19" Type="http://schemas.openxmlformats.org/officeDocument/2006/relationships/tags" Target="../tags/tag399.xml" /><Relationship Id="rId2" Type="http://schemas.openxmlformats.org/officeDocument/2006/relationships/tags" Target="../tags/tag383.xml" /><Relationship Id="rId20" Type="http://schemas.openxmlformats.org/officeDocument/2006/relationships/tags" Target="../tags/tag400.xml" /><Relationship Id="rId21" Type="http://schemas.openxmlformats.org/officeDocument/2006/relationships/tags" Target="../tags/tag401.xml" /><Relationship Id="rId22" Type="http://schemas.openxmlformats.org/officeDocument/2006/relationships/tags" Target="../tags/tag402.xml" /><Relationship Id="rId23" Type="http://schemas.openxmlformats.org/officeDocument/2006/relationships/tags" Target="../tags/tag403.xml" /><Relationship Id="rId24" Type="http://schemas.openxmlformats.org/officeDocument/2006/relationships/tags" Target="../tags/tag404.xml" /><Relationship Id="rId25" Type="http://schemas.openxmlformats.org/officeDocument/2006/relationships/tags" Target="../tags/tag405.xml" /><Relationship Id="rId26" Type="http://schemas.openxmlformats.org/officeDocument/2006/relationships/tags" Target="../tags/tag406.xml" /><Relationship Id="rId27" Type="http://schemas.openxmlformats.org/officeDocument/2006/relationships/tags" Target="../tags/tag407.xml" /><Relationship Id="rId3" Type="http://schemas.openxmlformats.org/officeDocument/2006/relationships/tags" Target="../tags/tag384.xml" /><Relationship Id="rId4" Type="http://schemas.openxmlformats.org/officeDocument/2006/relationships/tags" Target="../tags/tag385.xml" /><Relationship Id="rId5" Type="http://schemas.openxmlformats.org/officeDocument/2006/relationships/tags" Target="../tags/tag386.xml" /><Relationship Id="rId6" Type="http://schemas.openxmlformats.org/officeDocument/2006/relationships/tags" Target="../tags/tag387.xml" /><Relationship Id="rId7" Type="http://schemas.openxmlformats.org/officeDocument/2006/relationships/tags" Target="../tags/tag388.xml" /><Relationship Id="rId8" Type="http://schemas.openxmlformats.org/officeDocument/2006/relationships/tags" Target="../tags/tag389.xml" /><Relationship Id="rId9" Type="http://schemas.openxmlformats.org/officeDocument/2006/relationships/tags" Target="../tags/tag39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16.xml" /><Relationship Id="rId11" Type="http://schemas.openxmlformats.org/officeDocument/2006/relationships/tags" Target="../tags/tag417.xml" /><Relationship Id="rId12" Type="http://schemas.openxmlformats.org/officeDocument/2006/relationships/tags" Target="../tags/tag418.xml" /><Relationship Id="rId13" Type="http://schemas.openxmlformats.org/officeDocument/2006/relationships/tags" Target="../tags/tag419.xml" /><Relationship Id="rId14" Type="http://schemas.openxmlformats.org/officeDocument/2006/relationships/tags" Target="../tags/tag420.xml" /><Relationship Id="rId15" Type="http://schemas.openxmlformats.org/officeDocument/2006/relationships/tags" Target="../tags/tag421.xml" /><Relationship Id="rId16" Type="http://schemas.openxmlformats.org/officeDocument/2006/relationships/tags" Target="../tags/tag422.xml" /><Relationship Id="rId17" Type="http://schemas.openxmlformats.org/officeDocument/2006/relationships/tags" Target="../tags/tag423.xml" /><Relationship Id="rId18" Type="http://schemas.openxmlformats.org/officeDocument/2006/relationships/tags" Target="../tags/tag424.xml" /><Relationship Id="rId19" Type="http://schemas.openxmlformats.org/officeDocument/2006/relationships/tags" Target="../tags/tag425.xml" /><Relationship Id="rId2" Type="http://schemas.openxmlformats.org/officeDocument/2006/relationships/tags" Target="../tags/tag408.xml" /><Relationship Id="rId20" Type="http://schemas.openxmlformats.org/officeDocument/2006/relationships/tags" Target="../tags/tag426.xml" /><Relationship Id="rId21" Type="http://schemas.openxmlformats.org/officeDocument/2006/relationships/tags" Target="../tags/tag427.xml" /><Relationship Id="rId22" Type="http://schemas.openxmlformats.org/officeDocument/2006/relationships/tags" Target="../tags/tag428.xml" /><Relationship Id="rId23" Type="http://schemas.openxmlformats.org/officeDocument/2006/relationships/tags" Target="../tags/tag429.xml" /><Relationship Id="rId24" Type="http://schemas.openxmlformats.org/officeDocument/2006/relationships/tags" Target="../tags/tag430.xml" /><Relationship Id="rId25" Type="http://schemas.openxmlformats.org/officeDocument/2006/relationships/tags" Target="../tags/tag431.xml" /><Relationship Id="rId26" Type="http://schemas.openxmlformats.org/officeDocument/2006/relationships/tags" Target="../tags/tag432.xml" /><Relationship Id="rId27" Type="http://schemas.openxmlformats.org/officeDocument/2006/relationships/tags" Target="../tags/tag433.xml" /><Relationship Id="rId28" Type="http://schemas.openxmlformats.org/officeDocument/2006/relationships/tags" Target="../tags/tag434.xml" /><Relationship Id="rId29" Type="http://schemas.openxmlformats.org/officeDocument/2006/relationships/tags" Target="../tags/tag435.xml" /><Relationship Id="rId3" Type="http://schemas.openxmlformats.org/officeDocument/2006/relationships/tags" Target="../tags/tag409.xml" /><Relationship Id="rId30" Type="http://schemas.openxmlformats.org/officeDocument/2006/relationships/tags" Target="../tags/tag436.xml" /><Relationship Id="rId31" Type="http://schemas.openxmlformats.org/officeDocument/2006/relationships/tags" Target="../tags/tag437.xml" /><Relationship Id="rId32" Type="http://schemas.openxmlformats.org/officeDocument/2006/relationships/tags" Target="../tags/tag438.xml" /><Relationship Id="rId33" Type="http://schemas.openxmlformats.org/officeDocument/2006/relationships/tags" Target="../tags/tag439.xml" /><Relationship Id="rId34" Type="http://schemas.openxmlformats.org/officeDocument/2006/relationships/tags" Target="../tags/tag440.xml" /><Relationship Id="rId35" Type="http://schemas.openxmlformats.org/officeDocument/2006/relationships/tags" Target="../tags/tag441.xml" /><Relationship Id="rId36" Type="http://schemas.openxmlformats.org/officeDocument/2006/relationships/tags" Target="../tags/tag442.xml" /><Relationship Id="rId37" Type="http://schemas.openxmlformats.org/officeDocument/2006/relationships/tags" Target="../tags/tag443.xml" /><Relationship Id="rId38" Type="http://schemas.openxmlformats.org/officeDocument/2006/relationships/tags" Target="../tags/tag444.xml" /><Relationship Id="rId39" Type="http://schemas.openxmlformats.org/officeDocument/2006/relationships/tags" Target="../tags/tag445.xml" /><Relationship Id="rId4" Type="http://schemas.openxmlformats.org/officeDocument/2006/relationships/tags" Target="../tags/tag410.xml" /><Relationship Id="rId40" Type="http://schemas.openxmlformats.org/officeDocument/2006/relationships/tags" Target="../tags/tag446.xml" /><Relationship Id="rId41" Type="http://schemas.openxmlformats.org/officeDocument/2006/relationships/tags" Target="../tags/tag447.xml" /><Relationship Id="rId42" Type="http://schemas.openxmlformats.org/officeDocument/2006/relationships/tags" Target="../tags/tag448.xml" /><Relationship Id="rId43" Type="http://schemas.openxmlformats.org/officeDocument/2006/relationships/tags" Target="../tags/tag449.xml" /><Relationship Id="rId44" Type="http://schemas.openxmlformats.org/officeDocument/2006/relationships/tags" Target="../tags/tag450.xml" /><Relationship Id="rId45" Type="http://schemas.openxmlformats.org/officeDocument/2006/relationships/tags" Target="../tags/tag451.xml" /><Relationship Id="rId46" Type="http://schemas.openxmlformats.org/officeDocument/2006/relationships/tags" Target="../tags/tag452.xml" /><Relationship Id="rId47" Type="http://schemas.openxmlformats.org/officeDocument/2006/relationships/tags" Target="../tags/tag453.xml" /><Relationship Id="rId48" Type="http://schemas.openxmlformats.org/officeDocument/2006/relationships/tags" Target="../tags/tag454.xml" /><Relationship Id="rId49" Type="http://schemas.openxmlformats.org/officeDocument/2006/relationships/tags" Target="../tags/tag455.xml" /><Relationship Id="rId5" Type="http://schemas.openxmlformats.org/officeDocument/2006/relationships/tags" Target="../tags/tag411.xml" /><Relationship Id="rId50" Type="http://schemas.openxmlformats.org/officeDocument/2006/relationships/tags" Target="../tags/tag456.xml" /><Relationship Id="rId51" Type="http://schemas.openxmlformats.org/officeDocument/2006/relationships/tags" Target="../tags/tag457.xml" /><Relationship Id="rId52" Type="http://schemas.openxmlformats.org/officeDocument/2006/relationships/tags" Target="../tags/tag458.xml" /><Relationship Id="rId53" Type="http://schemas.openxmlformats.org/officeDocument/2006/relationships/tags" Target="../tags/tag459.xml" /><Relationship Id="rId54" Type="http://schemas.openxmlformats.org/officeDocument/2006/relationships/slide" Target="slide16.xml" TargetMode="Internal" /><Relationship Id="rId55" Type="http://schemas.openxmlformats.org/officeDocument/2006/relationships/tags" Target="../tags/tag460.xml" /><Relationship Id="rId56" Type="http://schemas.openxmlformats.org/officeDocument/2006/relationships/tags" Target="../tags/tag461.xml" /><Relationship Id="rId57" Type="http://schemas.openxmlformats.org/officeDocument/2006/relationships/tags" Target="../tags/tag462.xml" /><Relationship Id="rId58" Type="http://schemas.openxmlformats.org/officeDocument/2006/relationships/tags" Target="../tags/tag463.xml" /><Relationship Id="rId59" Type="http://schemas.openxmlformats.org/officeDocument/2006/relationships/tags" Target="../tags/tag464.xml" /><Relationship Id="rId6" Type="http://schemas.openxmlformats.org/officeDocument/2006/relationships/tags" Target="../tags/tag412.xml" /><Relationship Id="rId60" Type="http://schemas.openxmlformats.org/officeDocument/2006/relationships/tags" Target="../tags/tag465.xml" /><Relationship Id="rId61" Type="http://schemas.openxmlformats.org/officeDocument/2006/relationships/tags" Target="../tags/tag466.xml" /><Relationship Id="rId62" Type="http://schemas.openxmlformats.org/officeDocument/2006/relationships/tags" Target="../tags/tag467.xml" /><Relationship Id="rId63" Type="http://schemas.openxmlformats.org/officeDocument/2006/relationships/tags" Target="../tags/tag468.xml" /><Relationship Id="rId64" Type="http://schemas.openxmlformats.org/officeDocument/2006/relationships/slide" Target="slide13.xml" TargetMode="Internal" /><Relationship Id="rId65" Type="http://schemas.openxmlformats.org/officeDocument/2006/relationships/tags" Target="../tags/tag469.xml" /><Relationship Id="rId66" Type="http://schemas.openxmlformats.org/officeDocument/2006/relationships/tags" Target="../tags/tag470.xml" /><Relationship Id="rId67" Type="http://schemas.openxmlformats.org/officeDocument/2006/relationships/tags" Target="../tags/tag471.xml" /><Relationship Id="rId68" Type="http://schemas.openxmlformats.org/officeDocument/2006/relationships/tags" Target="../tags/tag472.xml" /><Relationship Id="rId69" Type="http://schemas.openxmlformats.org/officeDocument/2006/relationships/tags" Target="../tags/tag473.xml" /><Relationship Id="rId7" Type="http://schemas.openxmlformats.org/officeDocument/2006/relationships/tags" Target="../tags/tag413.xml" /><Relationship Id="rId70" Type="http://schemas.openxmlformats.org/officeDocument/2006/relationships/tags" Target="../tags/tag474.xml" /><Relationship Id="rId71" Type="http://schemas.openxmlformats.org/officeDocument/2006/relationships/tags" Target="../tags/tag475.xml" /><Relationship Id="rId72" Type="http://schemas.openxmlformats.org/officeDocument/2006/relationships/tags" Target="../tags/tag476.xml" /><Relationship Id="rId8" Type="http://schemas.openxmlformats.org/officeDocument/2006/relationships/tags" Target="../tags/tag414.xml" /><Relationship Id="rId9" Type="http://schemas.openxmlformats.org/officeDocument/2006/relationships/tags" Target="../tags/tag41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85.xml" /><Relationship Id="rId11" Type="http://schemas.openxmlformats.org/officeDocument/2006/relationships/tags" Target="../tags/tag486.xml" /><Relationship Id="rId12" Type="http://schemas.openxmlformats.org/officeDocument/2006/relationships/image" Target="../media/image15.png" /><Relationship Id="rId13" Type="http://schemas.openxmlformats.org/officeDocument/2006/relationships/tags" Target="../tags/tag487.xml" /><Relationship Id="rId14" Type="http://schemas.openxmlformats.org/officeDocument/2006/relationships/tags" Target="../tags/tag488.xml" /><Relationship Id="rId15" Type="http://schemas.openxmlformats.org/officeDocument/2006/relationships/tags" Target="../tags/tag489.xml" /><Relationship Id="rId16" Type="http://schemas.openxmlformats.org/officeDocument/2006/relationships/image" Target="../media/image16.png" /><Relationship Id="rId17" Type="http://schemas.openxmlformats.org/officeDocument/2006/relationships/tags" Target="../tags/tag490.xml" /><Relationship Id="rId18" Type="http://schemas.openxmlformats.org/officeDocument/2006/relationships/tags" Target="../tags/tag491.xml" /><Relationship Id="rId2" Type="http://schemas.openxmlformats.org/officeDocument/2006/relationships/tags" Target="../tags/tag477.xml" /><Relationship Id="rId3" Type="http://schemas.openxmlformats.org/officeDocument/2006/relationships/tags" Target="../tags/tag478.xml" /><Relationship Id="rId4" Type="http://schemas.openxmlformats.org/officeDocument/2006/relationships/tags" Target="../tags/tag479.xml" /><Relationship Id="rId5" Type="http://schemas.openxmlformats.org/officeDocument/2006/relationships/tags" Target="../tags/tag480.xml" /><Relationship Id="rId6" Type="http://schemas.openxmlformats.org/officeDocument/2006/relationships/tags" Target="../tags/tag481.xml" /><Relationship Id="rId7" Type="http://schemas.openxmlformats.org/officeDocument/2006/relationships/tags" Target="../tags/tag482.xml" /><Relationship Id="rId8" Type="http://schemas.openxmlformats.org/officeDocument/2006/relationships/tags" Target="../tags/tag483.xml" /><Relationship Id="rId9" Type="http://schemas.openxmlformats.org/officeDocument/2006/relationships/tags" Target="../tags/tag48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03.xml" /><Relationship Id="rId11" Type="http://schemas.openxmlformats.org/officeDocument/2006/relationships/tags" Target="../tags/tag504.xml" /><Relationship Id="rId12" Type="http://schemas.openxmlformats.org/officeDocument/2006/relationships/tags" Target="../tags/tag505.xml" /><Relationship Id="rId13" Type="http://schemas.openxmlformats.org/officeDocument/2006/relationships/tags" Target="../tags/tag506.xml" /><Relationship Id="rId14" Type="http://schemas.openxmlformats.org/officeDocument/2006/relationships/tags" Target="../tags/tag507.xml" /><Relationship Id="rId15" Type="http://schemas.openxmlformats.org/officeDocument/2006/relationships/tags" Target="../tags/tag508.xml" /><Relationship Id="rId16" Type="http://schemas.openxmlformats.org/officeDocument/2006/relationships/tags" Target="../tags/tag509.xml" /><Relationship Id="rId17" Type="http://schemas.openxmlformats.org/officeDocument/2006/relationships/tags" Target="../tags/tag510.xml" /><Relationship Id="rId2" Type="http://schemas.openxmlformats.org/officeDocument/2006/relationships/notesSlide" Target="../notesSlides/notesSlide1.xml" /><Relationship Id="rId3" Type="http://schemas.openxmlformats.org/officeDocument/2006/relationships/tags" Target="../tags/tag496.xml" /><Relationship Id="rId4" Type="http://schemas.openxmlformats.org/officeDocument/2006/relationships/tags" Target="../tags/tag497.xml" /><Relationship Id="rId5" Type="http://schemas.openxmlformats.org/officeDocument/2006/relationships/tags" Target="../tags/tag498.xml" /><Relationship Id="rId6" Type="http://schemas.openxmlformats.org/officeDocument/2006/relationships/tags" Target="../tags/tag499.xml" /><Relationship Id="rId7" Type="http://schemas.openxmlformats.org/officeDocument/2006/relationships/tags" Target="../tags/tag500.xml" /><Relationship Id="rId8" Type="http://schemas.openxmlformats.org/officeDocument/2006/relationships/tags" Target="../tags/tag501.xml" /><Relationship Id="rId9" Type="http://schemas.openxmlformats.org/officeDocument/2006/relationships/tags" Target="../tags/tag502.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19.xml" /><Relationship Id="rId11" Type="http://schemas.openxmlformats.org/officeDocument/2006/relationships/tags" Target="../tags/tag520.xml" /><Relationship Id="rId12" Type="http://schemas.openxmlformats.org/officeDocument/2006/relationships/tags" Target="../tags/tag521.xml" /><Relationship Id="rId13" Type="http://schemas.openxmlformats.org/officeDocument/2006/relationships/tags" Target="../tags/tag522.xml" /><Relationship Id="rId14" Type="http://schemas.openxmlformats.org/officeDocument/2006/relationships/tags" Target="../tags/tag523.xml" /><Relationship Id="rId2" Type="http://schemas.openxmlformats.org/officeDocument/2006/relationships/tags" Target="../tags/tag511.xml" /><Relationship Id="rId3" Type="http://schemas.openxmlformats.org/officeDocument/2006/relationships/tags" Target="../tags/tag512.xml" /><Relationship Id="rId4" Type="http://schemas.openxmlformats.org/officeDocument/2006/relationships/tags" Target="../tags/tag513.xml" /><Relationship Id="rId5" Type="http://schemas.openxmlformats.org/officeDocument/2006/relationships/tags" Target="../tags/tag514.xml" /><Relationship Id="rId6" Type="http://schemas.openxmlformats.org/officeDocument/2006/relationships/tags" Target="../tags/tag515.xml" /><Relationship Id="rId7" Type="http://schemas.openxmlformats.org/officeDocument/2006/relationships/tags" Target="../tags/tag516.xml" /><Relationship Id="rId8" Type="http://schemas.openxmlformats.org/officeDocument/2006/relationships/tags" Target="../tags/tag517.xml" /><Relationship Id="rId9" Type="http://schemas.openxmlformats.org/officeDocument/2006/relationships/tags" Target="../tags/tag518.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84.xml" /><Relationship Id="rId11" Type="http://schemas.openxmlformats.org/officeDocument/2006/relationships/tags" Target="../tags/tag185.xml" /><Relationship Id="rId12" Type="http://schemas.openxmlformats.org/officeDocument/2006/relationships/tags" Target="../tags/tag186.xml" /><Relationship Id="rId13" Type="http://schemas.openxmlformats.org/officeDocument/2006/relationships/tags" Target="../tags/tag187.xml" /><Relationship Id="rId14" Type="http://schemas.openxmlformats.org/officeDocument/2006/relationships/tags" Target="../tags/tag188.xml" /><Relationship Id="rId15" Type="http://schemas.openxmlformats.org/officeDocument/2006/relationships/image" Target="../media/image3.wmf" /><Relationship Id="rId16" Type="http://schemas.openxmlformats.org/officeDocument/2006/relationships/tags" Target="../tags/tag189.xml" /><Relationship Id="rId17" Type="http://schemas.openxmlformats.org/officeDocument/2006/relationships/tags" Target="../tags/tag190.xml" /><Relationship Id="rId2" Type="http://schemas.openxmlformats.org/officeDocument/2006/relationships/tags" Target="../tags/tag176.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tags" Target="../tags/tag179.xml" /><Relationship Id="rId6" Type="http://schemas.openxmlformats.org/officeDocument/2006/relationships/tags" Target="../tags/tag180.xml" /><Relationship Id="rId7" Type="http://schemas.openxmlformats.org/officeDocument/2006/relationships/tags" Target="../tags/tag181.xml" /><Relationship Id="rId8" Type="http://schemas.openxmlformats.org/officeDocument/2006/relationships/tags" Target="../tags/tag182.xml" /><Relationship Id="rId9" Type="http://schemas.openxmlformats.org/officeDocument/2006/relationships/tags" Target="../tags/tag18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531.xml" /><Relationship Id="rId11" Type="http://schemas.openxmlformats.org/officeDocument/2006/relationships/tags" Target="../tags/tag532.xml" /><Relationship Id="rId12" Type="http://schemas.openxmlformats.org/officeDocument/2006/relationships/tags" Target="../tags/tag533.xml" /><Relationship Id="rId2" Type="http://schemas.openxmlformats.org/officeDocument/2006/relationships/tags" Target="../tags/tag524.xml" /><Relationship Id="rId3" Type="http://schemas.openxmlformats.org/officeDocument/2006/relationships/tags" Target="../tags/tag525.xml" /><Relationship Id="rId4" Type="http://schemas.openxmlformats.org/officeDocument/2006/relationships/tags" Target="../tags/tag526.xml" /><Relationship Id="rId5" Type="http://schemas.openxmlformats.org/officeDocument/2006/relationships/tags" Target="../tags/tag527.xml" /><Relationship Id="rId6" Type="http://schemas.openxmlformats.org/officeDocument/2006/relationships/tags" Target="../tags/tag528.xml" /><Relationship Id="rId7" Type="http://schemas.openxmlformats.org/officeDocument/2006/relationships/tags" Target="../tags/tag529.xml" /><Relationship Id="rId8" Type="http://schemas.openxmlformats.org/officeDocument/2006/relationships/tags" Target="../tags/tag530.xml" /><Relationship Id="rId9" Type="http://schemas.openxmlformats.org/officeDocument/2006/relationships/image" Target="../media/image17.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34.xml" /><Relationship Id="rId3" Type="http://schemas.openxmlformats.org/officeDocument/2006/relationships/tags" Target="../tags/tag535.xml" /><Relationship Id="rId4" Type="http://schemas.openxmlformats.org/officeDocument/2006/relationships/tags" Target="../tags/tag536.xml" /><Relationship Id="rId5" Type="http://schemas.openxmlformats.org/officeDocument/2006/relationships/image" Target="../media/image18.png" /><Relationship Id="rId6" Type="http://schemas.openxmlformats.org/officeDocument/2006/relationships/tags" Target="../tags/tag537.xml" /><Relationship Id="rId7" Type="http://schemas.openxmlformats.org/officeDocument/2006/relationships/video" Target="../media/media4.mp4" /><Relationship Id="rId8" Type="http://schemas.microsoft.com/office/2007/relationships/media" Target="../media/media4.mp4"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99.xml" /><Relationship Id="rId11" Type="http://schemas.openxmlformats.org/officeDocument/2006/relationships/tags" Target="../tags/tag200.xml" /><Relationship Id="rId12" Type="http://schemas.openxmlformats.org/officeDocument/2006/relationships/tags" Target="../tags/tag201.xml" /><Relationship Id="rId13" Type="http://schemas.openxmlformats.org/officeDocument/2006/relationships/tags" Target="../tags/tag202.xml" /><Relationship Id="rId14" Type="http://schemas.openxmlformats.org/officeDocument/2006/relationships/image" Target="../media/image4.png" /><Relationship Id="rId15" Type="http://schemas.openxmlformats.org/officeDocument/2006/relationships/tags" Target="../tags/tag203.xml" /><Relationship Id="rId16" Type="http://schemas.openxmlformats.org/officeDocument/2006/relationships/tags" Target="../tags/tag204.xml" /><Relationship Id="rId17" Type="http://schemas.openxmlformats.org/officeDocument/2006/relationships/tags" Target="../tags/tag205.xml" /><Relationship Id="rId2" Type="http://schemas.openxmlformats.org/officeDocument/2006/relationships/tags" Target="../tags/tag191.xml" /><Relationship Id="rId3" Type="http://schemas.openxmlformats.org/officeDocument/2006/relationships/tags" Target="../tags/tag192.xml" /><Relationship Id="rId4" Type="http://schemas.openxmlformats.org/officeDocument/2006/relationships/tags" Target="../tags/tag193.xml" /><Relationship Id="rId5" Type="http://schemas.openxmlformats.org/officeDocument/2006/relationships/tags" Target="../tags/tag194.xml" /><Relationship Id="rId6" Type="http://schemas.openxmlformats.org/officeDocument/2006/relationships/tags" Target="../tags/tag195.xml" /><Relationship Id="rId7" Type="http://schemas.openxmlformats.org/officeDocument/2006/relationships/tags" Target="../tags/tag196.xml" /><Relationship Id="rId8" Type="http://schemas.openxmlformats.org/officeDocument/2006/relationships/tags" Target="../tags/tag197.xml" /><Relationship Id="rId9" Type="http://schemas.openxmlformats.org/officeDocument/2006/relationships/tags" Target="../tags/tag198.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14.xml" /><Relationship Id="rId11" Type="http://schemas.openxmlformats.org/officeDocument/2006/relationships/tags" Target="../tags/tag215.xml" /><Relationship Id="rId12" Type="http://schemas.openxmlformats.org/officeDocument/2006/relationships/tags" Target="../tags/tag216.xml" /><Relationship Id="rId13" Type="http://schemas.openxmlformats.org/officeDocument/2006/relationships/tags" Target="../tags/tag217.xml" /><Relationship Id="rId14" Type="http://schemas.openxmlformats.org/officeDocument/2006/relationships/tags" Target="../tags/tag218.xml" /><Relationship Id="rId15" Type="http://schemas.openxmlformats.org/officeDocument/2006/relationships/tags" Target="../tags/tag219.xml" /><Relationship Id="rId16" Type="http://schemas.openxmlformats.org/officeDocument/2006/relationships/tags" Target="../tags/tag220.xml" /><Relationship Id="rId17" Type="http://schemas.openxmlformats.org/officeDocument/2006/relationships/image" Target="../media/image4.png" /><Relationship Id="rId18" Type="http://schemas.openxmlformats.org/officeDocument/2006/relationships/tags" Target="../tags/tag221.xml" /><Relationship Id="rId19" Type="http://schemas.openxmlformats.org/officeDocument/2006/relationships/tags" Target="../tags/tag222.xml" /><Relationship Id="rId2" Type="http://schemas.openxmlformats.org/officeDocument/2006/relationships/tags" Target="../tags/tag206.xml" /><Relationship Id="rId20" Type="http://schemas.openxmlformats.org/officeDocument/2006/relationships/image" Target="../media/image5.png" /><Relationship Id="rId21" Type="http://schemas.openxmlformats.org/officeDocument/2006/relationships/tags" Target="../tags/tag223.xml" /><Relationship Id="rId22" Type="http://schemas.openxmlformats.org/officeDocument/2006/relationships/video" Target="../media/media1.mp4" /><Relationship Id="rId23" Type="http://schemas.microsoft.com/office/2007/relationships/media" Target="../media/media1.mp4" /><Relationship Id="rId24" Type="http://schemas.openxmlformats.org/officeDocument/2006/relationships/tags" Target="../tags/tag224.xml" /><Relationship Id="rId25" Type="http://schemas.openxmlformats.org/officeDocument/2006/relationships/tags" Target="../tags/tag225.xml" /><Relationship Id="rId26" Type="http://schemas.openxmlformats.org/officeDocument/2006/relationships/tags" Target="../tags/tag226.xml" /><Relationship Id="rId3" Type="http://schemas.openxmlformats.org/officeDocument/2006/relationships/tags" Target="../tags/tag207.xml" /><Relationship Id="rId4" Type="http://schemas.openxmlformats.org/officeDocument/2006/relationships/tags" Target="../tags/tag208.xml" /><Relationship Id="rId5" Type="http://schemas.openxmlformats.org/officeDocument/2006/relationships/tags" Target="../tags/tag209.xml" /><Relationship Id="rId6" Type="http://schemas.openxmlformats.org/officeDocument/2006/relationships/tags" Target="../tags/tag210.xml" /><Relationship Id="rId7" Type="http://schemas.openxmlformats.org/officeDocument/2006/relationships/tags" Target="../tags/tag211.xml" /><Relationship Id="rId8" Type="http://schemas.openxmlformats.org/officeDocument/2006/relationships/tags" Target="../tags/tag212.xml" /><Relationship Id="rId9" Type="http://schemas.openxmlformats.org/officeDocument/2006/relationships/tags" Target="../tags/tag213.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35.xml" /><Relationship Id="rId11" Type="http://schemas.openxmlformats.org/officeDocument/2006/relationships/tags" Target="../tags/tag236.xml" /><Relationship Id="rId12" Type="http://schemas.openxmlformats.org/officeDocument/2006/relationships/tags" Target="../tags/tag237.xml" /><Relationship Id="rId13" Type="http://schemas.openxmlformats.org/officeDocument/2006/relationships/tags" Target="../tags/tag238.xml" /><Relationship Id="rId14" Type="http://schemas.openxmlformats.org/officeDocument/2006/relationships/tags" Target="../tags/tag239.xml" /><Relationship Id="rId2" Type="http://schemas.openxmlformats.org/officeDocument/2006/relationships/tags" Target="../tags/tag227.xml" /><Relationship Id="rId3" Type="http://schemas.openxmlformats.org/officeDocument/2006/relationships/tags" Target="../tags/tag228.xml" /><Relationship Id="rId4" Type="http://schemas.openxmlformats.org/officeDocument/2006/relationships/tags" Target="../tags/tag229.xml" /><Relationship Id="rId5" Type="http://schemas.openxmlformats.org/officeDocument/2006/relationships/tags" Target="../tags/tag230.xml" /><Relationship Id="rId6" Type="http://schemas.openxmlformats.org/officeDocument/2006/relationships/tags" Target="../tags/tag231.xml" /><Relationship Id="rId7" Type="http://schemas.openxmlformats.org/officeDocument/2006/relationships/tags" Target="../tags/tag232.xml" /><Relationship Id="rId8" Type="http://schemas.openxmlformats.org/officeDocument/2006/relationships/tags" Target="../tags/tag233.xml" /><Relationship Id="rId9" Type="http://schemas.openxmlformats.org/officeDocument/2006/relationships/tags" Target="../tags/tag23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7.xml" /><Relationship Id="rId11" Type="http://schemas.openxmlformats.org/officeDocument/2006/relationships/tags" Target="../tags/tag248.xml" /><Relationship Id="rId12" Type="http://schemas.openxmlformats.org/officeDocument/2006/relationships/tags" Target="../tags/tag249.xml" /><Relationship Id="rId13" Type="http://schemas.openxmlformats.org/officeDocument/2006/relationships/tags" Target="../tags/tag250.xml" /><Relationship Id="rId14" Type="http://schemas.openxmlformats.org/officeDocument/2006/relationships/tags" Target="../tags/tag251.xml" /><Relationship Id="rId15" Type="http://schemas.openxmlformats.org/officeDocument/2006/relationships/tags" Target="../tags/tag252.xml" /><Relationship Id="rId16" Type="http://schemas.openxmlformats.org/officeDocument/2006/relationships/image" Target="../media/image7.png" /><Relationship Id="rId17" Type="http://schemas.openxmlformats.org/officeDocument/2006/relationships/tags" Target="../tags/tag253.xml" /><Relationship Id="rId18" Type="http://schemas.openxmlformats.org/officeDocument/2006/relationships/tags" Target="../tags/tag254.xml" /><Relationship Id="rId2" Type="http://schemas.openxmlformats.org/officeDocument/2006/relationships/tags" Target="../tags/tag240.xml" /><Relationship Id="rId3" Type="http://schemas.openxmlformats.org/officeDocument/2006/relationships/tags" Target="../tags/tag241.xml" /><Relationship Id="rId4" Type="http://schemas.openxmlformats.org/officeDocument/2006/relationships/image" Target="../media/image6.jpeg" /><Relationship Id="rId5" Type="http://schemas.openxmlformats.org/officeDocument/2006/relationships/tags" Target="../tags/tag242.xml" /><Relationship Id="rId6" Type="http://schemas.openxmlformats.org/officeDocument/2006/relationships/tags" Target="../tags/tag243.xml" /><Relationship Id="rId7" Type="http://schemas.openxmlformats.org/officeDocument/2006/relationships/tags" Target="../tags/tag244.xml" /><Relationship Id="rId8" Type="http://schemas.openxmlformats.org/officeDocument/2006/relationships/tags" Target="../tags/tag245.xml" /><Relationship Id="rId9" Type="http://schemas.openxmlformats.org/officeDocument/2006/relationships/tags" Target="../tags/tag24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63.xml" /><Relationship Id="rId11" Type="http://schemas.openxmlformats.org/officeDocument/2006/relationships/tags" Target="../tags/tag264.xml" /><Relationship Id="rId12" Type="http://schemas.openxmlformats.org/officeDocument/2006/relationships/tags" Target="../tags/tag265.xml" /><Relationship Id="rId13" Type="http://schemas.openxmlformats.org/officeDocument/2006/relationships/tags" Target="../tags/tag266.xml" /><Relationship Id="rId14" Type="http://schemas.openxmlformats.org/officeDocument/2006/relationships/tags" Target="../tags/tag267.xml" /><Relationship Id="rId15" Type="http://schemas.openxmlformats.org/officeDocument/2006/relationships/tags" Target="../tags/tag268.xml" /><Relationship Id="rId16" Type="http://schemas.openxmlformats.org/officeDocument/2006/relationships/tags" Target="../tags/tag269.xml" /><Relationship Id="rId17" Type="http://schemas.openxmlformats.org/officeDocument/2006/relationships/tags" Target="../tags/tag270.xml" /><Relationship Id="rId18" Type="http://schemas.openxmlformats.org/officeDocument/2006/relationships/tags" Target="../tags/tag271.xml" /><Relationship Id="rId19" Type="http://schemas.openxmlformats.org/officeDocument/2006/relationships/tags" Target="../tags/tag272.xml" /><Relationship Id="rId2" Type="http://schemas.openxmlformats.org/officeDocument/2006/relationships/tags" Target="../tags/tag255.xml" /><Relationship Id="rId20" Type="http://schemas.openxmlformats.org/officeDocument/2006/relationships/tags" Target="../tags/tag273.xml" /><Relationship Id="rId21" Type="http://schemas.openxmlformats.org/officeDocument/2006/relationships/tags" Target="../tags/tag274.xml" /><Relationship Id="rId22" Type="http://schemas.openxmlformats.org/officeDocument/2006/relationships/tags" Target="../tags/tag275.xml" /><Relationship Id="rId23" Type="http://schemas.openxmlformats.org/officeDocument/2006/relationships/tags" Target="../tags/tag276.xml" /><Relationship Id="rId3" Type="http://schemas.openxmlformats.org/officeDocument/2006/relationships/tags" Target="../tags/tag256.xml" /><Relationship Id="rId4" Type="http://schemas.openxmlformats.org/officeDocument/2006/relationships/tags" Target="../tags/tag257.xml" /><Relationship Id="rId5" Type="http://schemas.openxmlformats.org/officeDocument/2006/relationships/tags" Target="../tags/tag258.xml" /><Relationship Id="rId6" Type="http://schemas.openxmlformats.org/officeDocument/2006/relationships/tags" Target="../tags/tag259.xml" /><Relationship Id="rId7" Type="http://schemas.openxmlformats.org/officeDocument/2006/relationships/tags" Target="../tags/tag260.xml" /><Relationship Id="rId8" Type="http://schemas.openxmlformats.org/officeDocument/2006/relationships/tags" Target="../tags/tag261.xml" /><Relationship Id="rId9" Type="http://schemas.openxmlformats.org/officeDocument/2006/relationships/tags" Target="../tags/tag26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microsoft.com/office/2007/relationships/media" Target="../media/media2.mp4" /><Relationship Id="rId11" Type="http://schemas.openxmlformats.org/officeDocument/2006/relationships/tags" Target="../tags/tag282.xml" /><Relationship Id="rId12" Type="http://schemas.openxmlformats.org/officeDocument/2006/relationships/tags" Target="../tags/tag283.xml" /><Relationship Id="rId13" Type="http://schemas.openxmlformats.org/officeDocument/2006/relationships/tags" Target="../tags/tag284.xml" /><Relationship Id="rId14" Type="http://schemas.openxmlformats.org/officeDocument/2006/relationships/tags" Target="../tags/tag285.xml" /><Relationship Id="rId15" Type="http://schemas.openxmlformats.org/officeDocument/2006/relationships/tags" Target="../tags/tag286.xml" /><Relationship Id="rId16" Type="http://schemas.openxmlformats.org/officeDocument/2006/relationships/tags" Target="../tags/tag287.xml" /><Relationship Id="rId17" Type="http://schemas.openxmlformats.org/officeDocument/2006/relationships/tags" Target="../tags/tag288.xml" /><Relationship Id="rId18" Type="http://schemas.openxmlformats.org/officeDocument/2006/relationships/tags" Target="../tags/tag289.xml" /><Relationship Id="rId19" Type="http://schemas.openxmlformats.org/officeDocument/2006/relationships/tags" Target="../tags/tag290.xml" /><Relationship Id="rId2" Type="http://schemas.openxmlformats.org/officeDocument/2006/relationships/tags" Target="../tags/tag277.xml" /><Relationship Id="rId3" Type="http://schemas.openxmlformats.org/officeDocument/2006/relationships/tags" Target="../tags/tag278.xml" /><Relationship Id="rId4" Type="http://schemas.openxmlformats.org/officeDocument/2006/relationships/image" Target="../media/image8.jpeg" /><Relationship Id="rId5" Type="http://schemas.openxmlformats.org/officeDocument/2006/relationships/tags" Target="../tags/tag279.xml" /><Relationship Id="rId6" Type="http://schemas.openxmlformats.org/officeDocument/2006/relationships/tags" Target="../tags/tag280.xml" /><Relationship Id="rId7" Type="http://schemas.openxmlformats.org/officeDocument/2006/relationships/image" Target="../media/image9.png" /><Relationship Id="rId8" Type="http://schemas.openxmlformats.org/officeDocument/2006/relationships/tags" Target="../tags/tag281.xml" /><Relationship Id="rId9" Type="http://schemas.openxmlformats.org/officeDocument/2006/relationships/video" Target="../media/media2.mp4"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299.xml" /><Relationship Id="rId11" Type="http://schemas.openxmlformats.org/officeDocument/2006/relationships/tags" Target="../tags/tag300.xml" /><Relationship Id="rId12" Type="http://schemas.openxmlformats.org/officeDocument/2006/relationships/tags" Target="../tags/tag301.xml" /><Relationship Id="rId13" Type="http://schemas.openxmlformats.org/officeDocument/2006/relationships/tags" Target="../tags/tag302.xml" /><Relationship Id="rId14" Type="http://schemas.openxmlformats.org/officeDocument/2006/relationships/tags" Target="../tags/tag303.xml" /><Relationship Id="rId15" Type="http://schemas.openxmlformats.org/officeDocument/2006/relationships/tags" Target="../tags/tag304.xml" /><Relationship Id="rId16" Type="http://schemas.openxmlformats.org/officeDocument/2006/relationships/tags" Target="../tags/tag305.xml" /><Relationship Id="rId17" Type="http://schemas.openxmlformats.org/officeDocument/2006/relationships/tags" Target="../tags/tag306.xml" /><Relationship Id="rId18" Type="http://schemas.openxmlformats.org/officeDocument/2006/relationships/tags" Target="../tags/tag307.xml" /><Relationship Id="rId19" Type="http://schemas.openxmlformats.org/officeDocument/2006/relationships/tags" Target="../tags/tag308.xml" /><Relationship Id="rId2" Type="http://schemas.openxmlformats.org/officeDocument/2006/relationships/tags" Target="../tags/tag291.xml" /><Relationship Id="rId20" Type="http://schemas.openxmlformats.org/officeDocument/2006/relationships/tags" Target="../tags/tag309.xml" /><Relationship Id="rId21" Type="http://schemas.openxmlformats.org/officeDocument/2006/relationships/tags" Target="../tags/tag310.xml" /><Relationship Id="rId22" Type="http://schemas.openxmlformats.org/officeDocument/2006/relationships/tags" Target="../tags/tag311.xml" /><Relationship Id="rId23" Type="http://schemas.openxmlformats.org/officeDocument/2006/relationships/tags" Target="../tags/tag312.xml" /><Relationship Id="rId24" Type="http://schemas.openxmlformats.org/officeDocument/2006/relationships/tags" Target="../tags/tag313.xml" /><Relationship Id="rId25" Type="http://schemas.openxmlformats.org/officeDocument/2006/relationships/tags" Target="../tags/tag314.xml" /><Relationship Id="rId26" Type="http://schemas.openxmlformats.org/officeDocument/2006/relationships/tags" Target="../tags/tag315.xml" /><Relationship Id="rId27" Type="http://schemas.openxmlformats.org/officeDocument/2006/relationships/tags" Target="../tags/tag316.xml" /><Relationship Id="rId28" Type="http://schemas.openxmlformats.org/officeDocument/2006/relationships/tags" Target="../tags/tag317.xml" /><Relationship Id="rId29" Type="http://schemas.openxmlformats.org/officeDocument/2006/relationships/tags" Target="../tags/tag318.xml" /><Relationship Id="rId3" Type="http://schemas.openxmlformats.org/officeDocument/2006/relationships/tags" Target="../tags/tag292.xml" /><Relationship Id="rId30" Type="http://schemas.openxmlformats.org/officeDocument/2006/relationships/tags" Target="../tags/tag319.xml" /><Relationship Id="rId4" Type="http://schemas.openxmlformats.org/officeDocument/2006/relationships/tags" Target="../tags/tag293.xml" /><Relationship Id="rId5" Type="http://schemas.openxmlformats.org/officeDocument/2006/relationships/tags" Target="../tags/tag294.xml" /><Relationship Id="rId6" Type="http://schemas.openxmlformats.org/officeDocument/2006/relationships/tags" Target="../tags/tag295.xml" /><Relationship Id="rId7" Type="http://schemas.openxmlformats.org/officeDocument/2006/relationships/tags" Target="../tags/tag296.xml" /><Relationship Id="rId8" Type="http://schemas.openxmlformats.org/officeDocument/2006/relationships/tags" Target="../tags/tag297.xml" /><Relationship Id="rId9" Type="http://schemas.openxmlformats.org/officeDocument/2006/relationships/tags" Target="../tags/tag29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46" name="组合 45" title=""/>
          <p:cNvGrpSpPr/>
          <p:nvPr>
            <p:custDataLst>
              <p:tags r:id="rId3"/>
            </p:custDataLst>
          </p:nvPr>
        </p:nvGrpSpPr>
        <p:grpSpPr>
          <a:xfrm>
            <a:off x="-6985" y="-6350"/>
            <a:ext cx="12204700" cy="6883400"/>
            <a:chOff x="-11" y="-10"/>
            <a:chExt cx="19220" cy="10840"/>
          </a:xfrm>
        </p:grpSpPr>
        <p:sp>
          <p:nvSpPr>
            <p:cNvPr id="39" name="矩形 38"/>
            <p:cNvSpPr/>
            <p:nvPr>
              <p:custDataLst>
                <p:tags r:id="rId4"/>
              </p:custDataLst>
            </p:nvPr>
          </p:nvSpPr>
          <p:spPr>
            <a:xfrm>
              <a:off x="-11" y="3570"/>
              <a:ext cx="19200" cy="4640"/>
            </a:xfrm>
            <a:prstGeom prst="rect">
              <a:avLst/>
            </a:prstGeom>
            <a:solidFill>
              <a:srgbClr val="0070C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custDataLst>
                <p:tags r:id="rId5"/>
              </p:custDataLst>
            </p:nvPr>
          </p:nvSpPr>
          <p:spPr>
            <a:xfrm>
              <a:off x="2178" y="-10"/>
              <a:ext cx="4380" cy="10840"/>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4380" h="10840">
                  <a:moveTo>
                    <a:pt x="0" y="0"/>
                  </a:moveTo>
                  <a:lnTo>
                    <a:pt x="518" y="0"/>
                  </a:lnTo>
                  <a:lnTo>
                    <a:pt x="534" y="6"/>
                  </a:lnTo>
                  <a:cubicBezTo>
                    <a:pt x="2775" y="795"/>
                    <a:pt x="4380" y="2930"/>
                    <a:pt x="4380" y="5440"/>
                  </a:cubicBezTo>
                  <a:cubicBezTo>
                    <a:pt x="4380" y="7900"/>
                    <a:pt x="2838" y="10001"/>
                    <a:pt x="667" y="10826"/>
                  </a:cubicBezTo>
                  <a:lnTo>
                    <a:pt x="629" y="10840"/>
                  </a:lnTo>
                  <a:lnTo>
                    <a:pt x="150" y="10840"/>
                  </a:lnTo>
                  <a:lnTo>
                    <a:pt x="156" y="10838"/>
                  </a:lnTo>
                  <a:cubicBezTo>
                    <a:pt x="2508" y="10170"/>
                    <a:pt x="4231" y="8006"/>
                    <a:pt x="4231" y="5440"/>
                  </a:cubicBezTo>
                  <a:cubicBezTo>
                    <a:pt x="4231" y="2825"/>
                    <a:pt x="2443" y="628"/>
                    <a:pt x="23" y="6"/>
                  </a:cubicBezTo>
                  <a:lnTo>
                    <a:pt x="0" y="0"/>
                  </a:lnTo>
                  <a:close/>
                </a:path>
              </a:pathLst>
            </a:custGeom>
            <a:gradFill>
              <a:gsLst>
                <a:gs pos="0">
                  <a:schemeClr val="accent1">
                    <a:lumMod val="5000"/>
                    <a:lumOff val="95000"/>
                  </a:schemeClr>
                </a:gs>
                <a:gs pos="100000">
                  <a:srgbClr val="C6B82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30"/>
            <p:cNvSpPr/>
            <p:nvPr>
              <p:custDataLst>
                <p:tags r:id="rId6"/>
              </p:custDataLst>
            </p:nvPr>
          </p:nvSpPr>
          <p:spPr>
            <a:xfrm>
              <a:off x="-11" y="0"/>
              <a:ext cx="4236" cy="10800"/>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6420" h="10800">
                  <a:moveTo>
                    <a:pt x="0" y="0"/>
                  </a:moveTo>
                  <a:lnTo>
                    <a:pt x="2228" y="0"/>
                  </a:lnTo>
                  <a:lnTo>
                    <a:pt x="2278" y="13"/>
                  </a:lnTo>
                  <a:cubicBezTo>
                    <a:pt x="4665" y="659"/>
                    <a:pt x="6420" y="2840"/>
                    <a:pt x="6420" y="5430"/>
                  </a:cubicBezTo>
                  <a:cubicBezTo>
                    <a:pt x="6420" y="7948"/>
                    <a:pt x="4762" y="10078"/>
                    <a:pt x="2478" y="10789"/>
                  </a:cubicBezTo>
                  <a:lnTo>
                    <a:pt x="2441" y="10800"/>
                  </a:lnTo>
                  <a:lnTo>
                    <a:pt x="0" y="10800"/>
                  </a:lnTo>
                  <a:lnTo>
                    <a:pt x="0" y="0"/>
                  </a:lnTo>
                  <a:close/>
                </a:path>
              </a:pathLst>
            </a:cu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custDataLst>
                <p:tags r:id="rId8"/>
              </p:custDataLst>
            </p:nvPr>
          </p:nvSpPr>
          <p:spPr>
            <a:xfrm>
              <a:off x="17290" y="8535"/>
              <a:ext cx="1919" cy="228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1519" h="1809">
                  <a:moveTo>
                    <a:pt x="1400" y="0"/>
                  </a:moveTo>
                  <a:cubicBezTo>
                    <a:pt x="1436" y="0"/>
                    <a:pt x="1472" y="1"/>
                    <a:pt x="1507" y="4"/>
                  </a:cubicBezTo>
                  <a:lnTo>
                    <a:pt x="1519" y="5"/>
                  </a:lnTo>
                  <a:lnTo>
                    <a:pt x="1519" y="1809"/>
                  </a:lnTo>
                  <a:lnTo>
                    <a:pt x="61" y="1809"/>
                  </a:lnTo>
                  <a:lnTo>
                    <a:pt x="53" y="1783"/>
                  </a:lnTo>
                  <a:cubicBezTo>
                    <a:pt x="19" y="1661"/>
                    <a:pt x="0" y="1532"/>
                    <a:pt x="0" y="1400"/>
                  </a:cubicBezTo>
                  <a:cubicBezTo>
                    <a:pt x="0" y="627"/>
                    <a:pt x="627" y="0"/>
                    <a:pt x="1400" y="0"/>
                  </a:cubicBezTo>
                  <a:close/>
                </a:path>
              </a:pathLst>
            </a:custGeom>
            <a:solidFill>
              <a:srgbClr val="FFC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文本框 41"/>
            <p:cNvSpPr txBox="1"/>
            <p:nvPr>
              <p:custDataLst>
                <p:tags r:id="rId9"/>
              </p:custDataLst>
            </p:nvPr>
          </p:nvSpPr>
          <p:spPr>
            <a:xfrm>
              <a:off x="9027" y="2229"/>
              <a:ext cx="10182" cy="1016"/>
            </a:xfrm>
            <a:prstGeom prst="rect">
              <a:avLst/>
            </a:prstGeom>
            <a:noFill/>
          </p:spPr>
          <p:txBody>
            <a:bodyPr wrap="square" rtlCol="0" anchor="t">
              <a:spAutoFit/>
              <a:scene3d>
                <a:camera prst="orthographicFront"/>
                <a:lightRig rig="threePt" dir="t"/>
              </a:scene3d>
            </a:bodyPr>
            <a:lstStyle/>
            <a:p>
              <a:pPr algn="ctr">
                <a:buClrTx/>
                <a:buSzTx/>
                <a:buFontTx/>
              </a:pPr>
              <a:r>
                <a:rPr lang="zh-CN" altLang="en-US" sz="3600">
                  <a:solidFill>
                    <a:srgbClr val="002060"/>
                  </a:solidFill>
                  <a:effectLst/>
                  <a:latin typeface="Times New Roman" panose="02020603050405020304" charset="0"/>
                  <a:ea typeface="+mj-ea"/>
                  <a:cs typeface="Times New Roman" panose="02020603050405020304" charset="0"/>
                  <a:sym typeface="+mn-ea"/>
                </a:rPr>
                <a:t>第</a:t>
              </a:r>
              <a:r>
                <a:rPr lang="en-US" altLang="zh-CN" sz="3600">
                  <a:solidFill>
                    <a:srgbClr val="002060"/>
                  </a:solidFill>
                  <a:effectLst/>
                  <a:latin typeface="Times New Roman" panose="02020603050405020304" charset="0"/>
                  <a:ea typeface="+mj-ea"/>
                  <a:cs typeface="Times New Roman" panose="02020603050405020304" charset="0"/>
                  <a:sym typeface="+mn-ea"/>
                </a:rPr>
                <a:t>2</a:t>
              </a:r>
              <a:r>
                <a:rPr lang="zh-CN" altLang="en-US" sz="3600">
                  <a:solidFill>
                    <a:srgbClr val="002060"/>
                  </a:solidFill>
                  <a:effectLst/>
                  <a:latin typeface="Times New Roman" panose="02020603050405020304" charset="0"/>
                  <a:ea typeface="+mj-ea"/>
                  <a:cs typeface="Times New Roman" panose="02020603050405020304" charset="0"/>
                  <a:sym typeface="+mn-ea"/>
                </a:rPr>
                <a:t>节</a:t>
              </a:r>
              <a:r>
                <a:rPr lang="en-US" altLang="zh-CN" sz="3600">
                  <a:solidFill>
                    <a:srgbClr val="002060"/>
                  </a:solidFill>
                  <a:effectLst/>
                  <a:latin typeface="Times New Roman" panose="02020603050405020304" charset="0"/>
                  <a:ea typeface="+mj-ea"/>
                  <a:cs typeface="Times New Roman" panose="02020603050405020304" charset="0"/>
                  <a:sym typeface="+mn-ea"/>
                </a:rPr>
                <a:t> </a:t>
              </a:r>
              <a:r>
                <a:rPr lang="zh-CN" altLang="en-US" sz="3600">
                  <a:solidFill>
                    <a:srgbClr val="002060"/>
                  </a:solidFill>
                  <a:effectLst/>
                  <a:latin typeface="Times New Roman" panose="02020603050405020304" charset="0"/>
                  <a:ea typeface="+mj-ea"/>
                  <a:cs typeface="Times New Roman" panose="02020603050405020304" charset="0"/>
                  <a:sym typeface="+mn-ea"/>
                </a:rPr>
                <a:t>认识浮力</a:t>
              </a:r>
              <a:endParaRPr lang="zh-CN" altLang="en-US" sz="3600">
                <a:solidFill>
                  <a:srgbClr val="002060"/>
                </a:solidFill>
                <a:effectLst/>
                <a:latin typeface="+mj-ea"/>
                <a:ea typeface="+mj-ea"/>
                <a:cs typeface="+mj-ea"/>
                <a:sym typeface="+mn-ea"/>
              </a:endParaRPr>
            </a:p>
          </p:txBody>
        </p:sp>
        <p:sp>
          <p:nvSpPr>
            <p:cNvPr id="45" name="文本框 44"/>
            <p:cNvSpPr txBox="1"/>
            <p:nvPr>
              <p:custDataLst>
                <p:tags r:id="rId10"/>
              </p:custDataLst>
            </p:nvPr>
          </p:nvSpPr>
          <p:spPr>
            <a:xfrm>
              <a:off x="5011" y="692"/>
              <a:ext cx="11624" cy="1307"/>
            </a:xfrm>
            <a:prstGeom prst="rect">
              <a:avLst/>
            </a:prstGeom>
            <a:noFill/>
          </p:spPr>
          <p:txBody>
            <a:bodyPr wrap="square" rtlCol="0" anchor="t">
              <a:spAutoFit/>
              <a:scene3d>
                <a:camera prst="orthographicFront"/>
                <a:lightRig rig="threePt" dir="t"/>
              </a:scene3d>
            </a:bodyPr>
            <a:lstStyle/>
            <a:p>
              <a:pPr algn="ctr">
                <a:buClrTx/>
                <a:buSzTx/>
                <a:buFontTx/>
              </a:pPr>
              <a:r>
                <a:rPr lang="zh-CN" altLang="en-US" sz="4800" b="1">
                  <a:solidFill>
                    <a:srgbClr val="002060"/>
                  </a:solidFill>
                  <a:effectLst/>
                  <a:latin typeface="+mj-ea"/>
                  <a:ea typeface="+mj-ea"/>
                  <a:cs typeface="+mj-ea"/>
                  <a:sym typeface="+mn-ea"/>
                </a:rPr>
                <a:t>第十章</a:t>
              </a:r>
              <a:r>
                <a:rPr lang="en-US" altLang="zh-CN" sz="4800" b="1">
                  <a:solidFill>
                    <a:srgbClr val="002060"/>
                  </a:solidFill>
                  <a:effectLst/>
                  <a:latin typeface="+mj-ea"/>
                  <a:ea typeface="+mj-ea"/>
                  <a:cs typeface="+mj-ea"/>
                  <a:sym typeface="+mn-ea"/>
                </a:rPr>
                <a:t>—</a:t>
              </a:r>
              <a:r>
                <a:rPr lang="zh-CN" altLang="en-US" sz="4800" b="1">
                  <a:solidFill>
                    <a:srgbClr val="002060"/>
                  </a:solidFill>
                  <a:effectLst/>
                  <a:latin typeface="+mj-ea"/>
                  <a:ea typeface="+mj-ea"/>
                  <a:cs typeface="+mj-ea"/>
                  <a:sym typeface="+mn-ea"/>
                </a:rPr>
                <a:t>流体的力现象</a:t>
              </a:r>
              <a:endParaRPr lang="zh-CN" altLang="en-US" sz="4800" b="1">
                <a:solidFill>
                  <a:srgbClr val="002060"/>
                </a:solidFill>
                <a:effectLst/>
                <a:latin typeface="+mj-ea"/>
                <a:ea typeface="+mj-ea"/>
                <a:cs typeface="+mj-ea"/>
                <a:sym typeface="+mn-ea"/>
              </a:endParaRPr>
            </a:p>
          </p:txBody>
        </p:sp>
      </p:grpSp>
      <p:sp>
        <p:nvSpPr>
          <p:cNvPr id="7170" name="内容占位符 2" title=""/>
          <p:cNvSpPr>
            <a:spLocks noGrp="1"/>
          </p:cNvSpPr>
          <p:nvPr>
            <p:ph idx="1"/>
            <p:custDataLst>
              <p:tags r:id="rId11"/>
            </p:custDataLst>
          </p:nvPr>
        </p:nvSpPr>
        <p:spPr>
          <a:xfrm>
            <a:off x="2849880" y="1830070"/>
            <a:ext cx="9171305" cy="4526280"/>
          </a:xfrm>
        </p:spPr>
        <p:txBody>
          <a:bodyPr vert="horz" wrap="square" lIns="91440" tIns="45720" rIns="91440" bIns="45720" anchor="t" anchorCtr="0">
            <a:normAutofit fontScale="70000"/>
          </a:bodyPr>
          <a:lstStyle/>
          <a:p>
            <a:pPr algn="l">
              <a:buNone/>
            </a:pPr>
            <a:r>
              <a:rPr lang="zh-CN" altLang="en-US" sz="4400" b="1">
                <a:solidFill>
                  <a:srgbClr val="FF0000"/>
                </a:solidFill>
              </a:rPr>
              <a:t>学习目标： </a:t>
            </a:r>
            <a:endParaRPr lang="en-US" altLang="zh-CN" sz="4400" b="1">
              <a:solidFill>
                <a:srgbClr val="FF0000"/>
              </a:solidFill>
            </a:endParaRPr>
          </a:p>
          <a:p>
            <a:pPr marR="0" algn="l" defTabSz="914400">
              <a:buClrTx/>
              <a:buSzTx/>
              <a:buFont typeface="Arial" panose="020b0604020202020204" pitchFamily="34" charset="0"/>
              <a:buNone/>
              <a:defRPr/>
            </a:pPr>
            <a:r>
              <a:rPr lang="zh-CN" altLang="en-US" sz="3600"/>
              <a:t>【物理观念】认识浮力，</a:t>
            </a:r>
            <a:r>
              <a:rPr lang="en-US" altLang="zh-CN" sz="3600"/>
              <a:t> </a:t>
            </a:r>
            <a:r>
              <a:rPr lang="zh-CN" altLang="en-US" sz="3600"/>
              <a:t>了解浮力产生的原因；能用浮力解释自然界里的有</a:t>
            </a:r>
            <a:r>
              <a:rPr lang="en-US" altLang="zh-CN" sz="3600"/>
              <a:t> </a:t>
            </a:r>
            <a:r>
              <a:rPr lang="zh-CN" altLang="en-US" sz="3600"/>
              <a:t>关现象，解决日常生活中的有关问题。</a:t>
            </a:r>
            <a:endParaRPr lang="zh-CN" altLang="en-US" sz="3600"/>
          </a:p>
          <a:p>
            <a:pPr marR="0" algn="l" defTabSz="914400">
              <a:buClrTx/>
              <a:buSzTx/>
              <a:buFont typeface="Arial" panose="020b0604020202020204" pitchFamily="34" charset="0"/>
              <a:buNone/>
              <a:defRPr/>
            </a:pPr>
            <a:r>
              <a:rPr lang="zh-CN" altLang="en-US" sz="3600"/>
              <a:t>【科学思维】能分析浮力产生的原因；能运用浮力的相关知识分析简单问题，</a:t>
            </a:r>
            <a:r>
              <a:rPr lang="en-US" altLang="zh-CN" sz="3600"/>
              <a:t> </a:t>
            </a:r>
            <a:r>
              <a:rPr lang="zh-CN" altLang="en-US" sz="3600"/>
              <a:t>并获得结论，培养科学推理能力；能在解释生活中有关浮力的现象和利用浮力解</a:t>
            </a:r>
            <a:r>
              <a:rPr lang="en-US" altLang="zh-CN" sz="3600"/>
              <a:t> </a:t>
            </a:r>
            <a:r>
              <a:rPr lang="zh-CN" altLang="en-US" sz="3600"/>
              <a:t>决实际问题时提出自己的见解、引用证据，具有使用科学证据的意识。</a:t>
            </a:r>
            <a:endParaRPr lang="zh-CN" altLang="en-US" sz="3600"/>
          </a:p>
        </p:txBody>
      </p:sp>
      <p:sp>
        <p:nvSpPr>
          <p:cNvPr id="2" name="文本框 1" title=""/>
          <p:cNvSpPr txBox="1"/>
          <p:nvPr>
            <p:custDataLst>
              <p:tags r:id="rId12"/>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13"/>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p:txBody>
          <a:bodyPr/>
          <a:lstStyle/>
          <a:p>
            <a:endParaRPr lang="zh-CN" altLang="en-US"/>
          </a:p>
        </p:txBody>
      </p:sp>
      <p:grpSp>
        <p:nvGrpSpPr>
          <p:cNvPr id="18" name="组合 17" title=""/>
          <p:cNvGrpSpPr/>
          <p:nvPr>
            <p:custDataLst>
              <p:tags r:id="rId4"/>
            </p:custDataLst>
          </p:nvPr>
        </p:nvGrpSpPr>
        <p:grpSpPr>
          <a:xfrm>
            <a:off x="635" y="135255"/>
            <a:ext cx="12033885" cy="853305"/>
            <a:chOff x="0" y="378"/>
            <a:chExt cx="19200" cy="1344"/>
          </a:xfrm>
        </p:grpSpPr>
        <p:sp>
          <p:nvSpPr>
            <p:cNvPr id="31" name="矩形 30"/>
            <p:cNvSpPr/>
            <p:nvPr>
              <p:custDataLst>
                <p:tags r:id="rId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7"/>
              </p:custDataLst>
            </p:nvPr>
          </p:nvGrpSpPr>
          <p:grpSpPr>
            <a:xfrm>
              <a:off x="494" y="378"/>
              <a:ext cx="8747" cy="1332"/>
              <a:chOff x="487" y="636"/>
              <a:chExt cx="8230" cy="1150"/>
            </a:xfrm>
          </p:grpSpPr>
          <p:sp>
            <p:nvSpPr>
              <p:cNvPr id="34" name="文本框 33"/>
              <p:cNvSpPr txBox="1"/>
              <p:nvPr>
                <p:custDataLst>
                  <p:tags r:id="rId8"/>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0"/>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3" name="文本框 2" title=""/>
          <p:cNvSpPr txBox="1"/>
          <p:nvPr>
            <p:custDataLst>
              <p:tags r:id="rId11"/>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pic>
        <p:nvPicPr>
          <p:cNvPr id="5" name="01" title="">
            <a:hlinkClick action="ppaction://media"/>
          </p:cNvPr>
          <p:cNvPicPr/>
          <p:nvPr>
            <p:ph idx="1"/>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609600" y="1304290"/>
            <a:ext cx="11162665" cy="5302250"/>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14" name="Rectangle 22" title=""/>
          <p:cNvSpPr/>
          <p:nvPr>
            <p:custDataLst>
              <p:tags r:id="rId3"/>
            </p:custDataLst>
          </p:nvPr>
        </p:nvSpPr>
        <p:spPr>
          <a:xfrm>
            <a:off x="629285" y="1811020"/>
            <a:ext cx="7987030" cy="1076325"/>
          </a:xfrm>
          <a:prstGeom prst="rect">
            <a:avLst/>
          </a:prstGeom>
          <a:noFill/>
          <a:ln w="12700">
            <a:noFill/>
          </a:ln>
        </p:spPr>
        <p:txBody>
          <a:bodyPr wrap="square" anchor="t" anchorCtr="0">
            <a:spAutoFit/>
          </a:bodyPr>
          <a:lstStyle/>
          <a:p>
            <a:r>
              <a:rPr lang="en-US" altLang="zh-CN" sz="3200">
                <a:solidFill>
                  <a:srgbClr val="7030A0"/>
                </a:solidFill>
                <a:latin typeface="华文宋体" panose="02010600040101010101" charset="-122"/>
                <a:ea typeface="华文宋体" panose="02010600040101010101" charset="-122"/>
              </a:rPr>
              <a:t>1.</a:t>
            </a:r>
            <a:r>
              <a:rPr lang="zh-CN" altLang="en-US" sz="3200">
                <a:solidFill>
                  <a:srgbClr val="7030A0"/>
                </a:solidFill>
                <a:latin typeface="华文宋体" panose="02010600040101010101" charset="-122"/>
                <a:ea typeface="华文宋体" panose="02010600040101010101" charset="-122"/>
              </a:rPr>
              <a:t>浸在流体中的物体，其上、下表面受</a:t>
            </a:r>
            <a:r>
              <a:rPr lang="zh-CN" altLang="en-US" sz="3200" b="1">
                <a:solidFill>
                  <a:srgbClr val="002060"/>
                </a:solidFill>
                <a:latin typeface="华文宋体" panose="02010600040101010101" charset="-122"/>
                <a:ea typeface="华文宋体" panose="02010600040101010101" charset="-122"/>
                <a:cs typeface="华文宋体" panose="02010600040101010101" charset="-122"/>
                <a:sym typeface="+mn-ea"/>
              </a:rPr>
              <a:t>流体</a:t>
            </a:r>
            <a:r>
              <a:rPr lang="zh-CN" altLang="en-US" sz="3200">
                <a:solidFill>
                  <a:srgbClr val="7030A0"/>
                </a:solidFill>
                <a:latin typeface="华文宋体" panose="02010600040101010101" charset="-122"/>
                <a:ea typeface="华文宋体" panose="02010600040101010101" charset="-122"/>
              </a:rPr>
              <a:t>对它的压力不同。</a:t>
            </a:r>
            <a:endParaRPr lang="zh-CN" altLang="en-US" sz="3200">
              <a:solidFill>
                <a:srgbClr val="7030A0"/>
              </a:solidFill>
              <a:latin typeface="华文宋体" panose="02010600040101010101" charset="-122"/>
              <a:ea typeface="华文宋体" panose="02010600040101010101" charset="-122"/>
            </a:endParaRPr>
          </a:p>
        </p:txBody>
      </p:sp>
      <p:sp>
        <p:nvSpPr>
          <p:cNvPr id="117784" name="Text Box 24" title=""/>
          <p:cNvSpPr txBox="1"/>
          <p:nvPr>
            <p:custDataLst>
              <p:tags r:id="rId4"/>
            </p:custDataLst>
          </p:nvPr>
        </p:nvSpPr>
        <p:spPr>
          <a:xfrm>
            <a:off x="789940" y="4509135"/>
            <a:ext cx="3798570" cy="645160"/>
          </a:xfrm>
          <a:prstGeom prst="rect">
            <a:avLst/>
          </a:prstGeom>
          <a:noFill/>
          <a:ln w="9525">
            <a:noFill/>
          </a:ln>
        </p:spPr>
        <p:txBody>
          <a:bodyPr wrap="square" anchor="t" anchorCtr="0">
            <a:spAutoFit/>
          </a:bodyPr>
          <a:lstStyle/>
          <a:p>
            <a:r>
              <a:rPr lang="en-US" altLang="zh-CN" sz="3600" i="1">
                <a:solidFill>
                  <a:srgbClr val="C00000"/>
                </a:solidFill>
                <a:latin typeface="华文宋体" panose="02010600040101010101" charset="-122"/>
                <a:ea typeface="华文宋体" panose="02010600040101010101" charset="-122"/>
                <a:cs typeface="华文宋体" panose="02010600040101010101" charset="-122"/>
              </a:rPr>
              <a:t>2.  F</a:t>
            </a:r>
            <a:r>
              <a:rPr lang="zh-CN" altLang="en-US" sz="3600" baseline="-25000">
                <a:solidFill>
                  <a:srgbClr val="C00000"/>
                </a:solidFill>
                <a:latin typeface="华文宋体" panose="02010600040101010101" charset="-122"/>
                <a:ea typeface="华文宋体" panose="02010600040101010101" charset="-122"/>
                <a:cs typeface="华文宋体" panose="02010600040101010101" charset="-122"/>
              </a:rPr>
              <a:t>浮</a:t>
            </a:r>
            <a:r>
              <a:rPr lang="en-US" altLang="zh-CN" sz="3600">
                <a:solidFill>
                  <a:srgbClr val="C00000"/>
                </a:solidFill>
                <a:latin typeface="华文宋体" panose="02010600040101010101" charset="-122"/>
                <a:ea typeface="华文宋体" panose="02010600040101010101" charset="-122"/>
                <a:cs typeface="华文宋体" panose="02010600040101010101" charset="-122"/>
              </a:rPr>
              <a:t>= </a:t>
            </a:r>
            <a:r>
              <a:rPr lang="en-US" altLang="zh-CN" sz="3600" i="1">
                <a:solidFill>
                  <a:srgbClr val="C00000"/>
                </a:solidFill>
                <a:latin typeface="华文宋体" panose="02010600040101010101" charset="-122"/>
                <a:ea typeface="华文宋体" panose="02010600040101010101" charset="-122"/>
                <a:cs typeface="华文宋体" panose="02010600040101010101" charset="-122"/>
              </a:rPr>
              <a:t>F</a:t>
            </a:r>
            <a:r>
              <a:rPr lang="zh-CN" altLang="en-US" sz="3600" baseline="-25000">
                <a:solidFill>
                  <a:srgbClr val="C00000"/>
                </a:solidFill>
                <a:latin typeface="华文宋体" panose="02010600040101010101" charset="-122"/>
                <a:ea typeface="华文宋体" panose="02010600040101010101" charset="-122"/>
                <a:cs typeface="华文宋体" panose="02010600040101010101" charset="-122"/>
              </a:rPr>
              <a:t>向上</a:t>
            </a:r>
            <a:r>
              <a:rPr lang="en-US" altLang="zh-CN" sz="3600">
                <a:solidFill>
                  <a:srgbClr val="C00000"/>
                </a:solidFill>
                <a:latin typeface="华文宋体" panose="02010600040101010101" charset="-122"/>
                <a:ea typeface="华文宋体" panose="02010600040101010101" charset="-122"/>
                <a:cs typeface="华文宋体" panose="02010600040101010101" charset="-122"/>
              </a:rPr>
              <a:t>- </a:t>
            </a:r>
            <a:r>
              <a:rPr lang="en-US" altLang="zh-CN" sz="3600" i="1">
                <a:solidFill>
                  <a:srgbClr val="C00000"/>
                </a:solidFill>
                <a:latin typeface="华文宋体" panose="02010600040101010101" charset="-122"/>
                <a:ea typeface="华文宋体" panose="02010600040101010101" charset="-122"/>
                <a:cs typeface="华文宋体" panose="02010600040101010101" charset="-122"/>
              </a:rPr>
              <a:t>F</a:t>
            </a:r>
            <a:r>
              <a:rPr lang="zh-CN" altLang="en-US" sz="3600" baseline="-25000">
                <a:solidFill>
                  <a:srgbClr val="C00000"/>
                </a:solidFill>
                <a:latin typeface="华文宋体" panose="02010600040101010101" charset="-122"/>
                <a:ea typeface="华文宋体" panose="02010600040101010101" charset="-122"/>
                <a:cs typeface="华文宋体" panose="02010600040101010101" charset="-122"/>
              </a:rPr>
              <a:t>向下</a:t>
            </a:r>
            <a:endParaRPr lang="zh-CN" altLang="en-US" sz="3600" baseline="-25000">
              <a:solidFill>
                <a:srgbClr val="C00000"/>
              </a:solidFill>
              <a:latin typeface="华文宋体" panose="02010600040101010101" charset="-122"/>
              <a:ea typeface="华文宋体" panose="02010600040101010101" charset="-122"/>
              <a:cs typeface="华文宋体" panose="02010600040101010101" charset="-122"/>
            </a:endParaRPr>
          </a:p>
        </p:txBody>
      </p:sp>
      <p:pic>
        <p:nvPicPr>
          <p:cNvPr id="2" name="IM 18" title=""/>
          <p:cNvPicPr/>
          <p:nvPr>
            <p:custDataLst>
              <p:tags r:id="rId6"/>
            </p:custDataLst>
          </p:nvPr>
        </p:nvPicPr>
        <p:blipFill>
          <a:blip r:embed="rId5"/>
          <a:stretch>
            <a:fillRect/>
          </a:stretch>
        </p:blipFill>
        <p:spPr>
          <a:xfrm>
            <a:off x="8819515" y="1811020"/>
            <a:ext cx="2576195" cy="3091180"/>
          </a:xfrm>
          <a:prstGeom prst="rect">
            <a:avLst/>
          </a:prstGeom>
          <a:noFill/>
          <a:ln w="9525">
            <a:noFill/>
          </a:ln>
        </p:spPr>
      </p:pic>
      <p:grpSp>
        <p:nvGrpSpPr>
          <p:cNvPr id="3" name="组合 2" title=""/>
          <p:cNvGrpSpPr/>
          <p:nvPr>
            <p:custDataLst>
              <p:tags r:id="rId7"/>
            </p:custDataLst>
          </p:nvPr>
        </p:nvGrpSpPr>
        <p:grpSpPr>
          <a:xfrm>
            <a:off x="635" y="135255"/>
            <a:ext cx="12033885" cy="853305"/>
            <a:chOff x="0" y="378"/>
            <a:chExt cx="19200" cy="1344"/>
          </a:xfrm>
        </p:grpSpPr>
        <p:sp>
          <p:nvSpPr>
            <p:cNvPr id="4" name="矩形 3"/>
            <p:cNvSpPr/>
            <p:nvPr>
              <p:custDataLst>
                <p:tags r:id="rId8"/>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5" name="矩形 4"/>
            <p:cNvSpPr/>
            <p:nvPr>
              <p:custDataLst>
                <p:tags r:id="rId9"/>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7" name="组合 6"/>
            <p:cNvGrpSpPr/>
            <p:nvPr>
              <p:custDataLst>
                <p:tags r:id="rId10"/>
              </p:custDataLst>
            </p:nvPr>
          </p:nvGrpSpPr>
          <p:grpSpPr>
            <a:xfrm>
              <a:off x="494" y="378"/>
              <a:ext cx="8747" cy="1332"/>
              <a:chOff x="487" y="636"/>
              <a:chExt cx="8230" cy="1150"/>
            </a:xfrm>
          </p:grpSpPr>
          <p:sp>
            <p:nvSpPr>
              <p:cNvPr id="17" name="文本框 16"/>
              <p:cNvSpPr txBox="1"/>
              <p:nvPr>
                <p:custDataLst>
                  <p:tags r:id="rId11"/>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19" name="椭圆 18"/>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0" name="矩形 6"/>
              <p:cNvSpPr/>
              <p:nvPr>
                <p:custDataLst>
                  <p:tags r:id="rId13"/>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21" name="文本框 20" title=""/>
          <p:cNvSpPr txBox="1"/>
          <p:nvPr>
            <p:custDataLst>
              <p:tags r:id="rId14"/>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
        <p:nvSpPr>
          <p:cNvPr id="6" name="文本框 5" title=""/>
          <p:cNvSpPr txBox="1"/>
          <p:nvPr>
            <p:custDataLst>
              <p:tags r:id="rId15"/>
            </p:custDataLst>
          </p:nvPr>
        </p:nvSpPr>
        <p:spPr>
          <a:xfrm>
            <a:off x="925195" y="3026410"/>
            <a:ext cx="6866255" cy="706755"/>
          </a:xfrm>
          <a:prstGeom prst="rect">
            <a:avLst/>
          </a:prstGeom>
          <a:noFill/>
        </p:spPr>
        <p:txBody>
          <a:bodyPr wrap="square" rtlCol="0" anchor="t">
            <a:spAutoFit/>
          </a:bodyPr>
          <a:lstStyle/>
          <a:p>
            <a:r>
              <a:rPr lang="zh-CN" altLang="en-US" sz="4000" b="1" smtClean="0">
                <a:solidFill>
                  <a:srgbClr val="FF0000"/>
                </a:solidFill>
                <a:latin typeface="+mn-ea"/>
                <a:sym typeface="+mn-ea"/>
              </a:rPr>
              <a:t>物体上、下表面存在压力差。</a:t>
            </a:r>
            <a:endParaRPr lang="zh-CN" altLang="en-US" sz="4000" b="1" smtClean="0">
              <a:solidFill>
                <a:srgbClr val="FF0000"/>
              </a:solidFill>
              <a:latin typeface="+mn-ea"/>
              <a:sym typeface="+mn-ea"/>
            </a:endParaRPr>
          </a:p>
        </p:txBody>
      </p:sp>
      <p:sp>
        <p:nvSpPr>
          <p:cNvPr id="8" name="文本框 7" title=""/>
          <p:cNvSpPr txBox="1"/>
          <p:nvPr>
            <p:custDataLst>
              <p:tags r:id="rId16"/>
            </p:custDataLst>
          </p:nvPr>
        </p:nvSpPr>
        <p:spPr>
          <a:xfrm>
            <a:off x="4673600" y="4416425"/>
            <a:ext cx="6096000" cy="829945"/>
          </a:xfrm>
          <a:prstGeom prst="rect">
            <a:avLst/>
          </a:prstGeom>
          <a:noFill/>
        </p:spPr>
        <p:txBody>
          <a:bodyPr wrap="square" rtlCol="0" anchor="t">
            <a:spAutoFit/>
          </a:bodyPr>
          <a:lstStyle/>
          <a:p>
            <a:r>
              <a:rPr lang="zh-CN" altLang="en-US" sz="4800" b="1" smtClean="0">
                <a:sym typeface="+mn-ea"/>
              </a:rPr>
              <a:t>压力</a:t>
            </a:r>
            <a:r>
              <a:rPr lang="zh-CN" altLang="en-US" sz="4800" b="1">
                <a:sym typeface="+mn-ea"/>
              </a:rPr>
              <a:t>差法</a:t>
            </a:r>
            <a:endParaRPr lang="zh-CN" altLang="en-US" sz="4800" b="1">
              <a:sym typeface="+mn-ea"/>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7784"/>
                                        </p:tgtEl>
                                        <p:attrNameLst>
                                          <p:attrName>style.visibility</p:attrName>
                                        </p:attrNameLst>
                                      </p:cBhvr>
                                      <p:to>
                                        <p:strVal val="visible"/>
                                      </p:to>
                                    </p:set>
                                    <p:animEffect transition="in" filter="fade">
                                      <p:cBhvr>
                                        <p:cTn id="12" dur="1000"/>
                                        <p:tgtEl>
                                          <p:spTgt spid="117784"/>
                                        </p:tgtEl>
                                      </p:cBhvr>
                                    </p:animEffect>
                                    <p:anim calcmode="lin" valueType="num">
                                      <p:cBhvr>
                                        <p:cTn id="13" dur="1000" fill="hold"/>
                                        <p:tgtEl>
                                          <p:spTgt spid="117784"/>
                                        </p:tgtEl>
                                        <p:attrNameLst>
                                          <p:attrName>ppt_x</p:attrName>
                                        </p:attrNameLst>
                                      </p:cBhvr>
                                      <p:tavLst>
                                        <p:tav tm="0">
                                          <p:val>
                                            <p:strVal val="#ppt_x"/>
                                          </p:val>
                                        </p:tav>
                                        <p:tav tm="100000">
                                          <p:val>
                                            <p:strVal val="#ppt_x"/>
                                          </p:val>
                                        </p:tav>
                                      </p:tavLst>
                                    </p:anim>
                                    <p:anim calcmode="lin" valueType="num">
                                      <p:cBhvr>
                                        <p:cTn id="14" dur="1000" fill="hold"/>
                                        <p:tgtEl>
                                          <p:spTgt spid="1177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7784"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52578" name="Picture 2" title=""/>
          <p:cNvPicPr>
            <a:picLocks noChangeAspect="1" noChangeArrowheads="1"/>
          </p:cNvPicPr>
          <p:nvPr>
            <p:custDataLst>
              <p:tags r:id="rId4"/>
            </p:custDataLst>
          </p:nvPr>
        </p:nvPicPr>
        <p:blipFill>
          <a:blip r:embed="rId3"/>
          <a:stretch>
            <a:fillRect/>
          </a:stretch>
        </p:blipFill>
        <p:spPr bwMode="auto">
          <a:xfrm>
            <a:off x="0" y="1217930"/>
            <a:ext cx="12192000" cy="5633720"/>
          </a:xfrm>
          <a:prstGeom prst="rect">
            <a:avLst/>
          </a:prstGeom>
          <a:noFill/>
        </p:spPr>
      </p:pic>
      <p:sp>
        <p:nvSpPr>
          <p:cNvPr id="152579" name="Text Box 3" title=""/>
          <p:cNvSpPr txBox="1">
            <a:spLocks noChangeArrowheads="1"/>
          </p:cNvSpPr>
          <p:nvPr>
            <p:custDataLst>
              <p:tags r:id="rId5"/>
            </p:custDataLst>
          </p:nvPr>
        </p:nvSpPr>
        <p:spPr bwMode="auto">
          <a:xfrm>
            <a:off x="2279306" y="3672833"/>
            <a:ext cx="7786742" cy="2122805"/>
          </a:xfrm>
          <a:prstGeom prst="rect">
            <a:avLst/>
          </a:prstGeom>
          <a:solidFill>
            <a:srgbClr val="D5EEF7"/>
          </a:solidFill>
          <a:ln w="38100">
            <a:noFill/>
            <a:miter lim="800000"/>
          </a:ln>
          <a:effectLst/>
        </p:spPr>
        <p:txBody>
          <a:bodyPr wrap="square">
            <a:spAutoFit/>
          </a:bodyPr>
          <a:lstStyle/>
          <a:p>
            <a:pPr algn="l">
              <a:spcBef>
                <a:spcPct val="0"/>
              </a:spcBef>
            </a:pPr>
            <a:r>
              <a:rPr kumimoji="1" lang="zh-CN" altLang="en-US" sz="4400" b="1">
                <a:solidFill>
                  <a:srgbClr val="FF0066"/>
                </a:solidFill>
                <a:latin typeface="宋体" panose="02010600030101010101" pitchFamily="2" charset="-122"/>
              </a:rPr>
              <a:t>答：因为水对</a:t>
            </a:r>
            <a:r>
              <a:rPr kumimoji="1" lang="zh-CN" altLang="en-GB" sz="4400" b="1">
                <a:solidFill>
                  <a:srgbClr val="FF0066"/>
                </a:solidFill>
                <a:latin typeface="宋体" panose="02010600030101010101" pitchFamily="2" charset="-122"/>
              </a:rPr>
              <a:t>桥墩的</a:t>
            </a:r>
            <a:r>
              <a:rPr kumimoji="1" lang="zh-CN" altLang="en-US" sz="4400" b="1">
                <a:solidFill>
                  <a:srgbClr val="FF0066"/>
                </a:solidFill>
                <a:latin typeface="宋体" panose="02010600030101010101" pitchFamily="2" charset="-122"/>
              </a:rPr>
              <a:t>底部没有向上的压力</a:t>
            </a:r>
            <a:r>
              <a:rPr kumimoji="1" lang="zh-CN" altLang="en-GB" sz="4400" b="1">
                <a:solidFill>
                  <a:srgbClr val="FF0066"/>
                </a:solidFill>
                <a:latin typeface="宋体" panose="02010600030101010101" pitchFamily="2" charset="-122"/>
              </a:rPr>
              <a:t>,所以桥墩没有受到向上的浮力。</a:t>
            </a:r>
            <a:endParaRPr kumimoji="1" lang="zh-CN" altLang="en-US" sz="4400" b="1">
              <a:solidFill>
                <a:srgbClr val="FF0066"/>
              </a:solidFill>
              <a:latin typeface="宋体" panose="02010600030101010101" pitchFamily="2" charset="-122"/>
            </a:endParaRPr>
          </a:p>
        </p:txBody>
      </p:sp>
      <p:sp>
        <p:nvSpPr>
          <p:cNvPr id="152580" name="WordArt 4" title=""/>
          <p:cNvSpPr>
            <a:spLocks noChangeArrowheads="1" noChangeShapeType="1" noTextEdit="1"/>
          </p:cNvSpPr>
          <p:nvPr>
            <p:custDataLst>
              <p:tags r:id="rId6"/>
            </p:custDataLst>
          </p:nvPr>
        </p:nvSpPr>
        <p:spPr bwMode="auto">
          <a:xfrm>
            <a:off x="3162280" y="1330325"/>
            <a:ext cx="5867400" cy="1981200"/>
          </a:xfrm>
          <a:prstGeom prst="rect">
            <a:avLst/>
          </a:prstGeom>
        </p:spPr>
        <p:txBody>
          <a:bodyPr wrap="none" fromWordArt="1">
            <a:prstTxWarp prst="textPlain">
              <a:avLst>
                <a:gd name="adj" fmla="val 50000"/>
              </a:avLst>
            </a:prstTxWarp>
          </a:bodyPr>
          <a:lstStyle/>
          <a:p>
            <a:r>
              <a:rPr lang="zh-CN" altLang="en-US" sz="3600" b="1" kern="10">
                <a:ln w="12700">
                  <a:solidFill>
                    <a:srgbClr val="EAEAEA"/>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隶书" panose="02010509060101010101" charset="-122"/>
                <a:ea typeface="隶书" panose="02010509060101010101" charset="-122"/>
              </a:rPr>
              <a:t>桥墩受到浮力吗？</a:t>
            </a:r>
            <a:endParaRPr lang="zh-CN" altLang="en-US" sz="3600" b="1" kern="10">
              <a:ln w="12700">
                <a:solidFill>
                  <a:srgbClr val="EAEAEA"/>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隶书" panose="02010509060101010101" charset="-122"/>
              <a:ea typeface="隶书" panose="02010509060101010101" charset="-122"/>
            </a:endParaRPr>
          </a:p>
        </p:txBody>
      </p:sp>
      <p:grpSp>
        <p:nvGrpSpPr>
          <p:cNvPr id="18" name="组合 17" title=""/>
          <p:cNvGrpSpPr/>
          <p:nvPr>
            <p:custDataLst>
              <p:tags r:id="rId7"/>
            </p:custDataLst>
          </p:nvPr>
        </p:nvGrpSpPr>
        <p:grpSpPr>
          <a:xfrm>
            <a:off x="635" y="135255"/>
            <a:ext cx="12033885" cy="853305"/>
            <a:chOff x="0" y="378"/>
            <a:chExt cx="19200" cy="1344"/>
          </a:xfrm>
        </p:grpSpPr>
        <p:sp>
          <p:nvSpPr>
            <p:cNvPr id="31" name="矩形 30"/>
            <p:cNvSpPr/>
            <p:nvPr>
              <p:custDataLst>
                <p:tags r:id="rId8"/>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9"/>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10"/>
              </p:custDataLst>
            </p:nvPr>
          </p:nvGrpSpPr>
          <p:grpSpPr>
            <a:xfrm>
              <a:off x="494" y="378"/>
              <a:ext cx="8747" cy="1332"/>
              <a:chOff x="487" y="636"/>
              <a:chExt cx="8230" cy="1150"/>
            </a:xfrm>
          </p:grpSpPr>
          <p:sp>
            <p:nvSpPr>
              <p:cNvPr id="34" name="文本框 33"/>
              <p:cNvSpPr txBox="1"/>
              <p:nvPr>
                <p:custDataLst>
                  <p:tags r:id="rId11"/>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3"/>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2" name="文本框 1" title=""/>
          <p:cNvSpPr txBox="1"/>
          <p:nvPr>
            <p:custDataLst>
              <p:tags r:id="rId14"/>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500" fill="hold"/>
                                        <p:tgtEl>
                                          <p:spTgt spid="152579"/>
                                        </p:tgtEl>
                                        <p:attrNameLst>
                                          <p:attrName>ppt_x</p:attrName>
                                        </p:attrNameLst>
                                      </p:cBhvr>
                                      <p:tavLst>
                                        <p:tav tm="0">
                                          <p:val>
                                            <p:strVal val="0-#ppt_w/2"/>
                                          </p:val>
                                        </p:tav>
                                        <p:tav tm="100000">
                                          <p:val>
                                            <p:strVal val="#ppt_x"/>
                                          </p:val>
                                        </p:tav>
                                      </p:tavLst>
                                    </p:anim>
                                    <p:anim calcmode="lin" valueType="num">
                                      <p:cBhvr additive="base">
                                        <p:cTn id="8" dur="500" fill="hold"/>
                                        <p:tgtEl>
                                          <p:spTgt spid="152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PhAnim="0">
  <p:cSld name="">
    <p:spTree>
      <p:nvGrpSpPr>
        <p:cNvPr id="1" name=""/>
        <p:cNvGrpSpPr/>
        <p:nvPr>
          <p:custDataLst>
            <p:tags r:id="rId2"/>
          </p:custDataLst>
        </p:nvPr>
      </p:nvGrpSpPr>
      <p:grpSpPr>
        <a:xfrm>
          <a:off x="0" y="0"/>
          <a:ext cx="0" cy="0"/>
        </a:xfrm>
      </p:grpSpPr>
      <p:sp>
        <p:nvSpPr>
          <p:cNvPr id="120836" name="Text Box 4" title=""/>
          <p:cNvSpPr txBox="1">
            <a:spLocks noChangeArrowheads="1"/>
          </p:cNvSpPr>
          <p:nvPr>
            <p:custDataLst>
              <p:tags r:id="rId3"/>
            </p:custDataLst>
          </p:nvPr>
        </p:nvSpPr>
        <p:spPr bwMode="auto">
          <a:xfrm>
            <a:off x="1423641" y="1504950"/>
            <a:ext cx="8572560" cy="2122805"/>
          </a:xfrm>
          <a:prstGeom prst="rect">
            <a:avLst/>
          </a:prstGeom>
          <a:noFill/>
          <a:ln w="9525">
            <a:noFill/>
            <a:miter lim="800000"/>
          </a:ln>
          <a:effectLst/>
        </p:spPr>
        <p:txBody>
          <a:bodyPr wrap="square">
            <a:spAutoFit/>
          </a:bodyPr>
          <a:lstStyle/>
          <a:p>
            <a:pPr algn="l"/>
            <a:r>
              <a:rPr lang="en-US" altLang="zh-CN" sz="4400" b="1"/>
              <a:t>       </a:t>
            </a:r>
            <a:r>
              <a:rPr lang="en-US" altLang="zh-CN" sz="4400" b="1" smtClean="0"/>
              <a:t>   </a:t>
            </a:r>
            <a:r>
              <a:rPr lang="zh-CN" altLang="en-US" sz="4400" b="1" smtClean="0"/>
              <a:t>如果</a:t>
            </a:r>
            <a:r>
              <a:rPr lang="zh-CN" altLang="en-US" sz="4400" b="1"/>
              <a:t>物体的下表面不与液体      接触，不受液体向上</a:t>
            </a:r>
            <a:r>
              <a:rPr lang="zh-CN" altLang="en-US" sz="4400" b="1" smtClean="0"/>
              <a:t>的压力</a:t>
            </a:r>
            <a:r>
              <a:rPr lang="zh-CN" altLang="en-US" sz="4400" b="1"/>
              <a:t>，  这个物体就不受浮力的作用。</a:t>
            </a:r>
            <a:endParaRPr lang="zh-CN" altLang="en-US" sz="4400" b="1"/>
          </a:p>
        </p:txBody>
      </p:sp>
      <p:sp>
        <p:nvSpPr>
          <p:cNvPr id="120837" name="Text Box 5" title=""/>
          <p:cNvSpPr txBox="1">
            <a:spLocks noChangeArrowheads="1"/>
          </p:cNvSpPr>
          <p:nvPr>
            <p:custDataLst>
              <p:tags r:id="rId4"/>
            </p:custDataLst>
          </p:nvPr>
        </p:nvSpPr>
        <p:spPr bwMode="auto">
          <a:xfrm>
            <a:off x="1569720" y="3594099"/>
            <a:ext cx="8569325" cy="1445260"/>
          </a:xfrm>
          <a:prstGeom prst="rect">
            <a:avLst/>
          </a:prstGeom>
          <a:noFill/>
          <a:ln w="9525">
            <a:noFill/>
            <a:miter lim="800000"/>
          </a:ln>
          <a:effectLst/>
        </p:spPr>
        <p:txBody>
          <a:bodyPr>
            <a:spAutoFit/>
          </a:bodyPr>
          <a:lstStyle/>
          <a:p>
            <a:pPr algn="l"/>
            <a:r>
              <a:rPr lang="en-US" altLang="zh-CN" sz="4400" b="1">
                <a:solidFill>
                  <a:srgbClr val="FF00FF"/>
                </a:solidFill>
              </a:rPr>
              <a:t>     </a:t>
            </a:r>
            <a:r>
              <a:rPr lang="zh-CN" altLang="en-US" sz="4400" b="1" smtClean="0">
                <a:solidFill>
                  <a:srgbClr val="FF0000"/>
                </a:solidFill>
              </a:rPr>
              <a:t>如</a:t>
            </a:r>
            <a:r>
              <a:rPr lang="zh-CN" altLang="en-US" sz="4400" b="1">
                <a:solidFill>
                  <a:srgbClr val="FF0000"/>
                </a:solidFill>
              </a:rPr>
              <a:t>：①、立在河床上的桥墩；         </a:t>
            </a:r>
            <a:endParaRPr lang="zh-CN" altLang="en-US" sz="4400" b="1">
              <a:solidFill>
                <a:srgbClr val="FF0000"/>
              </a:solidFill>
            </a:endParaRPr>
          </a:p>
          <a:p>
            <a:pPr algn="l"/>
            <a:r>
              <a:rPr lang="zh-CN" altLang="en-US" sz="4400" b="1">
                <a:solidFill>
                  <a:srgbClr val="FF0000"/>
                </a:solidFill>
              </a:rPr>
              <a:t>              ②、陷在河中泥里的脚。</a:t>
            </a:r>
            <a:endParaRPr lang="zh-CN" altLang="en-US" sz="4400" b="1">
              <a:solidFill>
                <a:srgbClr val="FF0000"/>
              </a:solidFill>
            </a:endParaRPr>
          </a:p>
        </p:txBody>
      </p:sp>
      <p:grpSp>
        <p:nvGrpSpPr>
          <p:cNvPr id="18" name="组合 17" title=""/>
          <p:cNvGrpSpPr/>
          <p:nvPr>
            <p:custDataLst>
              <p:tags r:id="rId5"/>
            </p:custDataLst>
          </p:nvPr>
        </p:nvGrpSpPr>
        <p:grpSpPr>
          <a:xfrm>
            <a:off x="635" y="135255"/>
            <a:ext cx="12033885" cy="853305"/>
            <a:chOff x="0" y="378"/>
            <a:chExt cx="19200" cy="1344"/>
          </a:xfrm>
        </p:grpSpPr>
        <p:sp>
          <p:nvSpPr>
            <p:cNvPr id="31" name="矩形 30"/>
            <p:cNvSpPr/>
            <p:nvPr>
              <p:custDataLst>
                <p:tags r:id="rId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8"/>
              </p:custDataLst>
            </p:nvPr>
          </p:nvGrpSpPr>
          <p:grpSpPr>
            <a:xfrm>
              <a:off x="494" y="378"/>
              <a:ext cx="8747" cy="1332"/>
              <a:chOff x="487" y="636"/>
              <a:chExt cx="8230" cy="1150"/>
            </a:xfrm>
          </p:grpSpPr>
          <p:sp>
            <p:nvSpPr>
              <p:cNvPr id="34" name="文本框 33"/>
              <p:cNvSpPr txBox="1"/>
              <p:nvPr>
                <p:custDataLst>
                  <p:tags r:id="rId9"/>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2" name="文本框 1" title=""/>
          <p:cNvSpPr txBox="1"/>
          <p:nvPr>
            <p:custDataLst>
              <p:tags r:id="rId12"/>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1383030" y="1283970"/>
            <a:ext cx="5250815" cy="491490"/>
          </a:xfrm>
          <a:prstGeom prst="rect">
            <a:avLst/>
          </a:prstGeom>
          <a:noFill/>
        </p:spPr>
        <p:txBody>
          <a:bodyPr wrap="square" rtlCol="0" anchor="t">
            <a:spAutoFit/>
          </a:bodyPr>
          <a:lstStyle/>
          <a:p>
            <a:r>
              <a:rPr lang="zh-CN" altLang="en-US" sz="2600" b="1">
                <a:solidFill>
                  <a:srgbClr val="7030A0"/>
                </a:solidFill>
                <a:latin typeface="华文宋体" panose="02010600040101010101" charset="-122"/>
                <a:ea typeface="华文宋体" panose="02010600040101010101" charset="-122"/>
              </a:rPr>
              <a:t>沉在水底的铁球有没有受到浮力呢？</a:t>
            </a:r>
            <a:endParaRPr lang="zh-CN" altLang="en-US" sz="2600" b="1">
              <a:solidFill>
                <a:srgbClr val="7030A0"/>
              </a:solidFill>
              <a:latin typeface="华文宋体" panose="02010600040101010101" charset="-122"/>
              <a:ea typeface="华文宋体" panose="02010600040101010101" charset="-122"/>
            </a:endParaRPr>
          </a:p>
        </p:txBody>
      </p:sp>
      <p:sp>
        <p:nvSpPr>
          <p:cNvPr id="14" name="文本框 13" title=""/>
          <p:cNvSpPr txBox="1"/>
          <p:nvPr>
            <p:custDataLst>
              <p:tags r:id="rId4"/>
            </p:custDataLst>
          </p:nvPr>
        </p:nvSpPr>
        <p:spPr>
          <a:xfrm>
            <a:off x="415290" y="5367020"/>
            <a:ext cx="8028305" cy="1272540"/>
          </a:xfrm>
          <a:prstGeom prst="rect">
            <a:avLst/>
          </a:prstGeom>
          <a:noFill/>
        </p:spPr>
        <p:txBody>
          <a:bodyPr wrap="square" rtlCol="0" anchor="t">
            <a:spAutoFit/>
          </a:bodyPr>
          <a:lstStyle/>
          <a:p>
            <a:pPr algn="l">
              <a:lnSpc>
                <a:spcPct val="120000"/>
              </a:lnSpc>
              <a:spcBef>
                <a:spcPct val="0"/>
              </a:spcBef>
              <a:spcAft>
                <a:spcPct val="0"/>
              </a:spcAft>
            </a:pPr>
            <a:r>
              <a:rPr lang="zh-CN" altLang="en-US" sz="3200" b="1">
                <a:solidFill>
                  <a:srgbClr val="002060"/>
                </a:solidFill>
                <a:latin typeface="华文宋体" panose="02010600040101010101" charset="-122"/>
                <a:ea typeface="华文宋体" panose="02010600040101010101" charset="-122"/>
              </a:rPr>
              <a:t>　　只要存在上下表面的压力差，液体中的物体就会受到浮力，与它的沉浮无关。</a:t>
            </a:r>
            <a:endParaRPr lang="zh-CN" altLang="en-US" sz="3200" b="1">
              <a:solidFill>
                <a:srgbClr val="002060"/>
              </a:solidFill>
              <a:latin typeface="华文宋体" panose="02010600040101010101" charset="-122"/>
              <a:ea typeface="华文宋体" panose="02010600040101010101" charset="-122"/>
            </a:endParaRPr>
          </a:p>
        </p:txBody>
      </p:sp>
      <p:grpSp>
        <p:nvGrpSpPr>
          <p:cNvPr id="18" name="组合 17" title=""/>
          <p:cNvGrpSpPr/>
          <p:nvPr>
            <p:custDataLst>
              <p:tags r:id="rId5"/>
            </p:custDataLst>
          </p:nvPr>
        </p:nvGrpSpPr>
        <p:grpSpPr>
          <a:xfrm>
            <a:off x="635" y="135255"/>
            <a:ext cx="12033885" cy="853305"/>
            <a:chOff x="0" y="378"/>
            <a:chExt cx="19200" cy="1344"/>
          </a:xfrm>
        </p:grpSpPr>
        <p:sp>
          <p:nvSpPr>
            <p:cNvPr id="31" name="矩形 30"/>
            <p:cNvSpPr/>
            <p:nvPr>
              <p:custDataLst>
                <p:tags r:id="rId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8"/>
              </p:custDataLst>
            </p:nvPr>
          </p:nvGrpSpPr>
          <p:grpSpPr>
            <a:xfrm>
              <a:off x="494" y="378"/>
              <a:ext cx="8747" cy="1332"/>
              <a:chOff x="487" y="636"/>
              <a:chExt cx="8230" cy="1150"/>
            </a:xfrm>
          </p:grpSpPr>
          <p:sp>
            <p:nvSpPr>
              <p:cNvPr id="34" name="文本框 33"/>
              <p:cNvSpPr txBox="1"/>
              <p:nvPr>
                <p:custDataLst>
                  <p:tags r:id="rId9"/>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17" name="文本框 16" title=""/>
          <p:cNvSpPr txBox="1"/>
          <p:nvPr>
            <p:custDataLst>
              <p:tags r:id="rId12"/>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pic>
        <p:nvPicPr>
          <p:cNvPr id="6" name="图片 5" title=""/>
          <p:cNvPicPr>
            <a:picLocks noChangeAspect="1"/>
          </p:cNvPicPr>
          <p:nvPr>
            <p:custDataLst>
              <p:tags r:id="rId14"/>
            </p:custDataLst>
          </p:nvPr>
        </p:nvPicPr>
        <p:blipFill>
          <a:blip r:embed="rId13"/>
          <a:stretch>
            <a:fillRect/>
          </a:stretch>
        </p:blipFill>
        <p:spPr>
          <a:xfrm>
            <a:off x="876935" y="1870075"/>
            <a:ext cx="5313045" cy="2919095"/>
          </a:xfrm>
          <a:prstGeom prst="rect">
            <a:avLst/>
          </a:prstGeom>
        </p:spPr>
      </p:pic>
      <p:sp>
        <p:nvSpPr>
          <p:cNvPr id="2" name="文本框 1" title=""/>
          <p:cNvSpPr txBox="1"/>
          <p:nvPr>
            <p:custDataLst>
              <p:tags r:id="rId15"/>
            </p:custDataLst>
          </p:nvPr>
        </p:nvSpPr>
        <p:spPr>
          <a:xfrm>
            <a:off x="6633845" y="1163955"/>
            <a:ext cx="5400040" cy="2149475"/>
          </a:xfrm>
          <a:prstGeom prst="rect">
            <a:avLst/>
          </a:prstGeom>
        </p:spPr>
        <p:txBody>
          <a:bodyPr>
            <a:noAutofit/>
          </a:bodyPr>
          <a:lstStyle/>
          <a:p>
            <a:pPr algn="l"/>
            <a:r>
              <a:rPr lang="en-US" altLang="zh-CN" sz="3200" b="1">
                <a:latin typeface="黑体" panose="02010609060101010101" charset="-122"/>
                <a:ea typeface="黑体" panose="02010609060101010101" charset="-122"/>
              </a:rPr>
              <a:t> </a:t>
            </a:r>
            <a:r>
              <a:rPr lang="zh-CN" altLang="en-US" sz="3200" b="1">
                <a:latin typeface="黑体" panose="02010609060101010101" charset="-122"/>
                <a:ea typeface="黑体" panose="02010609060101010101" charset="-122"/>
              </a:rPr>
              <a:t>判断物体是否受到浮力的关键是看物体的下表面是否受到液体向上的压力。如果物体和容器底紧密相连，则物体不受浮力（如桥墩、拦河坝）。即物体受到浮力的作用，</a:t>
            </a:r>
            <a:r>
              <a:rPr lang="en-US" altLang="zh-CN" sz="3200" b="1" i="1">
                <a:latin typeface="黑体" panose="02010609060101010101" charset="-122"/>
                <a:ea typeface="黑体" panose="02010609060101010101" charset="-122"/>
              </a:rPr>
              <a:t>F</a:t>
            </a:r>
            <a:r>
              <a:rPr lang="zh-CN" altLang="en-US" sz="4000" b="1" baseline="-25000">
                <a:solidFill>
                  <a:schemeClr val="tx1"/>
                </a:solidFill>
                <a:uFillTx/>
                <a:latin typeface="黑体" panose="02010609060101010101" charset="-122"/>
                <a:ea typeface="黑体" panose="02010609060101010101" charset="-122"/>
              </a:rPr>
              <a:t>向上</a:t>
            </a:r>
            <a:r>
              <a:rPr lang="zh-CN" altLang="en-US" sz="3200" b="1">
                <a:latin typeface="黑体" panose="02010609060101010101" charset="-122"/>
                <a:ea typeface="黑体" panose="02010609060101010101" charset="-122"/>
              </a:rPr>
              <a:t>一定存在， </a:t>
            </a:r>
            <a:r>
              <a:rPr lang="en-US" altLang="zh-CN" sz="3200" b="1" i="1">
                <a:latin typeface="黑体" panose="02010609060101010101" charset="-122"/>
                <a:ea typeface="黑体" panose="02010609060101010101" charset="-122"/>
              </a:rPr>
              <a:t>F</a:t>
            </a:r>
            <a:r>
              <a:rPr lang="zh-CN" altLang="en-US" sz="4000" b="1" baseline="-25000">
                <a:solidFill>
                  <a:schemeClr val="tx1"/>
                </a:solidFill>
                <a:uFillTx/>
                <a:latin typeface="黑体" panose="02010609060101010101" charset="-122"/>
                <a:ea typeface="黑体" panose="02010609060101010101" charset="-122"/>
              </a:rPr>
              <a:t>向下</a:t>
            </a:r>
            <a:r>
              <a:rPr lang="zh-CN" altLang="en-US" sz="3200" b="1">
                <a:latin typeface="黑体" panose="02010609060101010101" charset="-122"/>
                <a:ea typeface="黑体" panose="02010609060101010101" charset="-122"/>
              </a:rPr>
              <a:t>可有可无。</a:t>
            </a:r>
            <a:endParaRPr lang="zh-CN" altLang="en-US" sz="3200" b="1">
              <a:latin typeface="黑体" panose="02010609060101010101" charset="-122"/>
              <a:ea typeface="黑体" panose="02010609060101010101"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420370" y="1279525"/>
            <a:ext cx="10437495" cy="1076325"/>
          </a:xfrm>
          <a:prstGeom prst="rect">
            <a:avLst/>
          </a:prstGeom>
          <a:noFill/>
        </p:spPr>
        <p:txBody>
          <a:bodyPr wrap="square" rtlCol="0" anchor="t">
            <a:spAutoFit/>
          </a:bodyPr>
          <a:lstStyle/>
          <a:p>
            <a:r>
              <a:rPr lang="zh-CN" altLang="en-US" sz="2400">
                <a:solidFill>
                  <a:srgbClr val="002060"/>
                </a:solidFill>
                <a:latin typeface="华文宋体" panose="02010600040101010101" charset="-122"/>
                <a:ea typeface="华文宋体" panose="02010600040101010101" charset="-122"/>
              </a:rPr>
              <a:t>　　</a:t>
            </a:r>
            <a:r>
              <a:rPr lang="zh-CN" altLang="en-US" sz="3200">
                <a:solidFill>
                  <a:srgbClr val="002060"/>
                </a:solidFill>
                <a:latin typeface="华文宋体" panose="02010600040101010101" charset="-122"/>
                <a:ea typeface="华文宋体" panose="02010600040101010101" charset="-122"/>
              </a:rPr>
              <a:t>在前面的活动中，我们用手可以感受浮力。而要得出浮力的确切数值，就需要借助仪器测量。</a:t>
            </a:r>
            <a:endParaRPr lang="zh-CN" altLang="en-US" sz="3200">
              <a:solidFill>
                <a:srgbClr val="002060"/>
              </a:solidFill>
              <a:latin typeface="华文宋体" panose="02010600040101010101" charset="-122"/>
              <a:ea typeface="华文宋体" panose="02010600040101010101" charset="-122"/>
            </a:endParaRPr>
          </a:p>
        </p:txBody>
      </p:sp>
      <p:grpSp>
        <p:nvGrpSpPr>
          <p:cNvPr id="2" name="组合 1" title=""/>
          <p:cNvGrpSpPr/>
          <p:nvPr>
            <p:custDataLst>
              <p:tags r:id="rId4"/>
            </p:custDataLst>
          </p:nvPr>
        </p:nvGrpSpPr>
        <p:grpSpPr>
          <a:xfrm>
            <a:off x="635" y="135255"/>
            <a:ext cx="12033885" cy="853305"/>
            <a:chOff x="0" y="378"/>
            <a:chExt cx="19200" cy="1344"/>
          </a:xfrm>
        </p:grpSpPr>
        <p:sp>
          <p:nvSpPr>
            <p:cNvPr id="31" name="矩形 30"/>
            <p:cNvSpPr/>
            <p:nvPr>
              <p:custDataLst>
                <p:tags r:id="rId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7"/>
              </p:custDataLst>
            </p:nvPr>
          </p:nvGrpSpPr>
          <p:grpSpPr>
            <a:xfrm>
              <a:off x="494" y="378"/>
              <a:ext cx="11946" cy="1332"/>
              <a:chOff x="487" y="636"/>
              <a:chExt cx="11240" cy="1150"/>
            </a:xfrm>
          </p:grpSpPr>
          <p:sp>
            <p:nvSpPr>
              <p:cNvPr id="34" name="文本框 33"/>
              <p:cNvSpPr txBox="1"/>
              <p:nvPr>
                <p:custDataLst>
                  <p:tags r:id="rId8"/>
                </p:custDataLst>
              </p:nvPr>
            </p:nvSpPr>
            <p:spPr>
              <a:xfrm>
                <a:off x="2379" y="854"/>
                <a:ext cx="9348"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测量浮力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17" name="椭圆 16"/>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3" name="矩形 6"/>
              <p:cNvSpPr/>
              <p:nvPr>
                <p:custDataLst>
                  <p:tags r:id="rId10"/>
                </p:custDataLst>
              </p:nvPr>
            </p:nvSpPr>
            <p:spPr>
              <a:xfrm>
                <a:off x="488"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三</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154626" name="Rectangle 2" title=""/>
          <p:cNvSpPr>
            <a:spLocks noChangeArrowheads="1"/>
          </p:cNvSpPr>
          <p:nvPr>
            <p:custDataLst>
              <p:tags r:id="rId11"/>
            </p:custDataLst>
          </p:nvPr>
        </p:nvSpPr>
        <p:spPr bwMode="auto">
          <a:xfrm>
            <a:off x="1200150" y="1725295"/>
            <a:ext cx="7991475" cy="5263515"/>
          </a:xfrm>
          <a:prstGeom prst="rect">
            <a:avLst/>
          </a:prstGeom>
          <a:noFill/>
          <a:ln w="12700">
            <a:noFill/>
            <a:miter lim="800000"/>
            <a:headEnd type="none" w="sm" len="sm"/>
            <a:tailEnd type="none" w="sm" len="sm"/>
          </a:ln>
          <a:effectLst/>
        </p:spPr>
        <p:txBody>
          <a:bodyPr>
            <a:noAutofit/>
          </a:bodyPr>
          <a:lstStyle/>
          <a:p>
            <a:pPr marL="457200" indent="-457200" algn="just"/>
            <a:endParaRPr kumimoji="1" lang="en-US" altLang="zh-CN" sz="3200" b="1">
              <a:latin typeface="华文宋体" panose="02010600040101010101" charset="-122"/>
              <a:ea typeface="华文宋体" panose="02010600040101010101" charset="-122"/>
              <a:cs typeface="华文宋体" panose="02010600040101010101" charset="-122"/>
            </a:endParaRPr>
          </a:p>
          <a:p>
            <a:pPr marL="457200" indent="-457200" algn="just"/>
            <a:r>
              <a:rPr kumimoji="1" lang="en-US" altLang="zh-CN" sz="3600" b="1">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用弹簧秤吊着物体。物体受到</a:t>
            </a:r>
            <a:r>
              <a:rPr kumimoji="1" lang="zh-CN" altLang="en-US" sz="4400" b="1">
                <a:solidFill>
                  <a:srgbClr val="FF0066"/>
                </a:solidFill>
                <a:latin typeface="华文宋体" panose="02010600040101010101" charset="-122"/>
                <a:ea typeface="华文宋体" panose="02010600040101010101" charset="-122"/>
                <a:cs typeface="华文宋体" panose="02010600040101010101" charset="-122"/>
              </a:rPr>
              <a:t>竖直向下</a:t>
            </a:r>
            <a:r>
              <a:rPr kumimoji="1" lang="zh-CN" altLang="en-US" sz="4400" b="1">
                <a:latin typeface="华文宋体" panose="02010600040101010101" charset="-122"/>
                <a:ea typeface="华文宋体" panose="02010600040101010101" charset="-122"/>
                <a:cs typeface="华文宋体" panose="02010600040101010101" charset="-122"/>
              </a:rPr>
              <a:t>的</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和</a:t>
            </a:r>
            <a:r>
              <a:rPr kumimoji="1" lang="zh-CN" altLang="en-US" sz="4400" b="1">
                <a:solidFill>
                  <a:srgbClr val="FF0066"/>
                </a:solidFill>
                <a:latin typeface="华文宋体" panose="02010600040101010101" charset="-122"/>
                <a:ea typeface="华文宋体" panose="02010600040101010101" charset="-122"/>
                <a:cs typeface="华文宋体" panose="02010600040101010101" charset="-122"/>
              </a:rPr>
              <a:t>竖直向上</a:t>
            </a:r>
            <a:r>
              <a:rPr kumimoji="1" lang="zh-CN" altLang="en-US" sz="4400" b="1">
                <a:latin typeface="华文宋体" panose="02010600040101010101" charset="-122"/>
                <a:ea typeface="华文宋体" panose="02010600040101010101" charset="-122"/>
                <a:cs typeface="华文宋体" panose="02010600040101010101" charset="-122"/>
              </a:rPr>
              <a:t>的</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的作用。这两个力是一对</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：两个力</a:t>
            </a:r>
            <a:r>
              <a:rPr kumimoji="1" lang="zh-CN" altLang="en-US" sz="4400" b="1">
                <a:solidFill>
                  <a:srgbClr val="FF0066"/>
                </a:solidFill>
                <a:latin typeface="华文宋体" panose="02010600040101010101" charset="-122"/>
                <a:ea typeface="华文宋体" panose="02010600040101010101" charset="-122"/>
                <a:cs typeface="华文宋体" panose="02010600040101010101" charset="-122"/>
              </a:rPr>
              <a:t>大小</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a:t>
            </a:r>
            <a:r>
              <a:rPr kumimoji="1" lang="zh-CN" altLang="en-US" sz="4400" b="1">
                <a:solidFill>
                  <a:srgbClr val="FF0066"/>
                </a:solidFill>
                <a:latin typeface="华文宋体" panose="02010600040101010101" charset="-122"/>
                <a:ea typeface="华文宋体" panose="02010600040101010101" charset="-122"/>
                <a:cs typeface="华文宋体" panose="02010600040101010101" charset="-122"/>
              </a:rPr>
              <a:t>方向</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，且</a:t>
            </a:r>
            <a:r>
              <a:rPr kumimoji="1" lang="zh-CN" altLang="en-US" sz="4400" b="1">
                <a:solidFill>
                  <a:srgbClr val="FF0066"/>
                </a:solidFill>
                <a:latin typeface="华文宋体" panose="02010600040101010101" charset="-122"/>
                <a:ea typeface="华文宋体" panose="02010600040101010101" charset="-122"/>
                <a:cs typeface="华文宋体" panose="02010600040101010101" charset="-122"/>
              </a:rPr>
              <a:t>作用在</a:t>
            </a:r>
            <a:r>
              <a:rPr kumimoji="1" lang="zh-CN" altLang="en-US" sz="4400" b="1" u="sng">
                <a:latin typeface="华文宋体" panose="02010600040101010101" charset="-122"/>
                <a:ea typeface="华文宋体" panose="02010600040101010101" charset="-122"/>
                <a:cs typeface="华文宋体" panose="02010600040101010101" charset="-122"/>
              </a:rPr>
              <a:t>                  </a:t>
            </a:r>
            <a:r>
              <a:rPr kumimoji="1" lang="zh-CN" altLang="en-US" sz="4400" b="1">
                <a:latin typeface="华文宋体" panose="02010600040101010101" charset="-122"/>
                <a:ea typeface="华文宋体" panose="02010600040101010101" charset="-122"/>
                <a:cs typeface="华文宋体" panose="02010600040101010101" charset="-122"/>
              </a:rPr>
              <a:t>上。</a:t>
            </a:r>
            <a:endParaRPr kumimoji="1" lang="zh-CN" altLang="en-US" sz="4400" b="1">
              <a:latin typeface="华文宋体" panose="02010600040101010101" charset="-122"/>
              <a:ea typeface="华文宋体" panose="02010600040101010101" charset="-122"/>
              <a:cs typeface="华文宋体" panose="02010600040101010101" charset="-122"/>
            </a:endParaRPr>
          </a:p>
          <a:p>
            <a:pPr marL="457200" indent="-457200" algn="just"/>
            <a:endParaRPr kumimoji="1" lang="zh-CN" altLang="en-US" sz="4400" b="1">
              <a:latin typeface="华文宋体" panose="02010600040101010101" charset="-122"/>
              <a:ea typeface="华文宋体" panose="02010600040101010101" charset="-122"/>
              <a:cs typeface="华文宋体" panose="02010600040101010101" charset="-122"/>
            </a:endParaRPr>
          </a:p>
          <a:p>
            <a:pPr marL="457200" indent="-457200" algn="just"/>
            <a:endParaRPr kumimoji="1" lang="en-US" altLang="zh-CN" sz="3600" b="1">
              <a:latin typeface="华文宋体" panose="02010600040101010101" charset="-122"/>
              <a:ea typeface="华文宋体" panose="02010600040101010101" charset="-122"/>
              <a:cs typeface="华文宋体" panose="02010600040101010101" charset="-122"/>
            </a:endParaRPr>
          </a:p>
        </p:txBody>
      </p:sp>
      <p:pic>
        <p:nvPicPr>
          <p:cNvPr id="154627" name="Picture 3" title=""/>
          <p:cNvPicPr>
            <a:picLocks noChangeAspect="1" noChangeArrowheads="1"/>
          </p:cNvPicPr>
          <p:nvPr>
            <p:custDataLst>
              <p:tags r:id="rId13"/>
            </p:custDataLst>
          </p:nvPr>
        </p:nvPicPr>
        <p:blipFill>
          <a:blip r:embed="rId12">
            <a:clrChange>
              <a:clrFrom>
                <a:srgbClr val="FFFFFF"/>
              </a:clrFrom>
              <a:clrTo>
                <a:srgbClr val="FFFFFF">
                  <a:alpha val="0"/>
                </a:srgbClr>
              </a:clrTo>
            </a:clrChange>
          </a:blip>
          <a:stretch>
            <a:fillRect/>
          </a:stretch>
        </p:blipFill>
        <p:spPr bwMode="auto">
          <a:xfrm>
            <a:off x="9371647" y="1351581"/>
            <a:ext cx="1331913" cy="4392613"/>
          </a:xfrm>
          <a:prstGeom prst="rect">
            <a:avLst/>
          </a:prstGeom>
          <a:noFill/>
        </p:spPr>
      </p:pic>
      <p:grpSp>
        <p:nvGrpSpPr>
          <p:cNvPr id="27" name="Group 5" title=""/>
          <p:cNvGrpSpPr/>
          <p:nvPr>
            <p:custDataLst>
              <p:tags r:id="rId14"/>
            </p:custDataLst>
          </p:nvPr>
        </p:nvGrpSpPr>
        <p:grpSpPr>
          <a:xfrm>
            <a:off x="9846336" y="4056709"/>
            <a:ext cx="928662" cy="1295400"/>
            <a:chOff x="4847" y="1824"/>
            <a:chExt cx="577" cy="816"/>
          </a:xfrm>
        </p:grpSpPr>
        <p:sp>
          <p:nvSpPr>
            <p:cNvPr id="154630" name="Line 6"/>
            <p:cNvSpPr>
              <a:spLocks noChangeShapeType="1"/>
            </p:cNvSpPr>
            <p:nvPr>
              <p:custDataLst>
                <p:tags r:id="rId15"/>
              </p:custDataLst>
            </p:nvPr>
          </p:nvSpPr>
          <p:spPr bwMode="auto">
            <a:xfrm rot="-10871610">
              <a:off x="4847" y="1968"/>
              <a:ext cx="1" cy="672"/>
            </a:xfrm>
            <a:prstGeom prst="line">
              <a:avLst/>
            </a:prstGeom>
            <a:noFill/>
            <a:ln w="38100">
              <a:solidFill>
                <a:schemeClr val="accent1"/>
              </a:solidFill>
              <a:round/>
              <a:headEnd type="none" w="sm" len="sm"/>
              <a:tailEnd type="triangle" w="med" len="lg"/>
            </a:ln>
            <a:effectLst/>
          </p:spPr>
          <p:txBody>
            <a:bodyPr/>
            <a:lstStyle/>
            <a:p>
              <a:endParaRPr lang="zh-CN" altLang="en-US"/>
            </a:p>
          </p:txBody>
        </p:sp>
        <p:sp>
          <p:nvSpPr>
            <p:cNvPr id="154631" name="Text Box 7"/>
            <p:cNvSpPr txBox="1">
              <a:spLocks noChangeArrowheads="1"/>
            </p:cNvSpPr>
            <p:nvPr>
              <p:custDataLst>
                <p:tags r:id="rId16"/>
              </p:custDataLst>
            </p:nvPr>
          </p:nvSpPr>
          <p:spPr bwMode="auto">
            <a:xfrm>
              <a:off x="4896" y="1824"/>
              <a:ext cx="528" cy="445"/>
            </a:xfrm>
            <a:prstGeom prst="rect">
              <a:avLst/>
            </a:prstGeom>
            <a:noFill/>
            <a:ln w="12700">
              <a:noFill/>
              <a:miter lim="800000"/>
              <a:headEnd type="none" w="sm" len="sm"/>
              <a:tailEnd type="none" w="sm" len="sm"/>
            </a:ln>
            <a:effectLst/>
          </p:spPr>
          <p:txBody>
            <a:bodyPr>
              <a:spAutoFit/>
            </a:bodyPr>
            <a:lstStyle/>
            <a:p>
              <a:pPr algn="l" eaLnBrk="0" hangingPunct="0"/>
              <a:r>
                <a:rPr lang="en-US" altLang="zh-CN" sz="4000" b="1" i="1">
                  <a:solidFill>
                    <a:srgbClr val="FF3300"/>
                  </a:solidFill>
                  <a:latin typeface="华文宋体" panose="02010600040101010101" charset="-122"/>
                  <a:ea typeface="华文宋体" panose="02010600040101010101" charset="-122"/>
                </a:rPr>
                <a:t>F</a:t>
              </a:r>
              <a:endParaRPr lang="en-US" altLang="zh-CN" sz="4000" b="1" i="1">
                <a:solidFill>
                  <a:srgbClr val="FF3300"/>
                </a:solidFill>
                <a:latin typeface="华文宋体" panose="02010600040101010101" charset="-122"/>
                <a:ea typeface="华文宋体" panose="02010600040101010101" charset="-122"/>
              </a:endParaRPr>
            </a:p>
          </p:txBody>
        </p:sp>
      </p:grpSp>
      <p:grpSp>
        <p:nvGrpSpPr>
          <p:cNvPr id="38" name="Group 8" title=""/>
          <p:cNvGrpSpPr/>
          <p:nvPr>
            <p:custDataLst>
              <p:tags r:id="rId17"/>
            </p:custDataLst>
          </p:nvPr>
        </p:nvGrpSpPr>
        <p:grpSpPr>
          <a:xfrm>
            <a:off x="9846336" y="5352109"/>
            <a:ext cx="639480" cy="1418430"/>
            <a:chOff x="4848" y="2640"/>
            <a:chExt cx="342" cy="766"/>
          </a:xfrm>
        </p:grpSpPr>
        <p:sp>
          <p:nvSpPr>
            <p:cNvPr id="154633" name="Line 9"/>
            <p:cNvSpPr>
              <a:spLocks noChangeShapeType="1"/>
            </p:cNvSpPr>
            <p:nvPr>
              <p:custDataLst>
                <p:tags r:id="rId18"/>
              </p:custDataLst>
            </p:nvPr>
          </p:nvSpPr>
          <p:spPr bwMode="auto">
            <a:xfrm flipH="1">
              <a:off x="4848" y="2640"/>
              <a:ext cx="0" cy="672"/>
            </a:xfrm>
            <a:prstGeom prst="line">
              <a:avLst/>
            </a:prstGeom>
            <a:noFill/>
            <a:ln w="38100">
              <a:solidFill>
                <a:srgbClr val="FF3300"/>
              </a:solidFill>
              <a:round/>
              <a:headEnd type="none" w="sm" len="sm"/>
              <a:tailEnd type="triangle" w="med" len="lg"/>
            </a:ln>
            <a:effectLst/>
          </p:spPr>
          <p:txBody>
            <a:bodyPr/>
            <a:lstStyle/>
            <a:p>
              <a:endParaRPr lang="zh-CN" altLang="en-US"/>
            </a:p>
          </p:txBody>
        </p:sp>
        <p:sp>
          <p:nvSpPr>
            <p:cNvPr id="154634" name="Rectangle 10"/>
            <p:cNvSpPr>
              <a:spLocks noChangeArrowheads="1"/>
            </p:cNvSpPr>
            <p:nvPr>
              <p:custDataLst>
                <p:tags r:id="rId19"/>
              </p:custDataLst>
            </p:nvPr>
          </p:nvSpPr>
          <p:spPr bwMode="auto">
            <a:xfrm>
              <a:off x="4896" y="3024"/>
              <a:ext cx="294" cy="382"/>
            </a:xfrm>
            <a:prstGeom prst="rect">
              <a:avLst/>
            </a:prstGeom>
            <a:noFill/>
            <a:ln w="12700">
              <a:noFill/>
              <a:miter lim="800000"/>
              <a:headEnd type="none" w="sm" len="sm"/>
              <a:tailEnd type="none" w="sm" len="sm"/>
            </a:ln>
            <a:effectLst/>
          </p:spPr>
          <p:txBody>
            <a:bodyPr wrap="none">
              <a:spAutoFit/>
            </a:bodyPr>
            <a:lstStyle/>
            <a:p>
              <a:pPr algn="l" eaLnBrk="0" hangingPunct="0">
                <a:spcBef>
                  <a:spcPct val="0"/>
                </a:spcBef>
              </a:pPr>
              <a:r>
                <a:rPr lang="en-US" altLang="zh-CN" sz="4000" b="1" i="1">
                  <a:solidFill>
                    <a:srgbClr val="FF3300"/>
                  </a:solidFill>
                  <a:latin typeface="华文宋体" panose="02010600040101010101" charset="-122"/>
                  <a:ea typeface="华文宋体" panose="02010600040101010101" charset="-122"/>
                </a:rPr>
                <a:t>G</a:t>
              </a:r>
              <a:endParaRPr lang="en-US" altLang="zh-CN" sz="4000" b="1" i="1">
                <a:solidFill>
                  <a:srgbClr val="FF3300"/>
                </a:solidFill>
                <a:latin typeface="华文宋体" panose="02010600040101010101" charset="-122"/>
                <a:ea typeface="华文宋体" panose="02010600040101010101" charset="-122"/>
              </a:endParaRPr>
            </a:p>
          </p:txBody>
        </p:sp>
      </p:grpSp>
      <p:sp>
        <p:nvSpPr>
          <p:cNvPr id="154636" name="Rectangle 12" title=""/>
          <p:cNvSpPr>
            <a:spLocks noChangeArrowheads="1"/>
          </p:cNvSpPr>
          <p:nvPr>
            <p:custDataLst>
              <p:tags r:id="rId20"/>
            </p:custDataLst>
          </p:nvPr>
        </p:nvSpPr>
        <p:spPr bwMode="auto">
          <a:xfrm>
            <a:off x="5810248" y="2958457"/>
            <a:ext cx="1511300"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cs typeface="华文宋体" panose="02010600040101010101" charset="-122"/>
              </a:rPr>
              <a:t>重力</a:t>
            </a:r>
            <a:r>
              <a:rPr kumimoji="1" lang="en-US" altLang="zh-CN" sz="3600" b="1">
                <a:solidFill>
                  <a:srgbClr val="FF3300"/>
                </a:solidFill>
                <a:latin typeface="华文宋体" panose="02010600040101010101" charset="-122"/>
                <a:ea typeface="华文宋体" panose="02010600040101010101" charset="-122"/>
                <a:cs typeface="华文宋体" panose="02010600040101010101" charset="-122"/>
              </a:rPr>
              <a:t>G</a:t>
            </a:r>
            <a:endParaRPr kumimoji="1" lang="en-US" altLang="zh-CN" sz="3600" b="1">
              <a:solidFill>
                <a:srgbClr val="FF3300"/>
              </a:solidFill>
              <a:latin typeface="华文宋体" panose="02010600040101010101" charset="-122"/>
              <a:ea typeface="华文宋体" panose="02010600040101010101" charset="-122"/>
              <a:cs typeface="华文宋体" panose="02010600040101010101" charset="-122"/>
            </a:endParaRPr>
          </a:p>
        </p:txBody>
      </p:sp>
      <p:sp>
        <p:nvSpPr>
          <p:cNvPr id="154637" name="Rectangle 13" title=""/>
          <p:cNvSpPr>
            <a:spLocks noChangeArrowheads="1"/>
          </p:cNvSpPr>
          <p:nvPr>
            <p:custDataLst>
              <p:tags r:id="rId21"/>
            </p:custDataLst>
          </p:nvPr>
        </p:nvSpPr>
        <p:spPr bwMode="auto">
          <a:xfrm>
            <a:off x="3667108" y="3529961"/>
            <a:ext cx="1441450"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cs typeface="华文宋体" panose="02010600040101010101" charset="-122"/>
              </a:rPr>
              <a:t>拉力</a:t>
            </a:r>
            <a:r>
              <a:rPr kumimoji="1" lang="en-US" altLang="zh-CN" sz="3600" b="1">
                <a:solidFill>
                  <a:srgbClr val="FF3300"/>
                </a:solidFill>
                <a:latin typeface="华文宋体" panose="02010600040101010101" charset="-122"/>
                <a:ea typeface="华文宋体" panose="02010600040101010101" charset="-122"/>
                <a:cs typeface="华文宋体" panose="02010600040101010101" charset="-122"/>
              </a:rPr>
              <a:t>F</a:t>
            </a:r>
            <a:endParaRPr kumimoji="1" lang="en-US" altLang="zh-CN" sz="3600" b="1">
              <a:solidFill>
                <a:srgbClr val="FF3300"/>
              </a:solidFill>
              <a:latin typeface="华文宋体" panose="02010600040101010101" charset="-122"/>
              <a:ea typeface="华文宋体" panose="02010600040101010101" charset="-122"/>
              <a:cs typeface="华文宋体" panose="02010600040101010101" charset="-122"/>
            </a:endParaRPr>
          </a:p>
        </p:txBody>
      </p:sp>
      <p:sp>
        <p:nvSpPr>
          <p:cNvPr id="154638" name="Rectangle 14" title=""/>
          <p:cNvSpPr>
            <a:spLocks noChangeArrowheads="1"/>
          </p:cNvSpPr>
          <p:nvPr>
            <p:custDataLst>
              <p:tags r:id="rId22"/>
            </p:custDataLst>
          </p:nvPr>
        </p:nvSpPr>
        <p:spPr bwMode="auto">
          <a:xfrm>
            <a:off x="4452926" y="4315779"/>
            <a:ext cx="1728788"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rPr>
              <a:t>平衡力</a:t>
            </a:r>
            <a:endParaRPr kumimoji="1" lang="zh-CN" altLang="en-US" sz="3600" b="1">
              <a:solidFill>
                <a:srgbClr val="FF3300"/>
              </a:solidFill>
              <a:latin typeface="华文宋体" panose="02010600040101010101" charset="-122"/>
              <a:ea typeface="华文宋体" panose="02010600040101010101" charset="-122"/>
            </a:endParaRPr>
          </a:p>
        </p:txBody>
      </p:sp>
      <p:sp>
        <p:nvSpPr>
          <p:cNvPr id="154639" name="Rectangle 15" title=""/>
          <p:cNvSpPr>
            <a:spLocks noChangeArrowheads="1"/>
          </p:cNvSpPr>
          <p:nvPr>
            <p:custDataLst>
              <p:tags r:id="rId23"/>
            </p:custDataLst>
          </p:nvPr>
        </p:nvSpPr>
        <p:spPr bwMode="auto">
          <a:xfrm>
            <a:off x="2381224" y="4958721"/>
            <a:ext cx="2592387"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cs typeface="华文宋体" panose="02010600040101010101" charset="-122"/>
              </a:rPr>
              <a:t>相等</a:t>
            </a:r>
            <a:r>
              <a:rPr lang="en-US" altLang="zh-CN" sz="3600" b="1" i="1">
                <a:solidFill>
                  <a:srgbClr val="FF3300"/>
                </a:solidFill>
                <a:latin typeface="华文宋体" panose="02010600040101010101" charset="-122"/>
                <a:ea typeface="华文宋体" panose="02010600040101010101" charset="-122"/>
                <a:cs typeface="华文宋体" panose="02010600040101010101" charset="-122"/>
              </a:rPr>
              <a:t>F=G</a:t>
            </a:r>
            <a:endParaRPr lang="en-US" altLang="zh-CN" sz="3600" b="1" i="1">
              <a:solidFill>
                <a:srgbClr val="FF3300"/>
              </a:solidFill>
              <a:latin typeface="华文宋体" panose="02010600040101010101" charset="-122"/>
              <a:ea typeface="华文宋体" panose="02010600040101010101" charset="-122"/>
              <a:cs typeface="华文宋体" panose="02010600040101010101" charset="-122"/>
            </a:endParaRPr>
          </a:p>
        </p:txBody>
      </p:sp>
      <p:sp>
        <p:nvSpPr>
          <p:cNvPr id="154640" name="Rectangle 16" title=""/>
          <p:cNvSpPr>
            <a:spLocks noChangeArrowheads="1"/>
          </p:cNvSpPr>
          <p:nvPr>
            <p:custDataLst>
              <p:tags r:id="rId24"/>
            </p:custDataLst>
          </p:nvPr>
        </p:nvSpPr>
        <p:spPr bwMode="auto">
          <a:xfrm>
            <a:off x="6524628" y="4887283"/>
            <a:ext cx="1295400"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rPr>
              <a:t>相反</a:t>
            </a:r>
            <a:endParaRPr kumimoji="1" lang="zh-CN" altLang="en-US" sz="3600" b="1">
              <a:solidFill>
                <a:srgbClr val="FF3300"/>
              </a:solidFill>
              <a:latin typeface="华文宋体" panose="02010600040101010101" charset="-122"/>
              <a:ea typeface="华文宋体" panose="02010600040101010101" charset="-122"/>
            </a:endParaRPr>
          </a:p>
        </p:txBody>
      </p:sp>
      <p:sp>
        <p:nvSpPr>
          <p:cNvPr id="154641" name="Rectangle 17" title=""/>
          <p:cNvSpPr>
            <a:spLocks noChangeArrowheads="1"/>
          </p:cNvSpPr>
          <p:nvPr>
            <p:custDataLst>
              <p:tags r:id="rId25"/>
            </p:custDataLst>
          </p:nvPr>
        </p:nvSpPr>
        <p:spPr bwMode="auto">
          <a:xfrm>
            <a:off x="3524232" y="5601663"/>
            <a:ext cx="2881312" cy="645160"/>
          </a:xfrm>
          <a:prstGeom prst="rect">
            <a:avLst/>
          </a:prstGeom>
          <a:noFill/>
          <a:ln w="9525">
            <a:noFill/>
            <a:miter lim="800000"/>
          </a:ln>
          <a:effectLst/>
        </p:spPr>
        <p:txBody>
          <a:bodyPr>
            <a:spAutoFit/>
          </a:bodyPr>
          <a:lstStyle/>
          <a:p>
            <a:pPr algn="l">
              <a:spcBef>
                <a:spcPct val="0"/>
              </a:spcBef>
            </a:pPr>
            <a:r>
              <a:rPr kumimoji="1" lang="zh-CN" altLang="en-US" sz="3600" b="1">
                <a:solidFill>
                  <a:srgbClr val="FF3300"/>
                </a:solidFill>
                <a:latin typeface="华文宋体" panose="02010600040101010101" charset="-122"/>
                <a:ea typeface="华文宋体" panose="02010600040101010101" charset="-122"/>
              </a:rPr>
              <a:t>同一条直线</a:t>
            </a:r>
            <a:endParaRPr kumimoji="1" lang="zh-CN" altLang="en-US" sz="3600" b="1">
              <a:solidFill>
                <a:srgbClr val="FF3300"/>
              </a:solidFill>
              <a:latin typeface="华文宋体" panose="02010600040101010101" charset="-122"/>
              <a:ea typeface="华文宋体" panose="02010600040101010101" charset="-122"/>
            </a:endParaRPr>
          </a:p>
        </p:txBody>
      </p:sp>
      <p:sp>
        <p:nvSpPr>
          <p:cNvPr id="41" name="文本框 40" title=""/>
          <p:cNvSpPr txBox="1"/>
          <p:nvPr>
            <p:custDataLst>
              <p:tags r:id="rId26"/>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4636"/>
                                        </p:tgtEl>
                                        <p:attrNameLst>
                                          <p:attrName>style.visibility</p:attrName>
                                        </p:attrNameLst>
                                      </p:cBhvr>
                                      <p:to>
                                        <p:strVal val="visible"/>
                                      </p:to>
                                    </p:set>
                                    <p:anim calcmode="lin" valueType="num">
                                      <p:cBhvr additive="base">
                                        <p:cTn id="12" dur="500" fill="hold"/>
                                        <p:tgtEl>
                                          <p:spTgt spid="154636"/>
                                        </p:tgtEl>
                                        <p:attrNameLst>
                                          <p:attrName>ppt_x</p:attrName>
                                        </p:attrNameLst>
                                      </p:cBhvr>
                                      <p:tavLst>
                                        <p:tav tm="0">
                                          <p:val>
                                            <p:strVal val="#ppt_x"/>
                                          </p:val>
                                        </p:tav>
                                        <p:tav tm="100000">
                                          <p:val>
                                            <p:strVal val="#ppt_x"/>
                                          </p:val>
                                        </p:tav>
                                      </p:tavLst>
                                    </p:anim>
                                    <p:anim calcmode="lin" valueType="num">
                                      <p:cBhvr additive="base">
                                        <p:cTn id="13" dur="500" fill="hold"/>
                                        <p:tgtEl>
                                          <p:spTgt spid="15463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4637"/>
                                        </p:tgtEl>
                                        <p:attrNameLst>
                                          <p:attrName>style.visibility</p:attrName>
                                        </p:attrNameLst>
                                      </p:cBhvr>
                                      <p:to>
                                        <p:strVal val="visible"/>
                                      </p:to>
                                    </p:set>
                                    <p:anim calcmode="lin" valueType="num">
                                      <p:cBhvr additive="base">
                                        <p:cTn id="22" dur="500" fill="hold"/>
                                        <p:tgtEl>
                                          <p:spTgt spid="154637"/>
                                        </p:tgtEl>
                                        <p:attrNameLst>
                                          <p:attrName>ppt_x</p:attrName>
                                        </p:attrNameLst>
                                      </p:cBhvr>
                                      <p:tavLst>
                                        <p:tav tm="0">
                                          <p:val>
                                            <p:strVal val="#ppt_x"/>
                                          </p:val>
                                        </p:tav>
                                        <p:tav tm="100000">
                                          <p:val>
                                            <p:strVal val="#ppt_x"/>
                                          </p:val>
                                        </p:tav>
                                      </p:tavLst>
                                    </p:anim>
                                    <p:anim calcmode="lin" valueType="num">
                                      <p:cBhvr additive="base">
                                        <p:cTn id="23" dur="500" fill="hold"/>
                                        <p:tgtEl>
                                          <p:spTgt spid="15463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4638"/>
                                        </p:tgtEl>
                                        <p:attrNameLst>
                                          <p:attrName>style.visibility</p:attrName>
                                        </p:attrNameLst>
                                      </p:cBhvr>
                                      <p:to>
                                        <p:strVal val="visible"/>
                                      </p:to>
                                    </p:set>
                                    <p:anim calcmode="lin" valueType="num">
                                      <p:cBhvr additive="base">
                                        <p:cTn id="32" dur="500" fill="hold"/>
                                        <p:tgtEl>
                                          <p:spTgt spid="154638"/>
                                        </p:tgtEl>
                                        <p:attrNameLst>
                                          <p:attrName>ppt_x</p:attrName>
                                        </p:attrNameLst>
                                      </p:cBhvr>
                                      <p:tavLst>
                                        <p:tav tm="0">
                                          <p:val>
                                            <p:strVal val="#ppt_x"/>
                                          </p:val>
                                        </p:tav>
                                        <p:tav tm="100000">
                                          <p:val>
                                            <p:strVal val="#ppt_x"/>
                                          </p:val>
                                        </p:tav>
                                      </p:tavLst>
                                    </p:anim>
                                    <p:anim calcmode="lin" valueType="num">
                                      <p:cBhvr additive="base">
                                        <p:cTn id="33" dur="500" fill="hold"/>
                                        <p:tgtEl>
                                          <p:spTgt spid="154638"/>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4639"/>
                                        </p:tgtEl>
                                        <p:attrNameLst>
                                          <p:attrName>style.visibility</p:attrName>
                                        </p:attrNameLst>
                                      </p:cBhvr>
                                      <p:to>
                                        <p:strVal val="visible"/>
                                      </p:to>
                                    </p:set>
                                    <p:anim calcmode="lin" valueType="num">
                                      <p:cBhvr additive="base">
                                        <p:cTn id="38" dur="500" fill="hold"/>
                                        <p:tgtEl>
                                          <p:spTgt spid="154639"/>
                                        </p:tgtEl>
                                        <p:attrNameLst>
                                          <p:attrName>ppt_x</p:attrName>
                                        </p:attrNameLst>
                                      </p:cBhvr>
                                      <p:tavLst>
                                        <p:tav tm="0">
                                          <p:val>
                                            <p:strVal val="#ppt_x"/>
                                          </p:val>
                                        </p:tav>
                                        <p:tav tm="100000">
                                          <p:val>
                                            <p:strVal val="#ppt_x"/>
                                          </p:val>
                                        </p:tav>
                                      </p:tavLst>
                                    </p:anim>
                                    <p:anim calcmode="lin" valueType="num">
                                      <p:cBhvr additive="base">
                                        <p:cTn id="39" dur="500" fill="hold"/>
                                        <p:tgtEl>
                                          <p:spTgt spid="154639"/>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4640"/>
                                        </p:tgtEl>
                                        <p:attrNameLst>
                                          <p:attrName>style.visibility</p:attrName>
                                        </p:attrNameLst>
                                      </p:cBhvr>
                                      <p:to>
                                        <p:strVal val="visible"/>
                                      </p:to>
                                    </p:set>
                                    <p:anim calcmode="lin" valueType="num">
                                      <p:cBhvr additive="base">
                                        <p:cTn id="44" dur="500" fill="hold"/>
                                        <p:tgtEl>
                                          <p:spTgt spid="154640"/>
                                        </p:tgtEl>
                                        <p:attrNameLst>
                                          <p:attrName>ppt_x</p:attrName>
                                        </p:attrNameLst>
                                      </p:cBhvr>
                                      <p:tavLst>
                                        <p:tav tm="0">
                                          <p:val>
                                            <p:strVal val="#ppt_x"/>
                                          </p:val>
                                        </p:tav>
                                        <p:tav tm="100000">
                                          <p:val>
                                            <p:strVal val="#ppt_x"/>
                                          </p:val>
                                        </p:tav>
                                      </p:tavLst>
                                    </p:anim>
                                    <p:anim calcmode="lin" valueType="num">
                                      <p:cBhvr additive="base">
                                        <p:cTn id="45" dur="500" fill="hold"/>
                                        <p:tgtEl>
                                          <p:spTgt spid="15464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54641"/>
                                        </p:tgtEl>
                                        <p:attrNameLst>
                                          <p:attrName>style.visibility</p:attrName>
                                        </p:attrNameLst>
                                      </p:cBhvr>
                                      <p:to>
                                        <p:strVal val="visible"/>
                                      </p:to>
                                    </p:set>
                                    <p:anim calcmode="lin" valueType="num">
                                      <p:cBhvr additive="base">
                                        <p:cTn id="50" dur="500" fill="hold"/>
                                        <p:tgtEl>
                                          <p:spTgt spid="154641"/>
                                        </p:tgtEl>
                                        <p:attrNameLst>
                                          <p:attrName>ppt_x</p:attrName>
                                        </p:attrNameLst>
                                      </p:cBhvr>
                                      <p:tavLst>
                                        <p:tav tm="0">
                                          <p:val>
                                            <p:strVal val="#ppt_x"/>
                                          </p:val>
                                        </p:tav>
                                        <p:tav tm="100000">
                                          <p:val>
                                            <p:strVal val="#ppt_x"/>
                                          </p:val>
                                        </p:tav>
                                      </p:tavLst>
                                    </p:anim>
                                    <p:anim calcmode="lin" valueType="num">
                                      <p:cBhvr additive="base">
                                        <p:cTn id="51" dur="500" fill="hold"/>
                                        <p:tgtEl>
                                          <p:spTgt spid="1546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4636" grpId="0" animBg="1"/>
      <p:bldP spid="154637" grpId="0" animBg="1"/>
      <p:bldP spid="154638" grpId="0" animBg="1"/>
      <p:bldP spid="154639" grpId="0" animBg="1"/>
      <p:bldP spid="154640" grpId="0" animBg="1"/>
      <p:bldP spid="154641"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9267" name="Freeform 3" title=""/>
          <p:cNvSpPr/>
          <p:nvPr>
            <p:custDataLst>
              <p:tags r:id="rId3"/>
            </p:custDataLst>
          </p:nvPr>
        </p:nvSpPr>
        <p:spPr bwMode="auto">
          <a:xfrm>
            <a:off x="3971925" y="2374897"/>
            <a:ext cx="1296988" cy="3505200"/>
          </a:xfrm>
          <a:custGeom>
            <a:cxnLst>
              <a:cxn ang="0">
                <a:pos x="597" y="121"/>
              </a:cxn>
              <a:cxn ang="0">
                <a:pos x="325" y="121"/>
              </a:cxn>
              <a:cxn ang="0">
                <a:pos x="53" y="847"/>
              </a:cxn>
              <a:cxn ang="0">
                <a:pos x="7" y="938"/>
              </a:cxn>
            </a:cxnLst>
            <a:rect l="0" t="0" r="r" b="b"/>
            <a:pathLst>
              <a:path w="597" h="983">
                <a:moveTo>
                  <a:pt x="597" y="121"/>
                </a:moveTo>
                <a:cubicBezTo>
                  <a:pt x="506" y="60"/>
                  <a:pt x="416" y="0"/>
                  <a:pt x="325" y="121"/>
                </a:cubicBezTo>
                <a:cubicBezTo>
                  <a:pt x="234" y="242"/>
                  <a:pt x="106" y="711"/>
                  <a:pt x="53" y="847"/>
                </a:cubicBezTo>
                <a:cubicBezTo>
                  <a:pt x="0" y="983"/>
                  <a:pt x="3" y="960"/>
                  <a:pt x="7" y="938"/>
                </a:cubicBezTo>
              </a:path>
            </a:pathLst>
          </a:custGeom>
          <a:noFill/>
          <a:ln w="203200" cap="rnd" cmpd="sng">
            <a:solidFill>
              <a:srgbClr val="00FFCC"/>
            </a:solidFill>
            <a:prstDash val="sysDot"/>
            <a:round/>
          </a:ln>
          <a:effectLst/>
        </p:spPr>
        <p:txBody>
          <a:bodyPr/>
          <a:lstStyle/>
          <a:p>
            <a:endParaRPr lang="zh-CN" altLang="en-US"/>
          </a:p>
        </p:txBody>
      </p:sp>
      <p:sp>
        <p:nvSpPr>
          <p:cNvPr id="139268" name="Rectangle 4" title=""/>
          <p:cNvSpPr>
            <a:spLocks noChangeArrowheads="1"/>
          </p:cNvSpPr>
          <p:nvPr>
            <p:custDataLst>
              <p:tags r:id="rId4"/>
            </p:custDataLst>
          </p:nvPr>
        </p:nvSpPr>
        <p:spPr bwMode="auto">
          <a:xfrm>
            <a:off x="2171700" y="3503610"/>
            <a:ext cx="2952750" cy="2925786"/>
          </a:xfrm>
          <a:prstGeom prst="rect">
            <a:avLst/>
          </a:prstGeom>
          <a:gradFill rotWithShape="1">
            <a:gsLst>
              <a:gs pos="0">
                <a:srgbClr val="00FFCC">
                  <a:gamma/>
                  <a:shade val="46275"/>
                  <a:invGamma/>
                </a:srgbClr>
              </a:gs>
              <a:gs pos="50000">
                <a:srgbClr val="00FFCC"/>
              </a:gs>
              <a:gs pos="100000">
                <a:srgbClr val="00FFCC">
                  <a:gamma/>
                  <a:shade val="46275"/>
                  <a:invGamma/>
                </a:srgbClr>
              </a:gs>
            </a:gsLst>
            <a:lin ang="2700000" scaled="1"/>
          </a:gradFill>
          <a:ln w="9525">
            <a:solidFill>
              <a:schemeClr val="bg1"/>
            </a:solidFill>
            <a:miter lim="800000"/>
          </a:ln>
          <a:effectLst/>
        </p:spPr>
        <p:txBody>
          <a:bodyPr wrap="none" anchor="ctr"/>
          <a:lstStyle/>
          <a:p>
            <a:endParaRPr lang="zh-CN" altLang="en-US"/>
          </a:p>
        </p:txBody>
      </p:sp>
      <p:grpSp>
        <p:nvGrpSpPr>
          <p:cNvPr id="2" name="Group 6" title=""/>
          <p:cNvGrpSpPr/>
          <p:nvPr>
            <p:custDataLst>
              <p:tags r:id="rId5"/>
            </p:custDataLst>
          </p:nvPr>
        </p:nvGrpSpPr>
        <p:grpSpPr>
          <a:xfrm>
            <a:off x="2171700" y="3071810"/>
            <a:ext cx="2952750" cy="3357586"/>
            <a:chOff x="793" y="2432"/>
            <a:chExt cx="1860" cy="1769"/>
          </a:xfrm>
        </p:grpSpPr>
        <p:sp>
          <p:nvSpPr>
            <p:cNvPr id="139271" name="Line 7"/>
            <p:cNvSpPr>
              <a:spLocks noChangeShapeType="1"/>
            </p:cNvSpPr>
            <p:nvPr>
              <p:custDataLst>
                <p:tags r:id="rId6"/>
              </p:custDataLst>
            </p:nvPr>
          </p:nvSpPr>
          <p:spPr bwMode="auto">
            <a:xfrm flipH="1">
              <a:off x="793" y="2434"/>
              <a:ext cx="0" cy="1767"/>
            </a:xfrm>
            <a:prstGeom prst="line">
              <a:avLst/>
            </a:prstGeom>
            <a:noFill/>
            <a:ln w="28575">
              <a:solidFill>
                <a:schemeClr val="tx1"/>
              </a:solidFill>
              <a:round/>
            </a:ln>
            <a:effectLst/>
          </p:spPr>
          <p:txBody>
            <a:bodyPr/>
            <a:lstStyle/>
            <a:p>
              <a:endParaRPr lang="zh-CN" altLang="en-US"/>
            </a:p>
          </p:txBody>
        </p:sp>
        <p:sp>
          <p:nvSpPr>
            <p:cNvPr id="139272" name="Line 8"/>
            <p:cNvSpPr>
              <a:spLocks noChangeShapeType="1"/>
            </p:cNvSpPr>
            <p:nvPr>
              <p:custDataLst>
                <p:tags r:id="rId7"/>
              </p:custDataLst>
            </p:nvPr>
          </p:nvSpPr>
          <p:spPr bwMode="auto">
            <a:xfrm>
              <a:off x="793" y="4201"/>
              <a:ext cx="1860" cy="0"/>
            </a:xfrm>
            <a:prstGeom prst="line">
              <a:avLst/>
            </a:prstGeom>
            <a:noFill/>
            <a:ln w="28575">
              <a:solidFill>
                <a:schemeClr val="tx1"/>
              </a:solidFill>
              <a:round/>
            </a:ln>
            <a:effectLst/>
          </p:spPr>
          <p:txBody>
            <a:bodyPr/>
            <a:lstStyle/>
            <a:p>
              <a:endParaRPr lang="zh-CN" altLang="en-US"/>
            </a:p>
          </p:txBody>
        </p:sp>
        <p:sp>
          <p:nvSpPr>
            <p:cNvPr id="139273" name="Line 9"/>
            <p:cNvSpPr>
              <a:spLocks noChangeShapeType="1"/>
            </p:cNvSpPr>
            <p:nvPr>
              <p:custDataLst>
                <p:tags r:id="rId8"/>
              </p:custDataLst>
            </p:nvPr>
          </p:nvSpPr>
          <p:spPr bwMode="auto">
            <a:xfrm flipH="1" flipV="1">
              <a:off x="2653" y="2432"/>
              <a:ext cx="0" cy="1769"/>
            </a:xfrm>
            <a:prstGeom prst="line">
              <a:avLst/>
            </a:prstGeom>
            <a:noFill/>
            <a:ln w="28575">
              <a:solidFill>
                <a:schemeClr val="tx1"/>
              </a:solidFill>
              <a:round/>
            </a:ln>
            <a:effectLst/>
          </p:spPr>
          <p:txBody>
            <a:bodyPr/>
            <a:lstStyle/>
            <a:p>
              <a:endParaRPr lang="zh-CN" altLang="en-US"/>
            </a:p>
          </p:txBody>
        </p:sp>
      </p:grpSp>
      <p:sp>
        <p:nvSpPr>
          <p:cNvPr id="139274" name="Rectangle 10" title=""/>
          <p:cNvSpPr>
            <a:spLocks noChangeArrowheads="1"/>
          </p:cNvSpPr>
          <p:nvPr>
            <p:custDataLst>
              <p:tags r:id="rId9"/>
            </p:custDataLst>
          </p:nvPr>
        </p:nvSpPr>
        <p:spPr bwMode="auto">
          <a:xfrm rot="-24040868">
            <a:off x="5195888" y="2165347"/>
            <a:ext cx="1079500" cy="1150938"/>
          </a:xfrm>
          <a:prstGeom prst="rect">
            <a:avLst/>
          </a:prstGeom>
          <a:gradFill rotWithShape="1">
            <a:gsLst>
              <a:gs pos="0">
                <a:srgbClr val="00FFCC">
                  <a:gamma/>
                  <a:shade val="46275"/>
                  <a:invGamma/>
                </a:srgbClr>
              </a:gs>
              <a:gs pos="50000">
                <a:srgbClr val="00FFCC"/>
              </a:gs>
              <a:gs pos="100000">
                <a:srgbClr val="00FFCC">
                  <a:gamma/>
                  <a:shade val="46275"/>
                  <a:invGamma/>
                </a:srgbClr>
              </a:gs>
            </a:gsLst>
            <a:lin ang="18900000" scaled="1"/>
          </a:gradFill>
          <a:ln w="9525">
            <a:solidFill>
              <a:schemeClr val="tx1"/>
            </a:solidFill>
            <a:miter lim="800000"/>
          </a:ln>
          <a:effectLst/>
        </p:spPr>
        <p:txBody>
          <a:bodyPr wrap="none" anchor="ctr"/>
          <a:lstStyle/>
          <a:p>
            <a:endParaRPr lang="zh-CN" altLang="en-US"/>
          </a:p>
        </p:txBody>
      </p:sp>
      <p:grpSp>
        <p:nvGrpSpPr>
          <p:cNvPr id="3" name="Group 11" title=""/>
          <p:cNvGrpSpPr/>
          <p:nvPr>
            <p:custDataLst>
              <p:tags r:id="rId10"/>
            </p:custDataLst>
          </p:nvPr>
        </p:nvGrpSpPr>
        <p:grpSpPr>
          <a:xfrm>
            <a:off x="3183255" y="673735"/>
            <a:ext cx="1080770" cy="2772221"/>
            <a:chOff x="1429" y="663"/>
            <a:chExt cx="681" cy="1675"/>
          </a:xfrm>
        </p:grpSpPr>
        <p:grpSp>
          <p:nvGrpSpPr>
            <p:cNvPr id="4" name="Group 12"/>
            <p:cNvGrpSpPr/>
            <p:nvPr>
              <p:custDataLst>
                <p:tags r:id="rId11"/>
              </p:custDataLst>
            </p:nvPr>
          </p:nvGrpSpPr>
          <p:grpSpPr>
            <a:xfrm>
              <a:off x="1429" y="663"/>
              <a:ext cx="408" cy="1659"/>
              <a:chOff x="1429" y="618"/>
              <a:chExt cx="408" cy="1659"/>
            </a:xfrm>
          </p:grpSpPr>
          <p:grpSp>
            <p:nvGrpSpPr>
              <p:cNvPr id="5" name="Group 13"/>
              <p:cNvGrpSpPr/>
              <p:nvPr>
                <p:custDataLst>
                  <p:tags r:id="rId12"/>
                </p:custDataLst>
              </p:nvPr>
            </p:nvGrpSpPr>
            <p:grpSpPr>
              <a:xfrm>
                <a:off x="1429" y="935"/>
                <a:ext cx="362" cy="1342"/>
                <a:chOff x="8624" y="1553"/>
                <a:chExt cx="196" cy="1992"/>
              </a:xfrm>
            </p:grpSpPr>
            <p:sp>
              <p:nvSpPr>
                <p:cNvPr id="139278" name="Arc 14"/>
                <p:cNvSpPr/>
                <p:nvPr>
                  <p:custDataLst>
                    <p:tags r:id="rId13"/>
                  </p:custDataLst>
                </p:nvPr>
              </p:nvSpPr>
              <p:spPr bwMode="auto">
                <a:xfrm rot="5400000" flipV="1">
                  <a:off x="8673" y="3399"/>
                  <a:ext cx="102" cy="190"/>
                </a:xfrm>
                <a:custGeom>
                  <a:gdLst>
                    <a:gd name="G0" fmla="+- 450 0 0"/>
                    <a:gd name="G1" fmla="+- 21600 0 0"/>
                    <a:gd name="G2" fmla="+- 21600 0 0"/>
                    <a:gd name="T0" fmla="*/ 450 w 22050"/>
                    <a:gd name="T1" fmla="*/ 0 h 43200"/>
                    <a:gd name="T2" fmla="*/ 0 w 22050"/>
                    <a:gd name="T3" fmla="*/ 43195 h 43200"/>
                    <a:gd name="T4" fmla="*/ 450 w 22050"/>
                    <a:gd name="T5" fmla="*/ 21600 h 43200"/>
                  </a:gdLst>
                  <a:cxnLst>
                    <a:cxn ang="0">
                      <a:pos x="T0" y="T1"/>
                    </a:cxn>
                    <a:cxn ang="0">
                      <a:pos x="T2" y="T3"/>
                    </a:cxn>
                    <a:cxn ang="0">
                      <a:pos x="T4" y="T5"/>
                    </a:cxn>
                  </a:cxnLst>
                  <a:rect l="0" t="0" r="r" b="b"/>
                  <a:pathLst>
                    <a:path w="22050" h="43200" fill="none" extrusionOk="0">
                      <a:moveTo>
                        <a:pt x="449" y="0"/>
                      </a:moveTo>
                      <a:cubicBezTo>
                        <a:pt x="12379" y="0"/>
                        <a:pt x="22050" y="9670"/>
                        <a:pt x="22050" y="21600"/>
                      </a:cubicBezTo>
                      <a:cubicBezTo>
                        <a:pt x="22050" y="33529"/>
                        <a:pt x="12379" y="43200"/>
                        <a:pt x="450" y="43200"/>
                      </a:cubicBezTo>
                      <a:cubicBezTo>
                        <a:pt x="299" y="43200"/>
                        <a:pt x="149" y="43198"/>
                        <a:pt x="-1" y="43195"/>
                      </a:cubicBezTo>
                    </a:path>
                    <a:path w="22050" h="43200" stroke="0" extrusionOk="0">
                      <a:moveTo>
                        <a:pt x="449" y="0"/>
                      </a:moveTo>
                      <a:cubicBezTo>
                        <a:pt x="12379" y="0"/>
                        <a:pt x="22050" y="9670"/>
                        <a:pt x="22050" y="21600"/>
                      </a:cubicBezTo>
                      <a:cubicBezTo>
                        <a:pt x="22050" y="33529"/>
                        <a:pt x="12379" y="43200"/>
                        <a:pt x="450" y="43200"/>
                      </a:cubicBezTo>
                      <a:cubicBezTo>
                        <a:pt x="299" y="43200"/>
                        <a:pt x="149" y="43198"/>
                        <a:pt x="-1" y="43195"/>
                      </a:cubicBezTo>
                      <a:lnTo>
                        <a:pt x="450" y="21600"/>
                      </a:lnTo>
                      <a:close/>
                    </a:path>
                  </a:pathLst>
                </a:custGeom>
                <a:noFill/>
                <a:ln w="12700">
                  <a:solidFill>
                    <a:srgbClr val="000000"/>
                  </a:solidFill>
                  <a:round/>
                </a:ln>
              </p:spPr>
              <p:txBody>
                <a:bodyPr/>
                <a:lstStyle/>
                <a:p>
                  <a:endParaRPr lang="zh-CN" altLang="en-US"/>
                </a:p>
              </p:txBody>
            </p:sp>
            <p:grpSp>
              <p:nvGrpSpPr>
                <p:cNvPr id="6" name="Group 15"/>
                <p:cNvGrpSpPr/>
                <p:nvPr>
                  <p:custDataLst>
                    <p:tags r:id="rId14"/>
                  </p:custDataLst>
                </p:nvPr>
              </p:nvGrpSpPr>
              <p:grpSpPr>
                <a:xfrm>
                  <a:off x="8624" y="1553"/>
                  <a:ext cx="196" cy="1919"/>
                  <a:chOff x="8624" y="1553"/>
                  <a:chExt cx="196" cy="1919"/>
                </a:xfrm>
              </p:grpSpPr>
              <p:grpSp>
                <p:nvGrpSpPr>
                  <p:cNvPr id="7" name="Group 16"/>
                  <p:cNvGrpSpPr/>
                  <p:nvPr>
                    <p:custDataLst>
                      <p:tags r:id="rId15"/>
                    </p:custDataLst>
                  </p:nvPr>
                </p:nvGrpSpPr>
                <p:grpSpPr>
                  <a:xfrm>
                    <a:off x="8624" y="1650"/>
                    <a:ext cx="190" cy="1822"/>
                    <a:chOff x="4695" y="1755"/>
                    <a:chExt cx="210" cy="2040"/>
                  </a:xfrm>
                </p:grpSpPr>
                <p:sp>
                  <p:nvSpPr>
                    <p:cNvPr id="139281" name="Line 17"/>
                    <p:cNvSpPr>
                      <a:spLocks noChangeShapeType="1"/>
                    </p:cNvSpPr>
                    <p:nvPr>
                      <p:custDataLst>
                        <p:tags r:id="rId16"/>
                      </p:custDataLst>
                    </p:nvPr>
                  </p:nvSpPr>
                  <p:spPr bwMode="auto">
                    <a:xfrm flipH="1">
                      <a:off x="4695" y="1755"/>
                      <a:ext cx="0" cy="2040"/>
                    </a:xfrm>
                    <a:prstGeom prst="line">
                      <a:avLst/>
                    </a:prstGeom>
                    <a:noFill/>
                    <a:ln w="12700">
                      <a:solidFill>
                        <a:srgbClr val="000000"/>
                      </a:solidFill>
                      <a:round/>
                    </a:ln>
                  </p:spPr>
                  <p:txBody>
                    <a:bodyPr/>
                    <a:lstStyle/>
                    <a:p>
                      <a:endParaRPr lang="zh-CN" altLang="en-US"/>
                    </a:p>
                  </p:txBody>
                </p:sp>
                <p:sp>
                  <p:nvSpPr>
                    <p:cNvPr id="139282" name="Line 18"/>
                    <p:cNvSpPr>
                      <a:spLocks noChangeShapeType="1"/>
                    </p:cNvSpPr>
                    <p:nvPr>
                      <p:custDataLst>
                        <p:tags r:id="rId17"/>
                      </p:custDataLst>
                    </p:nvPr>
                  </p:nvSpPr>
                  <p:spPr bwMode="auto">
                    <a:xfrm flipH="1">
                      <a:off x="4905" y="1755"/>
                      <a:ext cx="0" cy="2040"/>
                    </a:xfrm>
                    <a:prstGeom prst="line">
                      <a:avLst/>
                    </a:prstGeom>
                    <a:noFill/>
                    <a:ln w="12700">
                      <a:solidFill>
                        <a:srgbClr val="000000"/>
                      </a:solidFill>
                      <a:round/>
                    </a:ln>
                  </p:spPr>
                  <p:txBody>
                    <a:bodyPr/>
                    <a:lstStyle/>
                    <a:p>
                      <a:endParaRPr lang="zh-CN" altLang="en-US"/>
                    </a:p>
                  </p:txBody>
                </p:sp>
              </p:grpSp>
              <p:sp>
                <p:nvSpPr>
                  <p:cNvPr id="139283" name="Arc 19"/>
                  <p:cNvSpPr/>
                  <p:nvPr>
                    <p:custDataLst>
                      <p:tags r:id="rId18"/>
                    </p:custDataLst>
                  </p:nvPr>
                </p:nvSpPr>
                <p:spPr bwMode="auto">
                  <a:xfrm rot="-5400000">
                    <a:off x="8674" y="1509"/>
                    <a:ext cx="102" cy="190"/>
                  </a:xfrm>
                  <a:custGeom>
                    <a:gdLst>
                      <a:gd name="G0" fmla="+- 450 0 0"/>
                      <a:gd name="G1" fmla="+- 21600 0 0"/>
                      <a:gd name="G2" fmla="+- 21600 0 0"/>
                      <a:gd name="T0" fmla="*/ 450 w 22050"/>
                      <a:gd name="T1" fmla="*/ 0 h 43200"/>
                      <a:gd name="T2" fmla="*/ 0 w 22050"/>
                      <a:gd name="T3" fmla="*/ 43195 h 43200"/>
                      <a:gd name="T4" fmla="*/ 450 w 22050"/>
                      <a:gd name="T5" fmla="*/ 21600 h 43200"/>
                    </a:gdLst>
                    <a:cxnLst>
                      <a:cxn ang="0">
                        <a:pos x="T0" y="T1"/>
                      </a:cxn>
                      <a:cxn ang="0">
                        <a:pos x="T2" y="T3"/>
                      </a:cxn>
                      <a:cxn ang="0">
                        <a:pos x="T4" y="T5"/>
                      </a:cxn>
                    </a:cxnLst>
                    <a:rect l="0" t="0" r="r" b="b"/>
                    <a:pathLst>
                      <a:path w="22050" h="43200" fill="none" extrusionOk="0">
                        <a:moveTo>
                          <a:pt x="449" y="0"/>
                        </a:moveTo>
                        <a:cubicBezTo>
                          <a:pt x="12379" y="0"/>
                          <a:pt x="22050" y="9670"/>
                          <a:pt x="22050" y="21600"/>
                        </a:cubicBezTo>
                        <a:cubicBezTo>
                          <a:pt x="22050" y="33529"/>
                          <a:pt x="12379" y="43200"/>
                          <a:pt x="450" y="43200"/>
                        </a:cubicBezTo>
                        <a:cubicBezTo>
                          <a:pt x="299" y="43200"/>
                          <a:pt x="149" y="43198"/>
                          <a:pt x="-1" y="43195"/>
                        </a:cubicBezTo>
                      </a:path>
                      <a:path w="22050" h="43200" stroke="0" extrusionOk="0">
                        <a:moveTo>
                          <a:pt x="449" y="0"/>
                        </a:moveTo>
                        <a:cubicBezTo>
                          <a:pt x="12379" y="0"/>
                          <a:pt x="22050" y="9670"/>
                          <a:pt x="22050" y="21600"/>
                        </a:cubicBezTo>
                        <a:cubicBezTo>
                          <a:pt x="22050" y="33529"/>
                          <a:pt x="12379" y="43200"/>
                          <a:pt x="450" y="43200"/>
                        </a:cubicBezTo>
                        <a:cubicBezTo>
                          <a:pt x="299" y="43200"/>
                          <a:pt x="149" y="43198"/>
                          <a:pt x="-1" y="43195"/>
                        </a:cubicBezTo>
                        <a:lnTo>
                          <a:pt x="450" y="21600"/>
                        </a:lnTo>
                        <a:close/>
                      </a:path>
                    </a:pathLst>
                  </a:custGeom>
                  <a:noFill/>
                  <a:ln w="12700">
                    <a:solidFill>
                      <a:srgbClr val="000000"/>
                    </a:solidFill>
                    <a:round/>
                  </a:ln>
                </p:spPr>
                <p:txBody>
                  <a:bodyPr/>
                  <a:lstStyle/>
                  <a:p>
                    <a:endParaRPr lang="zh-CN" altLang="en-US"/>
                  </a:p>
                </p:txBody>
              </p:sp>
            </p:grpSp>
          </p:grpSp>
          <p:sp>
            <p:nvSpPr>
              <p:cNvPr id="139284" name="Oval 20"/>
              <p:cNvSpPr>
                <a:spLocks noChangeAspect="1" noChangeArrowheads="1"/>
              </p:cNvSpPr>
              <p:nvPr>
                <p:custDataLst>
                  <p:tags r:id="rId19"/>
                </p:custDataLst>
              </p:nvPr>
            </p:nvSpPr>
            <p:spPr bwMode="auto">
              <a:xfrm>
                <a:off x="1429" y="618"/>
                <a:ext cx="408" cy="280"/>
              </a:xfrm>
              <a:prstGeom prst="ellipse">
                <a:avLst/>
              </a:prstGeom>
              <a:solidFill>
                <a:srgbClr val="FFFFFF"/>
              </a:solidFill>
              <a:ln w="38100" cmpd="dbl">
                <a:solidFill>
                  <a:srgbClr val="000000"/>
                </a:solidFill>
                <a:round/>
              </a:ln>
            </p:spPr>
            <p:txBody>
              <a:bodyPr/>
              <a:lstStyle/>
              <a:p>
                <a:endParaRPr lang="zh-CN" altLang="en-US"/>
              </a:p>
            </p:txBody>
          </p:sp>
          <p:sp>
            <p:nvSpPr>
              <p:cNvPr id="139285" name="Line 21"/>
              <p:cNvSpPr>
                <a:spLocks noChangeAspect="1" noChangeShapeType="1"/>
              </p:cNvSpPr>
              <p:nvPr>
                <p:custDataLst>
                  <p:tags r:id="rId20"/>
                </p:custDataLst>
              </p:nvPr>
            </p:nvSpPr>
            <p:spPr bwMode="auto">
              <a:xfrm flipH="1">
                <a:off x="1610" y="890"/>
                <a:ext cx="0" cy="45"/>
              </a:xfrm>
              <a:prstGeom prst="line">
                <a:avLst/>
              </a:prstGeom>
              <a:noFill/>
              <a:ln w="19050">
                <a:solidFill>
                  <a:srgbClr val="000000"/>
                </a:solidFill>
                <a:round/>
              </a:ln>
            </p:spPr>
            <p:txBody>
              <a:bodyPr/>
              <a:lstStyle/>
              <a:p>
                <a:endParaRPr lang="zh-CN" altLang="en-US"/>
              </a:p>
            </p:txBody>
          </p:sp>
          <p:grpSp>
            <p:nvGrpSpPr>
              <p:cNvPr id="8" name="Group 22"/>
              <p:cNvGrpSpPr/>
              <p:nvPr>
                <p:custDataLst>
                  <p:tags r:id="rId21"/>
                </p:custDataLst>
              </p:nvPr>
            </p:nvGrpSpPr>
            <p:grpSpPr>
              <a:xfrm>
                <a:off x="1474" y="1026"/>
                <a:ext cx="239" cy="1188"/>
                <a:chOff x="8405" y="1736"/>
                <a:chExt cx="362" cy="1764"/>
              </a:xfrm>
            </p:grpSpPr>
            <p:sp>
              <p:nvSpPr>
                <p:cNvPr id="139287" name="Rectangle 23"/>
                <p:cNvSpPr>
                  <a:spLocks noChangeArrowheads="1"/>
                </p:cNvSpPr>
                <p:nvPr>
                  <p:custDataLst>
                    <p:tags r:id="rId22"/>
                  </p:custDataLst>
                </p:nvPr>
              </p:nvSpPr>
              <p:spPr bwMode="auto">
                <a:xfrm>
                  <a:off x="8528" y="1736"/>
                  <a:ext cx="91" cy="1764"/>
                </a:xfrm>
                <a:prstGeom prst="rect">
                  <a:avLst/>
                </a:prstGeom>
                <a:solidFill>
                  <a:srgbClr val="FFFFFF"/>
                </a:solidFill>
                <a:ln w="9525">
                  <a:solidFill>
                    <a:srgbClr val="000000"/>
                  </a:solidFill>
                  <a:miter lim="800000"/>
                </a:ln>
              </p:spPr>
              <p:txBody>
                <a:bodyPr/>
                <a:lstStyle/>
                <a:p>
                  <a:endParaRPr lang="zh-CN" altLang="en-US"/>
                </a:p>
              </p:txBody>
            </p:sp>
            <p:grpSp>
              <p:nvGrpSpPr>
                <p:cNvPr id="9" name="Group 24"/>
                <p:cNvGrpSpPr/>
                <p:nvPr>
                  <p:custDataLst>
                    <p:tags r:id="rId23"/>
                  </p:custDataLst>
                </p:nvPr>
              </p:nvGrpSpPr>
              <p:grpSpPr>
                <a:xfrm rot="5400000">
                  <a:off x="7830" y="2544"/>
                  <a:ext cx="1731" cy="142"/>
                  <a:chOff x="2400" y="2160"/>
                  <a:chExt cx="1600" cy="240"/>
                </a:xfrm>
              </p:grpSpPr>
              <p:sp>
                <p:nvSpPr>
                  <p:cNvPr id="139289" name="Line 25"/>
                  <p:cNvSpPr>
                    <a:spLocks noChangeShapeType="1"/>
                  </p:cNvSpPr>
                  <p:nvPr>
                    <p:custDataLst>
                      <p:tags r:id="rId24"/>
                    </p:custDataLst>
                  </p:nvPr>
                </p:nvSpPr>
                <p:spPr bwMode="auto">
                  <a:xfrm flipH="1">
                    <a:off x="2400" y="2160"/>
                    <a:ext cx="0" cy="240"/>
                  </a:xfrm>
                  <a:prstGeom prst="line">
                    <a:avLst/>
                  </a:prstGeom>
                  <a:noFill/>
                  <a:ln w="19050">
                    <a:solidFill>
                      <a:srgbClr val="000000"/>
                    </a:solidFill>
                    <a:round/>
                  </a:ln>
                </p:spPr>
                <p:txBody>
                  <a:bodyPr/>
                  <a:lstStyle/>
                  <a:p>
                    <a:endParaRPr lang="zh-CN" altLang="en-US"/>
                  </a:p>
                </p:txBody>
              </p:sp>
              <p:sp>
                <p:nvSpPr>
                  <p:cNvPr id="139290" name="Line 26"/>
                  <p:cNvSpPr>
                    <a:spLocks noChangeShapeType="1"/>
                  </p:cNvSpPr>
                  <p:nvPr>
                    <p:custDataLst>
                      <p:tags r:id="rId25"/>
                    </p:custDataLst>
                  </p:nvPr>
                </p:nvSpPr>
                <p:spPr bwMode="auto">
                  <a:xfrm flipH="1">
                    <a:off x="2560" y="2280"/>
                    <a:ext cx="0" cy="120"/>
                  </a:xfrm>
                  <a:prstGeom prst="line">
                    <a:avLst/>
                  </a:prstGeom>
                  <a:noFill/>
                  <a:ln w="9525">
                    <a:solidFill>
                      <a:srgbClr val="000000"/>
                    </a:solidFill>
                    <a:round/>
                  </a:ln>
                </p:spPr>
                <p:txBody>
                  <a:bodyPr/>
                  <a:lstStyle/>
                  <a:p>
                    <a:endParaRPr lang="zh-CN" altLang="en-US"/>
                  </a:p>
                </p:txBody>
              </p:sp>
              <p:sp>
                <p:nvSpPr>
                  <p:cNvPr id="139291" name="Line 27"/>
                  <p:cNvSpPr>
                    <a:spLocks noChangeShapeType="1"/>
                  </p:cNvSpPr>
                  <p:nvPr>
                    <p:custDataLst>
                      <p:tags r:id="rId26"/>
                    </p:custDataLst>
                  </p:nvPr>
                </p:nvSpPr>
                <p:spPr bwMode="auto">
                  <a:xfrm flipH="1">
                    <a:off x="2720" y="2280"/>
                    <a:ext cx="0" cy="120"/>
                  </a:xfrm>
                  <a:prstGeom prst="line">
                    <a:avLst/>
                  </a:prstGeom>
                  <a:noFill/>
                  <a:ln w="9525">
                    <a:solidFill>
                      <a:srgbClr val="000000"/>
                    </a:solidFill>
                    <a:round/>
                  </a:ln>
                </p:spPr>
                <p:txBody>
                  <a:bodyPr/>
                  <a:lstStyle/>
                  <a:p>
                    <a:endParaRPr lang="zh-CN" altLang="en-US"/>
                  </a:p>
                </p:txBody>
              </p:sp>
              <p:sp>
                <p:nvSpPr>
                  <p:cNvPr id="139292" name="Line 28"/>
                  <p:cNvSpPr>
                    <a:spLocks noChangeShapeType="1"/>
                  </p:cNvSpPr>
                  <p:nvPr>
                    <p:custDataLst>
                      <p:tags r:id="rId27"/>
                    </p:custDataLst>
                  </p:nvPr>
                </p:nvSpPr>
                <p:spPr bwMode="auto">
                  <a:xfrm flipH="1">
                    <a:off x="2880" y="2280"/>
                    <a:ext cx="0" cy="120"/>
                  </a:xfrm>
                  <a:prstGeom prst="line">
                    <a:avLst/>
                  </a:prstGeom>
                  <a:noFill/>
                  <a:ln w="9525">
                    <a:solidFill>
                      <a:srgbClr val="000000"/>
                    </a:solidFill>
                    <a:round/>
                  </a:ln>
                </p:spPr>
                <p:txBody>
                  <a:bodyPr/>
                  <a:lstStyle/>
                  <a:p>
                    <a:endParaRPr lang="zh-CN" altLang="en-US"/>
                  </a:p>
                </p:txBody>
              </p:sp>
              <p:sp>
                <p:nvSpPr>
                  <p:cNvPr id="139293" name="Line 29"/>
                  <p:cNvSpPr>
                    <a:spLocks noChangeShapeType="1"/>
                  </p:cNvSpPr>
                  <p:nvPr>
                    <p:custDataLst>
                      <p:tags r:id="rId28"/>
                    </p:custDataLst>
                  </p:nvPr>
                </p:nvSpPr>
                <p:spPr bwMode="auto">
                  <a:xfrm flipH="1">
                    <a:off x="3040" y="2280"/>
                    <a:ext cx="0" cy="120"/>
                  </a:xfrm>
                  <a:prstGeom prst="line">
                    <a:avLst/>
                  </a:prstGeom>
                  <a:noFill/>
                  <a:ln w="9525">
                    <a:solidFill>
                      <a:srgbClr val="000000"/>
                    </a:solidFill>
                    <a:round/>
                  </a:ln>
                </p:spPr>
                <p:txBody>
                  <a:bodyPr/>
                  <a:lstStyle/>
                  <a:p>
                    <a:endParaRPr lang="zh-CN" altLang="en-US"/>
                  </a:p>
                </p:txBody>
              </p:sp>
              <p:sp>
                <p:nvSpPr>
                  <p:cNvPr id="139294" name="Line 30"/>
                  <p:cNvSpPr>
                    <a:spLocks noChangeShapeType="1"/>
                  </p:cNvSpPr>
                  <p:nvPr>
                    <p:custDataLst>
                      <p:tags r:id="rId29"/>
                    </p:custDataLst>
                  </p:nvPr>
                </p:nvSpPr>
                <p:spPr bwMode="auto">
                  <a:xfrm flipH="1">
                    <a:off x="3200" y="2220"/>
                    <a:ext cx="0" cy="180"/>
                  </a:xfrm>
                  <a:prstGeom prst="line">
                    <a:avLst/>
                  </a:prstGeom>
                  <a:noFill/>
                  <a:ln w="19050">
                    <a:solidFill>
                      <a:srgbClr val="000000"/>
                    </a:solidFill>
                    <a:round/>
                  </a:ln>
                </p:spPr>
                <p:txBody>
                  <a:bodyPr/>
                  <a:lstStyle/>
                  <a:p>
                    <a:endParaRPr lang="zh-CN" altLang="en-US"/>
                  </a:p>
                </p:txBody>
              </p:sp>
              <p:sp>
                <p:nvSpPr>
                  <p:cNvPr id="139295" name="Line 31"/>
                  <p:cNvSpPr>
                    <a:spLocks noChangeShapeType="1"/>
                  </p:cNvSpPr>
                  <p:nvPr>
                    <p:custDataLst>
                      <p:tags r:id="rId30"/>
                    </p:custDataLst>
                  </p:nvPr>
                </p:nvSpPr>
                <p:spPr bwMode="auto">
                  <a:xfrm flipH="1">
                    <a:off x="3360" y="2280"/>
                    <a:ext cx="0" cy="120"/>
                  </a:xfrm>
                  <a:prstGeom prst="line">
                    <a:avLst/>
                  </a:prstGeom>
                  <a:noFill/>
                  <a:ln w="9525">
                    <a:solidFill>
                      <a:srgbClr val="000000"/>
                    </a:solidFill>
                    <a:round/>
                  </a:ln>
                </p:spPr>
                <p:txBody>
                  <a:bodyPr/>
                  <a:lstStyle/>
                  <a:p>
                    <a:endParaRPr lang="zh-CN" altLang="en-US"/>
                  </a:p>
                </p:txBody>
              </p:sp>
              <p:sp>
                <p:nvSpPr>
                  <p:cNvPr id="139296" name="Line 32"/>
                  <p:cNvSpPr>
                    <a:spLocks noChangeShapeType="1"/>
                  </p:cNvSpPr>
                  <p:nvPr>
                    <p:custDataLst>
                      <p:tags r:id="rId31"/>
                    </p:custDataLst>
                  </p:nvPr>
                </p:nvSpPr>
                <p:spPr bwMode="auto">
                  <a:xfrm flipH="1">
                    <a:off x="3520" y="2280"/>
                    <a:ext cx="0" cy="120"/>
                  </a:xfrm>
                  <a:prstGeom prst="line">
                    <a:avLst/>
                  </a:prstGeom>
                  <a:noFill/>
                  <a:ln w="9525">
                    <a:solidFill>
                      <a:srgbClr val="000000"/>
                    </a:solidFill>
                    <a:round/>
                  </a:ln>
                </p:spPr>
                <p:txBody>
                  <a:bodyPr/>
                  <a:lstStyle/>
                  <a:p>
                    <a:endParaRPr lang="zh-CN" altLang="en-US"/>
                  </a:p>
                </p:txBody>
              </p:sp>
              <p:sp>
                <p:nvSpPr>
                  <p:cNvPr id="139297" name="Line 33"/>
                  <p:cNvSpPr>
                    <a:spLocks noChangeShapeType="1"/>
                  </p:cNvSpPr>
                  <p:nvPr>
                    <p:custDataLst>
                      <p:tags r:id="rId32"/>
                    </p:custDataLst>
                  </p:nvPr>
                </p:nvSpPr>
                <p:spPr bwMode="auto">
                  <a:xfrm flipH="1">
                    <a:off x="3680" y="2280"/>
                    <a:ext cx="0" cy="120"/>
                  </a:xfrm>
                  <a:prstGeom prst="line">
                    <a:avLst/>
                  </a:prstGeom>
                  <a:noFill/>
                  <a:ln w="9525">
                    <a:solidFill>
                      <a:srgbClr val="000000"/>
                    </a:solidFill>
                    <a:round/>
                  </a:ln>
                </p:spPr>
                <p:txBody>
                  <a:bodyPr/>
                  <a:lstStyle/>
                  <a:p>
                    <a:endParaRPr lang="zh-CN" altLang="en-US"/>
                  </a:p>
                </p:txBody>
              </p:sp>
              <p:sp>
                <p:nvSpPr>
                  <p:cNvPr id="139298" name="Line 34"/>
                  <p:cNvSpPr>
                    <a:spLocks noChangeShapeType="1"/>
                  </p:cNvSpPr>
                  <p:nvPr>
                    <p:custDataLst>
                      <p:tags r:id="rId33"/>
                    </p:custDataLst>
                  </p:nvPr>
                </p:nvSpPr>
                <p:spPr bwMode="auto">
                  <a:xfrm flipH="1">
                    <a:off x="3840" y="2280"/>
                    <a:ext cx="0" cy="120"/>
                  </a:xfrm>
                  <a:prstGeom prst="line">
                    <a:avLst/>
                  </a:prstGeom>
                  <a:noFill/>
                  <a:ln w="9525">
                    <a:solidFill>
                      <a:srgbClr val="000000"/>
                    </a:solidFill>
                    <a:round/>
                  </a:ln>
                </p:spPr>
                <p:txBody>
                  <a:bodyPr/>
                  <a:lstStyle/>
                  <a:p>
                    <a:endParaRPr lang="zh-CN" altLang="en-US"/>
                  </a:p>
                </p:txBody>
              </p:sp>
              <p:sp>
                <p:nvSpPr>
                  <p:cNvPr id="139299" name="Line 35"/>
                  <p:cNvSpPr>
                    <a:spLocks noChangeShapeType="1"/>
                  </p:cNvSpPr>
                  <p:nvPr>
                    <p:custDataLst>
                      <p:tags r:id="rId34"/>
                    </p:custDataLst>
                  </p:nvPr>
                </p:nvSpPr>
                <p:spPr bwMode="auto">
                  <a:xfrm flipH="1">
                    <a:off x="4000" y="2160"/>
                    <a:ext cx="0" cy="240"/>
                  </a:xfrm>
                  <a:prstGeom prst="line">
                    <a:avLst/>
                  </a:prstGeom>
                  <a:noFill/>
                  <a:ln w="19050">
                    <a:solidFill>
                      <a:srgbClr val="000000"/>
                    </a:solidFill>
                    <a:round/>
                  </a:ln>
                </p:spPr>
                <p:txBody>
                  <a:bodyPr/>
                  <a:lstStyle/>
                  <a:p>
                    <a:endParaRPr lang="zh-CN" altLang="en-US"/>
                  </a:p>
                </p:txBody>
              </p:sp>
            </p:grpSp>
            <p:grpSp>
              <p:nvGrpSpPr>
                <p:cNvPr id="10" name="Group 36"/>
                <p:cNvGrpSpPr/>
                <p:nvPr>
                  <p:custDataLst>
                    <p:tags r:id="rId35"/>
                  </p:custDataLst>
                </p:nvPr>
              </p:nvGrpSpPr>
              <p:grpSpPr>
                <a:xfrm rot="16200000" flipH="1">
                  <a:off x="7610" y="2544"/>
                  <a:ext cx="1731" cy="142"/>
                  <a:chOff x="2400" y="2160"/>
                  <a:chExt cx="1600" cy="240"/>
                </a:xfrm>
              </p:grpSpPr>
              <p:sp>
                <p:nvSpPr>
                  <p:cNvPr id="139301" name="Line 37"/>
                  <p:cNvSpPr>
                    <a:spLocks noChangeShapeType="1"/>
                  </p:cNvSpPr>
                  <p:nvPr>
                    <p:custDataLst>
                      <p:tags r:id="rId36"/>
                    </p:custDataLst>
                  </p:nvPr>
                </p:nvSpPr>
                <p:spPr bwMode="auto">
                  <a:xfrm flipH="1">
                    <a:off x="2400" y="2160"/>
                    <a:ext cx="0" cy="240"/>
                  </a:xfrm>
                  <a:prstGeom prst="line">
                    <a:avLst/>
                  </a:prstGeom>
                  <a:noFill/>
                  <a:ln w="19050">
                    <a:solidFill>
                      <a:srgbClr val="000000"/>
                    </a:solidFill>
                    <a:round/>
                  </a:ln>
                </p:spPr>
                <p:txBody>
                  <a:bodyPr/>
                  <a:lstStyle/>
                  <a:p>
                    <a:endParaRPr lang="zh-CN" altLang="en-US"/>
                  </a:p>
                </p:txBody>
              </p:sp>
              <p:sp>
                <p:nvSpPr>
                  <p:cNvPr id="139302" name="Line 38"/>
                  <p:cNvSpPr>
                    <a:spLocks noChangeShapeType="1"/>
                  </p:cNvSpPr>
                  <p:nvPr>
                    <p:custDataLst>
                      <p:tags r:id="rId37"/>
                    </p:custDataLst>
                  </p:nvPr>
                </p:nvSpPr>
                <p:spPr bwMode="auto">
                  <a:xfrm flipH="1">
                    <a:off x="2560" y="2280"/>
                    <a:ext cx="0" cy="120"/>
                  </a:xfrm>
                  <a:prstGeom prst="line">
                    <a:avLst/>
                  </a:prstGeom>
                  <a:noFill/>
                  <a:ln w="9525">
                    <a:solidFill>
                      <a:srgbClr val="000000"/>
                    </a:solidFill>
                    <a:round/>
                  </a:ln>
                </p:spPr>
                <p:txBody>
                  <a:bodyPr/>
                  <a:lstStyle/>
                  <a:p>
                    <a:endParaRPr lang="zh-CN" altLang="en-US"/>
                  </a:p>
                </p:txBody>
              </p:sp>
              <p:sp>
                <p:nvSpPr>
                  <p:cNvPr id="139303" name="Line 39"/>
                  <p:cNvSpPr>
                    <a:spLocks noChangeShapeType="1"/>
                  </p:cNvSpPr>
                  <p:nvPr>
                    <p:custDataLst>
                      <p:tags r:id="rId38"/>
                    </p:custDataLst>
                  </p:nvPr>
                </p:nvSpPr>
                <p:spPr bwMode="auto">
                  <a:xfrm flipH="1">
                    <a:off x="2720" y="2280"/>
                    <a:ext cx="0" cy="120"/>
                  </a:xfrm>
                  <a:prstGeom prst="line">
                    <a:avLst/>
                  </a:prstGeom>
                  <a:noFill/>
                  <a:ln w="9525">
                    <a:solidFill>
                      <a:srgbClr val="000000"/>
                    </a:solidFill>
                    <a:round/>
                  </a:ln>
                </p:spPr>
                <p:txBody>
                  <a:bodyPr/>
                  <a:lstStyle/>
                  <a:p>
                    <a:endParaRPr lang="zh-CN" altLang="en-US"/>
                  </a:p>
                </p:txBody>
              </p:sp>
              <p:sp>
                <p:nvSpPr>
                  <p:cNvPr id="139304" name="Line 40"/>
                  <p:cNvSpPr>
                    <a:spLocks noChangeShapeType="1"/>
                  </p:cNvSpPr>
                  <p:nvPr>
                    <p:custDataLst>
                      <p:tags r:id="rId39"/>
                    </p:custDataLst>
                  </p:nvPr>
                </p:nvSpPr>
                <p:spPr bwMode="auto">
                  <a:xfrm flipH="1">
                    <a:off x="2880" y="2280"/>
                    <a:ext cx="0" cy="120"/>
                  </a:xfrm>
                  <a:prstGeom prst="line">
                    <a:avLst/>
                  </a:prstGeom>
                  <a:noFill/>
                  <a:ln w="9525">
                    <a:solidFill>
                      <a:srgbClr val="000000"/>
                    </a:solidFill>
                    <a:round/>
                  </a:ln>
                </p:spPr>
                <p:txBody>
                  <a:bodyPr/>
                  <a:lstStyle/>
                  <a:p>
                    <a:endParaRPr lang="zh-CN" altLang="en-US"/>
                  </a:p>
                </p:txBody>
              </p:sp>
              <p:sp>
                <p:nvSpPr>
                  <p:cNvPr id="139305" name="Line 41"/>
                  <p:cNvSpPr>
                    <a:spLocks noChangeShapeType="1"/>
                  </p:cNvSpPr>
                  <p:nvPr>
                    <p:custDataLst>
                      <p:tags r:id="rId40"/>
                    </p:custDataLst>
                  </p:nvPr>
                </p:nvSpPr>
                <p:spPr bwMode="auto">
                  <a:xfrm flipH="1">
                    <a:off x="3040" y="2280"/>
                    <a:ext cx="0" cy="120"/>
                  </a:xfrm>
                  <a:prstGeom prst="line">
                    <a:avLst/>
                  </a:prstGeom>
                  <a:noFill/>
                  <a:ln w="9525">
                    <a:solidFill>
                      <a:srgbClr val="000000"/>
                    </a:solidFill>
                    <a:round/>
                  </a:ln>
                </p:spPr>
                <p:txBody>
                  <a:bodyPr/>
                  <a:lstStyle/>
                  <a:p>
                    <a:endParaRPr lang="zh-CN" altLang="en-US"/>
                  </a:p>
                </p:txBody>
              </p:sp>
              <p:sp>
                <p:nvSpPr>
                  <p:cNvPr id="139306" name="Line 42"/>
                  <p:cNvSpPr>
                    <a:spLocks noChangeShapeType="1"/>
                  </p:cNvSpPr>
                  <p:nvPr>
                    <p:custDataLst>
                      <p:tags r:id="rId41"/>
                    </p:custDataLst>
                  </p:nvPr>
                </p:nvSpPr>
                <p:spPr bwMode="auto">
                  <a:xfrm flipH="1">
                    <a:off x="3200" y="2220"/>
                    <a:ext cx="0" cy="180"/>
                  </a:xfrm>
                  <a:prstGeom prst="line">
                    <a:avLst/>
                  </a:prstGeom>
                  <a:noFill/>
                  <a:ln w="19050">
                    <a:solidFill>
                      <a:srgbClr val="000000"/>
                    </a:solidFill>
                    <a:round/>
                  </a:ln>
                </p:spPr>
                <p:txBody>
                  <a:bodyPr/>
                  <a:lstStyle/>
                  <a:p>
                    <a:endParaRPr lang="zh-CN" altLang="en-US"/>
                  </a:p>
                </p:txBody>
              </p:sp>
              <p:sp>
                <p:nvSpPr>
                  <p:cNvPr id="139307" name="Line 43"/>
                  <p:cNvSpPr>
                    <a:spLocks noChangeShapeType="1"/>
                  </p:cNvSpPr>
                  <p:nvPr>
                    <p:custDataLst>
                      <p:tags r:id="rId42"/>
                    </p:custDataLst>
                  </p:nvPr>
                </p:nvSpPr>
                <p:spPr bwMode="auto">
                  <a:xfrm flipH="1">
                    <a:off x="3360" y="2280"/>
                    <a:ext cx="0" cy="120"/>
                  </a:xfrm>
                  <a:prstGeom prst="line">
                    <a:avLst/>
                  </a:prstGeom>
                  <a:noFill/>
                  <a:ln w="9525">
                    <a:solidFill>
                      <a:srgbClr val="000000"/>
                    </a:solidFill>
                    <a:round/>
                  </a:ln>
                </p:spPr>
                <p:txBody>
                  <a:bodyPr/>
                  <a:lstStyle/>
                  <a:p>
                    <a:endParaRPr lang="zh-CN" altLang="en-US"/>
                  </a:p>
                </p:txBody>
              </p:sp>
              <p:sp>
                <p:nvSpPr>
                  <p:cNvPr id="139308" name="Line 44"/>
                  <p:cNvSpPr>
                    <a:spLocks noChangeShapeType="1"/>
                  </p:cNvSpPr>
                  <p:nvPr>
                    <p:custDataLst>
                      <p:tags r:id="rId43"/>
                    </p:custDataLst>
                  </p:nvPr>
                </p:nvSpPr>
                <p:spPr bwMode="auto">
                  <a:xfrm flipH="1">
                    <a:off x="3520" y="2280"/>
                    <a:ext cx="0" cy="120"/>
                  </a:xfrm>
                  <a:prstGeom prst="line">
                    <a:avLst/>
                  </a:prstGeom>
                  <a:noFill/>
                  <a:ln w="9525">
                    <a:solidFill>
                      <a:srgbClr val="000000"/>
                    </a:solidFill>
                    <a:round/>
                  </a:ln>
                </p:spPr>
                <p:txBody>
                  <a:bodyPr/>
                  <a:lstStyle/>
                  <a:p>
                    <a:endParaRPr lang="zh-CN" altLang="en-US"/>
                  </a:p>
                </p:txBody>
              </p:sp>
              <p:sp>
                <p:nvSpPr>
                  <p:cNvPr id="139309" name="Line 45"/>
                  <p:cNvSpPr>
                    <a:spLocks noChangeShapeType="1"/>
                  </p:cNvSpPr>
                  <p:nvPr>
                    <p:custDataLst>
                      <p:tags r:id="rId44"/>
                    </p:custDataLst>
                  </p:nvPr>
                </p:nvSpPr>
                <p:spPr bwMode="auto">
                  <a:xfrm flipH="1">
                    <a:off x="3680" y="2280"/>
                    <a:ext cx="0" cy="120"/>
                  </a:xfrm>
                  <a:prstGeom prst="line">
                    <a:avLst/>
                  </a:prstGeom>
                  <a:noFill/>
                  <a:ln w="9525">
                    <a:solidFill>
                      <a:srgbClr val="000000"/>
                    </a:solidFill>
                    <a:round/>
                  </a:ln>
                </p:spPr>
                <p:txBody>
                  <a:bodyPr/>
                  <a:lstStyle/>
                  <a:p>
                    <a:endParaRPr lang="zh-CN" altLang="en-US"/>
                  </a:p>
                </p:txBody>
              </p:sp>
              <p:sp>
                <p:nvSpPr>
                  <p:cNvPr id="139310" name="Line 46"/>
                  <p:cNvSpPr>
                    <a:spLocks noChangeShapeType="1"/>
                  </p:cNvSpPr>
                  <p:nvPr>
                    <p:custDataLst>
                      <p:tags r:id="rId45"/>
                    </p:custDataLst>
                  </p:nvPr>
                </p:nvSpPr>
                <p:spPr bwMode="auto">
                  <a:xfrm flipH="1">
                    <a:off x="3840" y="2280"/>
                    <a:ext cx="0" cy="120"/>
                  </a:xfrm>
                  <a:prstGeom prst="line">
                    <a:avLst/>
                  </a:prstGeom>
                  <a:noFill/>
                  <a:ln w="9525">
                    <a:solidFill>
                      <a:srgbClr val="000000"/>
                    </a:solidFill>
                    <a:round/>
                  </a:ln>
                </p:spPr>
                <p:txBody>
                  <a:bodyPr/>
                  <a:lstStyle/>
                  <a:p>
                    <a:endParaRPr lang="zh-CN" altLang="en-US"/>
                  </a:p>
                </p:txBody>
              </p:sp>
              <p:sp>
                <p:nvSpPr>
                  <p:cNvPr id="139311" name="Line 47"/>
                  <p:cNvSpPr>
                    <a:spLocks noChangeShapeType="1"/>
                  </p:cNvSpPr>
                  <p:nvPr>
                    <p:custDataLst>
                      <p:tags r:id="rId46"/>
                    </p:custDataLst>
                  </p:nvPr>
                </p:nvSpPr>
                <p:spPr bwMode="auto">
                  <a:xfrm flipH="1">
                    <a:off x="4000" y="2160"/>
                    <a:ext cx="0" cy="240"/>
                  </a:xfrm>
                  <a:prstGeom prst="line">
                    <a:avLst/>
                  </a:prstGeom>
                  <a:noFill/>
                  <a:ln w="19050">
                    <a:solidFill>
                      <a:srgbClr val="000000"/>
                    </a:solidFill>
                    <a:round/>
                  </a:ln>
                </p:spPr>
                <p:txBody>
                  <a:bodyPr/>
                  <a:lstStyle/>
                  <a:p>
                    <a:endParaRPr lang="zh-CN" altLang="en-US"/>
                  </a:p>
                </p:txBody>
              </p:sp>
            </p:grpSp>
          </p:grpSp>
        </p:grpSp>
        <p:sp>
          <p:nvSpPr>
            <p:cNvPr id="139312" name="Text Box 48"/>
            <p:cNvSpPr txBox="1">
              <a:spLocks noChangeArrowheads="1"/>
            </p:cNvSpPr>
            <p:nvPr>
              <p:custDataLst>
                <p:tags r:id="rId47"/>
              </p:custDataLst>
            </p:nvPr>
          </p:nvSpPr>
          <p:spPr bwMode="auto">
            <a:xfrm>
              <a:off x="1655" y="981"/>
              <a:ext cx="272" cy="223"/>
            </a:xfrm>
            <a:prstGeom prst="rect">
              <a:avLst/>
            </a:prstGeom>
            <a:noFill/>
            <a:ln w="9525">
              <a:noFill/>
              <a:miter lim="800000"/>
            </a:ln>
            <a:effectLst/>
          </p:spPr>
          <p:txBody>
            <a:bodyPr>
              <a:spAutoFit/>
            </a:bodyPr>
            <a:lstStyle/>
            <a:p>
              <a:pPr algn="l"/>
              <a:r>
                <a:rPr lang="en-US" altLang="zh-CN"/>
                <a:t>0</a:t>
              </a:r>
              <a:endParaRPr lang="en-US" altLang="zh-CN"/>
            </a:p>
          </p:txBody>
        </p:sp>
        <p:sp>
          <p:nvSpPr>
            <p:cNvPr id="139313" name="Text Box 49"/>
            <p:cNvSpPr txBox="1">
              <a:spLocks noChangeArrowheads="1"/>
            </p:cNvSpPr>
            <p:nvPr>
              <p:custDataLst>
                <p:tags r:id="rId48"/>
              </p:custDataLst>
            </p:nvPr>
          </p:nvSpPr>
          <p:spPr bwMode="auto">
            <a:xfrm>
              <a:off x="1655" y="1525"/>
              <a:ext cx="408" cy="223"/>
            </a:xfrm>
            <a:prstGeom prst="rect">
              <a:avLst/>
            </a:prstGeom>
            <a:noFill/>
            <a:ln w="9525">
              <a:noFill/>
              <a:miter lim="800000"/>
            </a:ln>
            <a:effectLst/>
          </p:spPr>
          <p:txBody>
            <a:bodyPr>
              <a:spAutoFit/>
            </a:bodyPr>
            <a:lstStyle/>
            <a:p>
              <a:pPr algn="l"/>
              <a:r>
                <a:rPr lang="en-US" altLang="zh-CN"/>
                <a:t>5</a:t>
              </a:r>
              <a:endParaRPr lang="en-US" altLang="zh-CN"/>
            </a:p>
          </p:txBody>
        </p:sp>
        <p:sp>
          <p:nvSpPr>
            <p:cNvPr id="139314" name="Text Box 50"/>
            <p:cNvSpPr txBox="1">
              <a:spLocks noChangeArrowheads="1"/>
            </p:cNvSpPr>
            <p:nvPr>
              <p:custDataLst>
                <p:tags r:id="rId49"/>
              </p:custDataLst>
            </p:nvPr>
          </p:nvSpPr>
          <p:spPr bwMode="auto">
            <a:xfrm>
              <a:off x="1565" y="2115"/>
              <a:ext cx="545" cy="223"/>
            </a:xfrm>
            <a:prstGeom prst="rect">
              <a:avLst/>
            </a:prstGeom>
            <a:noFill/>
            <a:ln w="9525">
              <a:noFill/>
              <a:miter lim="800000"/>
            </a:ln>
            <a:effectLst/>
          </p:spPr>
          <p:txBody>
            <a:bodyPr>
              <a:spAutoFit/>
            </a:bodyPr>
            <a:lstStyle/>
            <a:p>
              <a:pPr algn="l"/>
              <a:r>
                <a:rPr lang="en-US" altLang="zh-CN"/>
                <a:t>10</a:t>
              </a:r>
              <a:endParaRPr lang="en-US" altLang="zh-CN"/>
            </a:p>
          </p:txBody>
        </p:sp>
      </p:grpSp>
      <p:grpSp>
        <p:nvGrpSpPr>
          <p:cNvPr id="11" name="Group 51" title=""/>
          <p:cNvGrpSpPr/>
          <p:nvPr>
            <p:custDataLst>
              <p:tags r:id="rId50"/>
            </p:custDataLst>
          </p:nvPr>
        </p:nvGrpSpPr>
        <p:grpSpPr>
          <a:xfrm>
            <a:off x="3035300" y="2855910"/>
            <a:ext cx="863600" cy="2376487"/>
            <a:chOff x="1338" y="1344"/>
            <a:chExt cx="544" cy="1769"/>
          </a:xfrm>
        </p:grpSpPr>
        <p:sp>
          <p:nvSpPr>
            <p:cNvPr id="139316" name="Rectangle 52"/>
            <p:cNvSpPr>
              <a:spLocks noChangeArrowheads="1"/>
            </p:cNvSpPr>
            <p:nvPr>
              <p:custDataLst>
                <p:tags r:id="rId51"/>
              </p:custDataLst>
            </p:nvPr>
          </p:nvSpPr>
          <p:spPr bwMode="auto">
            <a:xfrm>
              <a:off x="1338" y="2568"/>
              <a:ext cx="544" cy="545"/>
            </a:xfrm>
            <a:prstGeom prst="rect">
              <a:avLst/>
            </a:prstGeom>
            <a:gradFill rotWithShape="1">
              <a:gsLst>
                <a:gs pos="0">
                  <a:schemeClr val="bg2"/>
                </a:gs>
                <a:gs pos="50000">
                  <a:schemeClr val="bg2">
                    <a:gamma/>
                    <a:shade val="46275"/>
                    <a:invGamma/>
                  </a:schemeClr>
                </a:gs>
                <a:gs pos="100000">
                  <a:schemeClr val="bg2"/>
                </a:gs>
              </a:gsLst>
              <a:lin ang="0" scaled="1"/>
            </a:gradFill>
            <a:ln w="9525">
              <a:solidFill>
                <a:srgbClr val="FF0000"/>
              </a:solidFill>
              <a:miter lim="800000"/>
            </a:ln>
            <a:effectLst/>
          </p:spPr>
          <p:txBody>
            <a:bodyPr wrap="none" anchor="ctr"/>
            <a:lstStyle/>
            <a:p>
              <a:endParaRPr lang="zh-CN" altLang="en-US"/>
            </a:p>
          </p:txBody>
        </p:sp>
        <p:sp>
          <p:nvSpPr>
            <p:cNvPr id="139317" name="Line 53"/>
            <p:cNvSpPr>
              <a:spLocks noChangeShapeType="1"/>
            </p:cNvSpPr>
            <p:nvPr>
              <p:custDataLst>
                <p:tags r:id="rId52"/>
              </p:custDataLst>
            </p:nvPr>
          </p:nvSpPr>
          <p:spPr bwMode="auto">
            <a:xfrm>
              <a:off x="1610" y="1344"/>
              <a:ext cx="11" cy="1224"/>
            </a:xfrm>
            <a:prstGeom prst="line">
              <a:avLst/>
            </a:prstGeom>
            <a:noFill/>
            <a:ln w="57150">
              <a:solidFill>
                <a:srgbClr val="FF0000"/>
              </a:solidFill>
              <a:round/>
            </a:ln>
            <a:effectLst/>
          </p:spPr>
          <p:txBody>
            <a:bodyPr/>
            <a:lstStyle/>
            <a:p>
              <a:endParaRPr lang="zh-CN" altLang="en-US"/>
            </a:p>
          </p:txBody>
        </p:sp>
      </p:grpSp>
      <p:sp>
        <p:nvSpPr>
          <p:cNvPr id="139318" name="Text Box 54" title="">
            <a:hlinkClick r:id="rId54" action="ppaction://hlinksldjump"/>
          </p:cNvPr>
          <p:cNvSpPr txBox="1">
            <a:spLocks noChangeArrowheads="1"/>
          </p:cNvSpPr>
          <p:nvPr>
            <p:custDataLst>
              <p:tags r:id="rId53"/>
            </p:custDataLst>
          </p:nvPr>
        </p:nvSpPr>
        <p:spPr bwMode="auto">
          <a:xfrm>
            <a:off x="632113" y="2854620"/>
            <a:ext cx="859790" cy="2808287"/>
          </a:xfrm>
          <a:prstGeom prst="rect">
            <a:avLst/>
          </a:prstGeom>
          <a:noFill/>
          <a:ln w="9525">
            <a:noFill/>
            <a:miter lim="800000"/>
          </a:ln>
          <a:effectLst/>
        </p:spPr>
        <p:txBody>
          <a:bodyPr vert="eaVert">
            <a:spAutoFit/>
          </a:bodyPr>
          <a:lstStyle/>
          <a:p>
            <a:pPr algn="l"/>
            <a:r>
              <a:rPr lang="zh-CN" altLang="en-US" sz="4400" b="1">
                <a:solidFill>
                  <a:srgbClr val="FF0066"/>
                </a:solidFill>
              </a:rPr>
              <a:t>受力分析</a:t>
            </a:r>
            <a:endParaRPr lang="zh-CN" altLang="en-US" sz="4400" b="1">
              <a:solidFill>
                <a:srgbClr val="FF0066"/>
              </a:solidFill>
            </a:endParaRPr>
          </a:p>
        </p:txBody>
      </p:sp>
      <p:sp>
        <p:nvSpPr>
          <p:cNvPr id="139319" name="Rectangle 55" title=""/>
          <p:cNvSpPr>
            <a:spLocks noChangeArrowheads="1"/>
          </p:cNvSpPr>
          <p:nvPr>
            <p:custDataLst>
              <p:tags r:id="rId55"/>
            </p:custDataLst>
          </p:nvPr>
        </p:nvSpPr>
        <p:spPr bwMode="auto">
          <a:xfrm>
            <a:off x="6596066" y="2149781"/>
            <a:ext cx="3676679" cy="922020"/>
          </a:xfrm>
          <a:prstGeom prst="rect">
            <a:avLst/>
          </a:prstGeom>
          <a:noFill/>
          <a:ln w="9525">
            <a:noFill/>
            <a:miter lim="800000"/>
          </a:ln>
          <a:effectLst/>
        </p:spPr>
        <p:txBody>
          <a:bodyPr wrap="square">
            <a:spAutoFit/>
          </a:bodyPr>
          <a:lstStyle/>
          <a:p>
            <a:pPr algn="l">
              <a:spcBef>
                <a:spcPct val="0"/>
              </a:spcBef>
            </a:pPr>
            <a:r>
              <a:rPr lang="en-US" altLang="zh-CN" sz="5400" b="1">
                <a:solidFill>
                  <a:srgbClr val="FF0000"/>
                </a:solidFill>
              </a:rPr>
              <a:t>F</a:t>
            </a:r>
            <a:r>
              <a:rPr lang="zh-CN" altLang="en-US" sz="4430" b="1" baseline="-25000">
                <a:solidFill>
                  <a:srgbClr val="FF0000"/>
                </a:solidFill>
              </a:rPr>
              <a:t>浮</a:t>
            </a:r>
            <a:r>
              <a:rPr lang="zh-CN" altLang="en-US" sz="5400" b="1" baseline="-25000">
                <a:solidFill>
                  <a:srgbClr val="FF0000"/>
                </a:solidFill>
              </a:rPr>
              <a:t> </a:t>
            </a:r>
            <a:r>
              <a:rPr lang="en-US" altLang="zh-CN" sz="5400" b="1">
                <a:solidFill>
                  <a:srgbClr val="FF0000"/>
                </a:solidFill>
              </a:rPr>
              <a:t>+ F</a:t>
            </a:r>
            <a:r>
              <a:rPr lang="zh-CN" altLang="en-US" sz="4000" b="1" baseline="-25000">
                <a:solidFill>
                  <a:srgbClr val="FF0000"/>
                </a:solidFill>
              </a:rPr>
              <a:t>拉</a:t>
            </a:r>
            <a:r>
              <a:rPr lang="zh-CN" altLang="en-US" sz="5400" b="1" baseline="-25000">
                <a:solidFill>
                  <a:srgbClr val="FF0000"/>
                </a:solidFill>
              </a:rPr>
              <a:t> </a:t>
            </a:r>
            <a:r>
              <a:rPr lang="en-US" altLang="zh-CN" sz="5400" b="1">
                <a:solidFill>
                  <a:srgbClr val="FF0000"/>
                </a:solidFill>
              </a:rPr>
              <a:t>= G</a:t>
            </a:r>
            <a:endParaRPr lang="en-US" altLang="zh-CN" sz="5400" b="1">
              <a:solidFill>
                <a:srgbClr val="FF0000"/>
              </a:solidFill>
            </a:endParaRPr>
          </a:p>
        </p:txBody>
      </p:sp>
      <p:sp>
        <p:nvSpPr>
          <p:cNvPr id="139320" name="Line 56" title=""/>
          <p:cNvSpPr>
            <a:spLocks noChangeShapeType="1"/>
          </p:cNvSpPr>
          <p:nvPr>
            <p:custDataLst>
              <p:tags r:id="rId56"/>
            </p:custDataLst>
          </p:nvPr>
        </p:nvSpPr>
        <p:spPr bwMode="auto">
          <a:xfrm flipH="1">
            <a:off x="3468688" y="4222747"/>
            <a:ext cx="0" cy="1584325"/>
          </a:xfrm>
          <a:prstGeom prst="line">
            <a:avLst/>
          </a:prstGeom>
          <a:noFill/>
          <a:ln w="127000">
            <a:solidFill>
              <a:schemeClr val="hlink"/>
            </a:solidFill>
            <a:round/>
            <a:tailEnd type="triangle" w="med" len="med"/>
          </a:ln>
          <a:effectLst/>
        </p:spPr>
        <p:txBody>
          <a:bodyPr/>
          <a:lstStyle/>
          <a:p>
            <a:endParaRPr lang="zh-CN" altLang="en-US"/>
          </a:p>
        </p:txBody>
      </p:sp>
      <p:sp>
        <p:nvSpPr>
          <p:cNvPr id="139321" name="Text Box 57" title=""/>
          <p:cNvSpPr txBox="1">
            <a:spLocks noChangeArrowheads="1"/>
          </p:cNvSpPr>
          <p:nvPr>
            <p:custDataLst>
              <p:tags r:id="rId57"/>
            </p:custDataLst>
          </p:nvPr>
        </p:nvSpPr>
        <p:spPr bwMode="auto">
          <a:xfrm>
            <a:off x="3611563" y="4943472"/>
            <a:ext cx="792162" cy="768350"/>
          </a:xfrm>
          <a:prstGeom prst="rect">
            <a:avLst/>
          </a:prstGeom>
          <a:noFill/>
          <a:ln w="9525">
            <a:noFill/>
            <a:miter lim="800000"/>
          </a:ln>
          <a:effectLst/>
        </p:spPr>
        <p:txBody>
          <a:bodyPr>
            <a:spAutoFit/>
          </a:bodyPr>
          <a:lstStyle/>
          <a:p>
            <a:pPr algn="l"/>
            <a:r>
              <a:rPr lang="en-US" altLang="zh-CN" sz="4400" b="1"/>
              <a:t>G</a:t>
            </a:r>
            <a:endParaRPr lang="en-US" altLang="zh-CN" sz="4400" b="1"/>
          </a:p>
        </p:txBody>
      </p:sp>
      <p:sp>
        <p:nvSpPr>
          <p:cNvPr id="139322" name="Line 58" title=""/>
          <p:cNvSpPr>
            <a:spLocks noChangeShapeType="1"/>
          </p:cNvSpPr>
          <p:nvPr>
            <p:custDataLst>
              <p:tags r:id="rId58"/>
            </p:custDataLst>
          </p:nvPr>
        </p:nvSpPr>
        <p:spPr bwMode="auto">
          <a:xfrm flipH="1" flipV="1">
            <a:off x="3468688" y="2927347"/>
            <a:ext cx="0" cy="1082675"/>
          </a:xfrm>
          <a:prstGeom prst="line">
            <a:avLst/>
          </a:prstGeom>
          <a:noFill/>
          <a:ln w="101600">
            <a:solidFill>
              <a:srgbClr val="FF3300"/>
            </a:solidFill>
            <a:round/>
            <a:tailEnd type="triangle" w="med" len="med"/>
          </a:ln>
          <a:effectLst/>
        </p:spPr>
        <p:txBody>
          <a:bodyPr/>
          <a:lstStyle/>
          <a:p>
            <a:endParaRPr lang="zh-CN" altLang="en-US"/>
          </a:p>
        </p:txBody>
      </p:sp>
      <p:sp>
        <p:nvSpPr>
          <p:cNvPr id="139323" name="Text Box 59" title=""/>
          <p:cNvSpPr txBox="1">
            <a:spLocks noChangeArrowheads="1"/>
          </p:cNvSpPr>
          <p:nvPr>
            <p:custDataLst>
              <p:tags r:id="rId59"/>
            </p:custDataLst>
          </p:nvPr>
        </p:nvSpPr>
        <p:spPr bwMode="auto">
          <a:xfrm>
            <a:off x="3540125" y="2855910"/>
            <a:ext cx="1584325" cy="768350"/>
          </a:xfrm>
          <a:prstGeom prst="rect">
            <a:avLst/>
          </a:prstGeom>
          <a:noFill/>
          <a:ln w="9525">
            <a:noFill/>
            <a:miter lim="800000"/>
          </a:ln>
          <a:effectLst/>
        </p:spPr>
        <p:txBody>
          <a:bodyPr>
            <a:spAutoFit/>
          </a:bodyPr>
          <a:lstStyle/>
          <a:p>
            <a:pPr algn="l"/>
            <a:r>
              <a:rPr lang="en-US" altLang="zh-CN" sz="4400" b="1"/>
              <a:t>F</a:t>
            </a:r>
            <a:r>
              <a:rPr lang="zh-CN" altLang="en-US" sz="2800" b="1"/>
              <a:t>拉</a:t>
            </a:r>
            <a:endParaRPr lang="zh-CN" altLang="en-US" sz="2800" b="1"/>
          </a:p>
        </p:txBody>
      </p:sp>
      <p:sp>
        <p:nvSpPr>
          <p:cNvPr id="139324" name="Line 60" title=""/>
          <p:cNvSpPr>
            <a:spLocks noChangeShapeType="1"/>
          </p:cNvSpPr>
          <p:nvPr>
            <p:custDataLst>
              <p:tags r:id="rId60"/>
            </p:custDataLst>
          </p:nvPr>
        </p:nvSpPr>
        <p:spPr bwMode="auto">
          <a:xfrm flipH="1" flipV="1">
            <a:off x="3468688" y="3575047"/>
            <a:ext cx="0" cy="647700"/>
          </a:xfrm>
          <a:prstGeom prst="line">
            <a:avLst/>
          </a:prstGeom>
          <a:noFill/>
          <a:ln w="152400">
            <a:solidFill>
              <a:srgbClr val="FFFF00"/>
            </a:solidFill>
            <a:round/>
            <a:tailEnd type="triangle" w="med" len="med"/>
          </a:ln>
          <a:effectLst/>
        </p:spPr>
        <p:txBody>
          <a:bodyPr/>
          <a:lstStyle/>
          <a:p>
            <a:endParaRPr lang="zh-CN" altLang="en-US"/>
          </a:p>
        </p:txBody>
      </p:sp>
      <p:sp>
        <p:nvSpPr>
          <p:cNvPr id="139325" name="Text Box 61" title=""/>
          <p:cNvSpPr txBox="1">
            <a:spLocks noChangeArrowheads="1"/>
          </p:cNvSpPr>
          <p:nvPr>
            <p:custDataLst>
              <p:tags r:id="rId61"/>
            </p:custDataLst>
          </p:nvPr>
        </p:nvSpPr>
        <p:spPr bwMode="auto">
          <a:xfrm>
            <a:off x="2243138" y="3503610"/>
            <a:ext cx="1152525" cy="768350"/>
          </a:xfrm>
          <a:prstGeom prst="rect">
            <a:avLst/>
          </a:prstGeom>
          <a:noFill/>
          <a:ln w="9525">
            <a:noFill/>
            <a:miter lim="800000"/>
          </a:ln>
          <a:effectLst/>
        </p:spPr>
        <p:txBody>
          <a:bodyPr>
            <a:spAutoFit/>
          </a:bodyPr>
          <a:lstStyle/>
          <a:p>
            <a:pPr algn="l"/>
            <a:r>
              <a:rPr lang="en-US" altLang="zh-CN" sz="4400" b="1" i="1">
                <a:solidFill>
                  <a:srgbClr val="FF0000"/>
                </a:solidFill>
              </a:rPr>
              <a:t>F</a:t>
            </a:r>
            <a:r>
              <a:rPr lang="zh-CN" altLang="en-US" sz="4400" b="1" baseline="-25000">
                <a:solidFill>
                  <a:srgbClr val="FF0000"/>
                </a:solidFill>
              </a:rPr>
              <a:t>浮</a:t>
            </a:r>
            <a:endParaRPr lang="zh-CN" altLang="en-US" sz="4400" b="1">
              <a:solidFill>
                <a:srgbClr val="FF0000"/>
              </a:solidFill>
            </a:endParaRPr>
          </a:p>
        </p:txBody>
      </p:sp>
      <p:sp>
        <p:nvSpPr>
          <p:cNvPr id="139326" name="AutoShape 62" title=""/>
          <p:cNvSpPr>
            <a:spLocks noChangeArrowheads="1"/>
          </p:cNvSpPr>
          <p:nvPr>
            <p:custDataLst>
              <p:tags r:id="rId62"/>
            </p:custDataLst>
          </p:nvPr>
        </p:nvSpPr>
        <p:spPr bwMode="auto">
          <a:xfrm>
            <a:off x="7667636" y="3221351"/>
            <a:ext cx="1511300" cy="2016125"/>
          </a:xfrm>
          <a:prstGeom prst="downArrow">
            <a:avLst>
              <a:gd name="adj1" fmla="val 50000"/>
              <a:gd name="adj2" fmla="val 33351"/>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ln>
          <a:effectLst/>
        </p:spPr>
        <p:txBody>
          <a:bodyPr vert="eaVert" wrap="none" anchor="ctr"/>
          <a:lstStyle/>
          <a:p>
            <a:endParaRPr lang="zh-CN" altLang="en-US"/>
          </a:p>
        </p:txBody>
      </p:sp>
      <p:sp>
        <p:nvSpPr>
          <p:cNvPr id="139327" name="Text Box 63" title="">
            <a:hlinkClick r:id="rId64" action="ppaction://hlinksldjump"/>
          </p:cNvPr>
          <p:cNvSpPr txBox="1">
            <a:spLocks noChangeArrowheads="1"/>
          </p:cNvSpPr>
          <p:nvPr>
            <p:custDataLst>
              <p:tags r:id="rId63"/>
            </p:custDataLst>
          </p:nvPr>
        </p:nvSpPr>
        <p:spPr bwMode="auto">
          <a:xfrm>
            <a:off x="6667504" y="5221615"/>
            <a:ext cx="3641751" cy="922020"/>
          </a:xfrm>
          <a:prstGeom prst="rect">
            <a:avLst/>
          </a:prstGeom>
          <a:noFill/>
          <a:ln w="9525">
            <a:noFill/>
            <a:miter lim="800000"/>
          </a:ln>
          <a:effectLst/>
        </p:spPr>
        <p:txBody>
          <a:bodyPr wrap="square">
            <a:spAutoFit/>
          </a:bodyPr>
          <a:lstStyle/>
          <a:p>
            <a:pPr algn="l"/>
            <a:r>
              <a:rPr lang="en-US" altLang="zh-CN" sz="5400" b="1">
                <a:solidFill>
                  <a:srgbClr val="FF0000"/>
                </a:solidFill>
              </a:rPr>
              <a:t>F</a:t>
            </a:r>
            <a:r>
              <a:rPr lang="zh-CN" altLang="en-US" sz="4400" b="1" baseline="-25000">
                <a:solidFill>
                  <a:srgbClr val="FF0000"/>
                </a:solidFill>
              </a:rPr>
              <a:t>浮</a:t>
            </a:r>
            <a:r>
              <a:rPr lang="zh-CN" altLang="en-US" sz="5400" b="1" baseline="-25000">
                <a:solidFill>
                  <a:srgbClr val="FF0000"/>
                </a:solidFill>
              </a:rPr>
              <a:t> </a:t>
            </a:r>
            <a:r>
              <a:rPr lang="en-US" altLang="zh-CN" sz="5400" b="1">
                <a:solidFill>
                  <a:srgbClr val="FF0000"/>
                </a:solidFill>
              </a:rPr>
              <a:t>= G</a:t>
            </a:r>
            <a:r>
              <a:rPr lang="zh-CN" altLang="en-US" sz="5400" b="1">
                <a:solidFill>
                  <a:srgbClr val="FF0000"/>
                </a:solidFill>
              </a:rPr>
              <a:t>－</a:t>
            </a:r>
            <a:r>
              <a:rPr lang="en-US" altLang="zh-CN" sz="5400" b="1">
                <a:solidFill>
                  <a:srgbClr val="FF0000"/>
                </a:solidFill>
              </a:rPr>
              <a:t>F</a:t>
            </a:r>
            <a:r>
              <a:rPr lang="zh-CN" altLang="en-US" sz="4000" b="1" baseline="-25000">
                <a:solidFill>
                  <a:srgbClr val="FF0000"/>
                </a:solidFill>
              </a:rPr>
              <a:t>拉</a:t>
            </a:r>
            <a:endParaRPr lang="zh-CN" altLang="en-US" sz="4000" b="1" baseline="-25000">
              <a:solidFill>
                <a:srgbClr val="FF0000"/>
              </a:solidFill>
            </a:endParaRPr>
          </a:p>
        </p:txBody>
      </p:sp>
      <p:grpSp>
        <p:nvGrpSpPr>
          <p:cNvPr id="12" name="组合 11" title=""/>
          <p:cNvGrpSpPr/>
          <p:nvPr>
            <p:custDataLst>
              <p:tags r:id="rId65"/>
            </p:custDataLst>
          </p:nvPr>
        </p:nvGrpSpPr>
        <p:grpSpPr>
          <a:xfrm>
            <a:off x="635" y="135255"/>
            <a:ext cx="12033885" cy="853305"/>
            <a:chOff x="0" y="378"/>
            <a:chExt cx="19200" cy="1344"/>
          </a:xfrm>
        </p:grpSpPr>
        <p:sp>
          <p:nvSpPr>
            <p:cNvPr id="31" name="矩形 30"/>
            <p:cNvSpPr/>
            <p:nvPr>
              <p:custDataLst>
                <p:tags r:id="rId6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6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68"/>
              </p:custDataLst>
            </p:nvPr>
          </p:nvGrpSpPr>
          <p:grpSpPr>
            <a:xfrm>
              <a:off x="494" y="378"/>
              <a:ext cx="11946" cy="1332"/>
              <a:chOff x="487" y="636"/>
              <a:chExt cx="11240" cy="1150"/>
            </a:xfrm>
          </p:grpSpPr>
          <p:sp>
            <p:nvSpPr>
              <p:cNvPr id="34" name="文本框 33"/>
              <p:cNvSpPr txBox="1"/>
              <p:nvPr>
                <p:custDataLst>
                  <p:tags r:id="rId69"/>
                </p:custDataLst>
              </p:nvPr>
            </p:nvSpPr>
            <p:spPr>
              <a:xfrm>
                <a:off x="2379" y="854"/>
                <a:ext cx="9348" cy="814"/>
              </a:xfrm>
              <a:prstGeom prst="rect">
                <a:avLst/>
              </a:prstGeom>
              <a:noFill/>
            </p:spPr>
            <p:txBody>
              <a:bodyPr wrap="square" rtlCol="0">
                <a:spAutoFit/>
              </a:bodyPr>
              <a:lstStyle/>
              <a:p>
                <a:r>
                  <a:rPr lang="zh-CN" altLang="zh-CN" sz="3300" b="1">
                    <a:solidFill>
                      <a:srgbClr val="002060"/>
                    </a:solidFill>
                    <a:latin typeface="+mj-ea"/>
                    <a:ea typeface="+mj-ea"/>
                    <a:sym typeface="+mn-ea"/>
                  </a:rPr>
                  <a:t>测量浮力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17" name="椭圆 16"/>
              <p:cNvSpPr/>
              <p:nvPr>
                <p:custDataLst>
                  <p:tags r:id="rId7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3" name="矩形 6"/>
              <p:cNvSpPr/>
              <p:nvPr>
                <p:custDataLst>
                  <p:tags r:id="rId71"/>
                </p:custDataLst>
              </p:nvPr>
            </p:nvSpPr>
            <p:spPr>
              <a:xfrm>
                <a:off x="488"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三</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13" name="文本框 12" title=""/>
          <p:cNvSpPr txBox="1"/>
          <p:nvPr>
            <p:custDataLst>
              <p:tags r:id="rId72"/>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9274"/>
                                        </p:tgtEl>
                                        <p:attrNameLst>
                                          <p:attrName>style.visibility</p:attrName>
                                        </p:attrNameLst>
                                      </p:cBhvr>
                                      <p:to>
                                        <p:strVal val="visible"/>
                                      </p:to>
                                    </p:set>
                                    <p:animEffect transition="in" filter="wipe(right)">
                                      <p:cBhvr>
                                        <p:cTn id="7" dur="500"/>
                                        <p:tgtEl>
                                          <p:spTgt spid="13927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gtEl>
                                        <p:attrNameLst>
                                          <p:attrName>style.visibility</p:attrName>
                                        </p:attrNameLst>
                                      </p:cBhvr>
                                      <p:to>
                                        <p:strVal val="visible"/>
                                      </p:to>
                                    </p:set>
                                    <p:animEffect transition="in" filter="wipe(up)">
                                      <p:cBhvr>
                                        <p:cTn id="12" dur="500"/>
                                        <p:tgtEl>
                                          <p:spTgt spid="139267"/>
                                        </p:tgtEl>
                                      </p:cBhvr>
                                    </p:animEffect>
                                  </p:childTnLst>
                                </p:cTn>
                              </p:par>
                              <p:par>
                                <p:cTn id="13" presetID="64" presetClass="path" presetSubtype="0" accel="50000" decel="50000" fill="hold" nodeType="withEffect">
                                  <p:stCondLst>
                                    <p:cond delay="500"/>
                                  </p:stCondLst>
                                  <p:childTnLst>
                                    <p:animMotion origin="layout" path="M 0.00017 0.00508 L 0.00017 -0.08902" pathEditMode="relative" rAng="0" ptsTypes="AA">
                                      <p:cBhvr>
                                        <p:cTn id="14" dur="3000" fill="hold"/>
                                        <p:tgtEl>
                                          <p:spTgt spid="11"/>
                                        </p:tgtEl>
                                        <p:attrNameLst>
                                          <p:attrName>ppt_x</p:attrName>
                                          <p:attrName>ppt_y</p:attrName>
                                        </p:attrNameLst>
                                      </p:cBhvr>
                                      <p:rCtr x="0" y="-47"/>
                                    </p:animMotion>
                                  </p:childTnLst>
                                </p:cTn>
                              </p:par>
                              <p:par>
                                <p:cTn id="15" presetID="22" presetClass="entr" presetSubtype="4" fill="hold" grpId="0" nodeType="withEffect">
                                  <p:stCondLst>
                                    <p:cond delay="0"/>
                                  </p:stCondLst>
                                  <p:childTnLst>
                                    <p:set>
                                      <p:cBhvr>
                                        <p:cTn id="16" dur="1" fill="hold">
                                          <p:stCondLst>
                                            <p:cond delay="0"/>
                                          </p:stCondLst>
                                        </p:cTn>
                                        <p:tgtEl>
                                          <p:spTgt spid="139268"/>
                                        </p:tgtEl>
                                        <p:attrNameLst>
                                          <p:attrName>style.visibility</p:attrName>
                                        </p:attrNameLst>
                                      </p:cBhvr>
                                      <p:to>
                                        <p:strVal val="visible"/>
                                      </p:to>
                                    </p:set>
                                    <p:animEffect transition="in" filter="wipe(down)">
                                      <p:cBhvr>
                                        <p:cTn id="17" dur="3000"/>
                                        <p:tgtEl>
                                          <p:spTgt spid="13926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9318"/>
                                        </p:tgtEl>
                                        <p:attrNameLst>
                                          <p:attrName>style.visibility</p:attrName>
                                        </p:attrNameLst>
                                      </p:cBhvr>
                                      <p:to>
                                        <p:strVal val="visible"/>
                                      </p:to>
                                    </p:set>
                                    <p:animEffect transition="in" filter="wipe(up)">
                                      <p:cBhvr>
                                        <p:cTn id="22" dur="500"/>
                                        <p:tgtEl>
                                          <p:spTgt spid="139318"/>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9321"/>
                                        </p:tgtEl>
                                        <p:attrNameLst>
                                          <p:attrName>style.visibility</p:attrName>
                                        </p:attrNameLst>
                                      </p:cBhvr>
                                      <p:to>
                                        <p:strVal val="visible"/>
                                      </p:to>
                                    </p:set>
                                    <p:animEffect transition="in" filter="wipe(up)">
                                      <p:cBhvr>
                                        <p:cTn id="27" dur="500"/>
                                        <p:tgtEl>
                                          <p:spTgt spid="1393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9320"/>
                                        </p:tgtEl>
                                        <p:attrNameLst>
                                          <p:attrName>style.visibility</p:attrName>
                                        </p:attrNameLst>
                                      </p:cBhvr>
                                      <p:to>
                                        <p:strVal val="visible"/>
                                      </p:to>
                                    </p:set>
                                    <p:animEffect transition="in" filter="wipe(up)">
                                      <p:cBhvr>
                                        <p:cTn id="30" dur="500"/>
                                        <p:tgtEl>
                                          <p:spTgt spid="139320"/>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9323"/>
                                        </p:tgtEl>
                                        <p:attrNameLst>
                                          <p:attrName>style.visibility</p:attrName>
                                        </p:attrNameLst>
                                      </p:cBhvr>
                                      <p:to>
                                        <p:strVal val="visible"/>
                                      </p:to>
                                    </p:set>
                                    <p:animEffect transition="in" filter="wipe(down)">
                                      <p:cBhvr>
                                        <p:cTn id="35" dur="500"/>
                                        <p:tgtEl>
                                          <p:spTgt spid="1393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9322"/>
                                        </p:tgtEl>
                                        <p:attrNameLst>
                                          <p:attrName>style.visibility</p:attrName>
                                        </p:attrNameLst>
                                      </p:cBhvr>
                                      <p:to>
                                        <p:strVal val="visible"/>
                                      </p:to>
                                    </p:set>
                                    <p:animEffect transition="in" filter="wipe(down)">
                                      <p:cBhvr>
                                        <p:cTn id="38" dur="500"/>
                                        <p:tgtEl>
                                          <p:spTgt spid="139322"/>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9324"/>
                                        </p:tgtEl>
                                        <p:attrNameLst>
                                          <p:attrName>style.visibility</p:attrName>
                                        </p:attrNameLst>
                                      </p:cBhvr>
                                      <p:to>
                                        <p:strVal val="visible"/>
                                      </p:to>
                                    </p:set>
                                    <p:animEffect transition="in" filter="wipe(down)">
                                      <p:cBhvr>
                                        <p:cTn id="43" dur="500"/>
                                        <p:tgtEl>
                                          <p:spTgt spid="1393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9325"/>
                                        </p:tgtEl>
                                        <p:attrNameLst>
                                          <p:attrName>style.visibility</p:attrName>
                                        </p:attrNameLst>
                                      </p:cBhvr>
                                      <p:to>
                                        <p:strVal val="visible"/>
                                      </p:to>
                                    </p:set>
                                    <p:animEffect transition="in" filter="wipe(down)">
                                      <p:cBhvr>
                                        <p:cTn id="46" dur="500"/>
                                        <p:tgtEl>
                                          <p:spTgt spid="139325"/>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9319"/>
                                        </p:tgtEl>
                                        <p:attrNameLst>
                                          <p:attrName>style.visibility</p:attrName>
                                        </p:attrNameLst>
                                      </p:cBhvr>
                                      <p:to>
                                        <p:strVal val="visible"/>
                                      </p:to>
                                    </p:set>
                                    <p:animEffect transition="in" filter="wipe(left)">
                                      <p:cBhvr>
                                        <p:cTn id="51" dur="500"/>
                                        <p:tgtEl>
                                          <p:spTgt spid="139319"/>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39326"/>
                                        </p:tgtEl>
                                        <p:attrNameLst>
                                          <p:attrName>style.visibility</p:attrName>
                                        </p:attrNameLst>
                                      </p:cBhvr>
                                      <p:to>
                                        <p:strVal val="visible"/>
                                      </p:to>
                                    </p:set>
                                    <p:animEffect transition="in" filter="wipe(up)">
                                      <p:cBhvr>
                                        <p:cTn id="56" dur="500"/>
                                        <p:tgtEl>
                                          <p:spTgt spid="139326"/>
                                        </p:tgtEl>
                                      </p:cBhvr>
                                    </p:animEffect>
                                  </p:childTnLst>
                                </p:cTn>
                              </p:par>
                            </p:childTnLst>
                          </p:cTn>
                        </p:par>
                      </p:childTnLst>
                    </p:cTn>
                  </p:par>
                  <p:par>
                    <p:cTn id="57" fill="hold" nodeType="clickPar">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9327"/>
                                        </p:tgtEl>
                                        <p:attrNameLst>
                                          <p:attrName>style.visibility</p:attrName>
                                        </p:attrNameLst>
                                      </p:cBhvr>
                                      <p:to>
                                        <p:strVal val="visible"/>
                                      </p:to>
                                    </p:set>
                                    <p:animEffect transition="in" filter="wipe(left)">
                                      <p:cBhvr>
                                        <p:cTn id="61" dur="500"/>
                                        <p:tgtEl>
                                          <p:spTgt spid="139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nimBg="1"/>
      <p:bldP spid="139268" grpId="0" animBg="1"/>
      <p:bldP spid="139274" grpId="0" animBg="1"/>
      <p:bldP spid="139318" grpId="0" animBg="1"/>
      <p:bldP spid="139319" grpId="0" animBg="1"/>
      <p:bldP spid="139320" grpId="0" animBg="1"/>
      <p:bldP spid="139321" grpId="0" animBg="1"/>
      <p:bldP spid="139322" grpId="0" animBg="1"/>
      <p:bldP spid="139323" grpId="0" animBg="1"/>
      <p:bldP spid="139324" grpId="0" animBg="1"/>
      <p:bldP spid="139325" grpId="0" animBg="1"/>
      <p:bldP spid="139326" grpId="0" animBg="1"/>
      <p:bldP spid="139327"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217805" y="1268730"/>
            <a:ext cx="11482070" cy="2330450"/>
          </a:xfrm>
          <a:prstGeom prst="rect">
            <a:avLst/>
          </a:prstGeom>
          <a:noFill/>
        </p:spPr>
        <p:txBody>
          <a:bodyPr wrap="square" rtlCol="0" anchor="t">
            <a:spAutoFit/>
          </a:bodyPr>
          <a:lstStyle/>
          <a:p>
            <a:pPr marL="173355" indent="-173355">
              <a:lnSpc>
                <a:spcPct val="130000"/>
              </a:lnSpc>
              <a:spcBef>
                <a:spcPct val="0"/>
              </a:spcBef>
              <a:spcAft>
                <a:spcPct val="0"/>
              </a:spcAft>
            </a:pPr>
            <a:r>
              <a:rPr lang="en-US" altLang="zh-CN" sz="2800">
                <a:solidFill>
                  <a:srgbClr val="002060"/>
                </a:solidFill>
                <a:latin typeface="华文宋体" panose="02010600040101010101" charset="-122"/>
                <a:ea typeface="华文宋体" panose="02010600040101010101" charset="-122"/>
                <a:cs typeface="华文宋体" panose="02010600040101010101" charset="-122"/>
                <a:sym typeface="+mn-ea"/>
              </a:rPr>
              <a:t>1. </a:t>
            </a:r>
            <a:r>
              <a:rPr sz="2800">
                <a:solidFill>
                  <a:srgbClr val="002060"/>
                </a:solidFill>
                <a:latin typeface="华文宋体" panose="02010600040101010101" charset="-122"/>
                <a:ea typeface="华文宋体" panose="02010600040101010101" charset="-122"/>
                <a:cs typeface="华文宋体" panose="02010600040101010101" charset="-122"/>
                <a:sym typeface="+mn-ea"/>
              </a:rPr>
              <a:t>下列关于浮力的说法正确的是（　　）</a:t>
            </a:r>
            <a:endParaRPr sz="2800">
              <a:solidFill>
                <a:srgbClr val="002060"/>
              </a:solidFill>
              <a:latin typeface="华文宋体" panose="02010600040101010101" charset="-122"/>
              <a:ea typeface="华文宋体" panose="02010600040101010101" charset="-122"/>
              <a:cs typeface="华文宋体" panose="02010600040101010101" charset="-122"/>
              <a:sym typeface="+mn-ea"/>
            </a:endParaRPr>
          </a:p>
          <a:p>
            <a:pPr marL="173355" indent="-173355">
              <a:lnSpc>
                <a:spcPct val="130000"/>
              </a:lnSpc>
              <a:spcBef>
                <a:spcPct val="0"/>
              </a:spcBef>
              <a:spcAft>
                <a:spcPct val="0"/>
              </a:spcAft>
            </a:pPr>
            <a:r>
              <a:rPr sz="2800">
                <a:solidFill>
                  <a:srgbClr val="002060"/>
                </a:solidFill>
                <a:latin typeface="华文宋体" panose="02010600040101010101" charset="-122"/>
                <a:ea typeface="华文宋体" panose="02010600040101010101" charset="-122"/>
                <a:cs typeface="华文宋体" panose="02010600040101010101" charset="-122"/>
                <a:sym typeface="+mn-ea"/>
              </a:rPr>
              <a:t>A．浮力都是由水产生的</a:t>
            </a:r>
            <a:r>
              <a:rPr lang="en-US" sz="2800">
                <a:solidFill>
                  <a:srgbClr val="002060"/>
                </a:solidFill>
                <a:latin typeface="华文宋体" panose="02010600040101010101" charset="-122"/>
                <a:ea typeface="华文宋体" panose="02010600040101010101" charset="-122"/>
                <a:cs typeface="华文宋体" panose="02010600040101010101" charset="-122"/>
                <a:sym typeface="+mn-ea"/>
              </a:rPr>
              <a:t>         </a:t>
            </a:r>
            <a:r>
              <a:rPr sz="2800">
                <a:solidFill>
                  <a:srgbClr val="002060"/>
                </a:solidFill>
                <a:latin typeface="华文宋体" panose="02010600040101010101" charset="-122"/>
                <a:ea typeface="华文宋体" panose="02010600040101010101" charset="-122"/>
                <a:cs typeface="华文宋体" panose="02010600040101010101" charset="-122"/>
                <a:sym typeface="+mn-ea"/>
              </a:rPr>
              <a:t>B．在不同的液体中，浮力的方向会不同	</a:t>
            </a:r>
            <a:endParaRPr sz="2800">
              <a:solidFill>
                <a:srgbClr val="002060"/>
              </a:solidFill>
              <a:latin typeface="华文宋体" panose="02010600040101010101" charset="-122"/>
              <a:ea typeface="华文宋体" panose="02010600040101010101" charset="-122"/>
              <a:cs typeface="华文宋体" panose="02010600040101010101" charset="-122"/>
              <a:sym typeface="+mn-ea"/>
            </a:endParaRPr>
          </a:p>
          <a:p>
            <a:pPr marL="173355" indent="-173355">
              <a:lnSpc>
                <a:spcPct val="130000"/>
              </a:lnSpc>
              <a:spcBef>
                <a:spcPct val="0"/>
              </a:spcBef>
              <a:spcAft>
                <a:spcPct val="0"/>
              </a:spcAft>
            </a:pPr>
            <a:r>
              <a:rPr sz="2800">
                <a:solidFill>
                  <a:srgbClr val="002060"/>
                </a:solidFill>
                <a:latin typeface="华文宋体" panose="02010600040101010101" charset="-122"/>
                <a:ea typeface="华文宋体" panose="02010600040101010101" charset="-122"/>
                <a:cs typeface="华文宋体" panose="02010600040101010101" charset="-122"/>
                <a:sym typeface="+mn-ea"/>
              </a:rPr>
              <a:t>C．只有固体才能受到浮力的作用	</a:t>
            </a:r>
            <a:endParaRPr sz="2800">
              <a:solidFill>
                <a:srgbClr val="002060"/>
              </a:solidFill>
              <a:latin typeface="华文宋体" panose="02010600040101010101" charset="-122"/>
              <a:ea typeface="华文宋体" panose="02010600040101010101" charset="-122"/>
              <a:cs typeface="华文宋体" panose="02010600040101010101" charset="-122"/>
              <a:sym typeface="+mn-ea"/>
            </a:endParaRPr>
          </a:p>
          <a:p>
            <a:pPr marL="173355" indent="-173355">
              <a:lnSpc>
                <a:spcPct val="130000"/>
              </a:lnSpc>
              <a:spcBef>
                <a:spcPct val="0"/>
              </a:spcBef>
              <a:spcAft>
                <a:spcPct val="0"/>
              </a:spcAft>
            </a:pPr>
            <a:r>
              <a:rPr sz="2800">
                <a:solidFill>
                  <a:srgbClr val="002060"/>
                </a:solidFill>
                <a:latin typeface="华文宋体" panose="02010600040101010101" charset="-122"/>
                <a:ea typeface="华文宋体" panose="02010600040101010101" charset="-122"/>
                <a:cs typeface="华文宋体" panose="02010600040101010101" charset="-122"/>
                <a:sym typeface="+mn-ea"/>
              </a:rPr>
              <a:t>D．浮力的方向与重力的方向相反</a:t>
            </a:r>
            <a:endParaRPr sz="28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grpSp>
        <p:nvGrpSpPr>
          <p:cNvPr id="3" name="组合 2" title=""/>
          <p:cNvGrpSpPr/>
          <p:nvPr>
            <p:custDataLst>
              <p:tags r:id="rId4"/>
            </p:custDataLst>
          </p:nvPr>
        </p:nvGrpSpPr>
        <p:grpSpPr>
          <a:xfrm>
            <a:off x="0" y="135255"/>
            <a:ext cx="12191365" cy="845810"/>
            <a:chOff x="0" y="378"/>
            <a:chExt cx="19199" cy="1332"/>
          </a:xfrm>
        </p:grpSpPr>
        <p:sp>
          <p:nvSpPr>
            <p:cNvPr id="5" name="矩形 4"/>
            <p:cNvSpPr/>
            <p:nvPr>
              <p:custDataLst>
                <p:tags r:id="rId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grpSp>
          <p:nvGrpSpPr>
            <p:cNvPr id="8" name="组合 7"/>
            <p:cNvGrpSpPr/>
            <p:nvPr>
              <p:custDataLst>
                <p:tags r:id="rId6"/>
              </p:custDataLst>
            </p:nvPr>
          </p:nvGrpSpPr>
          <p:grpSpPr>
            <a:xfrm>
              <a:off x="494" y="378"/>
              <a:ext cx="6159" cy="1332"/>
              <a:chOff x="487" y="636"/>
              <a:chExt cx="5795" cy="1150"/>
            </a:xfrm>
          </p:grpSpPr>
          <p:sp>
            <p:nvSpPr>
              <p:cNvPr id="9" name="文本框 8"/>
              <p:cNvSpPr txBox="1"/>
              <p:nvPr>
                <p:custDataLst>
                  <p:tags r:id="rId7"/>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课堂练习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11" name="椭圆 10"/>
              <p:cNvSpPr/>
              <p:nvPr>
                <p:custDataLst>
                  <p:tags r:id="rId8"/>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sp>
            <p:nvSpPr>
              <p:cNvPr id="12" name="矩形 6"/>
              <p:cNvSpPr/>
              <p:nvPr>
                <p:custDataLst>
                  <p:tags r:id="rId9"/>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华文宋体" panose="02010600040101010101" charset="-122"/>
                  <a:ea typeface="华文宋体" panose="02010600040101010101" charset="-122"/>
                </a:endParaRPr>
              </a:p>
            </p:txBody>
          </p:sp>
        </p:grpSp>
      </p:grpSp>
      <p:sp>
        <p:nvSpPr>
          <p:cNvPr id="6" name="文本框 5" title=""/>
          <p:cNvSpPr txBox="1"/>
          <p:nvPr>
            <p:custDataLst>
              <p:tags r:id="rId10"/>
            </p:custDataLst>
          </p:nvPr>
        </p:nvSpPr>
        <p:spPr>
          <a:xfrm>
            <a:off x="5755640" y="1268730"/>
            <a:ext cx="406400" cy="583565"/>
          </a:xfrm>
          <a:prstGeom prst="rect">
            <a:avLst/>
          </a:prstGeom>
          <a:noFill/>
        </p:spPr>
        <p:txBody>
          <a:bodyPr wrap="square" rtlCol="0">
            <a:spAutoFit/>
          </a:bodyPr>
          <a:lstStyle/>
          <a:p>
            <a:r>
              <a:rPr lang="en-US" altLang="zh-CN" sz="3200">
                <a:solidFill>
                  <a:srgbClr val="C00000"/>
                </a:solidFill>
                <a:latin typeface="华文宋体" panose="02010600040101010101" charset="-122"/>
                <a:ea typeface="华文宋体" panose="02010600040101010101" charset="-122"/>
                <a:cs typeface="Times New Roman" panose="02020603050405020304" charset="0"/>
              </a:rPr>
              <a:t>D</a:t>
            </a:r>
            <a:endParaRPr lang="en-US" altLang="zh-CN" sz="3200">
              <a:solidFill>
                <a:srgbClr val="C00000"/>
              </a:solidFill>
              <a:latin typeface="华文宋体" panose="02010600040101010101" charset="-122"/>
              <a:ea typeface="华文宋体" panose="02010600040101010101" charset="-122"/>
              <a:cs typeface="Times New Roman" panose="02020603050405020304" charset="0"/>
            </a:endParaRPr>
          </a:p>
        </p:txBody>
      </p:sp>
      <p:sp>
        <p:nvSpPr>
          <p:cNvPr id="14" name="文本框 13" title=""/>
          <p:cNvSpPr txBox="1"/>
          <p:nvPr>
            <p:custDataLst>
              <p:tags r:id="rId11"/>
            </p:custDataLst>
          </p:nvPr>
        </p:nvSpPr>
        <p:spPr>
          <a:xfrm>
            <a:off x="217805" y="3465830"/>
            <a:ext cx="11066780" cy="2330450"/>
          </a:xfrm>
          <a:prstGeom prst="rect">
            <a:avLst/>
          </a:prstGeom>
          <a:noFill/>
        </p:spPr>
        <p:txBody>
          <a:bodyPr wrap="square" rtlCol="0" anchor="t">
            <a:spAutoFit/>
          </a:bodyPr>
          <a:lstStyle/>
          <a:p>
            <a:pPr marL="173355" indent="-173355">
              <a:lnSpc>
                <a:spcPct val="130000"/>
              </a:lnSpc>
              <a:spcBef>
                <a:spcPct val="0"/>
              </a:spcBef>
              <a:spcAft>
                <a:spcPct val="0"/>
              </a:spcAft>
            </a:pPr>
            <a:r>
              <a:rPr lang="en-US" sz="2800">
                <a:solidFill>
                  <a:srgbClr val="002060"/>
                </a:solidFill>
                <a:latin typeface="华文宋体" panose="02010600040101010101" charset="-122"/>
                <a:ea typeface="华文宋体" panose="02010600040101010101" charset="-122"/>
                <a:cs typeface="华文宋体" panose="02010600040101010101" charset="-122"/>
                <a:sym typeface="+mn-ea"/>
              </a:rPr>
              <a:t>3</a:t>
            </a:r>
            <a:r>
              <a:rPr sz="2800">
                <a:solidFill>
                  <a:srgbClr val="002060"/>
                </a:solidFill>
                <a:latin typeface="华文宋体" panose="02010600040101010101" charset="-122"/>
                <a:ea typeface="华文宋体" panose="02010600040101010101" charset="-122"/>
                <a:cs typeface="华文宋体" panose="02010600040101010101" charset="-122"/>
                <a:sym typeface="+mn-ea"/>
              </a:rPr>
              <a:t>．有一长方体木块，分别以图甲和乙两种方式漂浮在水面上，若木块底部受到水的压力分别为</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甲</a:t>
            </a:r>
            <a:r>
              <a:rPr sz="2800">
                <a:solidFill>
                  <a:srgbClr val="002060"/>
                </a:solidFill>
                <a:latin typeface="华文宋体" panose="02010600040101010101" charset="-122"/>
                <a:ea typeface="华文宋体" panose="02010600040101010101" charset="-122"/>
                <a:cs typeface="华文宋体" panose="02010600040101010101" charset="-122"/>
                <a:sym typeface="+mn-ea"/>
              </a:rPr>
              <a:t>和</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乙</a:t>
            </a:r>
            <a:r>
              <a:rPr sz="2800">
                <a:solidFill>
                  <a:srgbClr val="002060"/>
                </a:solidFill>
                <a:latin typeface="华文宋体" panose="02010600040101010101" charset="-122"/>
                <a:ea typeface="华文宋体" panose="02010600040101010101" charset="-122"/>
                <a:cs typeface="华文宋体" panose="02010600040101010101" charset="-122"/>
                <a:sym typeface="+mn-ea"/>
              </a:rPr>
              <a:t>，则（　　）</a:t>
            </a:r>
            <a:endParaRPr sz="2800">
              <a:solidFill>
                <a:srgbClr val="002060"/>
              </a:solidFill>
              <a:latin typeface="华文宋体" panose="02010600040101010101" charset="-122"/>
              <a:ea typeface="华文宋体" panose="02010600040101010101" charset="-122"/>
              <a:cs typeface="华文宋体" panose="02010600040101010101" charset="-122"/>
            </a:endParaRPr>
          </a:p>
          <a:p>
            <a:pPr marL="173355" indent="-173355">
              <a:lnSpc>
                <a:spcPct val="130000"/>
              </a:lnSpc>
              <a:spcBef>
                <a:spcPct val="0"/>
              </a:spcBef>
              <a:spcAft>
                <a:spcPct val="0"/>
              </a:spcAft>
            </a:pPr>
            <a:r>
              <a:rPr sz="2800">
                <a:solidFill>
                  <a:srgbClr val="002060"/>
                </a:solidFill>
                <a:latin typeface="华文宋体" panose="02010600040101010101" charset="-122"/>
                <a:ea typeface="华文宋体" panose="02010600040101010101" charset="-122"/>
                <a:cs typeface="华文宋体" panose="02010600040101010101" charset="-122"/>
                <a:sym typeface="+mn-ea"/>
              </a:rPr>
              <a:t>A．</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甲</a:t>
            </a:r>
            <a:r>
              <a:rPr sz="2800">
                <a:solidFill>
                  <a:srgbClr val="002060"/>
                </a:solidFill>
                <a:latin typeface="华文宋体" panose="02010600040101010101" charset="-122"/>
                <a:ea typeface="华文宋体" panose="02010600040101010101" charset="-122"/>
                <a:cs typeface="华文宋体" panose="02010600040101010101" charset="-122"/>
                <a:sym typeface="+mn-ea"/>
              </a:rPr>
              <a:t>＞</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乙</a:t>
            </a:r>
            <a:r>
              <a:rPr sz="2800">
                <a:solidFill>
                  <a:srgbClr val="002060"/>
                </a:solidFill>
                <a:latin typeface="华文宋体" panose="02010600040101010101" charset="-122"/>
                <a:ea typeface="华文宋体" panose="02010600040101010101" charset="-122"/>
                <a:cs typeface="华文宋体" panose="02010600040101010101" charset="-122"/>
                <a:sym typeface="+mn-ea"/>
              </a:rPr>
              <a:t>	B．</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甲</a:t>
            </a:r>
            <a:r>
              <a:rPr sz="2800">
                <a:solidFill>
                  <a:srgbClr val="002060"/>
                </a:solidFill>
                <a:latin typeface="华文宋体" panose="02010600040101010101" charset="-122"/>
                <a:ea typeface="华文宋体" panose="02010600040101010101" charset="-122"/>
                <a:cs typeface="华文宋体" panose="02010600040101010101" charset="-122"/>
                <a:sym typeface="+mn-ea"/>
              </a:rPr>
              <a:t>＝</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乙</a:t>
            </a:r>
            <a:r>
              <a:rPr sz="2800">
                <a:solidFill>
                  <a:srgbClr val="002060"/>
                </a:solidFill>
                <a:latin typeface="华文宋体" panose="02010600040101010101" charset="-122"/>
                <a:ea typeface="华文宋体" panose="02010600040101010101" charset="-122"/>
                <a:cs typeface="华文宋体" panose="02010600040101010101" charset="-122"/>
                <a:sym typeface="+mn-ea"/>
              </a:rPr>
              <a:t>	</a:t>
            </a:r>
            <a:endParaRPr sz="2800">
              <a:solidFill>
                <a:srgbClr val="002060"/>
              </a:solidFill>
              <a:latin typeface="华文宋体" panose="02010600040101010101" charset="-122"/>
              <a:ea typeface="华文宋体" panose="02010600040101010101" charset="-122"/>
              <a:cs typeface="华文宋体" panose="02010600040101010101" charset="-122"/>
            </a:endParaRPr>
          </a:p>
          <a:p>
            <a:pPr marL="173355" indent="-173355">
              <a:lnSpc>
                <a:spcPct val="130000"/>
              </a:lnSpc>
              <a:spcBef>
                <a:spcPct val="0"/>
              </a:spcBef>
              <a:spcAft>
                <a:spcPct val="0"/>
              </a:spcAft>
            </a:pPr>
            <a:r>
              <a:rPr sz="2800">
                <a:solidFill>
                  <a:srgbClr val="002060"/>
                </a:solidFill>
                <a:latin typeface="华文宋体" panose="02010600040101010101" charset="-122"/>
                <a:ea typeface="华文宋体" panose="02010600040101010101" charset="-122"/>
                <a:cs typeface="华文宋体" panose="02010600040101010101" charset="-122"/>
                <a:sym typeface="+mn-ea"/>
              </a:rPr>
              <a:t>C．</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甲</a:t>
            </a:r>
            <a:r>
              <a:rPr sz="2800">
                <a:solidFill>
                  <a:srgbClr val="002060"/>
                </a:solidFill>
                <a:latin typeface="华文宋体" panose="02010600040101010101" charset="-122"/>
                <a:ea typeface="华文宋体" panose="02010600040101010101" charset="-122"/>
                <a:cs typeface="华文宋体" panose="02010600040101010101" charset="-122"/>
                <a:sym typeface="+mn-ea"/>
              </a:rPr>
              <a:t>＜</a:t>
            </a:r>
            <a:r>
              <a:rPr sz="2800" i="1">
                <a:solidFill>
                  <a:srgbClr val="002060"/>
                </a:solidFill>
                <a:latin typeface="华文宋体" panose="02010600040101010101" charset="-122"/>
                <a:ea typeface="华文宋体" panose="02010600040101010101" charset="-122"/>
                <a:cs typeface="华文宋体" panose="02010600040101010101" charset="-122"/>
                <a:sym typeface="+mn-ea"/>
              </a:rPr>
              <a:t>F</a:t>
            </a:r>
            <a:r>
              <a:rPr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乙</a:t>
            </a:r>
            <a:r>
              <a:rPr lang="en-US" sz="2800" baseline="-25000">
                <a:solidFill>
                  <a:srgbClr val="002060"/>
                </a:solidFill>
                <a:latin typeface="华文宋体" panose="02010600040101010101" charset="-122"/>
                <a:ea typeface="华文宋体" panose="02010600040101010101" charset="-122"/>
                <a:cs typeface="华文宋体" panose="02010600040101010101" charset="-122"/>
                <a:sym typeface="+mn-ea"/>
              </a:rPr>
              <a:t>         </a:t>
            </a:r>
            <a:r>
              <a:rPr sz="2800">
                <a:solidFill>
                  <a:srgbClr val="002060"/>
                </a:solidFill>
                <a:latin typeface="华文宋体" panose="02010600040101010101" charset="-122"/>
                <a:ea typeface="华文宋体" panose="02010600040101010101" charset="-122"/>
                <a:cs typeface="华文宋体" panose="02010600040101010101" charset="-122"/>
                <a:sym typeface="+mn-ea"/>
              </a:rPr>
              <a:t>D．条件不足，无法比较</a:t>
            </a:r>
            <a:endParaRPr lang="zh-CN" altLang="en-US" sz="28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pic>
        <p:nvPicPr>
          <p:cNvPr id="17" name="图片 16" title=""/>
          <p:cNvPicPr>
            <a:picLocks noChangeAspect="1"/>
          </p:cNvPicPr>
          <p:nvPr>
            <p:custDataLst>
              <p:tags r:id="rId13"/>
            </p:custDataLst>
          </p:nvPr>
        </p:nvPicPr>
        <p:blipFill>
          <a:blip r:embed="rId12"/>
          <a:stretch>
            <a:fillRect/>
          </a:stretch>
        </p:blipFill>
        <p:spPr>
          <a:xfrm>
            <a:off x="7655560" y="4589780"/>
            <a:ext cx="3686810" cy="2047240"/>
          </a:xfrm>
          <a:prstGeom prst="rect">
            <a:avLst/>
          </a:prstGeom>
        </p:spPr>
      </p:pic>
      <p:sp>
        <p:nvSpPr>
          <p:cNvPr id="15" name="文本框 14" title=""/>
          <p:cNvSpPr txBox="1"/>
          <p:nvPr>
            <p:custDataLst>
              <p:tags r:id="rId14"/>
            </p:custDataLst>
          </p:nvPr>
        </p:nvSpPr>
        <p:spPr>
          <a:xfrm>
            <a:off x="6858635" y="4060190"/>
            <a:ext cx="406400" cy="583565"/>
          </a:xfrm>
          <a:prstGeom prst="rect">
            <a:avLst/>
          </a:prstGeom>
          <a:noFill/>
        </p:spPr>
        <p:txBody>
          <a:bodyPr wrap="square" rtlCol="0">
            <a:spAutoFit/>
          </a:bodyPr>
          <a:lstStyle/>
          <a:p>
            <a:r>
              <a:rPr lang="en-US" altLang="zh-CN" sz="3200">
                <a:solidFill>
                  <a:srgbClr val="C00000"/>
                </a:solidFill>
                <a:latin typeface="华文宋体" panose="02010600040101010101" charset="-122"/>
                <a:ea typeface="华文宋体" panose="02010600040101010101" charset="-122"/>
                <a:cs typeface="Times New Roman" panose="02020603050405020304" charset="0"/>
              </a:rPr>
              <a:t>B</a:t>
            </a:r>
            <a:endParaRPr lang="en-US" altLang="zh-CN" sz="3200">
              <a:solidFill>
                <a:srgbClr val="C00000"/>
              </a:solidFill>
              <a:latin typeface="华文宋体" panose="02010600040101010101" charset="-122"/>
              <a:ea typeface="华文宋体" panose="02010600040101010101" charset="-122"/>
              <a:cs typeface="Times New Roman" panose="02020603050405020304" charset="0"/>
            </a:endParaRPr>
          </a:p>
        </p:txBody>
      </p:sp>
      <p:sp>
        <p:nvSpPr>
          <p:cNvPr id="19" name="文本框 18" title=""/>
          <p:cNvSpPr txBox="1"/>
          <p:nvPr>
            <p:custDataLst>
              <p:tags r:id="rId15"/>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pic>
        <p:nvPicPr>
          <p:cNvPr id="2" name="Picture 2"/>
          <p:cNvPicPr>
            <a:picLocks noChangeAspect="1"/>
          </p:cNvPicPr>
          <p:nvPr>
            <p:custDataLst>
              <p:tags r:id="rId17"/>
            </p:custDataLst>
          </p:nvPr>
        </p:nvPicPr>
        <p:blipFill>
          <a:blip r:embed="rId16"/>
          <a:stretch>
            <a:fillRect/>
          </a:stretch>
        </p:blipFill>
        <p:spPr>
          <a:xfrm flipH="1">
            <a:off x="11988800" y="12509500"/>
            <a:ext cx="0" cy="0"/>
          </a:xfrm>
          <a:prstGeom prst="rect">
            <a:avLst/>
          </a:prstGeom>
          <a:ln>
            <a:noFill/>
          </a:ln>
        </p:spPr>
      </p:pic>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8914" name="Rectangle 2" title=""/>
          <p:cNvSpPr>
            <a:spLocks noGrp="1" noChangeArrowheads="1"/>
          </p:cNvSpPr>
          <p:nvPr>
            <p:ph type="body" idx="1"/>
            <p:custDataLst>
              <p:tags r:id="rId4"/>
            </p:custDataLst>
          </p:nvPr>
        </p:nvSpPr>
        <p:spPr>
          <a:xfrm>
            <a:off x="1524000" y="1285861"/>
            <a:ext cx="9144000" cy="4000528"/>
          </a:xfrm>
        </p:spPr>
        <p:txBody>
          <a:bodyPr>
            <a:normAutofit fontScale="92500"/>
          </a:bodyPr>
          <a:lstStyle/>
          <a:p>
            <a:pPr eaLnBrk="1" hangingPunct="1">
              <a:buFont typeface="Wingdings" panose="05000000000000000000" pitchFamily="2" charset="2"/>
              <a:buNone/>
            </a:pPr>
            <a:r>
              <a:rPr lang="en-US" altLang="zh-CN" sz="3600" b="1" smtClean="0"/>
              <a:t>3</a:t>
            </a:r>
            <a:r>
              <a:rPr lang="zh-CN" altLang="en-US" sz="3600" b="1" smtClean="0"/>
              <a:t>、潜水艇在水中受到浮力，这个浮力是</a:t>
            </a:r>
            <a:r>
              <a:rPr lang="en-US" altLang="zh-CN" sz="3600" b="1" smtClean="0"/>
              <a:t>_____</a:t>
            </a:r>
            <a:r>
              <a:rPr lang="zh-CN" altLang="en-US" sz="3600" b="1" smtClean="0"/>
              <a:t>对</a:t>
            </a:r>
            <a:r>
              <a:rPr lang="en-US" altLang="zh-CN" sz="3600" b="1" smtClean="0"/>
              <a:t>_______</a:t>
            </a:r>
            <a:r>
              <a:rPr lang="zh-CN" altLang="en-US" sz="3600" b="1" smtClean="0"/>
              <a:t>的作用。浮力的方向</a:t>
            </a:r>
            <a:r>
              <a:rPr lang="en-US" altLang="zh-CN" sz="3600" b="1" smtClean="0"/>
              <a:t>_________</a:t>
            </a:r>
            <a:endParaRPr lang="en-US" altLang="zh-CN" sz="3600" b="1" smtClean="0"/>
          </a:p>
          <a:p>
            <a:pPr>
              <a:buFont typeface="Wingdings" panose="05000000000000000000" pitchFamily="2" charset="2"/>
              <a:buNone/>
            </a:pPr>
            <a:r>
              <a:rPr lang="en-US" altLang="zh-CN" sz="3600" b="1" smtClean="0"/>
              <a:t>4</a:t>
            </a:r>
            <a:r>
              <a:rPr lang="zh-CN" altLang="en-US" sz="3600" b="1" smtClean="0"/>
              <a:t>、看一看，是对还是错？</a:t>
            </a:r>
            <a:endParaRPr lang="zh-CN" altLang="en-US" sz="3600" b="1" smtClean="0"/>
          </a:p>
          <a:p>
            <a:pPr>
              <a:buFont typeface="Wingdings" panose="05000000000000000000" pitchFamily="2" charset="2"/>
              <a:buNone/>
            </a:pPr>
            <a:r>
              <a:rPr lang="zh-CN" altLang="en-US" sz="3600" b="1" smtClean="0"/>
              <a:t>   下沉的物体浸在液体中不受浮力（       ）</a:t>
            </a:r>
            <a:endParaRPr lang="en-US" altLang="zh-CN" sz="3600" b="1" smtClean="0"/>
          </a:p>
          <a:p>
            <a:pPr eaLnBrk="1" hangingPunct="1">
              <a:buFont typeface="Wingdings" panose="05000000000000000000" pitchFamily="2" charset="2"/>
              <a:buNone/>
            </a:pPr>
            <a:r>
              <a:rPr lang="en-US" altLang="zh-CN" sz="3600" b="1" smtClean="0"/>
              <a:t>5</a:t>
            </a:r>
            <a:r>
              <a:rPr lang="zh-CN" altLang="en-US" sz="3600" b="1" smtClean="0"/>
              <a:t>、用弹簧测力计在空气中称得石块重</a:t>
            </a:r>
            <a:r>
              <a:rPr lang="en-US" altLang="zh-CN" sz="3600" b="1" smtClean="0"/>
              <a:t>60N</a:t>
            </a:r>
            <a:r>
              <a:rPr lang="zh-CN" altLang="en-US" sz="3600" b="1" smtClean="0"/>
              <a:t>，在水中时，弹簧秤的示数为</a:t>
            </a:r>
            <a:r>
              <a:rPr lang="en-US" altLang="zh-CN" sz="3600" b="1" smtClean="0"/>
              <a:t>42N</a:t>
            </a:r>
            <a:r>
              <a:rPr lang="zh-CN" altLang="en-US" sz="3600" b="1" smtClean="0"/>
              <a:t>，则石块在水中受到的浮力是</a:t>
            </a:r>
            <a:r>
              <a:rPr lang="en-US" altLang="zh-CN" sz="3600" b="1" smtClean="0"/>
              <a:t>______</a:t>
            </a:r>
            <a:endParaRPr lang="en-US" altLang="zh-CN" sz="3600" b="1" smtClean="0"/>
          </a:p>
          <a:p>
            <a:pPr eaLnBrk="1" hangingPunct="1">
              <a:buFont typeface="Wingdings" panose="05000000000000000000" pitchFamily="2" charset="2"/>
              <a:buNone/>
            </a:pPr>
            <a:endParaRPr lang="en-US" altLang="zh-CN" sz="2800" u="sng" smtClean="0"/>
          </a:p>
        </p:txBody>
      </p:sp>
      <p:sp>
        <p:nvSpPr>
          <p:cNvPr id="48134" name="Text Box 6" title=""/>
          <p:cNvSpPr txBox="1">
            <a:spLocks noChangeArrowheads="1"/>
          </p:cNvSpPr>
          <p:nvPr>
            <p:custDataLst>
              <p:tags r:id="rId5"/>
            </p:custDataLst>
          </p:nvPr>
        </p:nvSpPr>
        <p:spPr bwMode="auto">
          <a:xfrm>
            <a:off x="9024958" y="1142984"/>
            <a:ext cx="1071570" cy="645160"/>
          </a:xfrm>
          <a:prstGeom prst="rect">
            <a:avLst/>
          </a:prstGeom>
          <a:noFill/>
          <a:ln w="9525" algn="ctr">
            <a:noFill/>
            <a:miter lim="800000"/>
          </a:ln>
        </p:spPr>
        <p:txBody>
          <a:bodyPr wrap="square">
            <a:spAutoFit/>
          </a:bodyPr>
          <a:lstStyle/>
          <a:p>
            <a:pPr>
              <a:spcBef>
                <a:spcPct val="50000"/>
              </a:spcBef>
            </a:pPr>
            <a:r>
              <a:rPr lang="zh-CN" altLang="en-US" sz="3600" b="1">
                <a:solidFill>
                  <a:srgbClr val="FF0000"/>
                </a:solidFill>
              </a:rPr>
              <a:t>水</a:t>
            </a:r>
            <a:r>
              <a:rPr lang="zh-CN" altLang="en-US" sz="2400" b="1"/>
              <a:t>        </a:t>
            </a:r>
            <a:endParaRPr lang="zh-CN" altLang="en-US" sz="2400" b="1"/>
          </a:p>
        </p:txBody>
      </p:sp>
      <p:sp>
        <p:nvSpPr>
          <p:cNvPr id="48135" name="Text Box 7" title=""/>
          <p:cNvSpPr txBox="1">
            <a:spLocks noChangeArrowheads="1"/>
          </p:cNvSpPr>
          <p:nvPr>
            <p:custDataLst>
              <p:tags r:id="rId6"/>
            </p:custDataLst>
          </p:nvPr>
        </p:nvSpPr>
        <p:spPr bwMode="auto">
          <a:xfrm>
            <a:off x="7310446" y="1714488"/>
            <a:ext cx="2285984" cy="645160"/>
          </a:xfrm>
          <a:prstGeom prst="rect">
            <a:avLst/>
          </a:prstGeom>
          <a:noFill/>
          <a:ln w="9525" algn="ctr">
            <a:noFill/>
            <a:miter lim="800000"/>
          </a:ln>
        </p:spPr>
        <p:txBody>
          <a:bodyPr wrap="square">
            <a:spAutoFit/>
          </a:bodyPr>
          <a:lstStyle/>
          <a:p>
            <a:pPr>
              <a:spcBef>
                <a:spcPct val="50000"/>
              </a:spcBef>
            </a:pPr>
            <a:r>
              <a:rPr lang="zh-CN" altLang="en-US" sz="3600" b="1">
                <a:solidFill>
                  <a:srgbClr val="FF0000"/>
                </a:solidFill>
              </a:rPr>
              <a:t>竖直向上</a:t>
            </a:r>
            <a:endParaRPr lang="zh-CN" altLang="en-US" sz="3600" b="1">
              <a:solidFill>
                <a:srgbClr val="FF0000"/>
              </a:solidFill>
            </a:endParaRPr>
          </a:p>
        </p:txBody>
      </p:sp>
      <p:sp>
        <p:nvSpPr>
          <p:cNvPr id="48136" name="Text Box 8" title=""/>
          <p:cNvSpPr txBox="1">
            <a:spLocks noChangeArrowheads="1"/>
          </p:cNvSpPr>
          <p:nvPr>
            <p:custDataLst>
              <p:tags r:id="rId7"/>
            </p:custDataLst>
          </p:nvPr>
        </p:nvSpPr>
        <p:spPr bwMode="auto">
          <a:xfrm>
            <a:off x="4238612" y="4500570"/>
            <a:ext cx="1223962" cy="645160"/>
          </a:xfrm>
          <a:prstGeom prst="rect">
            <a:avLst/>
          </a:prstGeom>
          <a:noFill/>
          <a:ln w="9525" algn="ctr">
            <a:noFill/>
            <a:miter lim="800000"/>
          </a:ln>
        </p:spPr>
        <p:txBody>
          <a:bodyPr>
            <a:spAutoFit/>
          </a:bodyPr>
          <a:lstStyle/>
          <a:p>
            <a:pPr>
              <a:spcBef>
                <a:spcPct val="50000"/>
              </a:spcBef>
            </a:pPr>
            <a:r>
              <a:rPr lang="en-US" altLang="zh-CN" sz="3600" b="1">
                <a:solidFill>
                  <a:srgbClr val="FF0000"/>
                </a:solidFill>
              </a:rPr>
              <a:t>18N</a:t>
            </a:r>
            <a:endParaRPr lang="en-US" altLang="zh-CN" sz="3600" b="1">
              <a:solidFill>
                <a:srgbClr val="FF0000"/>
              </a:solidFill>
            </a:endParaRPr>
          </a:p>
        </p:txBody>
      </p:sp>
      <p:sp>
        <p:nvSpPr>
          <p:cNvPr id="48138" name="Text Box 10" title=""/>
          <p:cNvSpPr txBox="1">
            <a:spLocks noChangeArrowheads="1"/>
          </p:cNvSpPr>
          <p:nvPr>
            <p:custDataLst>
              <p:tags r:id="rId8"/>
            </p:custDataLst>
          </p:nvPr>
        </p:nvSpPr>
        <p:spPr bwMode="auto">
          <a:xfrm>
            <a:off x="1809720" y="1714488"/>
            <a:ext cx="1871662" cy="645160"/>
          </a:xfrm>
          <a:prstGeom prst="rect">
            <a:avLst/>
          </a:prstGeom>
          <a:noFill/>
          <a:ln w="9525" algn="ctr">
            <a:noFill/>
            <a:miter lim="800000"/>
          </a:ln>
        </p:spPr>
        <p:txBody>
          <a:bodyPr>
            <a:spAutoFit/>
          </a:bodyPr>
          <a:lstStyle/>
          <a:p>
            <a:pPr>
              <a:spcBef>
                <a:spcPct val="50000"/>
              </a:spcBef>
            </a:pPr>
            <a:r>
              <a:rPr lang="zh-CN" altLang="en-US" sz="3600" b="1">
                <a:solidFill>
                  <a:srgbClr val="FF0000"/>
                </a:solidFill>
              </a:rPr>
              <a:t>潜水艇</a:t>
            </a:r>
            <a:endParaRPr lang="zh-CN" altLang="en-US" sz="3600" b="1">
              <a:solidFill>
                <a:srgbClr val="FF0000"/>
              </a:solidFill>
            </a:endParaRPr>
          </a:p>
        </p:txBody>
      </p:sp>
      <p:sp>
        <p:nvSpPr>
          <p:cNvPr id="11" name="Rectangle 7" title=""/>
          <p:cNvSpPr>
            <a:spLocks noChangeArrowheads="1"/>
          </p:cNvSpPr>
          <p:nvPr>
            <p:custDataLst>
              <p:tags r:id="rId9"/>
            </p:custDataLst>
          </p:nvPr>
        </p:nvSpPr>
        <p:spPr bwMode="auto">
          <a:xfrm>
            <a:off x="8024826" y="2928934"/>
            <a:ext cx="1116012" cy="706755"/>
          </a:xfrm>
          <a:prstGeom prst="rect">
            <a:avLst/>
          </a:prstGeom>
          <a:noFill/>
          <a:ln w="9525">
            <a:noFill/>
            <a:miter lim="800000"/>
          </a:ln>
          <a:effectLst/>
        </p:spPr>
        <p:txBody>
          <a:bodyPr wrap="square">
            <a:spAutoFit/>
          </a:bodyPr>
          <a:lstStyle/>
          <a:p>
            <a:pPr algn="l" eaLnBrk="0" hangingPunct="0">
              <a:spcBef>
                <a:spcPct val="0"/>
              </a:spcBef>
            </a:pPr>
            <a:r>
              <a:rPr lang="en-US" altLang="zh-CN" sz="3600">
                <a:solidFill>
                  <a:srgbClr val="FF5050"/>
                </a:solidFill>
              </a:rPr>
              <a:t> </a:t>
            </a:r>
            <a:r>
              <a:rPr lang="en-US" altLang="zh-CN" sz="4000" b="1" smtClean="0">
                <a:solidFill>
                  <a:srgbClr val="FF5050"/>
                </a:solidFill>
                <a:latin typeface="+mn-ea"/>
              </a:rPr>
              <a:t>×</a:t>
            </a:r>
            <a:endParaRPr lang="en-US" altLang="zh-CN" sz="4000" b="1">
              <a:solidFill>
                <a:srgbClr val="FF5050"/>
              </a:solidFill>
              <a:latin typeface="+mn-ea"/>
            </a:endParaRPr>
          </a:p>
        </p:txBody>
      </p:sp>
      <p:sp>
        <p:nvSpPr>
          <p:cNvPr id="2" name="标题 1" title=""/>
          <p:cNvSpPr/>
          <p:nvPr>
            <p:ph type="title"/>
            <p:custDataLst>
              <p:tags r:id="rId10"/>
            </p:custDataLst>
          </p:nvPr>
        </p:nvSpPr>
        <p:spPr/>
        <p:txBody>
          <a:bodyPr/>
          <a:lstStyle/>
          <a:p>
            <a:endParaRPr lang="zh-CN" altLang="en-US"/>
          </a:p>
        </p:txBody>
      </p:sp>
      <p:grpSp>
        <p:nvGrpSpPr>
          <p:cNvPr id="3" name="组合 2" title=""/>
          <p:cNvGrpSpPr/>
          <p:nvPr>
            <p:custDataLst>
              <p:tags r:id="rId11"/>
            </p:custDataLst>
          </p:nvPr>
        </p:nvGrpSpPr>
        <p:grpSpPr>
          <a:xfrm>
            <a:off x="0" y="135255"/>
            <a:ext cx="12191365" cy="845810"/>
            <a:chOff x="0" y="378"/>
            <a:chExt cx="19199" cy="1332"/>
          </a:xfrm>
        </p:grpSpPr>
        <p:sp>
          <p:nvSpPr>
            <p:cNvPr id="4" name="矩形 3"/>
            <p:cNvSpPr/>
            <p:nvPr>
              <p:custDataLst>
                <p:tags r:id="rId12"/>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grpSp>
          <p:nvGrpSpPr>
            <p:cNvPr id="8" name="组合 7"/>
            <p:cNvGrpSpPr/>
            <p:nvPr>
              <p:custDataLst>
                <p:tags r:id="rId13"/>
              </p:custDataLst>
            </p:nvPr>
          </p:nvGrpSpPr>
          <p:grpSpPr>
            <a:xfrm>
              <a:off x="494" y="378"/>
              <a:ext cx="6159" cy="1332"/>
              <a:chOff x="487" y="636"/>
              <a:chExt cx="5795" cy="1150"/>
            </a:xfrm>
          </p:grpSpPr>
          <p:sp>
            <p:nvSpPr>
              <p:cNvPr id="9" name="文本框 8"/>
              <p:cNvSpPr txBox="1"/>
              <p:nvPr>
                <p:custDataLst>
                  <p:tags r:id="rId14"/>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课堂练习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6" name="椭圆 5"/>
              <p:cNvSpPr/>
              <p:nvPr>
                <p:custDataLst>
                  <p:tags r:id="rId15"/>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sp>
            <p:nvSpPr>
              <p:cNvPr id="12" name="矩形 6"/>
              <p:cNvSpPr/>
              <p:nvPr>
                <p:custDataLst>
                  <p:tags r:id="rId16"/>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华文宋体" panose="02010600040101010101" charset="-122"/>
                  <a:ea typeface="华文宋体" panose="02010600040101010101" charset="-122"/>
                </a:endParaRPr>
              </a:p>
            </p:txBody>
          </p:sp>
        </p:grpSp>
      </p:grpSp>
      <p:sp>
        <p:nvSpPr>
          <p:cNvPr id="7" name="文本框 6" title=""/>
          <p:cNvSpPr txBox="1"/>
          <p:nvPr>
            <p:custDataLst>
              <p:tags r:id="rId17"/>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8"/>
                                        </p:tgtEl>
                                        <p:attrNameLst>
                                          <p:attrName>style.visibility</p:attrName>
                                        </p:attrNameLst>
                                      </p:cBhvr>
                                      <p:to>
                                        <p:strVal val="visible"/>
                                      </p:to>
                                    </p:set>
                                    <p:anim calcmode="lin" valueType="num">
                                      <p:cBhvr additive="base">
                                        <p:cTn id="13" dur="500" fill="hold"/>
                                        <p:tgtEl>
                                          <p:spTgt spid="48138"/>
                                        </p:tgtEl>
                                        <p:attrNameLst>
                                          <p:attrName>ppt_x</p:attrName>
                                        </p:attrNameLst>
                                      </p:cBhvr>
                                      <p:tavLst>
                                        <p:tav tm="0">
                                          <p:val>
                                            <p:strVal val="#ppt_x"/>
                                          </p:val>
                                        </p:tav>
                                        <p:tav tm="100000">
                                          <p:val>
                                            <p:strVal val="#ppt_x"/>
                                          </p:val>
                                        </p:tav>
                                      </p:tavLst>
                                    </p:anim>
                                    <p:anim calcmode="lin" valueType="num">
                                      <p:cBhvr additive="base">
                                        <p:cTn id="14" dur="500" fill="hold"/>
                                        <p:tgtEl>
                                          <p:spTgt spid="4813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5"/>
                                        </p:tgtEl>
                                        <p:attrNameLst>
                                          <p:attrName>style.visibility</p:attrName>
                                        </p:attrNameLst>
                                      </p:cBhvr>
                                      <p:to>
                                        <p:strVal val="visible"/>
                                      </p:to>
                                    </p:set>
                                    <p:anim calcmode="lin" valueType="num">
                                      <p:cBhvr additive="base">
                                        <p:cTn id="19" dur="500" fill="hold"/>
                                        <p:tgtEl>
                                          <p:spTgt spid="48135"/>
                                        </p:tgtEl>
                                        <p:attrNameLst>
                                          <p:attrName>ppt_x</p:attrName>
                                        </p:attrNameLst>
                                      </p:cBhvr>
                                      <p:tavLst>
                                        <p:tav tm="0">
                                          <p:val>
                                            <p:strVal val="#ppt_x"/>
                                          </p:val>
                                        </p:tav>
                                        <p:tav tm="100000">
                                          <p:val>
                                            <p:strVal val="#ppt_x"/>
                                          </p:val>
                                        </p:tav>
                                      </p:tavLst>
                                    </p:anim>
                                    <p:anim calcmode="lin" valueType="num">
                                      <p:cBhvr additive="base">
                                        <p:cTn id="20"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8136"/>
                                        </p:tgtEl>
                                        <p:attrNameLst>
                                          <p:attrName>style.visibility</p:attrName>
                                        </p:attrNameLst>
                                      </p:cBhvr>
                                      <p:to>
                                        <p:strVal val="visible"/>
                                      </p:to>
                                    </p:set>
                                    <p:anim calcmode="lin" valueType="num">
                                      <p:cBhvr additive="base">
                                        <p:cTn id="32" dur="500" fill="hold"/>
                                        <p:tgtEl>
                                          <p:spTgt spid="48136"/>
                                        </p:tgtEl>
                                        <p:attrNameLst>
                                          <p:attrName>ppt_x</p:attrName>
                                        </p:attrNameLst>
                                      </p:cBhvr>
                                      <p:tavLst>
                                        <p:tav tm="0">
                                          <p:val>
                                            <p:strVal val="#ppt_x"/>
                                          </p:val>
                                        </p:tav>
                                        <p:tav tm="100000">
                                          <p:val>
                                            <p:strVal val="#ppt_x"/>
                                          </p:val>
                                        </p:tav>
                                      </p:tavLst>
                                    </p:anim>
                                    <p:anim calcmode="lin" valueType="num">
                                      <p:cBhvr additive="base">
                                        <p:cTn id="33" dur="500" fill="hold"/>
                                        <p:tgtEl>
                                          <p:spTgt spid="48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35" grpId="0"/>
      <p:bldP spid="48136" grpId="0"/>
      <p:bldP spid="4813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4387" name="Text Box 3" title=""/>
          <p:cNvSpPr txBox="1">
            <a:spLocks noChangeArrowheads="1"/>
          </p:cNvSpPr>
          <p:nvPr>
            <p:custDataLst>
              <p:tags r:id="rId3"/>
            </p:custDataLst>
          </p:nvPr>
        </p:nvSpPr>
        <p:spPr bwMode="auto">
          <a:xfrm>
            <a:off x="883920" y="1053465"/>
            <a:ext cx="10038715" cy="2122805"/>
          </a:xfrm>
          <a:prstGeom prst="rect">
            <a:avLst/>
          </a:prstGeom>
          <a:noFill/>
          <a:ln w="9525">
            <a:noFill/>
            <a:miter lim="800000"/>
          </a:ln>
          <a:effectLst/>
        </p:spPr>
        <p:txBody>
          <a:bodyPr wrap="square">
            <a:spAutoFit/>
          </a:bodyPr>
          <a:lstStyle/>
          <a:p>
            <a:pPr algn="l"/>
            <a:r>
              <a:rPr lang="en-US" altLang="zh-CN" sz="4400" b="1" smtClean="0"/>
              <a:t>6</a:t>
            </a:r>
            <a:r>
              <a:rPr lang="zh-CN" altLang="en-US" sz="4400" b="1" smtClean="0"/>
              <a:t>、</a:t>
            </a:r>
            <a:r>
              <a:rPr lang="zh-CN" altLang="en-US" sz="4400" b="1"/>
              <a:t>一个浸没在水中的物体，水对它向上的压力是</a:t>
            </a:r>
            <a:r>
              <a:rPr lang="zh-CN" altLang="en-US" sz="4400" b="1" smtClean="0"/>
              <a:t>５</a:t>
            </a:r>
            <a:r>
              <a:rPr lang="en-US" altLang="zh-CN" sz="4400" b="1" smtClean="0"/>
              <a:t>N</a:t>
            </a:r>
            <a:r>
              <a:rPr lang="zh-CN" altLang="en-US" sz="4400" b="1" smtClean="0"/>
              <a:t>，</a:t>
            </a:r>
            <a:r>
              <a:rPr lang="zh-CN" altLang="en-US" sz="4400" b="1"/>
              <a:t>向下的压力是</a:t>
            </a:r>
            <a:r>
              <a:rPr lang="zh-CN" altLang="en-US" sz="4400" b="1" smtClean="0"/>
              <a:t>３</a:t>
            </a:r>
            <a:r>
              <a:rPr lang="en-US" altLang="zh-CN" sz="4400" b="1" smtClean="0"/>
              <a:t>N</a:t>
            </a:r>
            <a:r>
              <a:rPr lang="zh-CN" altLang="en-US" sz="4400" b="1" smtClean="0"/>
              <a:t>，</a:t>
            </a:r>
            <a:r>
              <a:rPr lang="zh-CN" altLang="en-US" sz="4400" b="1"/>
              <a:t>那么水对物体的浮力是多少？</a:t>
            </a:r>
            <a:endParaRPr lang="zh-CN" altLang="en-US" sz="4400" b="1"/>
          </a:p>
        </p:txBody>
      </p:sp>
      <p:sp>
        <p:nvSpPr>
          <p:cNvPr id="144388" name="Text Box 4" title=""/>
          <p:cNvSpPr txBox="1">
            <a:spLocks noChangeArrowheads="1"/>
          </p:cNvSpPr>
          <p:nvPr>
            <p:custDataLst>
              <p:tags r:id="rId4"/>
            </p:custDataLst>
          </p:nvPr>
        </p:nvSpPr>
        <p:spPr bwMode="auto">
          <a:xfrm>
            <a:off x="1043940" y="3456305"/>
            <a:ext cx="8929718" cy="1999615"/>
          </a:xfrm>
          <a:prstGeom prst="rect">
            <a:avLst/>
          </a:prstGeom>
          <a:noFill/>
          <a:ln w="9525">
            <a:noFill/>
            <a:miter lim="800000"/>
          </a:ln>
          <a:effectLst/>
        </p:spPr>
        <p:txBody>
          <a:bodyPr wrap="square">
            <a:spAutoFit/>
          </a:bodyPr>
          <a:lstStyle/>
          <a:p>
            <a:pPr algn="l"/>
            <a:r>
              <a:rPr lang="en-US" altLang="zh-CN" sz="4400" b="1"/>
              <a:t> </a:t>
            </a:r>
            <a:r>
              <a:rPr lang="en-US" altLang="zh-CN" sz="4400" b="1" smtClean="0"/>
              <a:t>7</a:t>
            </a:r>
            <a:r>
              <a:rPr lang="zh-CN" altLang="en-US" sz="4400" b="1" smtClean="0"/>
              <a:t>、</a:t>
            </a:r>
            <a:r>
              <a:rPr lang="zh-CN" altLang="en-US" sz="4000" b="1"/>
              <a:t>物体重</a:t>
            </a:r>
            <a:r>
              <a:rPr lang="zh-CN" altLang="en-US" sz="4000" b="1" smtClean="0"/>
              <a:t>为</a:t>
            </a:r>
            <a:r>
              <a:rPr lang="en-US" altLang="zh-CN" sz="4000" b="1" smtClean="0"/>
              <a:t>50N</a:t>
            </a:r>
            <a:r>
              <a:rPr lang="zh-CN" altLang="en-US" sz="4000" b="1" smtClean="0"/>
              <a:t>，</a:t>
            </a:r>
            <a:r>
              <a:rPr lang="zh-CN" altLang="en-US" sz="4000" b="1"/>
              <a:t>受到的浮力</a:t>
            </a:r>
            <a:r>
              <a:rPr lang="zh-CN" altLang="en-US" sz="4000" b="1" smtClean="0"/>
              <a:t>为</a:t>
            </a:r>
            <a:r>
              <a:rPr lang="en-US" altLang="zh-CN" sz="4000" b="1" smtClean="0"/>
              <a:t>10N</a:t>
            </a:r>
            <a:r>
              <a:rPr lang="zh-CN" altLang="en-US" sz="4000" b="1" smtClean="0"/>
              <a:t>，</a:t>
            </a:r>
            <a:r>
              <a:rPr lang="zh-CN" altLang="en-US" sz="4000" b="1"/>
              <a:t>则物体在水中的重力是多少</a:t>
            </a:r>
            <a:r>
              <a:rPr lang="zh-CN" altLang="en-US" sz="4000" b="1" smtClean="0"/>
              <a:t>？</a:t>
            </a:r>
            <a:endParaRPr lang="en-US" altLang="zh-CN" sz="4000" b="1" smtClean="0"/>
          </a:p>
          <a:p>
            <a:pPr algn="l"/>
            <a:r>
              <a:rPr lang="zh-CN" altLang="en-US" sz="4000" b="1" smtClean="0"/>
              <a:t>它们</a:t>
            </a:r>
            <a:r>
              <a:rPr lang="zh-CN" altLang="en-US" sz="4000" b="1"/>
              <a:t>的合力是多少？</a:t>
            </a:r>
            <a:endParaRPr lang="zh-CN" altLang="en-US" sz="4000" b="1"/>
          </a:p>
        </p:txBody>
      </p:sp>
      <p:sp>
        <p:nvSpPr>
          <p:cNvPr id="144390" name="Text Box 6" title=""/>
          <p:cNvSpPr txBox="1">
            <a:spLocks noChangeArrowheads="1"/>
          </p:cNvSpPr>
          <p:nvPr>
            <p:custDataLst>
              <p:tags r:id="rId5"/>
            </p:custDataLst>
          </p:nvPr>
        </p:nvSpPr>
        <p:spPr bwMode="auto">
          <a:xfrm>
            <a:off x="7504759" y="2408231"/>
            <a:ext cx="1571636" cy="768350"/>
          </a:xfrm>
          <a:prstGeom prst="rect">
            <a:avLst/>
          </a:prstGeom>
          <a:noFill/>
          <a:ln w="9525">
            <a:noFill/>
            <a:miter lim="800000"/>
          </a:ln>
          <a:effectLst/>
        </p:spPr>
        <p:txBody>
          <a:bodyPr wrap="square">
            <a:spAutoFit/>
          </a:bodyPr>
          <a:lstStyle/>
          <a:p>
            <a:pPr algn="l"/>
            <a:r>
              <a:rPr lang="zh-CN" altLang="en-US" sz="4400" b="1" smtClean="0">
                <a:solidFill>
                  <a:srgbClr val="FF3300"/>
                </a:solidFill>
              </a:rPr>
              <a:t>２</a:t>
            </a:r>
            <a:r>
              <a:rPr lang="en-US" altLang="zh-CN" sz="4400" b="1" smtClean="0">
                <a:solidFill>
                  <a:srgbClr val="FF3300"/>
                </a:solidFill>
              </a:rPr>
              <a:t>N</a:t>
            </a:r>
            <a:endParaRPr lang="zh-CN" altLang="en-US" sz="4400" b="1">
              <a:solidFill>
                <a:srgbClr val="FF3300"/>
              </a:solidFill>
            </a:endParaRPr>
          </a:p>
        </p:txBody>
      </p:sp>
      <p:sp>
        <p:nvSpPr>
          <p:cNvPr id="144391" name="Text Box 7" title=""/>
          <p:cNvSpPr txBox="1">
            <a:spLocks noChangeArrowheads="1"/>
          </p:cNvSpPr>
          <p:nvPr>
            <p:custDataLst>
              <p:tags r:id="rId6"/>
            </p:custDataLst>
          </p:nvPr>
        </p:nvSpPr>
        <p:spPr bwMode="auto">
          <a:xfrm>
            <a:off x="8096264" y="4071942"/>
            <a:ext cx="3529012" cy="768350"/>
          </a:xfrm>
          <a:prstGeom prst="rect">
            <a:avLst/>
          </a:prstGeom>
          <a:noFill/>
          <a:ln w="9525">
            <a:noFill/>
            <a:miter lim="800000"/>
          </a:ln>
          <a:effectLst/>
        </p:spPr>
        <p:txBody>
          <a:bodyPr>
            <a:spAutoFit/>
          </a:bodyPr>
          <a:lstStyle/>
          <a:p>
            <a:pPr algn="l"/>
            <a:r>
              <a:rPr lang="en-US" altLang="zh-CN" sz="4400" b="1" smtClean="0">
                <a:solidFill>
                  <a:srgbClr val="FF3300"/>
                </a:solidFill>
              </a:rPr>
              <a:t>50N</a:t>
            </a:r>
            <a:endParaRPr lang="zh-CN" altLang="en-US" sz="4400" b="1">
              <a:solidFill>
                <a:srgbClr val="FF3300"/>
              </a:solidFill>
            </a:endParaRPr>
          </a:p>
        </p:txBody>
      </p:sp>
      <p:sp>
        <p:nvSpPr>
          <p:cNvPr id="144392" name="Text Box 8" title=""/>
          <p:cNvSpPr txBox="1">
            <a:spLocks noChangeArrowheads="1"/>
          </p:cNvSpPr>
          <p:nvPr>
            <p:custDataLst>
              <p:tags r:id="rId7"/>
            </p:custDataLst>
          </p:nvPr>
        </p:nvSpPr>
        <p:spPr bwMode="auto">
          <a:xfrm>
            <a:off x="6024562" y="4857760"/>
            <a:ext cx="3529013" cy="768350"/>
          </a:xfrm>
          <a:prstGeom prst="rect">
            <a:avLst/>
          </a:prstGeom>
          <a:noFill/>
          <a:ln w="9525">
            <a:noFill/>
            <a:miter lim="800000"/>
          </a:ln>
          <a:effectLst/>
        </p:spPr>
        <p:txBody>
          <a:bodyPr>
            <a:spAutoFit/>
          </a:bodyPr>
          <a:lstStyle/>
          <a:p>
            <a:pPr algn="l"/>
            <a:r>
              <a:rPr lang="en-US" altLang="zh-CN" sz="4400" b="1" smtClean="0">
                <a:solidFill>
                  <a:srgbClr val="FF3300"/>
                </a:solidFill>
              </a:rPr>
              <a:t>40N</a:t>
            </a:r>
            <a:endParaRPr lang="zh-CN" altLang="en-US" sz="4400" b="1">
              <a:solidFill>
                <a:srgbClr val="FF3300"/>
              </a:solidFill>
            </a:endParaRPr>
          </a:p>
        </p:txBody>
      </p:sp>
      <p:grpSp>
        <p:nvGrpSpPr>
          <p:cNvPr id="3" name="组合 2" title=""/>
          <p:cNvGrpSpPr/>
          <p:nvPr>
            <p:custDataLst>
              <p:tags r:id="rId8"/>
            </p:custDataLst>
          </p:nvPr>
        </p:nvGrpSpPr>
        <p:grpSpPr>
          <a:xfrm>
            <a:off x="0" y="135255"/>
            <a:ext cx="12191365" cy="845810"/>
            <a:chOff x="0" y="378"/>
            <a:chExt cx="19199" cy="1332"/>
          </a:xfrm>
        </p:grpSpPr>
        <p:sp>
          <p:nvSpPr>
            <p:cNvPr id="5" name="矩形 4"/>
            <p:cNvSpPr/>
            <p:nvPr>
              <p:custDataLst>
                <p:tags r:id="rId9"/>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grpSp>
          <p:nvGrpSpPr>
            <p:cNvPr id="8" name="组合 7"/>
            <p:cNvGrpSpPr/>
            <p:nvPr>
              <p:custDataLst>
                <p:tags r:id="rId10"/>
              </p:custDataLst>
            </p:nvPr>
          </p:nvGrpSpPr>
          <p:grpSpPr>
            <a:xfrm>
              <a:off x="494" y="378"/>
              <a:ext cx="6159" cy="1332"/>
              <a:chOff x="487" y="636"/>
              <a:chExt cx="5795" cy="1150"/>
            </a:xfrm>
          </p:grpSpPr>
          <p:sp>
            <p:nvSpPr>
              <p:cNvPr id="9" name="文本框 8"/>
              <p:cNvSpPr txBox="1"/>
              <p:nvPr>
                <p:custDataLst>
                  <p:tags r:id="rId11"/>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课堂练习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11" name="椭圆 10"/>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华文宋体" panose="02010600040101010101" charset="-122"/>
                  <a:ea typeface="华文宋体" panose="02010600040101010101" charset="-122"/>
                </a:endParaRPr>
              </a:p>
            </p:txBody>
          </p:sp>
          <p:sp>
            <p:nvSpPr>
              <p:cNvPr id="12" name="矩形 6"/>
              <p:cNvSpPr/>
              <p:nvPr>
                <p:custDataLst>
                  <p:tags r:id="rId13"/>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华文宋体" panose="02010600040101010101" charset="-122"/>
                  <a:ea typeface="华文宋体" panose="02010600040101010101" charset="-122"/>
                </a:endParaRPr>
              </a:p>
            </p:txBody>
          </p:sp>
        </p:grpSp>
      </p:grpSp>
      <p:sp>
        <p:nvSpPr>
          <p:cNvPr id="2" name="文本框 1" title=""/>
          <p:cNvSpPr txBox="1"/>
          <p:nvPr>
            <p:custDataLst>
              <p:tags r:id="rId14"/>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fill="hold"/>
                                        <p:tgtEl>
                                          <p:spTgt spid="144390"/>
                                        </p:tgtEl>
                                        <p:attrNameLst>
                                          <p:attrName>ppt_x</p:attrName>
                                        </p:attrNameLst>
                                      </p:cBhvr>
                                      <p:tavLst>
                                        <p:tav tm="0">
                                          <p:val>
                                            <p:strVal val="#ppt_x"/>
                                          </p:val>
                                        </p:tav>
                                        <p:tav tm="100000">
                                          <p:val>
                                            <p:strVal val="#ppt_x"/>
                                          </p:val>
                                        </p:tav>
                                      </p:tavLst>
                                    </p:anim>
                                    <p:anim calcmode="lin" valueType="num">
                                      <p:cBhvr additive="base">
                                        <p:cTn id="8" dur="500" fill="hold"/>
                                        <p:tgtEl>
                                          <p:spTgt spid="1443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500" fill="hold"/>
                                        <p:tgtEl>
                                          <p:spTgt spid="144391"/>
                                        </p:tgtEl>
                                        <p:attrNameLst>
                                          <p:attrName>ppt_x</p:attrName>
                                        </p:attrNameLst>
                                      </p:cBhvr>
                                      <p:tavLst>
                                        <p:tav tm="0">
                                          <p:val>
                                            <p:strVal val="#ppt_x"/>
                                          </p:val>
                                        </p:tav>
                                        <p:tav tm="100000">
                                          <p:val>
                                            <p:strVal val="#ppt_x"/>
                                          </p:val>
                                        </p:tav>
                                      </p:tavLst>
                                    </p:anim>
                                    <p:anim calcmode="lin" valueType="num">
                                      <p:cBhvr additive="base">
                                        <p:cTn id="14" dur="500" fill="hold"/>
                                        <p:tgtEl>
                                          <p:spTgt spid="14439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4392"/>
                                        </p:tgtEl>
                                        <p:attrNameLst>
                                          <p:attrName>style.visibility</p:attrName>
                                        </p:attrNameLst>
                                      </p:cBhvr>
                                      <p:to>
                                        <p:strVal val="visible"/>
                                      </p:to>
                                    </p:set>
                                    <p:anim calcmode="lin" valueType="num">
                                      <p:cBhvr additive="base">
                                        <p:cTn id="17" dur="500" fill="hold"/>
                                        <p:tgtEl>
                                          <p:spTgt spid="144392"/>
                                        </p:tgtEl>
                                        <p:attrNameLst>
                                          <p:attrName>ppt_x</p:attrName>
                                        </p:attrNameLst>
                                      </p:cBhvr>
                                      <p:tavLst>
                                        <p:tav tm="0">
                                          <p:val>
                                            <p:strVal val="#ppt_x"/>
                                          </p:val>
                                        </p:tav>
                                        <p:tav tm="100000">
                                          <p:val>
                                            <p:strVal val="#ppt_x"/>
                                          </p:val>
                                        </p:tav>
                                      </p:tavLst>
                                    </p:anim>
                                    <p:anim calcmode="lin" valueType="num">
                                      <p:cBhvr additive="base">
                                        <p:cTn id="18" dur="500" fill="hold"/>
                                        <p:tgtEl>
                                          <p:spTgt spid="144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313690" y="1125220"/>
            <a:ext cx="11237595" cy="1641475"/>
          </a:xfrm>
          <a:prstGeom prst="rect">
            <a:avLst/>
          </a:prstGeom>
          <a:noFill/>
        </p:spPr>
        <p:txBody>
          <a:bodyPr wrap="square" rtlCol="0" anchor="t">
            <a:spAutoFit/>
          </a:bodyPr>
          <a:lstStyle/>
          <a:p>
            <a:pPr>
              <a:lnSpc>
                <a:spcPct val="120000"/>
              </a:lnSpc>
              <a:spcBef>
                <a:spcPct val="0"/>
              </a:spcBef>
              <a:spcAft>
                <a:spcPct val="0"/>
              </a:spcAft>
            </a:pPr>
            <a:r>
              <a:rPr lang="zh-CN" altLang="en-US" sz="2800">
                <a:solidFill>
                  <a:srgbClr val="002060"/>
                </a:solidFill>
                <a:latin typeface="华文宋体" panose="02010600040101010101" charset="-122"/>
                <a:ea typeface="华文宋体" panose="02010600040101010101" charset="-122"/>
              </a:rPr>
              <a:t>　　古时候，到了中秋节，晚月明时分，会有一盏盏孔明灯在湖面的小船上缓缓升起，在夜空中闪烁着温暖的光芒。每一盏灯里，都写满了梦想与祝福。</a:t>
            </a:r>
            <a:endParaRPr lang="zh-CN" altLang="en-US" sz="2800">
              <a:solidFill>
                <a:srgbClr val="002060"/>
              </a:solidFill>
              <a:latin typeface="华文宋体" panose="02010600040101010101" charset="-122"/>
              <a:ea typeface="华文宋体" panose="02010600040101010101" charset="-122"/>
            </a:endParaRPr>
          </a:p>
        </p:txBody>
      </p:sp>
      <p:sp>
        <p:nvSpPr>
          <p:cNvPr id="169" name="文本框 168" title=""/>
          <p:cNvSpPr txBox="1"/>
          <p:nvPr>
            <p:custDataLst>
              <p:tags r:id="rId4"/>
            </p:custDataLst>
          </p:nvPr>
        </p:nvSpPr>
        <p:spPr>
          <a:xfrm>
            <a:off x="8153400" y="5991860"/>
            <a:ext cx="1101725" cy="521970"/>
          </a:xfrm>
          <a:prstGeom prst="rect">
            <a:avLst/>
          </a:prstGeom>
          <a:noFill/>
        </p:spPr>
        <p:txBody>
          <a:bodyPr wrap="square" rtlCol="0">
            <a:spAutoFit/>
          </a:bodyPr>
          <a:lstStyle/>
          <a:p>
            <a:r>
              <a:rPr lang="zh-CN" altLang="en-US" sz="2800" b="1">
                <a:solidFill>
                  <a:srgbClr val="C00000"/>
                </a:solidFill>
                <a:latin typeface="华文宋体" panose="02010600040101010101" charset="-122"/>
                <a:ea typeface="华文宋体" panose="02010600040101010101" charset="-122"/>
              </a:rPr>
              <a:t>浮力</a:t>
            </a:r>
            <a:endParaRPr lang="zh-CN" altLang="en-US" sz="2800" b="1">
              <a:solidFill>
                <a:srgbClr val="C00000"/>
              </a:solidFill>
              <a:latin typeface="华文宋体" panose="02010600040101010101" charset="-122"/>
              <a:ea typeface="华文宋体" panose="02010600040101010101" charset="-122"/>
            </a:endParaRPr>
          </a:p>
        </p:txBody>
      </p:sp>
      <p:sp>
        <p:nvSpPr>
          <p:cNvPr id="7" name="文本框 6" title=""/>
          <p:cNvSpPr txBox="1"/>
          <p:nvPr>
            <p:custDataLst>
              <p:tags r:id="rId5"/>
            </p:custDataLst>
          </p:nvPr>
        </p:nvSpPr>
        <p:spPr>
          <a:xfrm>
            <a:off x="880110" y="5991860"/>
            <a:ext cx="4418965" cy="607695"/>
          </a:xfrm>
          <a:prstGeom prst="rect">
            <a:avLst/>
          </a:prstGeom>
          <a:noFill/>
        </p:spPr>
        <p:txBody>
          <a:bodyPr wrap="square" rtlCol="0" anchor="t">
            <a:spAutoFit/>
          </a:bodyPr>
          <a:lstStyle/>
          <a:p>
            <a:pPr>
              <a:lnSpc>
                <a:spcPct val="120000"/>
              </a:lnSpc>
              <a:spcBef>
                <a:spcPct val="0"/>
              </a:spcBef>
              <a:spcAft>
                <a:spcPct val="0"/>
              </a:spcAft>
            </a:pPr>
            <a:r>
              <a:rPr lang="zh-CN" altLang="en-US" sz="2800">
                <a:solidFill>
                  <a:srgbClr val="7030A0"/>
                </a:solidFill>
                <a:latin typeface="华文宋体" panose="02010600040101010101" charset="-122"/>
                <a:ea typeface="华文宋体" panose="02010600040101010101" charset="-122"/>
                <a:cs typeface="华文宋体" panose="02010600040101010101" charset="-122"/>
                <a:sym typeface="+mn-ea"/>
              </a:rPr>
              <a:t>孔明灯为什么能升到空中?</a:t>
            </a:r>
            <a:endParaRPr lang="zh-CN" altLang="en-US" sz="2800">
              <a:solidFill>
                <a:srgbClr val="7030A0"/>
              </a:solidFill>
              <a:latin typeface="华文宋体" panose="02010600040101010101" charset="-122"/>
              <a:ea typeface="华文宋体" panose="02010600040101010101" charset="-122"/>
              <a:cs typeface="华文宋体" panose="02010600040101010101" charset="-122"/>
              <a:sym typeface="+mn-ea"/>
            </a:endParaRPr>
          </a:p>
        </p:txBody>
      </p:sp>
      <p:grpSp>
        <p:nvGrpSpPr>
          <p:cNvPr id="8" name="组合 7" title=""/>
          <p:cNvGrpSpPr/>
          <p:nvPr>
            <p:custDataLst>
              <p:tags r:id="rId6"/>
            </p:custDataLst>
          </p:nvPr>
        </p:nvGrpSpPr>
        <p:grpSpPr>
          <a:xfrm>
            <a:off x="0" y="135255"/>
            <a:ext cx="12192000" cy="989965"/>
            <a:chOff x="0" y="378"/>
            <a:chExt cx="19200" cy="1559"/>
          </a:xfrm>
        </p:grpSpPr>
        <p:sp>
          <p:nvSpPr>
            <p:cNvPr id="9" name="矩形 8"/>
            <p:cNvSpPr/>
            <p:nvPr>
              <p:custDataLst>
                <p:tags r:id="rId7"/>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 name="矩形 1"/>
            <p:cNvSpPr/>
            <p:nvPr>
              <p:custDataLst>
                <p:tags r:id="rId8"/>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5" name="组合 4"/>
            <p:cNvGrpSpPr/>
            <p:nvPr>
              <p:custDataLst>
                <p:tags r:id="rId9"/>
              </p:custDataLst>
            </p:nvPr>
          </p:nvGrpSpPr>
          <p:grpSpPr>
            <a:xfrm>
              <a:off x="494" y="378"/>
              <a:ext cx="4432" cy="1559"/>
              <a:chOff x="487" y="636"/>
              <a:chExt cx="4170" cy="1346"/>
            </a:xfrm>
          </p:grpSpPr>
          <p:sp>
            <p:nvSpPr>
              <p:cNvPr id="25" name="文本框 24"/>
              <p:cNvSpPr txBox="1"/>
              <p:nvPr>
                <p:custDataLst>
                  <p:tags r:id="rId10"/>
                </p:custDataLst>
              </p:nvPr>
            </p:nvSpPr>
            <p:spPr>
              <a:xfrm>
                <a:off x="1828" y="854"/>
                <a:ext cx="282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教学引入</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26" name="椭圆 25"/>
              <p:cNvSpPr/>
              <p:nvPr>
                <p:custDataLst>
                  <p:tags r:id="rId11"/>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7" name="椭圆 26"/>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28" name="矩形 6"/>
              <p:cNvSpPr/>
              <p:nvPr>
                <p:custDataLst>
                  <p:tags r:id="rId13"/>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华文宋体" panose="02010600040101010101" charset="-122"/>
                  <a:ea typeface="华文宋体" panose="02010600040101010101" charset="-122"/>
                </a:endParaRPr>
              </a:p>
            </p:txBody>
          </p:sp>
        </p:grpSp>
      </p:grpSp>
      <p:sp>
        <p:nvSpPr>
          <p:cNvPr id="11" name="文本框 10" title=""/>
          <p:cNvSpPr txBox="1"/>
          <p:nvPr>
            <p:custDataLst>
              <p:tags r:id="rId14"/>
            </p:custDataLst>
          </p:nvPr>
        </p:nvSpPr>
        <p:spPr>
          <a:xfrm>
            <a:off x="3590290" y="811911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pic>
        <p:nvPicPr>
          <p:cNvPr id="12" name="图片 11" title=""/>
          <p:cNvPicPr>
            <a:picLocks noChangeAspect="1"/>
          </p:cNvPicPr>
          <p:nvPr>
            <p:custDataLst>
              <p:tags r:id="rId16"/>
            </p:custDataLst>
          </p:nvPr>
        </p:nvPicPr>
        <p:blipFill>
          <a:blip r:embed="rId15"/>
          <a:stretch>
            <a:fillRect/>
          </a:stretch>
        </p:blipFill>
        <p:spPr>
          <a:xfrm>
            <a:off x="2117090" y="2471420"/>
            <a:ext cx="8702040" cy="3205480"/>
          </a:xfrm>
          <a:prstGeom prst="rect">
            <a:avLst/>
          </a:prstGeom>
        </p:spPr>
      </p:pic>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1000"/>
                                        <p:tgtEl>
                                          <p:spTgt spid="169"/>
                                        </p:tgtEl>
                                      </p:cBhvr>
                                    </p:animEffect>
                                    <p:anim calcmode="lin" valueType="num">
                                      <p:cBhvr>
                                        <p:cTn id="13" dur="1000" fill="hold"/>
                                        <p:tgtEl>
                                          <p:spTgt spid="169"/>
                                        </p:tgtEl>
                                        <p:attrNameLst>
                                          <p:attrName>ppt_x</p:attrName>
                                        </p:attrNameLst>
                                      </p:cBhvr>
                                      <p:tavLst>
                                        <p:tav tm="0">
                                          <p:val>
                                            <p:strVal val="#ppt_x"/>
                                          </p:val>
                                        </p:tav>
                                        <p:tav tm="100000">
                                          <p:val>
                                            <p:strVal val="#ppt_x"/>
                                          </p:val>
                                        </p:tav>
                                      </p:tavLst>
                                    </p:anim>
                                    <p:anim calcmode="lin" valueType="num">
                                      <p:cBhvr>
                                        <p:cTn id="14"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9"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3" name="组合 32" title=""/>
          <p:cNvGrpSpPr/>
          <p:nvPr>
            <p:custDataLst>
              <p:tags r:id="rId3"/>
            </p:custDataLst>
          </p:nvPr>
        </p:nvGrpSpPr>
        <p:grpSpPr>
          <a:xfrm>
            <a:off x="635" y="135255"/>
            <a:ext cx="12191365" cy="845810"/>
            <a:chOff x="0" y="378"/>
            <a:chExt cx="19199" cy="1332"/>
          </a:xfrm>
        </p:grpSpPr>
        <p:sp>
          <p:nvSpPr>
            <p:cNvPr id="34" name="矩形 33"/>
            <p:cNvSpPr/>
            <p:nvPr>
              <p:custDataLst>
                <p:tags r:id="rId4"/>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custDataLst>
                <p:tags r:id="rId5"/>
              </p:custDataLst>
            </p:nvPr>
          </p:nvGrpSpPr>
          <p:grpSpPr>
            <a:xfrm>
              <a:off x="494" y="378"/>
              <a:ext cx="6159" cy="1332"/>
              <a:chOff x="487" y="636"/>
              <a:chExt cx="5795" cy="1150"/>
            </a:xfrm>
          </p:grpSpPr>
          <p:sp>
            <p:nvSpPr>
              <p:cNvPr id="37" name="文本框 36"/>
              <p:cNvSpPr txBox="1"/>
              <p:nvPr>
                <p:custDataLst>
                  <p:tags r:id="rId6"/>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mj-ea"/>
                    <a:ea typeface="+mj-ea"/>
                    <a:sym typeface="+mn-ea"/>
                  </a:rPr>
                  <a:t>课堂小结</a:t>
                </a:r>
                <a:endParaRPr lang="zh-CN" altLang="zh-CN" sz="3300" b="1">
                  <a:solidFill>
                    <a:srgbClr val="002060"/>
                  </a:solidFill>
                  <a:latin typeface="+mj-ea"/>
                  <a:ea typeface="+mj-ea"/>
                  <a:sym typeface="+mn-ea"/>
                </a:endParaRPr>
              </a:p>
            </p:txBody>
          </p:sp>
          <p:sp>
            <p:nvSpPr>
              <p:cNvPr id="39" name="椭圆 38"/>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6"/>
              <p:cNvSpPr/>
              <p:nvPr>
                <p:custDataLst>
                  <p:tags r:id="rId8"/>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微软雅黑" panose="020b0503020204020204" charset="-122"/>
                  <a:ea typeface="微软雅黑"/>
                </a:endParaRPr>
              </a:p>
            </p:txBody>
          </p:sp>
        </p:grpSp>
      </p:grpSp>
      <p:pic>
        <p:nvPicPr>
          <p:cNvPr id="2" name="IM 24" title=""/>
          <p:cNvPicPr/>
          <p:nvPr>
            <p:custDataLst>
              <p:tags r:id="rId10"/>
            </p:custDataLst>
          </p:nvPr>
        </p:nvPicPr>
        <p:blipFill>
          <a:blip r:embed="rId9"/>
          <a:stretch>
            <a:fillRect/>
          </a:stretch>
        </p:blipFill>
        <p:spPr>
          <a:xfrm>
            <a:off x="760730" y="1322705"/>
            <a:ext cx="9243695" cy="4985385"/>
          </a:xfrm>
          <a:prstGeom prst="rect">
            <a:avLst/>
          </a:prstGeom>
          <a:noFill/>
          <a:ln w="9525">
            <a:noFill/>
          </a:ln>
        </p:spPr>
      </p:pic>
      <p:sp>
        <p:nvSpPr>
          <p:cNvPr id="3" name="文本框 2" title=""/>
          <p:cNvSpPr txBox="1"/>
          <p:nvPr>
            <p:custDataLst>
              <p:tags r:id="rId11"/>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12"/>
    </p:custData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p:txBody>
          <a:bodyPr/>
          <a:lstStyle/>
          <a:p>
            <a:endParaRPr lang="zh-CN" altLang="en-US"/>
          </a:p>
        </p:txBody>
      </p:sp>
      <p:sp>
        <p:nvSpPr>
          <p:cNvPr id="3" name="内容占位符 2" title=""/>
          <p:cNvSpPr>
            <a:spLocks noGrp="1"/>
          </p:cNvSpPr>
          <p:nvPr>
            <p:ph idx="1"/>
            <p:custDataLst>
              <p:tags r:id="rId4"/>
            </p:custDataLst>
          </p:nvPr>
        </p:nvSpPr>
        <p:spPr>
          <a:xfrm>
            <a:off x="768350" y="4580255"/>
            <a:ext cx="10968990" cy="2431415"/>
          </a:xfrm>
        </p:spPr>
        <p:txBody>
          <a:bodyPr/>
          <a:lstStyle/>
          <a:p>
            <a:pPr marL="0" indent="0">
              <a:buNone/>
            </a:pPr>
            <a:r>
              <a:rPr lang="zh-CN" altLang="en-US" sz="3200">
                <a:latin typeface="华文宋体" panose="02010600040101010101" charset="-122"/>
                <a:ea typeface="华文宋体" panose="02010600040101010101" charset="-122"/>
              </a:rPr>
              <a:t>浮力不仅撑起来辽宁舰、山东舰</a:t>
            </a:r>
            <a:r>
              <a:rPr lang="zh-CN" altLang="en-US" sz="3200">
                <a:latin typeface="华文宋体" panose="02010600040101010101" charset="-122"/>
                <a:ea typeface="华文宋体" panose="02010600040101010101" charset="-122"/>
                <a:sym typeface="+mn-ea"/>
              </a:rPr>
              <a:t>、福建舰等军舰。</a:t>
            </a:r>
            <a:r>
              <a:rPr lang="zh-CN" altLang="en-US" sz="3200">
                <a:latin typeface="华文宋体" panose="02010600040101010101" charset="-122"/>
                <a:ea typeface="华文宋体" panose="02010600040101010101" charset="-122"/>
              </a:rPr>
              <a:t>更撑起了我们的富强、民主之梦孩子们，让我们用知识武装自己强大自己，强盛祖国</a:t>
            </a:r>
            <a:r>
              <a:rPr lang="zh-CN" altLang="en-US" sz="3600">
                <a:latin typeface="华文宋体" panose="02010600040101010101" charset="-122"/>
                <a:ea typeface="华文宋体" panose="02010600040101010101" charset="-122"/>
              </a:rPr>
              <a:t>！</a:t>
            </a:r>
            <a:endParaRPr lang="zh-CN" altLang="en-US" sz="3600">
              <a:latin typeface="华文宋体" panose="02010600040101010101" charset="-122"/>
              <a:ea typeface="华文宋体" panose="02010600040101010101" charset="-122"/>
            </a:endParaRPr>
          </a:p>
        </p:txBody>
      </p:sp>
      <p:pic>
        <p:nvPicPr>
          <p:cNvPr id="4" name="3月28日" title="">
            <a:hlinkClick action="ppaction://media"/>
          </p:cNvPr>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767715" y="0"/>
            <a:ext cx="10809605" cy="4580255"/>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83185" y="1908175"/>
            <a:ext cx="5502275" cy="668020"/>
          </a:xfrm>
          <a:prstGeom prst="rect">
            <a:avLst/>
          </a:prstGeom>
          <a:noFill/>
        </p:spPr>
        <p:txBody>
          <a:bodyPr wrap="square" rtlCol="0" anchor="t">
            <a:spAutoFit/>
          </a:bodyPr>
          <a:lstStyle/>
          <a:p>
            <a:pPr>
              <a:lnSpc>
                <a:spcPct val="150000"/>
              </a:lnSpc>
              <a:spcBef>
                <a:spcPct val="0"/>
              </a:spcBef>
              <a:spcAft>
                <a:spcPct val="0"/>
              </a:spcAft>
            </a:pPr>
            <a:r>
              <a:rPr lang="zh-CN" altLang="en-US" sz="2500">
                <a:solidFill>
                  <a:srgbClr val="002060"/>
                </a:solidFill>
                <a:latin typeface="华文宋体" panose="02010600040101010101" charset="-122"/>
                <a:ea typeface="华文宋体" panose="02010600040101010101" charset="-122"/>
                <a:cs typeface="华文宋体" panose="02010600040101010101" charset="-122"/>
              </a:rPr>
              <a:t>①将乒乓球按入水中，有什么感觉?</a:t>
            </a:r>
            <a:endParaRPr lang="zh-CN" altLang="en-US" sz="2500">
              <a:solidFill>
                <a:srgbClr val="002060"/>
              </a:solidFill>
              <a:latin typeface="华文宋体" panose="02010600040101010101" charset="-122"/>
              <a:ea typeface="华文宋体" panose="02010600040101010101" charset="-122"/>
              <a:cs typeface="华文宋体" panose="02010600040101010101" charset="-122"/>
            </a:endParaRPr>
          </a:p>
        </p:txBody>
      </p:sp>
      <p:sp>
        <p:nvSpPr>
          <p:cNvPr id="17" name="文本框 16" title=""/>
          <p:cNvSpPr txBox="1"/>
          <p:nvPr>
            <p:custDataLst>
              <p:tags r:id="rId4"/>
            </p:custDataLst>
          </p:nvPr>
        </p:nvSpPr>
        <p:spPr>
          <a:xfrm>
            <a:off x="4866005" y="939800"/>
            <a:ext cx="3432810" cy="645160"/>
          </a:xfrm>
          <a:prstGeom prst="rect">
            <a:avLst/>
          </a:prstGeom>
          <a:noFill/>
        </p:spPr>
        <p:txBody>
          <a:bodyPr wrap="square" rtlCol="0" anchor="t">
            <a:spAutoFit/>
          </a:bodyPr>
          <a:lstStyle/>
          <a:p>
            <a:pPr algn="l">
              <a:buClrTx/>
              <a:buSzTx/>
              <a:buFontTx/>
            </a:pPr>
            <a:r>
              <a:rPr lang="zh-CN" altLang="en-US" sz="3600" b="1">
                <a:solidFill>
                  <a:srgbClr val="002060"/>
                </a:solidFill>
                <a:latin typeface="华文宋体" panose="02010600040101010101" charset="-122"/>
                <a:ea typeface="华文宋体" panose="02010600040101010101" charset="-122"/>
              </a:rPr>
              <a:t>感受</a:t>
            </a:r>
            <a:r>
              <a:rPr lang="zh-CN" altLang="en-US" sz="3600" b="1">
                <a:solidFill>
                  <a:srgbClr val="002060"/>
                </a:solidFill>
                <a:latin typeface="华文宋体" panose="02010600040101010101" charset="-122"/>
                <a:ea typeface="华文宋体" panose="02010600040101010101" charset="-122"/>
                <a:sym typeface="+mn-ea"/>
              </a:rPr>
              <a:t>浮力</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19" name="文本框 18" title=""/>
          <p:cNvSpPr txBox="1"/>
          <p:nvPr>
            <p:custDataLst>
              <p:tags r:id="rId5"/>
            </p:custDataLst>
          </p:nvPr>
        </p:nvSpPr>
        <p:spPr>
          <a:xfrm>
            <a:off x="83185" y="3167380"/>
            <a:ext cx="7492365" cy="668020"/>
          </a:xfrm>
          <a:prstGeom prst="rect">
            <a:avLst/>
          </a:prstGeom>
          <a:noFill/>
        </p:spPr>
        <p:txBody>
          <a:bodyPr wrap="square" rtlCol="0" anchor="t">
            <a:spAutoFit/>
          </a:bodyPr>
          <a:lstStyle/>
          <a:p>
            <a:pPr algn="l">
              <a:lnSpc>
                <a:spcPct val="150000"/>
              </a:lnSpc>
              <a:spcBef>
                <a:spcPct val="0"/>
              </a:spcBef>
              <a:spcAft>
                <a:spcPct val="0"/>
              </a:spcAft>
              <a:buClrTx/>
              <a:buSzTx/>
              <a:buFontTx/>
            </a:pPr>
            <a:r>
              <a:rPr lang="zh-CN" altLang="en-US" sz="2500">
                <a:solidFill>
                  <a:srgbClr val="002060"/>
                </a:solidFill>
                <a:latin typeface="华文宋体" panose="02010600040101010101" charset="-122"/>
                <a:ea typeface="华文宋体" panose="02010600040101010101" charset="-122"/>
                <a:cs typeface="华文宋体" panose="02010600040101010101" charset="-122"/>
                <a:sym typeface="+mn-ea"/>
              </a:rPr>
              <a:t>②浸入水中的石块从水中托出过程，有什么感觉?</a:t>
            </a:r>
            <a:endParaRPr lang="zh-CN" altLang="en-US" sz="25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sp>
        <p:nvSpPr>
          <p:cNvPr id="21" name="文本框 20" title=""/>
          <p:cNvSpPr txBox="1"/>
          <p:nvPr>
            <p:custDataLst>
              <p:tags r:id="rId6"/>
            </p:custDataLst>
          </p:nvPr>
        </p:nvSpPr>
        <p:spPr>
          <a:xfrm>
            <a:off x="83185" y="4426585"/>
            <a:ext cx="7073900" cy="668020"/>
          </a:xfrm>
          <a:prstGeom prst="rect">
            <a:avLst/>
          </a:prstGeom>
          <a:noFill/>
        </p:spPr>
        <p:txBody>
          <a:bodyPr wrap="square" rtlCol="0" anchor="t">
            <a:spAutoFit/>
          </a:bodyPr>
          <a:lstStyle/>
          <a:p>
            <a:pPr>
              <a:lnSpc>
                <a:spcPct val="150000"/>
              </a:lnSpc>
              <a:spcBef>
                <a:spcPct val="0"/>
              </a:spcBef>
              <a:spcAft>
                <a:spcPct val="0"/>
              </a:spcAft>
            </a:pPr>
            <a:r>
              <a:rPr lang="zh-CN" altLang="en-US" sz="2500">
                <a:solidFill>
                  <a:srgbClr val="002060"/>
                </a:solidFill>
                <a:latin typeface="华文宋体" panose="02010600040101010101" charset="-122"/>
                <a:ea typeface="华文宋体" panose="02010600040101010101" charset="-122"/>
                <a:sym typeface="+mn-ea"/>
              </a:rPr>
              <a:t>③用线把乒乓球系好，拉入水底，观察线的方向。</a:t>
            </a:r>
            <a:endParaRPr lang="zh-CN" altLang="en-US" sz="2500">
              <a:solidFill>
                <a:srgbClr val="002060"/>
              </a:solidFill>
              <a:latin typeface="华文宋体" panose="02010600040101010101" charset="-122"/>
              <a:ea typeface="华文宋体" panose="02010600040101010101" charset="-122"/>
              <a:sym typeface="+mn-ea"/>
            </a:endParaRPr>
          </a:p>
        </p:txBody>
      </p:sp>
      <p:grpSp>
        <p:nvGrpSpPr>
          <p:cNvPr id="18" name="组合 17" title=""/>
          <p:cNvGrpSpPr/>
          <p:nvPr>
            <p:custDataLst>
              <p:tags r:id="rId7"/>
            </p:custDataLst>
          </p:nvPr>
        </p:nvGrpSpPr>
        <p:grpSpPr>
          <a:xfrm>
            <a:off x="635" y="135255"/>
            <a:ext cx="12033885" cy="1267259"/>
            <a:chOff x="0" y="378"/>
            <a:chExt cx="19200" cy="1996"/>
          </a:xfrm>
        </p:grpSpPr>
        <p:sp>
          <p:nvSpPr>
            <p:cNvPr id="31" name="矩形 30"/>
            <p:cNvSpPr/>
            <p:nvPr>
              <p:custDataLst>
                <p:tags r:id="rId8"/>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9"/>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10"/>
              </p:custDataLst>
            </p:nvPr>
          </p:nvGrpSpPr>
          <p:grpSpPr>
            <a:xfrm>
              <a:off x="494" y="378"/>
              <a:ext cx="6255" cy="1996"/>
              <a:chOff x="487" y="636"/>
              <a:chExt cx="5885" cy="1723"/>
            </a:xfrm>
          </p:grpSpPr>
          <p:sp>
            <p:nvSpPr>
              <p:cNvPr id="34" name="文本框 33"/>
              <p:cNvSpPr txBox="1"/>
              <p:nvPr>
                <p:custDataLst>
                  <p:tags r:id="rId11"/>
                </p:custDataLst>
              </p:nvPr>
            </p:nvSpPr>
            <p:spPr>
              <a:xfrm>
                <a:off x="1828" y="854"/>
                <a:ext cx="4544" cy="1505"/>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什么是浮力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2"/>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3"/>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一</a:t>
                </a:r>
                <a:endParaRPr lang="zh-CN" altLang="en-US" sz="4800" b="1">
                  <a:solidFill>
                    <a:schemeClr val="bg1"/>
                  </a:solidFill>
                  <a:latin typeface="华文宋体" panose="02010600040101010101" charset="-122"/>
                  <a:ea typeface="华文宋体" panose="02010600040101010101" charset="-122"/>
                </a:endParaRPr>
              </a:p>
            </p:txBody>
          </p:sp>
        </p:grpSp>
      </p:grpSp>
      <p:pic>
        <p:nvPicPr>
          <p:cNvPr id="38" name="图片 37" title=""/>
          <p:cNvPicPr>
            <a:picLocks noChangeAspect="1"/>
          </p:cNvPicPr>
          <p:nvPr>
            <p:custDataLst>
              <p:tags r:id="rId15"/>
            </p:custDataLst>
          </p:nvPr>
        </p:nvPicPr>
        <p:blipFill>
          <a:blip r:embed="rId14"/>
          <a:stretch>
            <a:fillRect/>
          </a:stretch>
        </p:blipFill>
        <p:spPr>
          <a:xfrm>
            <a:off x="7609205" y="2205990"/>
            <a:ext cx="4095750" cy="2543175"/>
          </a:xfrm>
          <a:prstGeom prst="rect">
            <a:avLst/>
          </a:prstGeom>
        </p:spPr>
      </p:pic>
      <p:sp>
        <p:nvSpPr>
          <p:cNvPr id="4" name="文本框 3" title=""/>
          <p:cNvSpPr txBox="1"/>
          <p:nvPr>
            <p:custDataLst>
              <p:tags r:id="rId16"/>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17"/>
    </p:custData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83185" y="1908175"/>
            <a:ext cx="5502275" cy="668020"/>
          </a:xfrm>
          <a:prstGeom prst="rect">
            <a:avLst/>
          </a:prstGeom>
          <a:noFill/>
        </p:spPr>
        <p:txBody>
          <a:bodyPr wrap="square" rtlCol="0" anchor="t">
            <a:spAutoFit/>
          </a:bodyPr>
          <a:lstStyle/>
          <a:p>
            <a:pPr>
              <a:lnSpc>
                <a:spcPct val="150000"/>
              </a:lnSpc>
              <a:spcBef>
                <a:spcPct val="0"/>
              </a:spcBef>
              <a:spcAft>
                <a:spcPct val="0"/>
              </a:spcAft>
            </a:pPr>
            <a:r>
              <a:rPr lang="zh-CN" altLang="en-US" sz="2500">
                <a:solidFill>
                  <a:srgbClr val="002060"/>
                </a:solidFill>
                <a:latin typeface="华文宋体" panose="02010600040101010101" charset="-122"/>
                <a:ea typeface="华文宋体" panose="02010600040101010101" charset="-122"/>
                <a:cs typeface="华文宋体" panose="02010600040101010101" charset="-122"/>
              </a:rPr>
              <a:t>①将乒乓球按入水中，有什么感觉?</a:t>
            </a:r>
            <a:endParaRPr lang="zh-CN" altLang="en-US" sz="2500">
              <a:solidFill>
                <a:srgbClr val="002060"/>
              </a:solidFill>
              <a:latin typeface="华文宋体" panose="02010600040101010101" charset="-122"/>
              <a:ea typeface="华文宋体" panose="02010600040101010101" charset="-122"/>
              <a:cs typeface="华文宋体" panose="02010600040101010101" charset="-122"/>
            </a:endParaRPr>
          </a:p>
        </p:txBody>
      </p:sp>
      <p:sp>
        <p:nvSpPr>
          <p:cNvPr id="167" name="文本框 166" title=""/>
          <p:cNvSpPr txBox="1"/>
          <p:nvPr>
            <p:custDataLst>
              <p:tags r:id="rId4"/>
            </p:custDataLst>
          </p:nvPr>
        </p:nvSpPr>
        <p:spPr>
          <a:xfrm>
            <a:off x="83185" y="2673350"/>
            <a:ext cx="4782820" cy="491490"/>
          </a:xfrm>
          <a:prstGeom prst="rect">
            <a:avLst/>
          </a:prstGeom>
          <a:noFill/>
        </p:spPr>
        <p:txBody>
          <a:bodyPr wrap="square" rtlCol="0" anchor="t">
            <a:spAutoFit/>
          </a:bodyPr>
          <a:lstStyle/>
          <a:p>
            <a:r>
              <a:rPr lang="zh-CN" altLang="en-US" sz="2600">
                <a:solidFill>
                  <a:srgbClr val="7030A0"/>
                </a:solidFill>
                <a:latin typeface="华文宋体" panose="02010600040101010101" charset="-122"/>
                <a:ea typeface="华文宋体" panose="02010600040101010101" charset="-122"/>
              </a:rPr>
              <a:t>乒乓球对手有一个向上的推力。</a:t>
            </a:r>
            <a:endParaRPr lang="zh-CN" altLang="en-US" sz="2600">
              <a:solidFill>
                <a:srgbClr val="7030A0"/>
              </a:solidFill>
              <a:latin typeface="华文宋体" panose="02010600040101010101" charset="-122"/>
              <a:ea typeface="华文宋体" panose="02010600040101010101" charset="-122"/>
            </a:endParaRPr>
          </a:p>
        </p:txBody>
      </p:sp>
      <p:sp>
        <p:nvSpPr>
          <p:cNvPr id="5" name="文本框 4" title=""/>
          <p:cNvSpPr txBox="1"/>
          <p:nvPr>
            <p:custDataLst>
              <p:tags r:id="rId5"/>
            </p:custDataLst>
          </p:nvPr>
        </p:nvSpPr>
        <p:spPr>
          <a:xfrm>
            <a:off x="83185" y="3917950"/>
            <a:ext cx="7073900" cy="491490"/>
          </a:xfrm>
          <a:prstGeom prst="rect">
            <a:avLst/>
          </a:prstGeom>
          <a:noFill/>
        </p:spPr>
        <p:txBody>
          <a:bodyPr wrap="square" rtlCol="0" anchor="t">
            <a:spAutoFit/>
          </a:bodyPr>
          <a:lstStyle/>
          <a:p>
            <a:r>
              <a:rPr lang="zh-CN" altLang="en-US" sz="2600">
                <a:solidFill>
                  <a:srgbClr val="7030A0"/>
                </a:solidFill>
                <a:latin typeface="华文宋体" panose="02010600040101010101" charset="-122"/>
                <a:ea typeface="华文宋体" panose="02010600040101010101" charset="-122"/>
              </a:rPr>
              <a:t>石块被拖出水面过程中，对手的压力逐渐变小。</a:t>
            </a:r>
            <a:endParaRPr lang="zh-CN" altLang="en-US" sz="2600">
              <a:solidFill>
                <a:srgbClr val="7030A0"/>
              </a:solidFill>
              <a:latin typeface="华文宋体" panose="02010600040101010101" charset="-122"/>
              <a:ea typeface="华文宋体" panose="02010600040101010101" charset="-122"/>
            </a:endParaRPr>
          </a:p>
        </p:txBody>
      </p:sp>
      <p:sp>
        <p:nvSpPr>
          <p:cNvPr id="7" name="文本框 6" title=""/>
          <p:cNvSpPr txBox="1"/>
          <p:nvPr>
            <p:custDataLst>
              <p:tags r:id="rId6"/>
            </p:custDataLst>
          </p:nvPr>
        </p:nvSpPr>
        <p:spPr>
          <a:xfrm>
            <a:off x="83185" y="5126990"/>
            <a:ext cx="4783455" cy="491490"/>
          </a:xfrm>
          <a:prstGeom prst="rect">
            <a:avLst/>
          </a:prstGeom>
          <a:noFill/>
        </p:spPr>
        <p:txBody>
          <a:bodyPr wrap="square" rtlCol="0" anchor="t">
            <a:spAutoFit/>
          </a:bodyPr>
          <a:lstStyle/>
          <a:p>
            <a:r>
              <a:rPr lang="zh-CN" altLang="en-US" sz="2600">
                <a:solidFill>
                  <a:srgbClr val="7030A0"/>
                </a:solidFill>
                <a:latin typeface="华文宋体" panose="02010600040101010101" charset="-122"/>
                <a:ea typeface="华文宋体" panose="02010600040101010101" charset="-122"/>
              </a:rPr>
              <a:t>线受到向上拉力处于绷紧状态。</a:t>
            </a:r>
            <a:endParaRPr lang="zh-CN" altLang="en-US" sz="2600">
              <a:solidFill>
                <a:srgbClr val="7030A0"/>
              </a:solidFill>
              <a:latin typeface="华文宋体" panose="02010600040101010101" charset="-122"/>
              <a:ea typeface="华文宋体" panose="02010600040101010101" charset="-122"/>
            </a:endParaRPr>
          </a:p>
        </p:txBody>
      </p:sp>
      <p:sp>
        <p:nvSpPr>
          <p:cNvPr id="17" name="文本框 16" title=""/>
          <p:cNvSpPr txBox="1"/>
          <p:nvPr>
            <p:custDataLst>
              <p:tags r:id="rId7"/>
            </p:custDataLst>
          </p:nvPr>
        </p:nvSpPr>
        <p:spPr>
          <a:xfrm>
            <a:off x="4866005" y="939800"/>
            <a:ext cx="3432810" cy="645160"/>
          </a:xfrm>
          <a:prstGeom prst="rect">
            <a:avLst/>
          </a:prstGeom>
          <a:noFill/>
        </p:spPr>
        <p:txBody>
          <a:bodyPr wrap="square" rtlCol="0" anchor="t">
            <a:spAutoFit/>
          </a:bodyPr>
          <a:lstStyle/>
          <a:p>
            <a:pPr algn="l">
              <a:buClrTx/>
              <a:buSzTx/>
              <a:buFontTx/>
            </a:pPr>
            <a:r>
              <a:rPr lang="zh-CN" altLang="en-US" sz="3600" b="1">
                <a:solidFill>
                  <a:srgbClr val="002060"/>
                </a:solidFill>
                <a:latin typeface="华文宋体" panose="02010600040101010101" charset="-122"/>
                <a:ea typeface="华文宋体" panose="02010600040101010101" charset="-122"/>
              </a:rPr>
              <a:t>感受</a:t>
            </a:r>
            <a:r>
              <a:rPr lang="zh-CN" altLang="en-US" sz="3600" b="1">
                <a:solidFill>
                  <a:srgbClr val="002060"/>
                </a:solidFill>
                <a:latin typeface="华文宋体" panose="02010600040101010101" charset="-122"/>
                <a:ea typeface="华文宋体" panose="02010600040101010101" charset="-122"/>
                <a:sym typeface="+mn-ea"/>
              </a:rPr>
              <a:t>浮力</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19" name="文本框 18" title=""/>
          <p:cNvSpPr txBox="1"/>
          <p:nvPr>
            <p:custDataLst>
              <p:tags r:id="rId8"/>
            </p:custDataLst>
          </p:nvPr>
        </p:nvSpPr>
        <p:spPr>
          <a:xfrm>
            <a:off x="83185" y="3167380"/>
            <a:ext cx="7492365" cy="668020"/>
          </a:xfrm>
          <a:prstGeom prst="rect">
            <a:avLst/>
          </a:prstGeom>
          <a:noFill/>
        </p:spPr>
        <p:txBody>
          <a:bodyPr wrap="square" rtlCol="0" anchor="t">
            <a:spAutoFit/>
          </a:bodyPr>
          <a:lstStyle/>
          <a:p>
            <a:pPr algn="l">
              <a:lnSpc>
                <a:spcPct val="150000"/>
              </a:lnSpc>
              <a:spcBef>
                <a:spcPct val="0"/>
              </a:spcBef>
              <a:spcAft>
                <a:spcPct val="0"/>
              </a:spcAft>
              <a:buClrTx/>
              <a:buSzTx/>
              <a:buFontTx/>
            </a:pPr>
            <a:r>
              <a:rPr lang="zh-CN" altLang="en-US" sz="2500">
                <a:solidFill>
                  <a:srgbClr val="002060"/>
                </a:solidFill>
                <a:latin typeface="华文宋体" panose="02010600040101010101" charset="-122"/>
                <a:ea typeface="华文宋体" panose="02010600040101010101" charset="-122"/>
                <a:cs typeface="华文宋体" panose="02010600040101010101" charset="-122"/>
                <a:sym typeface="+mn-ea"/>
              </a:rPr>
              <a:t>②浸入水中的石块从水中托出过程，有什么感觉?</a:t>
            </a:r>
            <a:endParaRPr lang="zh-CN" altLang="en-US" sz="25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sp>
        <p:nvSpPr>
          <p:cNvPr id="21" name="文本框 20" title=""/>
          <p:cNvSpPr txBox="1"/>
          <p:nvPr>
            <p:custDataLst>
              <p:tags r:id="rId9"/>
            </p:custDataLst>
          </p:nvPr>
        </p:nvSpPr>
        <p:spPr>
          <a:xfrm>
            <a:off x="83185" y="4426585"/>
            <a:ext cx="7073900" cy="668020"/>
          </a:xfrm>
          <a:prstGeom prst="rect">
            <a:avLst/>
          </a:prstGeom>
          <a:noFill/>
        </p:spPr>
        <p:txBody>
          <a:bodyPr wrap="square" rtlCol="0" anchor="t">
            <a:spAutoFit/>
          </a:bodyPr>
          <a:lstStyle/>
          <a:p>
            <a:pPr>
              <a:lnSpc>
                <a:spcPct val="150000"/>
              </a:lnSpc>
              <a:spcBef>
                <a:spcPct val="0"/>
              </a:spcBef>
              <a:spcAft>
                <a:spcPct val="0"/>
              </a:spcAft>
            </a:pPr>
            <a:r>
              <a:rPr lang="zh-CN" altLang="en-US" sz="2500">
                <a:solidFill>
                  <a:srgbClr val="002060"/>
                </a:solidFill>
                <a:latin typeface="华文宋体" panose="02010600040101010101" charset="-122"/>
                <a:ea typeface="华文宋体" panose="02010600040101010101" charset="-122"/>
                <a:sym typeface="+mn-ea"/>
              </a:rPr>
              <a:t>③用线把乒乓球系好，拉入水底，观察线的方向。</a:t>
            </a:r>
            <a:endParaRPr lang="zh-CN" altLang="en-US" sz="2500">
              <a:solidFill>
                <a:srgbClr val="002060"/>
              </a:solidFill>
              <a:latin typeface="华文宋体" panose="02010600040101010101" charset="-122"/>
              <a:ea typeface="华文宋体" panose="02010600040101010101" charset="-122"/>
              <a:sym typeface="+mn-ea"/>
            </a:endParaRPr>
          </a:p>
        </p:txBody>
      </p:sp>
      <p:grpSp>
        <p:nvGrpSpPr>
          <p:cNvPr id="18" name="组合 17" title=""/>
          <p:cNvGrpSpPr/>
          <p:nvPr>
            <p:custDataLst>
              <p:tags r:id="rId10"/>
            </p:custDataLst>
          </p:nvPr>
        </p:nvGrpSpPr>
        <p:grpSpPr>
          <a:xfrm>
            <a:off x="635" y="135255"/>
            <a:ext cx="12033885" cy="1267259"/>
            <a:chOff x="0" y="378"/>
            <a:chExt cx="19200" cy="1996"/>
          </a:xfrm>
        </p:grpSpPr>
        <p:sp>
          <p:nvSpPr>
            <p:cNvPr id="31" name="矩形 30"/>
            <p:cNvSpPr/>
            <p:nvPr>
              <p:custDataLst>
                <p:tags r:id="rId11"/>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12"/>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13"/>
              </p:custDataLst>
            </p:nvPr>
          </p:nvGrpSpPr>
          <p:grpSpPr>
            <a:xfrm>
              <a:off x="494" y="378"/>
              <a:ext cx="6255" cy="1996"/>
              <a:chOff x="487" y="636"/>
              <a:chExt cx="5885" cy="1723"/>
            </a:xfrm>
          </p:grpSpPr>
          <p:sp>
            <p:nvSpPr>
              <p:cNvPr id="34" name="文本框 33"/>
              <p:cNvSpPr txBox="1"/>
              <p:nvPr>
                <p:custDataLst>
                  <p:tags r:id="rId14"/>
                </p:custDataLst>
              </p:nvPr>
            </p:nvSpPr>
            <p:spPr>
              <a:xfrm>
                <a:off x="1828" y="854"/>
                <a:ext cx="4544" cy="1505"/>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什么是浮力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5"/>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6"/>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一</a:t>
                </a:r>
                <a:endParaRPr lang="zh-CN" altLang="en-US" sz="4800" b="1">
                  <a:solidFill>
                    <a:schemeClr val="bg1"/>
                  </a:solidFill>
                  <a:latin typeface="华文宋体" panose="02010600040101010101" charset="-122"/>
                  <a:ea typeface="华文宋体" panose="02010600040101010101" charset="-122"/>
                </a:endParaRPr>
              </a:p>
            </p:txBody>
          </p:sp>
        </p:grpSp>
      </p:grpSp>
      <p:pic>
        <p:nvPicPr>
          <p:cNvPr id="37" name="图片 36" title=""/>
          <p:cNvPicPr>
            <a:picLocks noChangeAspect="1"/>
          </p:cNvPicPr>
          <p:nvPr>
            <p:custDataLst>
              <p:tags r:id="rId18"/>
            </p:custDataLst>
          </p:nvPr>
        </p:nvPicPr>
        <p:blipFill>
          <a:blip r:embed="rId17"/>
          <a:stretch>
            <a:fillRect/>
          </a:stretch>
        </p:blipFill>
        <p:spPr>
          <a:xfrm>
            <a:off x="7609205" y="2205990"/>
            <a:ext cx="4095750" cy="2543175"/>
          </a:xfrm>
          <a:prstGeom prst="rect">
            <a:avLst/>
          </a:prstGeom>
        </p:spPr>
      </p:pic>
      <p:grpSp>
        <p:nvGrpSpPr>
          <p:cNvPr id="4" name="组合 3" title=""/>
          <p:cNvGrpSpPr/>
          <p:nvPr>
            <p:custDataLst>
              <p:tags r:id="rId19"/>
            </p:custDataLst>
          </p:nvPr>
        </p:nvGrpSpPr>
        <p:grpSpPr>
          <a:xfrm>
            <a:off x="137160" y="1689100"/>
            <a:ext cx="11897360" cy="5064125"/>
            <a:chOff x="12002" y="4165"/>
            <a:chExt cx="6443" cy="3995"/>
          </a:xfrm>
        </p:grpSpPr>
        <p:pic>
          <p:nvPicPr>
            <p:cNvPr id="14" name="bandicam 2025-01-16 11-43-43-96220251161145211">
              <a:hlinkClick action="ppaction://media"/>
            </p:cNvPr>
            <p:cNvPicPr/>
            <p:nvPr>
              <a:videoFile r:link="rId22"/>
              <p:custDataLst>
                <p:tags r:id="rId21"/>
              </p:custDataLst>
              <p:extLst>
                <p:ext uri="{DAA4B4D4-6D71-4841-9C94-3DE7FCFB9230}">
                  <p14:media xmlns:p14="http://schemas.microsoft.com/office/powerpoint/2010/main" r:embed="rId23"/>
                </p:ext>
              </p:extLst>
            </p:nvPr>
          </p:nvPicPr>
          <p:blipFill>
            <a:blip r:embed="rId20"/>
            <a:stretch>
              <a:fillRect/>
            </a:stretch>
          </p:blipFill>
          <p:spPr>
            <a:xfrm>
              <a:off x="12002" y="4165"/>
              <a:ext cx="6443" cy="3995"/>
            </a:xfrm>
            <a:prstGeom prst="rect">
              <a:avLst/>
            </a:prstGeom>
          </p:spPr>
        </p:pic>
        <p:sp>
          <p:nvSpPr>
            <p:cNvPr id="16" name="文本框 15"/>
            <p:cNvSpPr txBox="1"/>
            <p:nvPr>
              <p:custDataLst>
                <p:tags r:id="rId24"/>
              </p:custDataLst>
            </p:nvPr>
          </p:nvSpPr>
          <p:spPr>
            <a:xfrm>
              <a:off x="13911" y="7549"/>
              <a:ext cx="2368" cy="242"/>
            </a:xfrm>
            <a:prstGeom prst="rect">
              <a:avLst/>
            </a:prstGeom>
            <a:noFill/>
          </p:spPr>
          <p:txBody>
            <a:bodyPr wrap="square" lIns="0" tIns="0" rIns="0" bIns="0" rtlCol="0">
              <a:spAutoFit/>
            </a:bodyPr>
            <a:lstStyle/>
            <a:p>
              <a:pPr fontAlgn="base"/>
              <a:r>
                <a:rPr lang="zh-CN" altLang="en-US" sz="2000">
                  <a:solidFill>
                    <a:schemeClr val="bg1"/>
                  </a:solidFill>
                  <a:effectLst>
                    <a:outerShdw blurRad="38100" dist="38100" dir="2700000" algn="tl">
                      <a:srgbClr val="000000">
                        <a:alpha val="43137"/>
                      </a:srgbClr>
                    </a:outerShdw>
                  </a:effectLst>
                  <a:latin typeface="华文宋体" panose="02010600040101010101" charset="-122"/>
                  <a:ea typeface="华文宋体" panose="02010600040101010101" charset="-122"/>
                  <a:cs typeface="Times New Roman" panose="02020603050405020304" charset="0"/>
                </a:rPr>
                <a:t>【视频欣赏】</a:t>
              </a:r>
              <a:endParaRPr lang="zh-CN" altLang="en-US" sz="2000">
                <a:solidFill>
                  <a:schemeClr val="bg1"/>
                </a:solidFill>
                <a:effectLst>
                  <a:outerShdw blurRad="38100" dist="38100" dir="2700000" algn="tl">
                    <a:srgbClr val="000000">
                      <a:alpha val="43137"/>
                    </a:srgbClr>
                  </a:outerShdw>
                </a:effectLst>
                <a:latin typeface="华文宋体" panose="02010600040101010101" charset="-122"/>
                <a:ea typeface="华文宋体" panose="02010600040101010101" charset="-122"/>
                <a:cs typeface="Times New Roman" panose="02020603050405020304" charset="0"/>
              </a:endParaRPr>
            </a:p>
          </p:txBody>
        </p:sp>
      </p:grpSp>
      <p:sp>
        <p:nvSpPr>
          <p:cNvPr id="2" name="文本框 1" title=""/>
          <p:cNvSpPr txBox="1"/>
          <p:nvPr>
            <p:custDataLst>
              <p:tags r:id="rId25"/>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2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67"/>
                                        </p:tgtEl>
                                        <p:attrNameLst>
                                          <p:attrName>style.visibility</p:attrName>
                                        </p:attrNameLst>
                                      </p:cBhvr>
                                      <p:to>
                                        <p:strVal val="visible"/>
                                      </p:to>
                                    </p:set>
                                    <p:animEffect transition="in" filter="fade">
                                      <p:cBhvr>
                                        <p:cTn id="16" dur="1000"/>
                                        <p:tgtEl>
                                          <p:spTgt spid="167"/>
                                        </p:tgtEl>
                                      </p:cBhvr>
                                    </p:animEffect>
                                    <p:anim calcmode="lin" valueType="num">
                                      <p:cBhvr>
                                        <p:cTn id="17" dur="1000" fill="hold"/>
                                        <p:tgtEl>
                                          <p:spTgt spid="167"/>
                                        </p:tgtEl>
                                        <p:attrNameLst>
                                          <p:attrName>ppt_x</p:attrName>
                                        </p:attrNameLst>
                                      </p:cBhvr>
                                      <p:tavLst>
                                        <p:tav tm="0">
                                          <p:val>
                                            <p:strVal val="#ppt_x"/>
                                          </p:val>
                                        </p:tav>
                                        <p:tav tm="100000">
                                          <p:val>
                                            <p:strVal val="#ppt_x"/>
                                          </p:val>
                                        </p:tav>
                                      </p:tavLst>
                                    </p:anim>
                                    <p:anim calcmode="lin" valueType="num">
                                      <p:cBhvr>
                                        <p:cTn id="18"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3" fill="hold" display="0">
                  <p:stCondLst>
                    <p:cond delay="indefinite"/>
                  </p:stCondLst>
                </p:cTn>
                <p:tgtEl>
                  <p:spTgt spid="14"/>
                </p:tgtEl>
              </p:cMediaNode>
            </p:video>
          </p:childTnLst>
        </p:cTn>
      </p:par>
    </p:tnLst>
    <p:bldLst>
      <p:bldP spid="167" grpId="0"/>
      <p:bldP spid="5" grpId="0"/>
      <p:bldP spid="7"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10515" y="1142365"/>
            <a:ext cx="11665585" cy="2656840"/>
          </a:xfrm>
          <a:prstGeom prst="rect">
            <a:avLst/>
          </a:prstGeom>
          <a:noFill/>
        </p:spPr>
        <p:txBody>
          <a:bodyPr wrap="square" lIns="0" tIns="0" rIns="0" bIns="0" rtlCol="0">
            <a:spAutoFit/>
          </a:bodyPr>
          <a:lstStyle/>
          <a:p>
            <a:pPr fontAlgn="base">
              <a:lnSpc>
                <a:spcPct val="120000"/>
              </a:lnSpc>
              <a:spcBef>
                <a:spcPct val="0"/>
              </a:spcBef>
              <a:spcAft>
                <a:spcPct val="0"/>
              </a:spcAft>
            </a:pPr>
            <a:r>
              <a:rPr lang="en-US" altLang="zh-CN" sz="3600" b="1">
                <a:solidFill>
                  <a:srgbClr val="002060"/>
                </a:solidFill>
                <a:latin typeface="华文宋体" panose="02010600040101010101" charset="-122"/>
                <a:ea typeface="华文宋体" panose="02010600040101010101" charset="-122"/>
                <a:cs typeface="华文宋体" panose="02010600040101010101" charset="-122"/>
              </a:rPr>
              <a:t>1 </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定义：</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a:p>
            <a:pPr fontAlgn="base">
              <a:lnSpc>
                <a:spcPct val="120000"/>
              </a:lnSpc>
              <a:spcBef>
                <a:spcPct val="0"/>
              </a:spcBef>
              <a:spcAft>
                <a:spcPct val="0"/>
              </a:spcAft>
            </a:pP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一切浸入流体中的物体，都受到流体对它向上的力，叫作</a:t>
            </a:r>
            <a:r>
              <a:rPr lang="zh-CN" altLang="en-US" sz="3600" b="1">
                <a:solidFill>
                  <a:srgbClr val="C00000"/>
                </a:solidFill>
                <a:latin typeface="华文宋体" panose="02010600040101010101" charset="-122"/>
                <a:ea typeface="华文宋体" panose="02010600040101010101" charset="-122"/>
                <a:cs typeface="华文宋体" panose="02010600040101010101" charset="-122"/>
                <a:sym typeface="+mn-ea"/>
              </a:rPr>
              <a:t>浮力</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a:p>
            <a:pPr fontAlgn="base">
              <a:lnSpc>
                <a:spcPct val="120000"/>
              </a:lnSpc>
              <a:spcBef>
                <a:spcPct val="0"/>
              </a:spcBef>
              <a:spcAft>
                <a:spcPct val="0"/>
              </a:spcAft>
            </a:pP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grpSp>
        <p:nvGrpSpPr>
          <p:cNvPr id="18" name="组合 17" title=""/>
          <p:cNvGrpSpPr/>
          <p:nvPr>
            <p:custDataLst>
              <p:tags r:id="rId4"/>
            </p:custDataLst>
          </p:nvPr>
        </p:nvGrpSpPr>
        <p:grpSpPr>
          <a:xfrm>
            <a:off x="635" y="135255"/>
            <a:ext cx="12033885" cy="1267259"/>
            <a:chOff x="0" y="378"/>
            <a:chExt cx="19200" cy="1996"/>
          </a:xfrm>
        </p:grpSpPr>
        <p:sp>
          <p:nvSpPr>
            <p:cNvPr id="31" name="矩形 30"/>
            <p:cNvSpPr/>
            <p:nvPr>
              <p:custDataLst>
                <p:tags r:id="rId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7"/>
              </p:custDataLst>
            </p:nvPr>
          </p:nvGrpSpPr>
          <p:grpSpPr>
            <a:xfrm>
              <a:off x="494" y="378"/>
              <a:ext cx="6255" cy="1996"/>
              <a:chOff x="487" y="636"/>
              <a:chExt cx="5885" cy="1723"/>
            </a:xfrm>
          </p:grpSpPr>
          <p:sp>
            <p:nvSpPr>
              <p:cNvPr id="34" name="文本框 33"/>
              <p:cNvSpPr txBox="1"/>
              <p:nvPr>
                <p:custDataLst>
                  <p:tags r:id="rId8"/>
                </p:custDataLst>
              </p:nvPr>
            </p:nvSpPr>
            <p:spPr>
              <a:xfrm>
                <a:off x="1828" y="854"/>
                <a:ext cx="4544" cy="1505"/>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什么是浮力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0"/>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一</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14" name="文本框 13" title=""/>
          <p:cNvSpPr txBox="1"/>
          <p:nvPr>
            <p:custDataLst>
              <p:tags r:id="rId11"/>
            </p:custDataLst>
          </p:nvPr>
        </p:nvSpPr>
        <p:spPr>
          <a:xfrm>
            <a:off x="2381250" y="3960495"/>
            <a:ext cx="6096000" cy="1198880"/>
          </a:xfrm>
          <a:prstGeom prst="rect">
            <a:avLst/>
          </a:prstGeom>
          <a:noFill/>
        </p:spPr>
        <p:txBody>
          <a:bodyPr wrap="square" rtlCol="0" anchor="t">
            <a:spAutoFit/>
          </a:bodyPr>
          <a:lstStyle/>
          <a:p>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用</a:t>
            </a:r>
            <a:r>
              <a:rPr lang="zh-CN" altLang="en-US" sz="3600" b="1" i="1">
                <a:solidFill>
                  <a:srgbClr val="C00000"/>
                </a:solidFill>
                <a:latin typeface="华文宋体" panose="02010600040101010101" charset="-122"/>
                <a:ea typeface="华文宋体" panose="02010600040101010101" charset="-122"/>
                <a:cs typeface="华文宋体" panose="02010600040101010101" charset="-122"/>
                <a:sym typeface="+mn-ea"/>
              </a:rPr>
              <a:t>F</a:t>
            </a:r>
            <a:r>
              <a:rPr lang="zh-CN" altLang="en-US" sz="3600" b="1" baseline="-25000">
                <a:solidFill>
                  <a:srgbClr val="C00000"/>
                </a:solidFill>
                <a:latin typeface="华文宋体" panose="02010600040101010101" charset="-122"/>
                <a:ea typeface="华文宋体" panose="02010600040101010101" charset="-122"/>
                <a:cs typeface="华文宋体" panose="02010600040101010101" charset="-122"/>
                <a:sym typeface="+mn-ea"/>
              </a:rPr>
              <a:t>浮</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表示，</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a:p>
            <a:r>
              <a:rPr lang="en-US" altLang="zh-CN" sz="3600" b="1">
                <a:solidFill>
                  <a:srgbClr val="C00000"/>
                </a:solidFill>
                <a:latin typeface="华文宋体" panose="02010600040101010101" charset="-122"/>
                <a:ea typeface="华文宋体" panose="02010600040101010101" charset="-122"/>
                <a:cs typeface="华文宋体" panose="02010600040101010101" charset="-122"/>
                <a:sym typeface="+mn-ea"/>
              </a:rPr>
              <a:t>N</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sp>
        <p:nvSpPr>
          <p:cNvPr id="7" name="文本框 6" title=""/>
          <p:cNvSpPr txBox="1"/>
          <p:nvPr>
            <p:custDataLst>
              <p:tags r:id="rId12"/>
            </p:custDataLst>
          </p:nvPr>
        </p:nvSpPr>
        <p:spPr>
          <a:xfrm>
            <a:off x="310515" y="3799205"/>
            <a:ext cx="2877185" cy="1419860"/>
          </a:xfrm>
          <a:prstGeom prst="rect">
            <a:avLst/>
          </a:prstGeom>
          <a:noFill/>
        </p:spPr>
        <p:txBody>
          <a:bodyPr wrap="square" rtlCol="0" anchor="t">
            <a:spAutoFit/>
          </a:bodyPr>
          <a:lstStyle/>
          <a:p>
            <a:pPr fontAlgn="base">
              <a:lnSpc>
                <a:spcPct val="120000"/>
              </a:lnSpc>
              <a:spcBef>
                <a:spcPct val="0"/>
              </a:spcBef>
              <a:spcAft>
                <a:spcPct val="0"/>
              </a:spcAft>
            </a:pPr>
            <a:r>
              <a:rPr lang="en-US" altLang="zh-CN" sz="3600" b="1">
                <a:solidFill>
                  <a:srgbClr val="002060"/>
                </a:solidFill>
                <a:latin typeface="华文宋体" panose="02010600040101010101" charset="-122"/>
                <a:ea typeface="华文宋体" panose="02010600040101010101" charset="-122"/>
                <a:cs typeface="华文宋体" panose="02010600040101010101" charset="-122"/>
                <a:sym typeface="+mn-ea"/>
              </a:rPr>
              <a:t>2 </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符号</a:t>
            </a:r>
            <a:r>
              <a:rPr lang="en-US" altLang="zh-CN" sz="3600" b="1">
                <a:solidFill>
                  <a:srgbClr val="002060"/>
                </a:solidFill>
                <a:latin typeface="华文宋体" panose="02010600040101010101" charset="-122"/>
                <a:ea typeface="华文宋体" panose="02010600040101010101" charset="-122"/>
                <a:cs typeface="华文宋体" panose="02010600040101010101" charset="-122"/>
                <a:sym typeface="+mn-ea"/>
              </a:rPr>
              <a:t>   </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a:p>
            <a:pPr fontAlgn="base">
              <a:lnSpc>
                <a:spcPct val="120000"/>
              </a:lnSpc>
              <a:spcBef>
                <a:spcPct val="0"/>
              </a:spcBef>
              <a:spcAft>
                <a:spcPct val="0"/>
              </a:spcAft>
            </a:pP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 </a:t>
            </a:r>
            <a:r>
              <a:rPr lang="en-US" altLang="zh-CN" sz="3600" b="1">
                <a:solidFill>
                  <a:srgbClr val="002060"/>
                </a:solidFill>
                <a:latin typeface="华文宋体" panose="02010600040101010101" charset="-122"/>
                <a:ea typeface="华文宋体" panose="02010600040101010101" charset="-122"/>
                <a:cs typeface="华文宋体" panose="02010600040101010101" charset="-122"/>
                <a:sym typeface="+mn-ea"/>
              </a:rPr>
              <a:t>  </a:t>
            </a:r>
            <a:r>
              <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rPr>
              <a:t>单位：</a:t>
            </a:r>
            <a:endParaRPr lang="zh-CN" altLang="en-US" sz="3600" b="1">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sp>
        <p:nvSpPr>
          <p:cNvPr id="3" name="文本框 2" title=""/>
          <p:cNvSpPr txBox="1"/>
          <p:nvPr>
            <p:custDataLst>
              <p:tags r:id="rId13"/>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114300" y="1069975"/>
            <a:ext cx="6096000" cy="829945"/>
          </a:xfrm>
          <a:prstGeom prst="rect">
            <a:avLst/>
          </a:prstGeom>
          <a:noFill/>
        </p:spPr>
        <p:txBody>
          <a:bodyPr wrap="square" rtlCol="0" anchor="t">
            <a:spAutoFit/>
          </a:bodyPr>
          <a:lstStyle/>
          <a:p>
            <a:pPr fontAlgn="base">
              <a:lnSpc>
                <a:spcPct val="120000"/>
              </a:lnSpc>
              <a:spcBef>
                <a:spcPct val="0"/>
              </a:spcBef>
              <a:spcAft>
                <a:spcPct val="0"/>
              </a:spcAft>
            </a:pPr>
            <a:r>
              <a:rPr lang="en-US" altLang="zh-CN" sz="4000">
                <a:solidFill>
                  <a:srgbClr val="002060"/>
                </a:solidFill>
                <a:latin typeface="华文宋体" panose="02010600040101010101" charset="-122"/>
                <a:ea typeface="华文宋体" panose="02010600040101010101" charset="-122"/>
                <a:cs typeface="华文宋体" panose="02010600040101010101" charset="-122"/>
                <a:sym typeface="+mn-ea"/>
              </a:rPr>
              <a:t>3  </a:t>
            </a:r>
            <a:r>
              <a:rPr lang="zh-CN" altLang="en-US" sz="4000">
                <a:solidFill>
                  <a:srgbClr val="002060"/>
                </a:solidFill>
                <a:latin typeface="华文宋体" panose="02010600040101010101" charset="-122"/>
                <a:ea typeface="华文宋体" panose="02010600040101010101" charset="-122"/>
                <a:cs typeface="华文宋体" panose="02010600040101010101" charset="-122"/>
                <a:sym typeface="+mn-ea"/>
              </a:rPr>
              <a:t>浮力的方向</a:t>
            </a:r>
            <a:endParaRPr lang="zh-CN" altLang="en-US" sz="40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pic>
        <p:nvPicPr>
          <p:cNvPr id="97284" name="Picture 4" title=""/>
          <p:cNvPicPr>
            <a:picLocks noChangeAspect="1" noChangeArrowheads="1"/>
          </p:cNvPicPr>
          <p:nvPr>
            <p:custDataLst>
              <p:tags r:id="rId5"/>
            </p:custDataLst>
          </p:nvPr>
        </p:nvPicPr>
        <p:blipFill>
          <a:blip r:embed="rId4"/>
          <a:stretch>
            <a:fillRect/>
          </a:stretch>
        </p:blipFill>
        <p:spPr bwMode="auto">
          <a:xfrm>
            <a:off x="6096000" y="709295"/>
            <a:ext cx="5457190" cy="2718435"/>
          </a:xfrm>
          <a:prstGeom prst="rect">
            <a:avLst/>
          </a:prstGeom>
          <a:noFill/>
          <a:ln w="9525">
            <a:noFill/>
            <a:miter lim="800000"/>
          </a:ln>
        </p:spPr>
      </p:pic>
      <p:sp>
        <p:nvSpPr>
          <p:cNvPr id="7" name="文本框 6" title=""/>
          <p:cNvSpPr txBox="1"/>
          <p:nvPr>
            <p:custDataLst>
              <p:tags r:id="rId6"/>
            </p:custDataLst>
          </p:nvPr>
        </p:nvSpPr>
        <p:spPr>
          <a:xfrm>
            <a:off x="3333750" y="1249045"/>
            <a:ext cx="3219450" cy="706755"/>
          </a:xfrm>
          <a:prstGeom prst="rect">
            <a:avLst/>
          </a:prstGeom>
          <a:noFill/>
        </p:spPr>
        <p:txBody>
          <a:bodyPr wrap="square" rtlCol="0" anchor="t">
            <a:spAutoFit/>
          </a:bodyPr>
          <a:lstStyle/>
          <a:p>
            <a:pPr algn="l" eaLnBrk="0" hangingPunct="0">
              <a:spcBef>
                <a:spcPct val="0"/>
              </a:spcBef>
            </a:pPr>
            <a:r>
              <a:rPr lang="zh-CN" altLang="en-US" sz="4000" b="1">
                <a:solidFill>
                  <a:srgbClr val="FF3300"/>
                </a:solidFill>
                <a:latin typeface="华文宋体" panose="02010600040101010101" charset="-122"/>
                <a:ea typeface="华文宋体" panose="02010600040101010101" charset="-122"/>
                <a:sym typeface="+mn-ea"/>
              </a:rPr>
              <a:t>竖直向上</a:t>
            </a:r>
            <a:endParaRPr lang="zh-CN" altLang="en-US" sz="4000" b="1">
              <a:solidFill>
                <a:srgbClr val="FF3300"/>
              </a:solidFill>
              <a:latin typeface="华文宋体" panose="02010600040101010101" charset="-122"/>
              <a:ea typeface="华文宋体" panose="02010600040101010101" charset="-122"/>
              <a:sym typeface="+mn-ea"/>
            </a:endParaRPr>
          </a:p>
        </p:txBody>
      </p:sp>
      <p:sp>
        <p:nvSpPr>
          <p:cNvPr id="11" name="文本框 10" title=""/>
          <p:cNvSpPr txBox="1"/>
          <p:nvPr>
            <p:custDataLst>
              <p:tags r:id="rId7"/>
            </p:custDataLst>
          </p:nvPr>
        </p:nvSpPr>
        <p:spPr>
          <a:xfrm>
            <a:off x="234950" y="2592070"/>
            <a:ext cx="4064000" cy="706755"/>
          </a:xfrm>
          <a:prstGeom prst="rect">
            <a:avLst/>
          </a:prstGeom>
          <a:noFill/>
        </p:spPr>
        <p:txBody>
          <a:bodyPr wrap="square" rtlCol="0">
            <a:spAutoFit/>
          </a:bodyPr>
          <a:lstStyle/>
          <a:p>
            <a:r>
              <a:rPr lang="en-US" altLang="zh-CN" sz="4000">
                <a:latin typeface="华文宋体" panose="02010600040101010101" charset="-122"/>
                <a:ea typeface="华文宋体" panose="02010600040101010101" charset="-122"/>
                <a:cs typeface="华文宋体" panose="02010600040101010101" charset="-122"/>
              </a:rPr>
              <a:t>4 </a:t>
            </a:r>
            <a:r>
              <a:rPr lang="zh-CN" altLang="en-US" sz="4000">
                <a:latin typeface="华文宋体" panose="02010600040101010101" charset="-122"/>
                <a:ea typeface="华文宋体" panose="02010600040101010101" charset="-122"/>
                <a:cs typeface="华文宋体" panose="02010600040101010101" charset="-122"/>
              </a:rPr>
              <a:t>生活例子</a:t>
            </a:r>
            <a:endParaRPr lang="zh-CN" altLang="en-US" sz="4000">
              <a:latin typeface="华文宋体" panose="02010600040101010101" charset="-122"/>
              <a:ea typeface="华文宋体" panose="02010600040101010101" charset="-122"/>
              <a:cs typeface="华文宋体" panose="02010600040101010101" charset="-122"/>
            </a:endParaRPr>
          </a:p>
        </p:txBody>
      </p:sp>
      <p:grpSp>
        <p:nvGrpSpPr>
          <p:cNvPr id="21" name="组合 20" title=""/>
          <p:cNvGrpSpPr/>
          <p:nvPr>
            <p:custDataLst>
              <p:tags r:id="rId8"/>
            </p:custDataLst>
          </p:nvPr>
        </p:nvGrpSpPr>
        <p:grpSpPr>
          <a:xfrm>
            <a:off x="635" y="135255"/>
            <a:ext cx="12033885" cy="1267259"/>
            <a:chOff x="0" y="378"/>
            <a:chExt cx="19200" cy="1996"/>
          </a:xfrm>
        </p:grpSpPr>
        <p:sp>
          <p:nvSpPr>
            <p:cNvPr id="31" name="矩形 30"/>
            <p:cNvSpPr/>
            <p:nvPr>
              <p:custDataLst>
                <p:tags r:id="rId9"/>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10"/>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11"/>
              </p:custDataLst>
            </p:nvPr>
          </p:nvGrpSpPr>
          <p:grpSpPr>
            <a:xfrm>
              <a:off x="494" y="378"/>
              <a:ext cx="6255" cy="1996"/>
              <a:chOff x="487" y="636"/>
              <a:chExt cx="5885" cy="1723"/>
            </a:xfrm>
          </p:grpSpPr>
          <p:sp>
            <p:nvSpPr>
              <p:cNvPr id="34" name="文本框 33"/>
              <p:cNvSpPr txBox="1"/>
              <p:nvPr>
                <p:custDataLst>
                  <p:tags r:id="rId12"/>
                </p:custDataLst>
              </p:nvPr>
            </p:nvSpPr>
            <p:spPr>
              <a:xfrm>
                <a:off x="1828" y="854"/>
                <a:ext cx="4544" cy="1505"/>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什么是浮力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一</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2" name="文本框 1" title=""/>
          <p:cNvSpPr txBox="1"/>
          <p:nvPr>
            <p:custDataLst>
              <p:tags r:id="rId15"/>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pic>
        <p:nvPicPr>
          <p:cNvPr id="4" name="内容占位符 3" title=""/>
          <p:cNvPicPr>
            <a:picLocks noChangeAspect="1"/>
          </p:cNvPicPr>
          <p:nvPr>
            <p:ph idx="1"/>
            <p:custDataLst>
              <p:tags r:id="rId17"/>
            </p:custDataLst>
          </p:nvPr>
        </p:nvPicPr>
        <p:blipFill>
          <a:blip r:embed="rId16"/>
          <a:stretch>
            <a:fillRect/>
          </a:stretch>
        </p:blipFill>
        <p:spPr>
          <a:xfrm>
            <a:off x="618490" y="3836670"/>
            <a:ext cx="10934700" cy="2800350"/>
          </a:xfrm>
          <a:prstGeom prst="rect">
            <a:avLst/>
          </a:prstGeom>
        </p:spPr>
      </p:pic>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7284"/>
                                        </p:tgtEl>
                                        <p:attrNameLst>
                                          <p:attrName>style.visibility</p:attrName>
                                        </p:attrNameLst>
                                      </p:cBhvr>
                                      <p:to>
                                        <p:strVal val="visible"/>
                                      </p:to>
                                    </p:set>
                                    <p:animEffect transition="in" filter="blinds(horizontal)">
                                      <p:cBhvr>
                                        <p:cTn id="11" dur="500"/>
                                        <p:tgtEl>
                                          <p:spTgt spid="9728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313690" y="1242695"/>
            <a:ext cx="2883535" cy="590550"/>
          </a:xfrm>
          <a:prstGeom prst="rect">
            <a:avLst/>
          </a:prstGeom>
          <a:noFill/>
        </p:spPr>
        <p:txBody>
          <a:bodyPr wrap="square" lIns="0" tIns="0" rIns="0" bIns="0" rtlCol="0">
            <a:spAutoFit/>
          </a:bodyPr>
          <a:lstStyle/>
          <a:p>
            <a:pPr fontAlgn="base">
              <a:lnSpc>
                <a:spcPct val="120000"/>
              </a:lnSpc>
              <a:spcBef>
                <a:spcPct val="0"/>
              </a:spcBef>
              <a:spcAft>
                <a:spcPct val="0"/>
              </a:spcAft>
            </a:pPr>
            <a:r>
              <a:rPr lang="en-US" altLang="zh-CN" sz="3200">
                <a:solidFill>
                  <a:srgbClr val="002060"/>
                </a:solidFill>
                <a:latin typeface="华文宋体" panose="02010600040101010101" charset="-122"/>
                <a:ea typeface="华文宋体" panose="02010600040101010101" charset="-122"/>
                <a:cs typeface="华文宋体" panose="02010600040101010101" charset="-122"/>
                <a:sym typeface="+mn-ea"/>
              </a:rPr>
              <a:t>5 </a:t>
            </a:r>
            <a:r>
              <a:rPr lang="zh-CN" altLang="en-US" sz="3200">
                <a:solidFill>
                  <a:srgbClr val="002060"/>
                </a:solidFill>
                <a:latin typeface="华文宋体" panose="02010600040101010101" charset="-122"/>
                <a:ea typeface="华文宋体" panose="02010600040101010101" charset="-122"/>
                <a:cs typeface="华文宋体" panose="02010600040101010101" charset="-122"/>
                <a:sym typeface="+mn-ea"/>
              </a:rPr>
              <a:t>浮力的理解</a:t>
            </a:r>
            <a:endParaRPr lang="zh-CN" altLang="en-US" sz="32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sp>
        <p:nvSpPr>
          <p:cNvPr id="59" name="AutoShape 3" title=""/>
          <p:cNvSpPr>
            <a:spLocks noChangeArrowheads="1"/>
          </p:cNvSpPr>
          <p:nvPr>
            <p:custDataLst>
              <p:tags r:id="rId4"/>
            </p:custDataLst>
          </p:nvPr>
        </p:nvSpPr>
        <p:spPr bwMode="auto">
          <a:xfrm rot="8751277">
            <a:off x="5557989" y="4901524"/>
            <a:ext cx="2693899" cy="1344939"/>
          </a:xfrm>
          <a:prstGeom prst="wedgeEllipseCallout">
            <a:avLst>
              <a:gd name="adj1" fmla="val -172644"/>
              <a:gd name="adj2" fmla="val 34134"/>
            </a:avLst>
          </a:prstGeom>
          <a:solidFill>
            <a:srgbClr val="00FFFF">
              <a:alpha val="66000"/>
            </a:srgbClr>
          </a:solidFill>
          <a:ln w="9525">
            <a:solidFill>
              <a:schemeClr val="tx1"/>
            </a:solidFill>
            <a:miter lim="800000"/>
          </a:ln>
          <a:effectLst/>
        </p:spPr>
        <p:txBody>
          <a:bodyPr/>
          <a:lstStyle/>
          <a:p>
            <a:pPr>
              <a:spcBef>
                <a:spcPct val="0"/>
              </a:spcBef>
            </a:pPr>
            <a:endParaRPr lang="zh-CN" altLang="en-US" sz="3600" b="1">
              <a:solidFill>
                <a:srgbClr val="FF0000"/>
              </a:solidFill>
              <a:latin typeface="华文宋体" panose="02010600040101010101" charset="-122"/>
              <a:ea typeface="华文宋体" panose="02010600040101010101" charset="-122"/>
            </a:endParaRPr>
          </a:p>
        </p:txBody>
      </p:sp>
      <p:sp>
        <p:nvSpPr>
          <p:cNvPr id="60" name="AutoShape 3" title=""/>
          <p:cNvSpPr>
            <a:spLocks noChangeArrowheads="1"/>
          </p:cNvSpPr>
          <p:nvPr>
            <p:custDataLst>
              <p:tags r:id="rId5"/>
            </p:custDataLst>
          </p:nvPr>
        </p:nvSpPr>
        <p:spPr bwMode="auto">
          <a:xfrm rot="14274403" flipH="1">
            <a:off x="2735902" y="4496248"/>
            <a:ext cx="2498211" cy="1302755"/>
          </a:xfrm>
          <a:prstGeom prst="wedgeEllipseCallout">
            <a:avLst>
              <a:gd name="adj1" fmla="val -27443"/>
              <a:gd name="adj2" fmla="val 160724"/>
            </a:avLst>
          </a:prstGeom>
          <a:solidFill>
            <a:srgbClr val="00FFFF">
              <a:alpha val="66000"/>
            </a:srgbClr>
          </a:solidFill>
          <a:ln w="9525">
            <a:solidFill>
              <a:schemeClr val="tx1"/>
            </a:solidFill>
            <a:miter lim="800000"/>
          </a:ln>
          <a:effectLst/>
        </p:spPr>
        <p:txBody>
          <a:bodyPr/>
          <a:lstStyle/>
          <a:p>
            <a:pPr>
              <a:spcBef>
                <a:spcPct val="0"/>
              </a:spcBef>
            </a:pPr>
            <a:endParaRPr lang="zh-CN" altLang="en-US" sz="3600" b="1">
              <a:solidFill>
                <a:srgbClr val="FF0000"/>
              </a:solidFill>
              <a:latin typeface="华文宋体" panose="02010600040101010101" charset="-122"/>
              <a:ea typeface="华文宋体" panose="02010600040101010101" charset="-122"/>
            </a:endParaRPr>
          </a:p>
        </p:txBody>
      </p:sp>
      <p:sp>
        <p:nvSpPr>
          <p:cNvPr id="61" name="Text Box 2" title=""/>
          <p:cNvSpPr txBox="1">
            <a:spLocks noChangeArrowheads="1"/>
          </p:cNvSpPr>
          <p:nvPr>
            <p:custDataLst>
              <p:tags r:id="rId6"/>
            </p:custDataLst>
          </p:nvPr>
        </p:nvSpPr>
        <p:spPr bwMode="auto">
          <a:xfrm>
            <a:off x="2555240" y="1171559"/>
            <a:ext cx="9144000" cy="4399915"/>
          </a:xfrm>
          <a:prstGeom prst="rect">
            <a:avLst/>
          </a:prstGeom>
          <a:noFill/>
          <a:ln w="9525">
            <a:noFill/>
            <a:miter lim="800000"/>
          </a:ln>
          <a:effectLst/>
        </p:spPr>
        <p:txBody>
          <a:bodyPr>
            <a:spAutoFit/>
          </a:bodyPr>
          <a:lstStyle/>
          <a:p>
            <a:pPr algn="l"/>
            <a:r>
              <a:rPr lang="en-US" altLang="zh-CN" sz="6000" b="1" smtClean="0">
                <a:latin typeface="华文宋体" panose="02010600040101010101" charset="-122"/>
                <a:ea typeface="华文宋体" panose="02010600040101010101" charset="-122"/>
                <a:cs typeface="华文宋体" panose="02010600040101010101" charset="-122"/>
              </a:rPr>
              <a:t>  </a:t>
            </a:r>
            <a:endParaRPr lang="en-US" altLang="zh-CN" sz="6000" b="1">
              <a:latin typeface="华文宋体" panose="02010600040101010101" charset="-122"/>
              <a:ea typeface="华文宋体" panose="02010600040101010101" charset="-122"/>
              <a:cs typeface="华文宋体" panose="02010600040101010101" charset="-122"/>
            </a:endParaRPr>
          </a:p>
          <a:p>
            <a:pPr algn="l"/>
            <a:r>
              <a:rPr lang="en-US" altLang="zh-CN" sz="4400" b="1">
                <a:latin typeface="华文宋体" panose="02010600040101010101" charset="-122"/>
                <a:ea typeface="华文宋体" panose="02010600040101010101" charset="-122"/>
                <a:cs typeface="华文宋体" panose="02010600040101010101" charset="-122"/>
              </a:rPr>
              <a:t>        </a:t>
            </a:r>
            <a:r>
              <a:rPr lang="zh-CN" altLang="en-US" sz="4400" b="1">
                <a:latin typeface="华文宋体" panose="02010600040101010101" charset="-122"/>
                <a:ea typeface="华文宋体" panose="02010600040101010101" charset="-122"/>
                <a:cs typeface="华文宋体" panose="02010600040101010101" charset="-122"/>
              </a:rPr>
              <a:t>一切</a:t>
            </a:r>
            <a:r>
              <a:rPr lang="zh-CN" altLang="en-US" sz="4400" b="1">
                <a:solidFill>
                  <a:srgbClr val="FF0000"/>
                </a:solidFill>
                <a:latin typeface="华文宋体" panose="02010600040101010101" charset="-122"/>
                <a:ea typeface="华文宋体" panose="02010600040101010101" charset="-122"/>
                <a:cs typeface="华文宋体" panose="02010600040101010101" charset="-122"/>
              </a:rPr>
              <a:t>浸入</a:t>
            </a:r>
            <a:r>
              <a:rPr lang="zh-CN" altLang="en-US" sz="4400" b="1">
                <a:solidFill>
                  <a:srgbClr val="002060"/>
                </a:solidFill>
                <a:latin typeface="华文宋体" panose="02010600040101010101" charset="-122"/>
                <a:ea typeface="华文宋体" panose="02010600040101010101" charset="-122"/>
                <a:cs typeface="华文宋体" panose="02010600040101010101" charset="-122"/>
                <a:sym typeface="+mn-ea"/>
              </a:rPr>
              <a:t>流体</a:t>
            </a:r>
            <a:r>
              <a:rPr lang="zh-CN" altLang="en-US" sz="4400" b="1" smtClean="0">
                <a:latin typeface="华文宋体" panose="02010600040101010101" charset="-122"/>
                <a:ea typeface="华文宋体" panose="02010600040101010101" charset="-122"/>
                <a:cs typeface="华文宋体" panose="02010600040101010101" charset="-122"/>
              </a:rPr>
              <a:t>中</a:t>
            </a:r>
            <a:r>
              <a:rPr lang="zh-CN" altLang="en-US" sz="4400" b="1">
                <a:latin typeface="华文宋体" panose="02010600040101010101" charset="-122"/>
                <a:ea typeface="华文宋体" panose="02010600040101010101" charset="-122"/>
                <a:cs typeface="华文宋体" panose="02010600040101010101" charset="-122"/>
              </a:rPr>
              <a:t>的物体</a:t>
            </a:r>
            <a:endParaRPr lang="zh-CN" altLang="en-US" sz="4400" b="1">
              <a:latin typeface="华文宋体" panose="02010600040101010101" charset="-122"/>
              <a:ea typeface="华文宋体" panose="02010600040101010101" charset="-122"/>
              <a:cs typeface="华文宋体" panose="02010600040101010101" charset="-122"/>
            </a:endParaRPr>
          </a:p>
          <a:p>
            <a:pPr algn="l"/>
            <a:r>
              <a:rPr lang="en-US" altLang="zh-CN" sz="4400" b="1">
                <a:latin typeface="华文宋体" panose="02010600040101010101" charset="-122"/>
                <a:ea typeface="华文宋体" panose="02010600040101010101" charset="-122"/>
                <a:cs typeface="华文宋体" panose="02010600040101010101" charset="-122"/>
              </a:rPr>
              <a:t>          </a:t>
            </a:r>
            <a:r>
              <a:rPr lang="zh-CN" altLang="en-US" sz="4400" b="1">
                <a:latin typeface="华文宋体" panose="02010600040101010101" charset="-122"/>
                <a:ea typeface="华文宋体" panose="02010600040101010101" charset="-122"/>
                <a:cs typeface="华文宋体" panose="02010600040101010101" charset="-122"/>
              </a:rPr>
              <a:t>都受到</a:t>
            </a:r>
            <a:r>
              <a:rPr lang="zh-CN" altLang="en-US" sz="4400" b="1">
                <a:solidFill>
                  <a:srgbClr val="002060"/>
                </a:solidFill>
                <a:latin typeface="华文宋体" panose="02010600040101010101" charset="-122"/>
                <a:ea typeface="华文宋体" panose="02010600040101010101" charset="-122"/>
                <a:cs typeface="华文宋体" panose="02010600040101010101" charset="-122"/>
                <a:sym typeface="+mn-ea"/>
              </a:rPr>
              <a:t>流体</a:t>
            </a:r>
            <a:r>
              <a:rPr lang="zh-CN" altLang="en-US" sz="4400" b="1" smtClean="0">
                <a:latin typeface="华文宋体" panose="02010600040101010101" charset="-122"/>
                <a:ea typeface="华文宋体" panose="02010600040101010101" charset="-122"/>
                <a:cs typeface="华文宋体" panose="02010600040101010101" charset="-122"/>
              </a:rPr>
              <a:t>对</a:t>
            </a:r>
            <a:r>
              <a:rPr lang="zh-CN" altLang="en-US" sz="4400" b="1">
                <a:latin typeface="华文宋体" panose="02010600040101010101" charset="-122"/>
                <a:ea typeface="华文宋体" panose="02010600040101010101" charset="-122"/>
                <a:cs typeface="华文宋体" panose="02010600040101010101" charset="-122"/>
              </a:rPr>
              <a:t>它竖直向上</a:t>
            </a:r>
            <a:endParaRPr lang="zh-CN" altLang="en-US" sz="4400" b="1">
              <a:latin typeface="华文宋体" panose="02010600040101010101" charset="-122"/>
              <a:ea typeface="华文宋体" panose="02010600040101010101" charset="-122"/>
              <a:cs typeface="华文宋体" panose="02010600040101010101" charset="-122"/>
            </a:endParaRPr>
          </a:p>
          <a:p>
            <a:pPr algn="l"/>
            <a:r>
              <a:rPr lang="zh-CN" altLang="en-US" sz="4400" b="1">
                <a:latin typeface="华文宋体" panose="02010600040101010101" charset="-122"/>
                <a:ea typeface="华文宋体" panose="02010600040101010101" charset="-122"/>
                <a:cs typeface="华文宋体" panose="02010600040101010101" charset="-122"/>
              </a:rPr>
              <a:t>的力</a:t>
            </a:r>
            <a:r>
              <a:rPr lang="en-US" altLang="zh-CN" sz="4400" b="1">
                <a:latin typeface="华文宋体" panose="02010600040101010101" charset="-122"/>
                <a:ea typeface="华文宋体" panose="02010600040101010101" charset="-122"/>
                <a:cs typeface="华文宋体" panose="02010600040101010101" charset="-122"/>
              </a:rPr>
              <a:t>,</a:t>
            </a:r>
            <a:r>
              <a:rPr lang="zh-CN" altLang="en-US" sz="4400" b="1">
                <a:latin typeface="华文宋体" panose="02010600040101010101" charset="-122"/>
                <a:ea typeface="华文宋体" panose="02010600040101010101" charset="-122"/>
                <a:cs typeface="华文宋体" panose="02010600040101010101" charset="-122"/>
              </a:rPr>
              <a:t>我们把这个力叫做浮力</a:t>
            </a:r>
            <a:r>
              <a:rPr lang="en-US" altLang="zh-CN" sz="4400" b="1">
                <a:latin typeface="华文宋体" panose="02010600040101010101" charset="-122"/>
                <a:ea typeface="华文宋体" panose="02010600040101010101" charset="-122"/>
                <a:cs typeface="华文宋体" panose="02010600040101010101" charset="-122"/>
              </a:rPr>
              <a:t>.</a:t>
            </a:r>
            <a:endParaRPr lang="en-US" altLang="zh-CN" sz="4400" b="1">
              <a:latin typeface="华文宋体" panose="02010600040101010101" charset="-122"/>
              <a:ea typeface="华文宋体" panose="02010600040101010101" charset="-122"/>
              <a:cs typeface="华文宋体" panose="02010600040101010101" charset="-122"/>
            </a:endParaRPr>
          </a:p>
          <a:p>
            <a:pPr algn="l"/>
            <a:endParaRPr lang="en-US" altLang="zh-CN" sz="4400" b="1">
              <a:latin typeface="华文宋体" panose="02010600040101010101" charset="-122"/>
              <a:ea typeface="华文宋体" panose="02010600040101010101" charset="-122"/>
              <a:cs typeface="华文宋体" panose="02010600040101010101" charset="-122"/>
            </a:endParaRPr>
          </a:p>
          <a:p>
            <a:pPr algn="l"/>
            <a:r>
              <a:rPr lang="en-US" altLang="zh-CN" sz="4400">
                <a:latin typeface="华文宋体" panose="02010600040101010101" charset="-122"/>
                <a:ea typeface="华文宋体" panose="02010600040101010101" charset="-122"/>
                <a:cs typeface="华文宋体" panose="02010600040101010101" charset="-122"/>
              </a:rPr>
              <a:t>      </a:t>
            </a:r>
            <a:endParaRPr lang="en-US" altLang="zh-CN" sz="4400">
              <a:latin typeface="华文宋体" panose="02010600040101010101" charset="-122"/>
              <a:ea typeface="华文宋体" panose="02010600040101010101" charset="-122"/>
              <a:cs typeface="华文宋体" panose="02010600040101010101" charset="-122"/>
            </a:endParaRPr>
          </a:p>
        </p:txBody>
      </p:sp>
      <p:sp>
        <p:nvSpPr>
          <p:cNvPr id="62" name="AutoShape 3" title=""/>
          <p:cNvSpPr>
            <a:spLocks noChangeArrowheads="1"/>
          </p:cNvSpPr>
          <p:nvPr>
            <p:custDataLst>
              <p:tags r:id="rId7"/>
            </p:custDataLst>
          </p:nvPr>
        </p:nvSpPr>
        <p:spPr bwMode="auto">
          <a:xfrm>
            <a:off x="4698348" y="1242997"/>
            <a:ext cx="5786478" cy="652434"/>
          </a:xfrm>
          <a:prstGeom prst="wedgeEllipseCallout">
            <a:avLst>
              <a:gd name="adj1" fmla="val -37436"/>
              <a:gd name="adj2" fmla="val 128906"/>
            </a:avLst>
          </a:prstGeom>
          <a:solidFill>
            <a:srgbClr val="00FFFF">
              <a:alpha val="66000"/>
            </a:srgbClr>
          </a:solidFill>
          <a:ln w="9525">
            <a:solidFill>
              <a:schemeClr val="tx1"/>
            </a:solidFill>
            <a:miter lim="800000"/>
          </a:ln>
          <a:effectLst/>
        </p:spPr>
        <p:txBody>
          <a:bodyPr/>
          <a:lstStyle/>
          <a:p>
            <a:pPr>
              <a:spcBef>
                <a:spcPct val="0"/>
              </a:spcBef>
            </a:pPr>
            <a:r>
              <a:rPr lang="zh-CN" altLang="en-US" sz="3600" b="1">
                <a:solidFill>
                  <a:srgbClr val="FF0000"/>
                </a:solidFill>
                <a:latin typeface="华文宋体" panose="02010600040101010101" charset="-122"/>
                <a:ea typeface="华文宋体" panose="02010600040101010101" charset="-122"/>
              </a:rPr>
              <a:t>指</a:t>
            </a:r>
            <a:r>
              <a:rPr lang="zh-CN" altLang="en-US" sz="3600" b="1" smtClean="0">
                <a:latin typeface="华文宋体" panose="02010600040101010101" charset="-122"/>
                <a:ea typeface="华文宋体" panose="02010600040101010101" charset="-122"/>
              </a:rPr>
              <a:t>部分</a:t>
            </a:r>
            <a:r>
              <a:rPr lang="zh-CN" altLang="en-US" sz="3600" b="1" smtClean="0">
                <a:solidFill>
                  <a:srgbClr val="FF0000"/>
                </a:solidFill>
                <a:latin typeface="华文宋体" panose="02010600040101010101" charset="-122"/>
                <a:ea typeface="华文宋体" panose="02010600040101010101" charset="-122"/>
              </a:rPr>
              <a:t>浸入或</a:t>
            </a:r>
            <a:r>
              <a:rPr lang="zh-CN" altLang="en-US" sz="3600" b="1" smtClean="0">
                <a:latin typeface="华文宋体" panose="02010600040101010101" charset="-122"/>
                <a:ea typeface="华文宋体" panose="02010600040101010101" charset="-122"/>
              </a:rPr>
              <a:t>浸没</a:t>
            </a:r>
            <a:endParaRPr lang="zh-CN" altLang="en-US" sz="3600" b="1">
              <a:solidFill>
                <a:srgbClr val="FF0000"/>
              </a:solidFill>
              <a:latin typeface="华文宋体" panose="02010600040101010101" charset="-122"/>
              <a:ea typeface="华文宋体" panose="02010600040101010101" charset="-122"/>
            </a:endParaRPr>
          </a:p>
        </p:txBody>
      </p:sp>
      <p:sp>
        <p:nvSpPr>
          <p:cNvPr id="63" name="Text Box 4" title=""/>
          <p:cNvSpPr txBox="1">
            <a:spLocks noChangeArrowheads="1"/>
          </p:cNvSpPr>
          <p:nvPr>
            <p:custDataLst>
              <p:tags r:id="rId8"/>
            </p:custDataLst>
          </p:nvPr>
        </p:nvSpPr>
        <p:spPr bwMode="auto">
          <a:xfrm rot="19225104">
            <a:off x="5779056" y="4953348"/>
            <a:ext cx="2571768" cy="954107"/>
          </a:xfrm>
          <a:prstGeom prst="rect">
            <a:avLst/>
          </a:prstGeom>
          <a:noFill/>
          <a:ln w="9525" algn="ctr">
            <a:noFill/>
            <a:miter lim="800000"/>
          </a:ln>
          <a:effectLst/>
        </p:spPr>
        <p:txBody>
          <a:bodyPr wrap="square">
            <a:spAutoFit/>
          </a:bodyPr>
          <a:lstStyle/>
          <a:p>
            <a:endParaRPr lang="en-US" altLang="zh-CN" sz="2000">
              <a:solidFill>
                <a:srgbClr val="FF0000"/>
              </a:solidFill>
              <a:latin typeface="华文宋体" panose="02010600040101010101" charset="-122"/>
              <a:ea typeface="华文宋体" panose="02010600040101010101" charset="-122"/>
              <a:cs typeface="华文宋体" panose="02010600040101010101" charset="-122"/>
            </a:endParaRPr>
          </a:p>
          <a:p>
            <a:r>
              <a:rPr lang="zh-CN" altLang="en-US" sz="3600" b="1">
                <a:solidFill>
                  <a:srgbClr val="FF0000"/>
                </a:solidFill>
                <a:latin typeface="华文宋体" panose="02010600040101010101" charset="-122"/>
                <a:ea typeface="华文宋体" panose="02010600040101010101" charset="-122"/>
                <a:cs typeface="华文宋体" panose="02010600040101010101" charset="-122"/>
              </a:rPr>
              <a:t>受 力 物 体</a:t>
            </a:r>
            <a:endParaRPr lang="zh-CN" altLang="en-US" sz="3600" b="1">
              <a:solidFill>
                <a:srgbClr val="FF0000"/>
              </a:solidFill>
              <a:latin typeface="华文宋体" panose="02010600040101010101" charset="-122"/>
              <a:ea typeface="华文宋体" panose="02010600040101010101" charset="-122"/>
              <a:cs typeface="华文宋体" panose="02010600040101010101" charset="-122"/>
            </a:endParaRPr>
          </a:p>
        </p:txBody>
      </p:sp>
      <p:sp>
        <p:nvSpPr>
          <p:cNvPr id="64" name="Text Box 5" title=""/>
          <p:cNvSpPr txBox="1">
            <a:spLocks noChangeArrowheads="1"/>
          </p:cNvSpPr>
          <p:nvPr>
            <p:custDataLst>
              <p:tags r:id="rId9"/>
            </p:custDataLst>
          </p:nvPr>
        </p:nvSpPr>
        <p:spPr bwMode="auto">
          <a:xfrm rot="3741222">
            <a:off x="2871781" y="4796938"/>
            <a:ext cx="2286016" cy="646331"/>
          </a:xfrm>
          <a:prstGeom prst="rect">
            <a:avLst/>
          </a:prstGeom>
          <a:noFill/>
          <a:ln w="9525" algn="ctr">
            <a:noFill/>
            <a:miter lim="800000"/>
          </a:ln>
          <a:effectLst/>
        </p:spPr>
        <p:txBody>
          <a:bodyPr wrap="square">
            <a:spAutoFit/>
          </a:bodyPr>
          <a:lstStyle/>
          <a:p>
            <a:r>
              <a:rPr lang="zh-CN" altLang="en-US" sz="3600" b="1">
                <a:solidFill>
                  <a:srgbClr val="FF0000"/>
                </a:solidFill>
                <a:latin typeface="华文宋体" panose="02010600040101010101" charset="-122"/>
                <a:ea typeface="华文宋体" panose="02010600040101010101" charset="-122"/>
              </a:rPr>
              <a:t>施力物体</a:t>
            </a:r>
            <a:endParaRPr lang="zh-CN" altLang="en-US" sz="3600" b="1">
              <a:solidFill>
                <a:srgbClr val="FF0000"/>
              </a:solidFill>
              <a:latin typeface="华文宋体" panose="02010600040101010101" charset="-122"/>
              <a:ea typeface="华文宋体" panose="02010600040101010101" charset="-122"/>
            </a:endParaRPr>
          </a:p>
        </p:txBody>
      </p:sp>
      <p:sp>
        <p:nvSpPr>
          <p:cNvPr id="65" name="Line 10" title=""/>
          <p:cNvSpPr>
            <a:spLocks noChangeShapeType="1"/>
          </p:cNvSpPr>
          <p:nvPr>
            <p:custDataLst>
              <p:tags r:id="rId10"/>
            </p:custDataLst>
          </p:nvPr>
        </p:nvSpPr>
        <p:spPr bwMode="auto">
          <a:xfrm flipV="1">
            <a:off x="4841224" y="2814633"/>
            <a:ext cx="6429420" cy="45719"/>
          </a:xfrm>
          <a:prstGeom prst="line">
            <a:avLst/>
          </a:prstGeom>
          <a:noFill/>
          <a:ln w="28575">
            <a:solidFill>
              <a:srgbClr val="FF0000"/>
            </a:solidFill>
            <a:round/>
          </a:ln>
          <a:effectLst/>
        </p:spPr>
        <p:txBody>
          <a:bodyPr wrap="square">
            <a:spAutoFit/>
          </a:bodyPr>
          <a:lstStyle/>
          <a:p>
            <a:endParaRPr lang="zh-CN" altLang="en-US"/>
          </a:p>
        </p:txBody>
      </p:sp>
      <p:sp>
        <p:nvSpPr>
          <p:cNvPr id="66" name="Line 11" title=""/>
          <p:cNvSpPr>
            <a:spLocks noChangeShapeType="1"/>
          </p:cNvSpPr>
          <p:nvPr>
            <p:custDataLst>
              <p:tags r:id="rId11"/>
            </p:custDataLst>
          </p:nvPr>
        </p:nvSpPr>
        <p:spPr bwMode="auto">
          <a:xfrm>
            <a:off x="4555472" y="3457575"/>
            <a:ext cx="2951163" cy="0"/>
          </a:xfrm>
          <a:prstGeom prst="line">
            <a:avLst/>
          </a:prstGeom>
          <a:noFill/>
          <a:ln w="28575">
            <a:solidFill>
              <a:srgbClr val="FF0000"/>
            </a:solidFill>
            <a:round/>
          </a:ln>
          <a:effectLst/>
        </p:spPr>
        <p:txBody>
          <a:bodyPr>
            <a:spAutoFit/>
          </a:bodyPr>
          <a:lstStyle/>
          <a:p>
            <a:endParaRPr lang="zh-CN" altLang="en-US"/>
          </a:p>
        </p:txBody>
      </p:sp>
      <p:sp>
        <p:nvSpPr>
          <p:cNvPr id="67" name="Line 11" title=""/>
          <p:cNvSpPr>
            <a:spLocks noChangeShapeType="1"/>
          </p:cNvSpPr>
          <p:nvPr>
            <p:custDataLst>
              <p:tags r:id="rId12"/>
            </p:custDataLst>
          </p:nvPr>
        </p:nvSpPr>
        <p:spPr bwMode="auto">
          <a:xfrm flipV="1">
            <a:off x="8341686" y="3457575"/>
            <a:ext cx="2143140" cy="45719"/>
          </a:xfrm>
          <a:prstGeom prst="line">
            <a:avLst/>
          </a:prstGeom>
          <a:noFill/>
          <a:ln w="28575">
            <a:solidFill>
              <a:srgbClr val="FF0000"/>
            </a:solidFill>
            <a:round/>
          </a:ln>
          <a:effectLst/>
        </p:spPr>
        <p:txBody>
          <a:bodyPr wrap="square">
            <a:spAutoFit/>
          </a:bodyPr>
          <a:lstStyle/>
          <a:p>
            <a:endParaRPr lang="zh-CN" altLang="en-US"/>
          </a:p>
        </p:txBody>
      </p:sp>
      <p:sp>
        <p:nvSpPr>
          <p:cNvPr id="68" name="AutoShape 3" title=""/>
          <p:cNvSpPr>
            <a:spLocks noChangeArrowheads="1"/>
          </p:cNvSpPr>
          <p:nvPr>
            <p:custDataLst>
              <p:tags r:id="rId13"/>
            </p:custDataLst>
          </p:nvPr>
        </p:nvSpPr>
        <p:spPr bwMode="auto">
          <a:xfrm rot="8751277">
            <a:off x="9067786" y="4759271"/>
            <a:ext cx="2130081" cy="950494"/>
          </a:xfrm>
          <a:prstGeom prst="wedgeEllipseCallout">
            <a:avLst>
              <a:gd name="adj1" fmla="val -33709"/>
              <a:gd name="adj2" fmla="val 170870"/>
            </a:avLst>
          </a:prstGeom>
          <a:solidFill>
            <a:srgbClr val="00FFFF">
              <a:alpha val="66000"/>
            </a:srgbClr>
          </a:solidFill>
          <a:ln w="9525">
            <a:solidFill>
              <a:schemeClr val="tx1"/>
            </a:solidFill>
            <a:miter lim="800000"/>
          </a:ln>
          <a:effectLst/>
        </p:spPr>
        <p:txBody>
          <a:bodyPr/>
          <a:lstStyle/>
          <a:p>
            <a:pPr>
              <a:spcBef>
                <a:spcPct val="0"/>
              </a:spcBef>
            </a:pPr>
            <a:endParaRPr lang="zh-CN" altLang="en-US" sz="3600" b="1">
              <a:solidFill>
                <a:srgbClr val="FF0000"/>
              </a:solidFill>
              <a:latin typeface="华文宋体" panose="02010600040101010101" charset="-122"/>
              <a:ea typeface="华文宋体" panose="02010600040101010101" charset="-122"/>
            </a:endParaRPr>
          </a:p>
        </p:txBody>
      </p:sp>
      <p:sp>
        <p:nvSpPr>
          <p:cNvPr id="69" name="TextBox 12" title=""/>
          <p:cNvSpPr txBox="1"/>
          <p:nvPr>
            <p:custDataLst>
              <p:tags r:id="rId14"/>
            </p:custDataLst>
          </p:nvPr>
        </p:nvSpPr>
        <p:spPr>
          <a:xfrm rot="19606394">
            <a:off x="9496899" y="4932344"/>
            <a:ext cx="1143008" cy="646331"/>
          </a:xfrm>
          <a:prstGeom prst="rect">
            <a:avLst/>
          </a:prstGeom>
          <a:noFill/>
        </p:spPr>
        <p:txBody>
          <a:bodyPr wrap="square" rtlCol="0">
            <a:spAutoFit/>
          </a:bodyPr>
          <a:lstStyle/>
          <a:p>
            <a:r>
              <a:rPr lang="zh-CN" altLang="en-US" sz="3600" b="1" smtClean="0">
                <a:solidFill>
                  <a:srgbClr val="FF0000"/>
                </a:solidFill>
                <a:latin typeface="华文宋体" panose="02010600040101010101" charset="-122"/>
                <a:ea typeface="华文宋体" panose="02010600040101010101" charset="-122"/>
              </a:rPr>
              <a:t>方向</a:t>
            </a:r>
            <a:endParaRPr lang="zh-CN" altLang="en-US" sz="3600" b="1" smtClean="0">
              <a:solidFill>
                <a:srgbClr val="FF0000"/>
              </a:solidFill>
              <a:latin typeface="华文宋体" panose="02010600040101010101" charset="-122"/>
              <a:ea typeface="华文宋体" panose="02010600040101010101" charset="-122"/>
            </a:endParaRPr>
          </a:p>
        </p:txBody>
      </p:sp>
      <p:grpSp>
        <p:nvGrpSpPr>
          <p:cNvPr id="70" name="组合 69" title=""/>
          <p:cNvGrpSpPr/>
          <p:nvPr>
            <p:custDataLst>
              <p:tags r:id="rId15"/>
            </p:custDataLst>
          </p:nvPr>
        </p:nvGrpSpPr>
        <p:grpSpPr>
          <a:xfrm>
            <a:off x="635" y="135255"/>
            <a:ext cx="12033885" cy="1267259"/>
            <a:chOff x="0" y="378"/>
            <a:chExt cx="19200" cy="1996"/>
          </a:xfrm>
        </p:grpSpPr>
        <p:sp>
          <p:nvSpPr>
            <p:cNvPr id="71" name="矩形 70"/>
            <p:cNvSpPr/>
            <p:nvPr>
              <p:custDataLst>
                <p:tags r:id="rId16"/>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72" name="矩形 71"/>
            <p:cNvSpPr/>
            <p:nvPr>
              <p:custDataLst>
                <p:tags r:id="rId17"/>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73" name="组合 72"/>
            <p:cNvGrpSpPr/>
            <p:nvPr>
              <p:custDataLst>
                <p:tags r:id="rId18"/>
              </p:custDataLst>
            </p:nvPr>
          </p:nvGrpSpPr>
          <p:grpSpPr>
            <a:xfrm>
              <a:off x="494" y="378"/>
              <a:ext cx="6255" cy="1996"/>
              <a:chOff x="487" y="636"/>
              <a:chExt cx="5885" cy="1723"/>
            </a:xfrm>
          </p:grpSpPr>
          <p:sp>
            <p:nvSpPr>
              <p:cNvPr id="74" name="文本框 73"/>
              <p:cNvSpPr txBox="1"/>
              <p:nvPr>
                <p:custDataLst>
                  <p:tags r:id="rId19"/>
                </p:custDataLst>
              </p:nvPr>
            </p:nvSpPr>
            <p:spPr>
              <a:xfrm>
                <a:off x="1828" y="854"/>
                <a:ext cx="4544" cy="1505"/>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什么是浮力</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75" name="椭圆 74"/>
              <p:cNvSpPr/>
              <p:nvPr>
                <p:custDataLst>
                  <p:tags r:id="rId2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76" name="矩形 6"/>
              <p:cNvSpPr/>
              <p:nvPr>
                <p:custDataLst>
                  <p:tags r:id="rId2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一</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2" name="文本框 1" title=""/>
          <p:cNvSpPr txBox="1"/>
          <p:nvPr>
            <p:custDataLst>
              <p:tags r:id="rId22"/>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500" fill="hold"/>
                                        <p:tgtEl>
                                          <p:spTgt spid="62"/>
                                        </p:tgtEl>
                                        <p:attrNameLst>
                                          <p:attrName>ppt_x</p:attrName>
                                        </p:attrNameLst>
                                      </p:cBhvr>
                                      <p:tavLst>
                                        <p:tav tm="0">
                                          <p:val>
                                            <p:strVal val="#ppt_x"/>
                                          </p:val>
                                        </p:tav>
                                        <p:tav tm="100000">
                                          <p:val>
                                            <p:strVal val="#ppt_x"/>
                                          </p:val>
                                        </p:tav>
                                      </p:tavLst>
                                    </p:anim>
                                    <p:anim calcmode="lin" valueType="num">
                                      <p:cBhvr additive="base">
                                        <p:cTn id="19"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 calcmode="lin" valueType="num">
                                      <p:cBhvr additive="base">
                                        <p:cTn id="24" dur="500" fill="hold"/>
                                        <p:tgtEl>
                                          <p:spTgt spid="66"/>
                                        </p:tgtEl>
                                        <p:attrNameLst>
                                          <p:attrName>ppt_x</p:attrName>
                                        </p:attrNameLst>
                                      </p:cBhvr>
                                      <p:tavLst>
                                        <p:tav tm="0">
                                          <p:val>
                                            <p:strVal val="0-#ppt_w/2"/>
                                          </p:val>
                                        </p:tav>
                                        <p:tav tm="100000">
                                          <p:val>
                                            <p:strVal val="#ppt_x"/>
                                          </p:val>
                                        </p:tav>
                                      </p:tavLst>
                                    </p:anim>
                                    <p:anim calcmode="lin" valueType="num">
                                      <p:cBhvr additive="base">
                                        <p:cTn id="25" dur="500" fill="hold"/>
                                        <p:tgtEl>
                                          <p:spTgt spid="66"/>
                                        </p:tgtEl>
                                        <p:attrNameLst>
                                          <p:attrName>ppt_y</p:attrName>
                                        </p:attrNameLst>
                                      </p:cBhvr>
                                      <p:tavLst>
                                        <p:tav tm="0">
                                          <p:val>
                                            <p:strVal val="#ppt_y"/>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500" fill="hold"/>
                                        <p:tgtEl>
                                          <p:spTgt spid="60"/>
                                        </p:tgtEl>
                                        <p:attrNameLst>
                                          <p:attrName>ppt_x</p:attrName>
                                        </p:attrNameLst>
                                      </p:cBhvr>
                                      <p:tavLst>
                                        <p:tav tm="0">
                                          <p:val>
                                            <p:strVal val="#ppt_x"/>
                                          </p:val>
                                        </p:tav>
                                        <p:tav tm="100000">
                                          <p:val>
                                            <p:strVal val="#ppt_x"/>
                                          </p:val>
                                        </p:tav>
                                      </p:tavLst>
                                    </p:anim>
                                    <p:anim calcmode="lin" valueType="num">
                                      <p:cBhvr additive="base">
                                        <p:cTn id="29" dur="500" fill="hold"/>
                                        <p:tgtEl>
                                          <p:spTgt spid="6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500" fill="hold"/>
                                        <p:tgtEl>
                                          <p:spTgt spid="64"/>
                                        </p:tgtEl>
                                        <p:attrNameLst>
                                          <p:attrName>ppt_x</p:attrName>
                                        </p:attrNameLst>
                                      </p:cBhvr>
                                      <p:tavLst>
                                        <p:tav tm="0">
                                          <p:val>
                                            <p:strVal val="#ppt_x"/>
                                          </p:val>
                                        </p:tav>
                                        <p:tav tm="100000">
                                          <p:val>
                                            <p:strVal val="#ppt_x"/>
                                          </p:val>
                                        </p:tav>
                                      </p:tavLst>
                                    </p:anim>
                                    <p:anim calcmode="lin" valueType="num">
                                      <p:cBhvr additive="base">
                                        <p:cTn id="3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fill="hold"/>
                                        <p:tgtEl>
                                          <p:spTgt spid="65"/>
                                        </p:tgtEl>
                                        <p:attrNameLst>
                                          <p:attrName>ppt_x</p:attrName>
                                        </p:attrNameLst>
                                      </p:cBhvr>
                                      <p:tavLst>
                                        <p:tav tm="0">
                                          <p:val>
                                            <p:strVal val="1+#ppt_w/2"/>
                                          </p:val>
                                        </p:tav>
                                        <p:tav tm="100000">
                                          <p:val>
                                            <p:strVal val="#ppt_x"/>
                                          </p:val>
                                        </p:tav>
                                      </p:tavLst>
                                    </p:anim>
                                    <p:anim calcmode="lin" valueType="num">
                                      <p:cBhvr additive="base">
                                        <p:cTn id="39" dur="500" fill="hold"/>
                                        <p:tgtEl>
                                          <p:spTgt spid="65"/>
                                        </p:tgtEl>
                                        <p:attrNameLst>
                                          <p:attrName>ppt_y</p:attrName>
                                        </p:attrNameLst>
                                      </p:cBhvr>
                                      <p:tavLst>
                                        <p:tav tm="0">
                                          <p:val>
                                            <p:strVal val="#ppt_y"/>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500" fill="hold"/>
                                        <p:tgtEl>
                                          <p:spTgt spid="63"/>
                                        </p:tgtEl>
                                        <p:attrNameLst>
                                          <p:attrName>ppt_x</p:attrName>
                                        </p:attrNameLst>
                                      </p:cBhvr>
                                      <p:tavLst>
                                        <p:tav tm="0">
                                          <p:val>
                                            <p:strVal val="#ppt_x"/>
                                          </p:val>
                                        </p:tav>
                                        <p:tav tm="100000">
                                          <p:val>
                                            <p:strVal val="#ppt_x"/>
                                          </p:val>
                                        </p:tav>
                                      </p:tavLst>
                                    </p:anim>
                                    <p:anim calcmode="lin" valueType="num">
                                      <p:cBhvr additive="base">
                                        <p:cTn id="4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additive="base">
                                        <p:cTn id="52" dur="500" fill="hold"/>
                                        <p:tgtEl>
                                          <p:spTgt spid="67"/>
                                        </p:tgtEl>
                                        <p:attrNameLst>
                                          <p:attrName>ppt_x</p:attrName>
                                        </p:attrNameLst>
                                      </p:cBhvr>
                                      <p:tavLst>
                                        <p:tav tm="0">
                                          <p:val>
                                            <p:strVal val="1+#ppt_w/2"/>
                                          </p:val>
                                        </p:tav>
                                        <p:tav tm="100000">
                                          <p:val>
                                            <p:strVal val="#ppt_x"/>
                                          </p:val>
                                        </p:tav>
                                      </p:tavLst>
                                    </p:anim>
                                    <p:anim calcmode="lin" valueType="num">
                                      <p:cBhvr additive="base">
                                        <p:cTn id="53" dur="500" fill="hold"/>
                                        <p:tgtEl>
                                          <p:spTgt spid="67"/>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anim calcmode="lin" valueType="num">
                                      <p:cBhvr additive="base">
                                        <p:cTn id="56" dur="500" fill="hold"/>
                                        <p:tgtEl>
                                          <p:spTgt spid="68"/>
                                        </p:tgtEl>
                                        <p:attrNameLst>
                                          <p:attrName>ppt_x</p:attrName>
                                        </p:attrNameLst>
                                      </p:cBhvr>
                                      <p:tavLst>
                                        <p:tav tm="0">
                                          <p:val>
                                            <p:strVal val="#ppt_x"/>
                                          </p:val>
                                        </p:tav>
                                        <p:tav tm="100000">
                                          <p:val>
                                            <p:strVal val="#ppt_x"/>
                                          </p:val>
                                        </p:tav>
                                      </p:tavLst>
                                    </p:anim>
                                    <p:anim calcmode="lin" valueType="num">
                                      <p:cBhvr additive="base">
                                        <p:cTn id="57" dur="500" fill="hold"/>
                                        <p:tgtEl>
                                          <p:spTgt spid="6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ppt_x"/>
                                          </p:val>
                                        </p:tav>
                                        <p:tav tm="100000">
                                          <p:val>
                                            <p:strVal val="#ppt_x"/>
                                          </p:val>
                                        </p:tav>
                                      </p:tavLst>
                                    </p:anim>
                                    <p:anim calcmode="lin" valueType="num">
                                      <p:cBhvr additive="base">
                                        <p:cTn id="61"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13690" y="1283970"/>
            <a:ext cx="7956550" cy="645160"/>
          </a:xfrm>
          <a:prstGeom prst="rect">
            <a:avLst/>
          </a:prstGeom>
        </p:spPr>
        <p:txBody>
          <a:bodyPr wrap="square">
            <a:spAutoFit/>
          </a:bodyPr>
          <a:lstStyle/>
          <a:p>
            <a:pPr marL="321945" indent="0" defTabSz="266700" eaLnBrk="0" fontAlgn="base">
              <a:spcBef>
                <a:spcPts val="900"/>
              </a:spcBef>
              <a:spcAft>
                <a:spcPct val="0"/>
              </a:spcAft>
            </a:pPr>
            <a:r>
              <a:rPr lang="zh-CN" altLang="en-US" sz="3600">
                <a:solidFill>
                  <a:srgbClr val="000000"/>
                </a:solidFill>
                <a:latin typeface="华文宋体" panose="02010600040101010101" charset="-122"/>
                <a:ea typeface="华文宋体" panose="02010600040101010101" charset="-122"/>
              </a:rPr>
              <a:t>在液体中的物体都受到浮力吗？</a:t>
            </a:r>
            <a:endParaRPr lang="zh-CN" altLang="en-US" sz="3600">
              <a:solidFill>
                <a:srgbClr val="000000"/>
              </a:solidFill>
              <a:latin typeface="华文宋体" panose="02010600040101010101" charset="-122"/>
              <a:ea typeface="华文宋体" panose="02010600040101010101" charset="-122"/>
            </a:endParaRPr>
          </a:p>
        </p:txBody>
      </p:sp>
      <p:pic>
        <p:nvPicPr>
          <p:cNvPr id="3" name="IM 8" title=""/>
          <p:cNvPicPr/>
          <p:nvPr>
            <p:custDataLst>
              <p:tags r:id="rId5"/>
            </p:custDataLst>
          </p:nvPr>
        </p:nvPicPr>
        <p:blipFill>
          <a:blip r:embed="rId4"/>
          <a:stretch>
            <a:fillRect/>
          </a:stretch>
        </p:blipFill>
        <p:spPr>
          <a:xfrm>
            <a:off x="133350" y="2087880"/>
            <a:ext cx="6443345" cy="3582035"/>
          </a:xfrm>
          <a:prstGeom prst="rect">
            <a:avLst/>
          </a:prstGeom>
          <a:noFill/>
          <a:ln w="9525">
            <a:noFill/>
          </a:ln>
        </p:spPr>
      </p:pic>
      <p:sp>
        <p:nvSpPr>
          <p:cNvPr id="4" name="文本框 3" title=""/>
          <p:cNvSpPr txBox="1"/>
          <p:nvPr>
            <p:custDataLst>
              <p:tags r:id="rId6"/>
            </p:custDataLst>
          </p:nvPr>
        </p:nvSpPr>
        <p:spPr>
          <a:xfrm>
            <a:off x="6576695" y="2249170"/>
            <a:ext cx="5271770" cy="3821430"/>
          </a:xfrm>
          <a:prstGeom prst="rect">
            <a:avLst/>
          </a:prstGeom>
        </p:spPr>
        <p:txBody>
          <a:bodyPr wrap="square">
            <a:noAutofit/>
          </a:bodyPr>
          <a:lstStyle/>
          <a:p>
            <a:pPr marL="14605" indent="307340" algn="l" defTabSz="266700" eaLnBrk="0" fontAlgn="base">
              <a:lnSpc>
                <a:spcPct val="150000"/>
              </a:lnSpc>
              <a:spcBef>
                <a:spcPts val="900"/>
              </a:spcBef>
              <a:spcAft>
                <a:spcPct val="0"/>
              </a:spcAft>
            </a:pPr>
            <a:r>
              <a:rPr lang="zh-CN" altLang="en-US" sz="3600" b="1">
                <a:solidFill>
                  <a:srgbClr val="000000"/>
                </a:solidFill>
                <a:latin typeface="华文宋体" panose="02010600040101010101" charset="-122"/>
                <a:ea typeface="华文宋体" panose="02010600040101010101" charset="-122"/>
                <a:cs typeface="华文宋体" panose="02010600040101010101" charset="-122"/>
              </a:rPr>
              <a:t>第一种情况，矿泉水瓶口有水漏出，乒乓球没有上浮；用手堵住</a:t>
            </a:r>
            <a:r>
              <a:rPr lang="en-US" altLang="zh-CN" sz="3600" b="1">
                <a:solidFill>
                  <a:srgbClr val="000000"/>
                </a:solidFill>
                <a:latin typeface="华文宋体" panose="02010600040101010101" charset="-122"/>
                <a:ea typeface="华文宋体" panose="02010600040101010101" charset="-122"/>
                <a:cs typeface="华文宋体" panose="02010600040101010101" charset="-122"/>
              </a:rPr>
              <a:t> </a:t>
            </a:r>
            <a:r>
              <a:rPr lang="zh-CN" altLang="en-US" sz="3600" b="1">
                <a:solidFill>
                  <a:srgbClr val="000000"/>
                </a:solidFill>
                <a:latin typeface="华文宋体" panose="02010600040101010101" charset="-122"/>
                <a:ea typeface="华文宋体" panose="02010600040101010101" charset="-122"/>
                <a:cs typeface="华文宋体" panose="02010600040101010101" charset="-122"/>
              </a:rPr>
              <a:t>瓶口后，乒乓球上浮。</a:t>
            </a:r>
            <a:endParaRPr lang="zh-CN" altLang="en-US" sz="3600" b="1">
              <a:solidFill>
                <a:srgbClr val="000000"/>
              </a:solidFill>
              <a:latin typeface="华文宋体" panose="02010600040101010101" charset="-122"/>
              <a:ea typeface="华文宋体" panose="02010600040101010101" charset="-122"/>
              <a:cs typeface="华文宋体" panose="02010600040101010101" charset="-122"/>
            </a:endParaRPr>
          </a:p>
        </p:txBody>
      </p:sp>
      <p:pic>
        <p:nvPicPr>
          <p:cNvPr id="5" name="bandicam 2025-02-27 09-12-46-571" title="">
            <a:hlinkClick action="ppaction://media"/>
          </p:cNvPr>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569595" y="1929130"/>
            <a:ext cx="10380980" cy="4735195"/>
          </a:xfrm>
          <a:prstGeom prst="rect">
            <a:avLst/>
          </a:prstGeom>
        </p:spPr>
      </p:pic>
      <p:grpSp>
        <p:nvGrpSpPr>
          <p:cNvPr id="18" name="组合 17" title=""/>
          <p:cNvGrpSpPr/>
          <p:nvPr>
            <p:custDataLst>
              <p:tags r:id="rId11"/>
            </p:custDataLst>
          </p:nvPr>
        </p:nvGrpSpPr>
        <p:grpSpPr>
          <a:xfrm>
            <a:off x="635" y="135255"/>
            <a:ext cx="12033885" cy="853305"/>
            <a:chOff x="0" y="378"/>
            <a:chExt cx="19200" cy="1344"/>
          </a:xfrm>
        </p:grpSpPr>
        <p:sp>
          <p:nvSpPr>
            <p:cNvPr id="31" name="矩形 30"/>
            <p:cNvSpPr/>
            <p:nvPr>
              <p:custDataLst>
                <p:tags r:id="rId12"/>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13"/>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14"/>
              </p:custDataLst>
            </p:nvPr>
          </p:nvGrpSpPr>
          <p:grpSpPr>
            <a:xfrm>
              <a:off x="494" y="378"/>
              <a:ext cx="8747" cy="1332"/>
              <a:chOff x="487" y="636"/>
              <a:chExt cx="8230" cy="1150"/>
            </a:xfrm>
          </p:grpSpPr>
          <p:sp>
            <p:nvSpPr>
              <p:cNvPr id="34" name="文本框 33"/>
              <p:cNvSpPr txBox="1"/>
              <p:nvPr>
                <p:custDataLst>
                  <p:tags r:id="rId15"/>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16"/>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17"/>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
        <p:nvSpPr>
          <p:cNvPr id="6" name="文本框 5" title=""/>
          <p:cNvSpPr txBox="1"/>
          <p:nvPr>
            <p:custDataLst>
              <p:tags r:id="rId18"/>
            </p:custDataLst>
          </p:nvPr>
        </p:nvSpPr>
        <p:spPr>
          <a:xfrm>
            <a:off x="3728085" y="9222740"/>
            <a:ext cx="406400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a:solidFill>
                  <a:schemeClr val="accent1">
                    <a:lumMod val="20000"/>
                    <a:lumOff val="80000"/>
                  </a:schemeClr>
                </a:solidFill>
                <a:latin typeface="华文宋体" panose="02010600040101010101" charset="-122"/>
                <a:ea typeface="华文宋体" panose="02010600040101010101" charset="-122"/>
              </a:rPr>
              <a:t>小猪快跑</a:t>
            </a:r>
            <a:endParaRPr lang="zh-CN" altLang="en-US">
              <a:solidFill>
                <a:schemeClr val="accent1">
                  <a:lumMod val="20000"/>
                  <a:lumOff val="80000"/>
                </a:schemeClr>
              </a:solidFill>
              <a:latin typeface="华文宋体" panose="02010600040101010101" charset="-122"/>
              <a:ea typeface="华文宋体" panose="02010600040101010101" charset="-122"/>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5" fill="hold" display="0">
                  <p:stCondLst>
                    <p:cond delay="indefinite"/>
                  </p:stCondLst>
                </p:cTn>
                <p:tgtEl>
                  <p:spTgt spid="5"/>
                </p:tgtEl>
              </p:cMediaNode>
            </p:video>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 name="Group 5" title=""/>
          <p:cNvGrpSpPr/>
          <p:nvPr>
            <p:custDataLst>
              <p:tags r:id="rId3"/>
            </p:custDataLst>
          </p:nvPr>
        </p:nvGrpSpPr>
        <p:grpSpPr>
          <a:xfrm>
            <a:off x="1809720" y="2143116"/>
            <a:ext cx="4752975" cy="4500594"/>
            <a:chOff x="521" y="2160"/>
            <a:chExt cx="2540" cy="1905"/>
          </a:xfrm>
        </p:grpSpPr>
        <p:sp>
          <p:nvSpPr>
            <p:cNvPr id="102406" name="Rectangle 6"/>
            <p:cNvSpPr>
              <a:spLocks noChangeArrowheads="1"/>
            </p:cNvSpPr>
            <p:nvPr>
              <p:custDataLst>
                <p:tags r:id="rId4"/>
              </p:custDataLst>
            </p:nvPr>
          </p:nvSpPr>
          <p:spPr bwMode="auto">
            <a:xfrm>
              <a:off x="521" y="2614"/>
              <a:ext cx="2540" cy="1451"/>
            </a:xfrm>
            <a:prstGeom prst="rect">
              <a:avLst/>
            </a:prstGeom>
            <a:solidFill>
              <a:srgbClr val="00FFCC"/>
            </a:solidFill>
            <a:ln w="9525">
              <a:solidFill>
                <a:schemeClr val="tx1"/>
              </a:solidFill>
              <a:miter lim="800000"/>
            </a:ln>
            <a:effectLst/>
          </p:spPr>
          <p:txBody>
            <a:bodyPr wrap="none" anchor="ctr"/>
            <a:lstStyle/>
            <a:p>
              <a:endParaRPr lang="zh-CN" altLang="en-US"/>
            </a:p>
          </p:txBody>
        </p:sp>
        <p:sp>
          <p:nvSpPr>
            <p:cNvPr id="102407" name="Line 7"/>
            <p:cNvSpPr>
              <a:spLocks noChangeShapeType="1"/>
            </p:cNvSpPr>
            <p:nvPr>
              <p:custDataLst>
                <p:tags r:id="rId5"/>
              </p:custDataLst>
            </p:nvPr>
          </p:nvSpPr>
          <p:spPr bwMode="auto">
            <a:xfrm flipH="1">
              <a:off x="521" y="2160"/>
              <a:ext cx="0" cy="499"/>
            </a:xfrm>
            <a:prstGeom prst="line">
              <a:avLst/>
            </a:prstGeom>
            <a:noFill/>
            <a:ln w="9525">
              <a:solidFill>
                <a:schemeClr val="tx1"/>
              </a:solidFill>
              <a:round/>
            </a:ln>
            <a:effectLst/>
          </p:spPr>
          <p:txBody>
            <a:bodyPr/>
            <a:lstStyle/>
            <a:p>
              <a:endParaRPr lang="zh-CN" altLang="en-US"/>
            </a:p>
          </p:txBody>
        </p:sp>
        <p:sp>
          <p:nvSpPr>
            <p:cNvPr id="102408" name="Line 8"/>
            <p:cNvSpPr>
              <a:spLocks noChangeShapeType="1"/>
            </p:cNvSpPr>
            <p:nvPr>
              <p:custDataLst>
                <p:tags r:id="rId6"/>
              </p:custDataLst>
            </p:nvPr>
          </p:nvSpPr>
          <p:spPr bwMode="auto">
            <a:xfrm flipH="1">
              <a:off x="3061" y="2160"/>
              <a:ext cx="0" cy="499"/>
            </a:xfrm>
            <a:prstGeom prst="line">
              <a:avLst/>
            </a:prstGeom>
            <a:noFill/>
            <a:ln w="9525">
              <a:solidFill>
                <a:schemeClr val="tx1"/>
              </a:solidFill>
              <a:round/>
            </a:ln>
            <a:effectLst/>
          </p:spPr>
          <p:txBody>
            <a:bodyPr/>
            <a:lstStyle/>
            <a:p>
              <a:endParaRPr lang="zh-CN" altLang="en-US"/>
            </a:p>
          </p:txBody>
        </p:sp>
      </p:grpSp>
      <p:sp>
        <p:nvSpPr>
          <p:cNvPr id="102409" name="Rectangle 9" title=""/>
          <p:cNvSpPr>
            <a:spLocks noChangeArrowheads="1"/>
          </p:cNvSpPr>
          <p:nvPr>
            <p:custDataLst>
              <p:tags r:id="rId7"/>
            </p:custDataLst>
          </p:nvPr>
        </p:nvSpPr>
        <p:spPr bwMode="auto">
          <a:xfrm>
            <a:off x="3513128" y="4137035"/>
            <a:ext cx="1512888" cy="50482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28575">
            <a:solidFill>
              <a:schemeClr val="tx1"/>
            </a:solidFill>
            <a:miter lim="800000"/>
          </a:ln>
          <a:effectLst/>
        </p:spPr>
        <p:txBody>
          <a:bodyPr wrap="none" anchor="ctr"/>
          <a:lstStyle/>
          <a:p>
            <a:endParaRPr lang="zh-CN" altLang="en-US"/>
          </a:p>
        </p:txBody>
      </p:sp>
      <p:sp>
        <p:nvSpPr>
          <p:cNvPr id="102410" name="Line 10" title=""/>
          <p:cNvSpPr>
            <a:spLocks noChangeShapeType="1"/>
          </p:cNvSpPr>
          <p:nvPr>
            <p:custDataLst>
              <p:tags r:id="rId8"/>
            </p:custDataLst>
          </p:nvPr>
        </p:nvSpPr>
        <p:spPr bwMode="auto">
          <a:xfrm flipH="1">
            <a:off x="3946516" y="3489335"/>
            <a:ext cx="0" cy="576262"/>
          </a:xfrm>
          <a:prstGeom prst="line">
            <a:avLst/>
          </a:prstGeom>
          <a:noFill/>
          <a:ln w="57150">
            <a:solidFill>
              <a:schemeClr val="tx1"/>
            </a:solidFill>
            <a:round/>
            <a:tailEnd type="triangle" w="med" len="med"/>
          </a:ln>
          <a:effectLst/>
        </p:spPr>
        <p:txBody>
          <a:bodyPr/>
          <a:lstStyle/>
          <a:p>
            <a:endParaRPr lang="zh-CN" altLang="en-US"/>
          </a:p>
        </p:txBody>
      </p:sp>
      <p:sp>
        <p:nvSpPr>
          <p:cNvPr id="102411" name="Line 11" title=""/>
          <p:cNvSpPr>
            <a:spLocks noChangeShapeType="1"/>
          </p:cNvSpPr>
          <p:nvPr>
            <p:custDataLst>
              <p:tags r:id="rId9"/>
            </p:custDataLst>
          </p:nvPr>
        </p:nvSpPr>
        <p:spPr bwMode="auto">
          <a:xfrm flipH="1">
            <a:off x="4594216" y="3489335"/>
            <a:ext cx="0" cy="576262"/>
          </a:xfrm>
          <a:prstGeom prst="line">
            <a:avLst/>
          </a:prstGeom>
          <a:noFill/>
          <a:ln w="57150">
            <a:solidFill>
              <a:schemeClr val="tx1"/>
            </a:solidFill>
            <a:round/>
            <a:tailEnd type="triangle" w="med" len="med"/>
          </a:ln>
          <a:effectLst/>
        </p:spPr>
        <p:txBody>
          <a:bodyPr/>
          <a:lstStyle/>
          <a:p>
            <a:endParaRPr lang="zh-CN" altLang="en-US"/>
          </a:p>
        </p:txBody>
      </p:sp>
      <p:sp>
        <p:nvSpPr>
          <p:cNvPr id="102412" name="Line 12" title=""/>
          <p:cNvSpPr>
            <a:spLocks noChangeShapeType="1"/>
          </p:cNvSpPr>
          <p:nvPr>
            <p:custDataLst>
              <p:tags r:id="rId10"/>
            </p:custDataLst>
          </p:nvPr>
        </p:nvSpPr>
        <p:spPr bwMode="auto">
          <a:xfrm>
            <a:off x="2938453" y="4210060"/>
            <a:ext cx="574675" cy="0"/>
          </a:xfrm>
          <a:prstGeom prst="line">
            <a:avLst/>
          </a:prstGeom>
          <a:noFill/>
          <a:ln w="57150">
            <a:solidFill>
              <a:schemeClr val="tx1"/>
            </a:solidFill>
            <a:round/>
            <a:tailEnd type="triangle" w="med" len="med"/>
          </a:ln>
          <a:effectLst/>
        </p:spPr>
        <p:txBody>
          <a:bodyPr/>
          <a:lstStyle/>
          <a:p>
            <a:endParaRPr lang="zh-CN" altLang="en-US"/>
          </a:p>
        </p:txBody>
      </p:sp>
      <p:sp>
        <p:nvSpPr>
          <p:cNvPr id="102413" name="Line 13" title=""/>
          <p:cNvSpPr>
            <a:spLocks noChangeShapeType="1"/>
          </p:cNvSpPr>
          <p:nvPr>
            <p:custDataLst>
              <p:tags r:id="rId11"/>
            </p:custDataLst>
          </p:nvPr>
        </p:nvSpPr>
        <p:spPr bwMode="auto">
          <a:xfrm>
            <a:off x="2793991" y="4568835"/>
            <a:ext cx="719137" cy="0"/>
          </a:xfrm>
          <a:prstGeom prst="line">
            <a:avLst/>
          </a:prstGeom>
          <a:noFill/>
          <a:ln w="57150">
            <a:solidFill>
              <a:schemeClr val="tx1"/>
            </a:solidFill>
            <a:round/>
            <a:tailEnd type="triangle" w="med" len="med"/>
          </a:ln>
          <a:effectLst/>
        </p:spPr>
        <p:txBody>
          <a:bodyPr/>
          <a:lstStyle/>
          <a:p>
            <a:endParaRPr lang="zh-CN" altLang="en-US"/>
          </a:p>
        </p:txBody>
      </p:sp>
      <p:sp>
        <p:nvSpPr>
          <p:cNvPr id="102414" name="Line 14" title=""/>
          <p:cNvSpPr>
            <a:spLocks noChangeShapeType="1"/>
          </p:cNvSpPr>
          <p:nvPr>
            <p:custDataLst>
              <p:tags r:id="rId12"/>
            </p:custDataLst>
          </p:nvPr>
        </p:nvSpPr>
        <p:spPr bwMode="auto">
          <a:xfrm flipH="1">
            <a:off x="5026016" y="4210060"/>
            <a:ext cx="576262" cy="0"/>
          </a:xfrm>
          <a:prstGeom prst="line">
            <a:avLst/>
          </a:prstGeom>
          <a:noFill/>
          <a:ln w="57150">
            <a:solidFill>
              <a:schemeClr val="tx1"/>
            </a:solidFill>
            <a:round/>
            <a:tailEnd type="triangle" w="med" len="med"/>
          </a:ln>
          <a:effectLst/>
        </p:spPr>
        <p:txBody>
          <a:bodyPr/>
          <a:lstStyle/>
          <a:p>
            <a:endParaRPr lang="zh-CN" altLang="en-US"/>
          </a:p>
        </p:txBody>
      </p:sp>
      <p:sp>
        <p:nvSpPr>
          <p:cNvPr id="102415" name="Line 15" title=""/>
          <p:cNvSpPr>
            <a:spLocks noChangeShapeType="1"/>
          </p:cNvSpPr>
          <p:nvPr>
            <p:custDataLst>
              <p:tags r:id="rId13"/>
            </p:custDataLst>
          </p:nvPr>
        </p:nvSpPr>
        <p:spPr bwMode="auto">
          <a:xfrm flipH="1">
            <a:off x="5026016" y="4568835"/>
            <a:ext cx="792162" cy="0"/>
          </a:xfrm>
          <a:prstGeom prst="line">
            <a:avLst/>
          </a:prstGeom>
          <a:noFill/>
          <a:ln w="57150">
            <a:solidFill>
              <a:schemeClr val="tx1"/>
            </a:solidFill>
            <a:round/>
            <a:tailEnd type="triangle" w="med" len="med"/>
          </a:ln>
          <a:effectLst/>
        </p:spPr>
        <p:txBody>
          <a:bodyPr/>
          <a:lstStyle/>
          <a:p>
            <a:endParaRPr lang="zh-CN" altLang="en-US"/>
          </a:p>
        </p:txBody>
      </p:sp>
      <p:sp>
        <p:nvSpPr>
          <p:cNvPr id="102416" name="Line 16" title=""/>
          <p:cNvSpPr>
            <a:spLocks noChangeShapeType="1"/>
          </p:cNvSpPr>
          <p:nvPr>
            <p:custDataLst>
              <p:tags r:id="rId14"/>
            </p:custDataLst>
          </p:nvPr>
        </p:nvSpPr>
        <p:spPr bwMode="auto">
          <a:xfrm flipH="1" flipV="1">
            <a:off x="3802053" y="4641860"/>
            <a:ext cx="0" cy="863600"/>
          </a:xfrm>
          <a:prstGeom prst="line">
            <a:avLst/>
          </a:prstGeom>
          <a:noFill/>
          <a:ln w="57150">
            <a:solidFill>
              <a:schemeClr val="tx1"/>
            </a:solidFill>
            <a:round/>
            <a:tailEnd type="triangle" w="med" len="med"/>
          </a:ln>
          <a:effectLst/>
        </p:spPr>
        <p:txBody>
          <a:bodyPr/>
          <a:lstStyle/>
          <a:p>
            <a:endParaRPr lang="zh-CN" altLang="en-US"/>
          </a:p>
        </p:txBody>
      </p:sp>
      <p:sp>
        <p:nvSpPr>
          <p:cNvPr id="102417" name="Line 17" title=""/>
          <p:cNvSpPr>
            <a:spLocks noChangeShapeType="1"/>
          </p:cNvSpPr>
          <p:nvPr>
            <p:custDataLst>
              <p:tags r:id="rId15"/>
            </p:custDataLst>
          </p:nvPr>
        </p:nvSpPr>
        <p:spPr bwMode="auto">
          <a:xfrm flipH="1" flipV="1">
            <a:off x="4233853" y="4641860"/>
            <a:ext cx="0" cy="863600"/>
          </a:xfrm>
          <a:prstGeom prst="line">
            <a:avLst/>
          </a:prstGeom>
          <a:noFill/>
          <a:ln w="57150">
            <a:solidFill>
              <a:schemeClr val="tx1"/>
            </a:solidFill>
            <a:round/>
            <a:tailEnd type="triangle" w="med" len="med"/>
          </a:ln>
          <a:effectLst/>
        </p:spPr>
        <p:txBody>
          <a:bodyPr/>
          <a:lstStyle/>
          <a:p>
            <a:endParaRPr lang="zh-CN" altLang="en-US"/>
          </a:p>
        </p:txBody>
      </p:sp>
      <p:sp>
        <p:nvSpPr>
          <p:cNvPr id="102418" name="Line 18" title=""/>
          <p:cNvSpPr>
            <a:spLocks noChangeShapeType="1"/>
          </p:cNvSpPr>
          <p:nvPr>
            <p:custDataLst>
              <p:tags r:id="rId16"/>
            </p:custDataLst>
          </p:nvPr>
        </p:nvSpPr>
        <p:spPr bwMode="auto">
          <a:xfrm flipH="1" flipV="1">
            <a:off x="4665653" y="4641860"/>
            <a:ext cx="0" cy="863600"/>
          </a:xfrm>
          <a:prstGeom prst="line">
            <a:avLst/>
          </a:prstGeom>
          <a:noFill/>
          <a:ln w="57150">
            <a:solidFill>
              <a:schemeClr val="tx1"/>
            </a:solidFill>
            <a:round/>
            <a:tailEnd type="triangle" w="med" len="med"/>
          </a:ln>
          <a:effectLst/>
        </p:spPr>
        <p:txBody>
          <a:bodyPr/>
          <a:lstStyle/>
          <a:p>
            <a:endParaRPr lang="zh-CN" altLang="en-US"/>
          </a:p>
        </p:txBody>
      </p:sp>
      <p:sp>
        <p:nvSpPr>
          <p:cNvPr id="102419" name="Text Box 19" title=""/>
          <p:cNvSpPr txBox="1">
            <a:spLocks noChangeArrowheads="1"/>
          </p:cNvSpPr>
          <p:nvPr>
            <p:custDataLst>
              <p:tags r:id="rId17"/>
            </p:custDataLst>
          </p:nvPr>
        </p:nvSpPr>
        <p:spPr bwMode="auto">
          <a:xfrm>
            <a:off x="3946516" y="2768610"/>
            <a:ext cx="2078046" cy="706755"/>
          </a:xfrm>
          <a:prstGeom prst="rect">
            <a:avLst/>
          </a:prstGeom>
          <a:noFill/>
          <a:ln w="9525">
            <a:noFill/>
            <a:miter lim="800000"/>
          </a:ln>
          <a:effectLst/>
        </p:spPr>
        <p:txBody>
          <a:bodyPr wrap="square">
            <a:spAutoFit/>
          </a:bodyPr>
          <a:lstStyle/>
          <a:p>
            <a:pPr algn="l"/>
            <a:r>
              <a:rPr lang="en-US" altLang="zh-CN" sz="4000" i="1" smtClean="0">
                <a:latin typeface="黑体" panose="02010609060101010101" charset="-122"/>
                <a:ea typeface="黑体" panose="02010609060101010101" charset="-122"/>
              </a:rPr>
              <a:t>F</a:t>
            </a:r>
            <a:r>
              <a:rPr lang="zh-CN" altLang="en-US" sz="4000" i="1" baseline="-25000" smtClean="0">
                <a:latin typeface="黑体" panose="02010609060101010101" charset="-122"/>
                <a:ea typeface="黑体" panose="02010609060101010101" charset="-122"/>
              </a:rPr>
              <a:t>向下</a:t>
            </a:r>
            <a:endParaRPr lang="en-US" altLang="zh-CN" sz="4000" i="1">
              <a:latin typeface="黑体" panose="02010609060101010101" charset="-122"/>
              <a:ea typeface="黑体" panose="02010609060101010101" charset="-122"/>
            </a:endParaRPr>
          </a:p>
        </p:txBody>
      </p:sp>
      <p:sp>
        <p:nvSpPr>
          <p:cNvPr id="102420" name="Text Box 20" title=""/>
          <p:cNvSpPr txBox="1">
            <a:spLocks noChangeArrowheads="1"/>
          </p:cNvSpPr>
          <p:nvPr>
            <p:custDataLst>
              <p:tags r:id="rId18"/>
            </p:custDataLst>
          </p:nvPr>
        </p:nvSpPr>
        <p:spPr bwMode="auto">
          <a:xfrm>
            <a:off x="4810116" y="4857760"/>
            <a:ext cx="1643074" cy="706755"/>
          </a:xfrm>
          <a:prstGeom prst="rect">
            <a:avLst/>
          </a:prstGeom>
          <a:noFill/>
          <a:ln w="9525">
            <a:noFill/>
            <a:miter lim="800000"/>
          </a:ln>
          <a:effectLst/>
        </p:spPr>
        <p:txBody>
          <a:bodyPr wrap="square">
            <a:spAutoFit/>
          </a:bodyPr>
          <a:lstStyle/>
          <a:p>
            <a:pPr algn="l"/>
            <a:r>
              <a:rPr lang="en-US" altLang="zh-CN" sz="4000" i="1" smtClean="0">
                <a:latin typeface="黑体" panose="02010609060101010101" charset="-122"/>
                <a:ea typeface="黑体" panose="02010609060101010101" charset="-122"/>
              </a:rPr>
              <a:t>F</a:t>
            </a:r>
            <a:r>
              <a:rPr lang="zh-CN" altLang="en-US" sz="4000" i="1" baseline="-25000" smtClean="0">
                <a:latin typeface="黑体" panose="02010609060101010101" charset="-122"/>
                <a:ea typeface="黑体" panose="02010609060101010101" charset="-122"/>
              </a:rPr>
              <a:t>向上</a:t>
            </a:r>
            <a:endParaRPr lang="en-US" altLang="zh-CN" sz="4000" i="1">
              <a:latin typeface="黑体" panose="02010609060101010101" charset="-122"/>
              <a:ea typeface="黑体" panose="02010609060101010101" charset="-122"/>
            </a:endParaRPr>
          </a:p>
        </p:txBody>
      </p:sp>
      <p:sp>
        <p:nvSpPr>
          <p:cNvPr id="102421" name="Text Box 21" title=""/>
          <p:cNvSpPr txBox="1">
            <a:spLocks noChangeArrowheads="1"/>
          </p:cNvSpPr>
          <p:nvPr>
            <p:custDataLst>
              <p:tags r:id="rId19"/>
            </p:custDataLst>
          </p:nvPr>
        </p:nvSpPr>
        <p:spPr bwMode="auto">
          <a:xfrm>
            <a:off x="2146291" y="3921135"/>
            <a:ext cx="720725" cy="706755"/>
          </a:xfrm>
          <a:prstGeom prst="rect">
            <a:avLst/>
          </a:prstGeom>
          <a:noFill/>
          <a:ln w="9525">
            <a:noFill/>
            <a:miter lim="800000"/>
          </a:ln>
          <a:effectLst/>
        </p:spPr>
        <p:txBody>
          <a:bodyPr>
            <a:spAutoFit/>
          </a:bodyPr>
          <a:lstStyle/>
          <a:p>
            <a:pPr algn="l"/>
            <a:r>
              <a:rPr lang="en-US" altLang="zh-CN" sz="4000" i="1" smtClean="0">
                <a:latin typeface="黑体" panose="02010609060101010101" charset="-122"/>
                <a:ea typeface="黑体" panose="02010609060101010101" charset="-122"/>
              </a:rPr>
              <a:t>F</a:t>
            </a:r>
            <a:r>
              <a:rPr lang="en-US" altLang="zh-CN" sz="4000" i="1" baseline="-25000">
                <a:latin typeface="黑体" panose="02010609060101010101" charset="-122"/>
                <a:ea typeface="黑体" panose="02010609060101010101" charset="-122"/>
              </a:rPr>
              <a:t>1</a:t>
            </a:r>
            <a:endParaRPr lang="en-US" altLang="zh-CN" sz="4000" i="1">
              <a:latin typeface="黑体" panose="02010609060101010101" charset="-122"/>
              <a:ea typeface="黑体" panose="02010609060101010101" charset="-122"/>
            </a:endParaRPr>
          </a:p>
        </p:txBody>
      </p:sp>
      <p:sp>
        <p:nvSpPr>
          <p:cNvPr id="102422" name="Text Box 22" title=""/>
          <p:cNvSpPr txBox="1">
            <a:spLocks noChangeArrowheads="1"/>
          </p:cNvSpPr>
          <p:nvPr>
            <p:custDataLst>
              <p:tags r:id="rId20"/>
            </p:custDataLst>
          </p:nvPr>
        </p:nvSpPr>
        <p:spPr bwMode="auto">
          <a:xfrm>
            <a:off x="5673716" y="3921135"/>
            <a:ext cx="720725" cy="706755"/>
          </a:xfrm>
          <a:prstGeom prst="rect">
            <a:avLst/>
          </a:prstGeom>
          <a:noFill/>
          <a:ln w="9525">
            <a:noFill/>
            <a:miter lim="800000"/>
          </a:ln>
          <a:effectLst/>
        </p:spPr>
        <p:txBody>
          <a:bodyPr>
            <a:spAutoFit/>
          </a:bodyPr>
          <a:lstStyle/>
          <a:p>
            <a:pPr algn="l"/>
            <a:r>
              <a:rPr lang="en-US" altLang="zh-CN" sz="4000" i="1" smtClean="0">
                <a:latin typeface="黑体" panose="02010609060101010101" charset="-122"/>
                <a:ea typeface="黑体" panose="02010609060101010101" charset="-122"/>
              </a:rPr>
              <a:t>F</a:t>
            </a:r>
            <a:r>
              <a:rPr lang="en-US" altLang="zh-CN" sz="4000" i="1" baseline="-25000">
                <a:latin typeface="黑体" panose="02010609060101010101" charset="-122"/>
                <a:ea typeface="黑体" panose="02010609060101010101" charset="-122"/>
              </a:rPr>
              <a:t>2</a:t>
            </a:r>
            <a:endParaRPr lang="en-US" altLang="zh-CN" sz="4000" i="1">
              <a:latin typeface="黑体" panose="02010609060101010101" charset="-122"/>
              <a:ea typeface="黑体" panose="02010609060101010101" charset="-122"/>
            </a:endParaRPr>
          </a:p>
        </p:txBody>
      </p:sp>
      <p:sp>
        <p:nvSpPr>
          <p:cNvPr id="102423" name="Text Box 23" title=""/>
          <p:cNvSpPr txBox="1">
            <a:spLocks noChangeArrowheads="1"/>
          </p:cNvSpPr>
          <p:nvPr>
            <p:custDataLst>
              <p:tags r:id="rId21"/>
            </p:custDataLst>
          </p:nvPr>
        </p:nvSpPr>
        <p:spPr bwMode="auto">
          <a:xfrm>
            <a:off x="6738942" y="2857496"/>
            <a:ext cx="3929058" cy="1938020"/>
          </a:xfrm>
          <a:prstGeom prst="rect">
            <a:avLst/>
          </a:prstGeom>
          <a:noFill/>
          <a:ln w="9525">
            <a:noFill/>
            <a:miter lim="800000"/>
          </a:ln>
          <a:effectLst/>
        </p:spPr>
        <p:txBody>
          <a:bodyPr wrap="square">
            <a:spAutoFit/>
          </a:bodyPr>
          <a:lstStyle/>
          <a:p>
            <a:pPr algn="l"/>
            <a:r>
              <a:rPr lang="en-US" altLang="zh-CN" sz="4000" b="1" smtClean="0">
                <a:effectLst>
                  <a:outerShdw blurRad="38100" dist="38100" dir="2700000" algn="tl">
                    <a:srgbClr val="000000">
                      <a:alpha val="43137"/>
                    </a:srgbClr>
                  </a:outerShdw>
                </a:effectLst>
                <a:latin typeface="黑体" panose="02010609060101010101" charset="-122"/>
                <a:ea typeface="黑体" panose="02010609060101010101" charset="-122"/>
              </a:rPr>
              <a:t>F</a:t>
            </a:r>
            <a:r>
              <a:rPr lang="en-US" altLang="zh-CN" sz="4000" b="1" baseline="-25000">
                <a:effectLst>
                  <a:outerShdw blurRad="38100" dist="38100" dir="2700000" algn="tl">
                    <a:srgbClr val="000000">
                      <a:alpha val="43137"/>
                    </a:srgbClr>
                  </a:outerShdw>
                </a:effectLst>
                <a:latin typeface="黑体" panose="02010609060101010101" charset="-122"/>
                <a:ea typeface="黑体" panose="02010609060101010101" charset="-122"/>
              </a:rPr>
              <a:t>1</a:t>
            </a:r>
            <a:r>
              <a:rPr lang="en-US" altLang="zh-CN" sz="4000" b="1" baseline="-25000" smtClean="0">
                <a:effectLst>
                  <a:outerShdw blurRad="38100" dist="38100" dir="2700000" algn="tl">
                    <a:srgbClr val="000000">
                      <a:alpha val="43137"/>
                    </a:srgbClr>
                  </a:outerShdw>
                </a:effectLst>
                <a:latin typeface="黑体" panose="02010609060101010101" charset="-122"/>
                <a:ea typeface="黑体" panose="02010609060101010101" charset="-122"/>
              </a:rPr>
              <a:t> </a:t>
            </a:r>
            <a:r>
              <a:rPr lang="zh-CN" altLang="en-US" sz="4000" b="1" baseline="-25000">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4000" b="1" smtClean="0">
                <a:effectLst>
                  <a:outerShdw blurRad="38100" dist="38100" dir="2700000" algn="tl">
                    <a:srgbClr val="000000">
                      <a:alpha val="43137"/>
                    </a:srgbClr>
                  </a:outerShdw>
                </a:effectLst>
              </a:rPr>
              <a:t>F</a:t>
            </a:r>
            <a:r>
              <a:rPr lang="en-US" altLang="zh-CN" sz="4000" b="1" baseline="-25000">
                <a:effectLst>
                  <a:outerShdw blurRad="38100" dist="38100" dir="2700000" algn="tl">
                    <a:srgbClr val="000000">
                      <a:alpha val="43137"/>
                    </a:srgbClr>
                  </a:outerShdw>
                </a:effectLst>
              </a:rPr>
              <a:t>2</a:t>
            </a:r>
            <a:r>
              <a:rPr lang="en-US" altLang="zh-CN" sz="4000" b="1" baseline="-25000" smtClean="0">
                <a:effectLst>
                  <a:outerShdw blurRad="38100" dist="38100" dir="2700000" algn="tl">
                    <a:srgbClr val="000000">
                      <a:alpha val="43137"/>
                    </a:srgbClr>
                  </a:outerShdw>
                </a:effectLst>
              </a:rPr>
              <a:t> </a:t>
            </a:r>
            <a:r>
              <a:rPr lang="zh-CN" altLang="en-US" sz="4000" b="1" smtClean="0">
                <a:effectLst>
                  <a:outerShdw blurRad="38100" dist="38100" dir="2700000" algn="tl">
                    <a:srgbClr val="000000">
                      <a:alpha val="43137"/>
                    </a:srgbClr>
                  </a:outerShdw>
                </a:effectLst>
              </a:rPr>
              <a:t>能相互</a:t>
            </a:r>
            <a:r>
              <a:rPr lang="zh-CN" altLang="en-US" sz="4000" b="1">
                <a:effectLst>
                  <a:outerShdw blurRad="38100" dist="38100" dir="2700000" algn="tl">
                    <a:srgbClr val="000000">
                      <a:alpha val="43137"/>
                    </a:srgbClr>
                  </a:outerShdw>
                </a:effectLst>
              </a:rPr>
              <a:t>抵消（平衡</a:t>
            </a:r>
            <a:r>
              <a:rPr lang="zh-CN" altLang="en-US" sz="4000" b="1" smtClean="0">
                <a:effectLst>
                  <a:outerShdw blurRad="38100" dist="38100" dir="2700000" algn="tl">
                    <a:srgbClr val="000000">
                      <a:alpha val="43137"/>
                    </a:srgbClr>
                  </a:outerShdw>
                </a:effectLst>
              </a:rPr>
              <a:t>）吗？为什么</a:t>
            </a:r>
            <a:r>
              <a:rPr lang="zh-CN" altLang="en-US" sz="4000" b="1">
                <a:effectLst>
                  <a:outerShdw blurRad="38100" dist="38100" dir="2700000" algn="tl">
                    <a:srgbClr val="000000">
                      <a:alpha val="43137"/>
                    </a:srgbClr>
                  </a:outerShdw>
                </a:effectLst>
              </a:rPr>
              <a:t>？</a:t>
            </a:r>
            <a:endParaRPr lang="zh-CN" altLang="en-US" sz="4000" b="1">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02427" name="Text Box 27" title=""/>
          <p:cNvSpPr txBox="1">
            <a:spLocks noChangeArrowheads="1"/>
          </p:cNvSpPr>
          <p:nvPr>
            <p:custDataLst>
              <p:tags r:id="rId22"/>
            </p:custDataLst>
          </p:nvPr>
        </p:nvSpPr>
        <p:spPr bwMode="auto">
          <a:xfrm>
            <a:off x="6810380" y="4786322"/>
            <a:ext cx="3530630" cy="1938020"/>
          </a:xfrm>
          <a:prstGeom prst="rect">
            <a:avLst/>
          </a:prstGeom>
          <a:noFill/>
          <a:ln w="9525" algn="ctr">
            <a:noFill/>
            <a:miter lim="800000"/>
          </a:ln>
          <a:effectLst/>
        </p:spPr>
        <p:txBody>
          <a:bodyPr wrap="square">
            <a:spAutoFit/>
          </a:bodyPr>
          <a:lstStyle/>
          <a:p>
            <a:pPr algn="l"/>
            <a:r>
              <a:rPr lang="en-US" altLang="zh-CN" sz="4000" b="1" smtClean="0"/>
              <a:t>F</a:t>
            </a:r>
            <a:r>
              <a:rPr lang="zh-CN" altLang="en-US" sz="4000" b="1" baseline="-25000" smtClean="0"/>
              <a:t>向上</a:t>
            </a:r>
            <a:r>
              <a:rPr lang="zh-CN" altLang="en-US" sz="4000" b="1" smtClean="0"/>
              <a:t>与</a:t>
            </a:r>
            <a:r>
              <a:rPr lang="en-US" altLang="zh-CN" sz="4000" b="1" smtClean="0"/>
              <a:t>F</a:t>
            </a:r>
            <a:r>
              <a:rPr lang="zh-CN" altLang="en-US" sz="4000" b="1" baseline="-25000" smtClean="0"/>
              <a:t>向下</a:t>
            </a:r>
            <a:r>
              <a:rPr lang="en-US" altLang="zh-CN" sz="4000" b="1" smtClean="0"/>
              <a:t>  </a:t>
            </a:r>
            <a:r>
              <a:rPr lang="zh-CN" altLang="en-US" sz="4000" b="1" smtClean="0"/>
              <a:t>的大小关系呢？为什么</a:t>
            </a:r>
            <a:r>
              <a:rPr lang="zh-CN" altLang="en-US" sz="4000" b="1"/>
              <a:t>？</a:t>
            </a:r>
            <a:endParaRPr lang="zh-CN" altLang="en-US" sz="4000" b="1"/>
          </a:p>
        </p:txBody>
      </p:sp>
      <p:sp>
        <p:nvSpPr>
          <p:cNvPr id="3" name="文本框 2" title=""/>
          <p:cNvSpPr txBox="1"/>
          <p:nvPr>
            <p:custDataLst>
              <p:tags r:id="rId23"/>
            </p:custDataLst>
          </p:nvPr>
        </p:nvSpPr>
        <p:spPr>
          <a:xfrm>
            <a:off x="357505" y="1030605"/>
            <a:ext cx="10901045" cy="1076325"/>
          </a:xfrm>
          <a:prstGeom prst="rect">
            <a:avLst/>
          </a:prstGeom>
          <a:noFill/>
        </p:spPr>
        <p:txBody>
          <a:bodyPr wrap="square" rtlCol="0" anchor="t">
            <a:spAutoFit/>
          </a:bodyPr>
          <a:lstStyle/>
          <a:p>
            <a:r>
              <a:rPr lang="zh-CN" altLang="en-US" sz="3200" b="1">
                <a:solidFill>
                  <a:srgbClr val="7030A0"/>
                </a:solidFill>
                <a:sym typeface="+mn-ea"/>
              </a:rPr>
              <a:t>液体对浸入其中的物体的四周都有压强，浮力的产生与液体的压强有没有关系？</a:t>
            </a:r>
            <a:endParaRPr lang="zh-CN" altLang="en-US" sz="3200" b="1">
              <a:solidFill>
                <a:srgbClr val="7030A0"/>
              </a:solidFill>
              <a:sym typeface="+mn-ea"/>
            </a:endParaRPr>
          </a:p>
        </p:txBody>
      </p:sp>
      <p:grpSp>
        <p:nvGrpSpPr>
          <p:cNvPr id="18" name="组合 17" title=""/>
          <p:cNvGrpSpPr/>
          <p:nvPr>
            <p:custDataLst>
              <p:tags r:id="rId24"/>
            </p:custDataLst>
          </p:nvPr>
        </p:nvGrpSpPr>
        <p:grpSpPr>
          <a:xfrm>
            <a:off x="635" y="135255"/>
            <a:ext cx="12033885" cy="853305"/>
            <a:chOff x="0" y="378"/>
            <a:chExt cx="19200" cy="1344"/>
          </a:xfrm>
        </p:grpSpPr>
        <p:sp>
          <p:nvSpPr>
            <p:cNvPr id="31" name="矩形 30"/>
            <p:cNvSpPr/>
            <p:nvPr>
              <p:custDataLst>
                <p:tags r:id="rId25"/>
              </p:custDataLst>
            </p:nvPr>
          </p:nvSpPr>
          <p:spPr>
            <a:xfrm>
              <a:off x="0" y="612"/>
              <a:ext cx="19199" cy="1078"/>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2" name="矩形 31"/>
            <p:cNvSpPr/>
            <p:nvPr>
              <p:custDataLst>
                <p:tags r:id="rId26"/>
              </p:custDataLst>
            </p:nvPr>
          </p:nvSpPr>
          <p:spPr>
            <a:xfrm>
              <a:off x="2040" y="1602"/>
              <a:ext cx="17160" cy="120"/>
            </a:xfrm>
            <a:prstGeom prst="rect">
              <a:avLst/>
            </a:prstGeom>
            <a:gradFill>
              <a:gsLst>
                <a:gs pos="0">
                  <a:schemeClr val="accent1">
                    <a:lumMod val="5000"/>
                    <a:lumOff val="95000"/>
                  </a:schemeClr>
                </a:gs>
                <a:gs pos="64000">
                  <a:srgbClr val="465398"/>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grpSp>
          <p:nvGrpSpPr>
            <p:cNvPr id="33" name="组合 32"/>
            <p:cNvGrpSpPr/>
            <p:nvPr>
              <p:custDataLst>
                <p:tags r:id="rId27"/>
              </p:custDataLst>
            </p:nvPr>
          </p:nvGrpSpPr>
          <p:grpSpPr>
            <a:xfrm>
              <a:off x="494" y="378"/>
              <a:ext cx="8747" cy="1332"/>
              <a:chOff x="487" y="636"/>
              <a:chExt cx="8230" cy="1150"/>
            </a:xfrm>
          </p:grpSpPr>
          <p:sp>
            <p:nvSpPr>
              <p:cNvPr id="34" name="文本框 33"/>
              <p:cNvSpPr txBox="1"/>
              <p:nvPr>
                <p:custDataLst>
                  <p:tags r:id="rId28"/>
                </p:custDataLst>
              </p:nvPr>
            </p:nvSpPr>
            <p:spPr>
              <a:xfrm>
                <a:off x="1828" y="854"/>
                <a:ext cx="6889" cy="814"/>
              </a:xfrm>
              <a:prstGeom prst="rect">
                <a:avLst/>
              </a:prstGeom>
              <a:noFill/>
            </p:spPr>
            <p:txBody>
              <a:bodyPr wrap="square" rtlCol="0">
                <a:spAutoFit/>
              </a:bodyPr>
              <a:lstStyle/>
              <a:p>
                <a:r>
                  <a:rPr lang="zh-CN" altLang="zh-CN" sz="3300" b="1">
                    <a:solidFill>
                      <a:srgbClr val="002060"/>
                    </a:solidFill>
                    <a:latin typeface="华文宋体" panose="02010600040101010101" charset="-122"/>
                    <a:ea typeface="华文宋体" panose="02010600040101010101" charset="-122"/>
                    <a:sym typeface="+mn-ea"/>
                  </a:rPr>
                  <a:t>浮力产生的原因</a:t>
                </a:r>
                <a:endParaRPr lang="zh-CN" altLang="zh-CN" sz="3300" b="1">
                  <a:solidFill>
                    <a:srgbClr val="002060"/>
                  </a:solidFill>
                  <a:latin typeface="华文宋体" panose="02010600040101010101" charset="-122"/>
                  <a:ea typeface="华文宋体" panose="02010600040101010101" charset="-122"/>
                  <a:sym typeface="+mn-ea"/>
                </a:endParaRPr>
              </a:p>
            </p:txBody>
          </p:sp>
          <p:sp>
            <p:nvSpPr>
              <p:cNvPr id="35" name="椭圆 34"/>
              <p:cNvSpPr/>
              <p:nvPr>
                <p:custDataLst>
                  <p:tags r:id="rId2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宋体" panose="02010600040101010101" charset="-122"/>
                  <a:ea typeface="华文宋体" panose="02010600040101010101" charset="-122"/>
                </a:endParaRPr>
              </a:p>
            </p:txBody>
          </p:sp>
          <p:sp>
            <p:nvSpPr>
              <p:cNvPr id="36" name="矩形 6"/>
              <p:cNvSpPr/>
              <p:nvPr>
                <p:custDataLst>
                  <p:tags r:id="rId30"/>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宋体" panose="02010600040101010101" charset="-122"/>
                    <a:ea typeface="华文宋体" panose="02010600040101010101" charset="-122"/>
                  </a:rPr>
                  <a:t>二</a:t>
                </a:r>
                <a:endParaRPr lang="zh-CN" altLang="en-US" sz="4800" b="1">
                  <a:solidFill>
                    <a:schemeClr val="bg1"/>
                  </a:solidFill>
                  <a:latin typeface="华文宋体" panose="02010600040101010101" charset="-122"/>
                  <a:ea typeface="华文宋体" panose="02010600040101010101"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09"/>
                                        </p:tgtEl>
                                        <p:attrNameLst>
                                          <p:attrName>style.visibility</p:attrName>
                                        </p:attrNameLst>
                                      </p:cBhvr>
                                      <p:to>
                                        <p:strVal val="visible"/>
                                      </p:to>
                                    </p:set>
                                    <p:animEffect transition="in" filter="blinds(horizontal)">
                                      <p:cBhvr>
                                        <p:cTn id="15" dur="500"/>
                                        <p:tgtEl>
                                          <p:spTgt spid="102409"/>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2412"/>
                                        </p:tgtEl>
                                        <p:attrNameLst>
                                          <p:attrName>style.visibility</p:attrName>
                                        </p:attrNameLst>
                                      </p:cBhvr>
                                      <p:to>
                                        <p:strVal val="visible"/>
                                      </p:to>
                                    </p:set>
                                    <p:animEffect transition="in" filter="wipe(left)">
                                      <p:cBhvr>
                                        <p:cTn id="20" dur="500"/>
                                        <p:tgtEl>
                                          <p:spTgt spid="1024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2413"/>
                                        </p:tgtEl>
                                        <p:attrNameLst>
                                          <p:attrName>style.visibility</p:attrName>
                                        </p:attrNameLst>
                                      </p:cBhvr>
                                      <p:to>
                                        <p:strVal val="visible"/>
                                      </p:to>
                                    </p:set>
                                    <p:animEffect transition="in" filter="wipe(left)">
                                      <p:cBhvr>
                                        <p:cTn id="23" dur="500"/>
                                        <p:tgtEl>
                                          <p:spTgt spid="1024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2421"/>
                                        </p:tgtEl>
                                        <p:attrNameLst>
                                          <p:attrName>style.visibility</p:attrName>
                                        </p:attrNameLst>
                                      </p:cBhvr>
                                      <p:to>
                                        <p:strVal val="visible"/>
                                      </p:to>
                                    </p:set>
                                    <p:animEffect transition="in" filter="wipe(left)">
                                      <p:cBhvr>
                                        <p:cTn id="26" dur="500"/>
                                        <p:tgtEl>
                                          <p:spTgt spid="102421"/>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2414"/>
                                        </p:tgtEl>
                                        <p:attrNameLst>
                                          <p:attrName>style.visibility</p:attrName>
                                        </p:attrNameLst>
                                      </p:cBhvr>
                                      <p:to>
                                        <p:strVal val="visible"/>
                                      </p:to>
                                    </p:set>
                                    <p:animEffect transition="in" filter="wipe(right)">
                                      <p:cBhvr>
                                        <p:cTn id="31" dur="500"/>
                                        <p:tgtEl>
                                          <p:spTgt spid="10241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02415"/>
                                        </p:tgtEl>
                                        <p:attrNameLst>
                                          <p:attrName>style.visibility</p:attrName>
                                        </p:attrNameLst>
                                      </p:cBhvr>
                                      <p:to>
                                        <p:strVal val="visible"/>
                                      </p:to>
                                    </p:set>
                                    <p:animEffect transition="in" filter="wipe(right)">
                                      <p:cBhvr>
                                        <p:cTn id="34" dur="500"/>
                                        <p:tgtEl>
                                          <p:spTgt spid="102415"/>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02422"/>
                                        </p:tgtEl>
                                        <p:attrNameLst>
                                          <p:attrName>style.visibility</p:attrName>
                                        </p:attrNameLst>
                                      </p:cBhvr>
                                      <p:to>
                                        <p:strVal val="visible"/>
                                      </p:to>
                                    </p:set>
                                    <p:animEffect transition="in" filter="wipe(right)">
                                      <p:cBhvr>
                                        <p:cTn id="37" dur="500"/>
                                        <p:tgtEl>
                                          <p:spTgt spid="102422"/>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2423"/>
                                        </p:tgtEl>
                                        <p:attrNameLst>
                                          <p:attrName>style.visibility</p:attrName>
                                        </p:attrNameLst>
                                      </p:cBhvr>
                                      <p:to>
                                        <p:strVal val="visible"/>
                                      </p:to>
                                    </p:set>
                                    <p:animEffect transition="in" filter="wipe(left)">
                                      <p:cBhvr>
                                        <p:cTn id="42" dur="500"/>
                                        <p:tgtEl>
                                          <p:spTgt spid="102423"/>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2410"/>
                                        </p:tgtEl>
                                        <p:attrNameLst>
                                          <p:attrName>style.visibility</p:attrName>
                                        </p:attrNameLst>
                                      </p:cBhvr>
                                      <p:to>
                                        <p:strVal val="visible"/>
                                      </p:to>
                                    </p:set>
                                    <p:animEffect transition="in" filter="wipe(up)">
                                      <p:cBhvr>
                                        <p:cTn id="47" dur="500"/>
                                        <p:tgtEl>
                                          <p:spTgt spid="10241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02411"/>
                                        </p:tgtEl>
                                        <p:attrNameLst>
                                          <p:attrName>style.visibility</p:attrName>
                                        </p:attrNameLst>
                                      </p:cBhvr>
                                      <p:to>
                                        <p:strVal val="visible"/>
                                      </p:to>
                                    </p:set>
                                    <p:animEffect transition="in" filter="wipe(up)">
                                      <p:cBhvr>
                                        <p:cTn id="50" dur="500"/>
                                        <p:tgtEl>
                                          <p:spTgt spid="10241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02419"/>
                                        </p:tgtEl>
                                        <p:attrNameLst>
                                          <p:attrName>style.visibility</p:attrName>
                                        </p:attrNameLst>
                                      </p:cBhvr>
                                      <p:to>
                                        <p:strVal val="visible"/>
                                      </p:to>
                                    </p:set>
                                    <p:animEffect transition="in" filter="wipe(up)">
                                      <p:cBhvr>
                                        <p:cTn id="53" dur="500"/>
                                        <p:tgtEl>
                                          <p:spTgt spid="102419"/>
                                        </p:tgtEl>
                                      </p:cBhvr>
                                    </p:animEffect>
                                  </p:childTnLst>
                                </p:cTn>
                              </p:par>
                            </p:childTnLst>
                          </p:cTn>
                        </p:par>
                      </p:childTnLst>
                    </p:cTn>
                  </p:par>
                  <p:par>
                    <p:cTn id="54" fill="hold" nodeType="clickPar">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2416"/>
                                        </p:tgtEl>
                                        <p:attrNameLst>
                                          <p:attrName>style.visibility</p:attrName>
                                        </p:attrNameLst>
                                      </p:cBhvr>
                                      <p:to>
                                        <p:strVal val="visible"/>
                                      </p:to>
                                    </p:set>
                                    <p:animEffect transition="in" filter="wipe(down)">
                                      <p:cBhvr>
                                        <p:cTn id="58" dur="500"/>
                                        <p:tgtEl>
                                          <p:spTgt spid="10241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2417"/>
                                        </p:tgtEl>
                                        <p:attrNameLst>
                                          <p:attrName>style.visibility</p:attrName>
                                        </p:attrNameLst>
                                      </p:cBhvr>
                                      <p:to>
                                        <p:strVal val="visible"/>
                                      </p:to>
                                    </p:set>
                                    <p:animEffect transition="in" filter="wipe(down)">
                                      <p:cBhvr>
                                        <p:cTn id="61" dur="500"/>
                                        <p:tgtEl>
                                          <p:spTgt spid="1024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02418"/>
                                        </p:tgtEl>
                                        <p:attrNameLst>
                                          <p:attrName>style.visibility</p:attrName>
                                        </p:attrNameLst>
                                      </p:cBhvr>
                                      <p:to>
                                        <p:strVal val="visible"/>
                                      </p:to>
                                    </p:set>
                                    <p:animEffect transition="in" filter="wipe(down)">
                                      <p:cBhvr>
                                        <p:cTn id="64" dur="500"/>
                                        <p:tgtEl>
                                          <p:spTgt spid="10241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02420"/>
                                        </p:tgtEl>
                                        <p:attrNameLst>
                                          <p:attrName>style.visibility</p:attrName>
                                        </p:attrNameLst>
                                      </p:cBhvr>
                                      <p:to>
                                        <p:strVal val="visible"/>
                                      </p:to>
                                    </p:set>
                                    <p:animEffect transition="in" filter="wipe(down)">
                                      <p:cBhvr>
                                        <p:cTn id="67" dur="500"/>
                                        <p:tgtEl>
                                          <p:spTgt spid="102420"/>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102427"/>
                                        </p:tgtEl>
                                        <p:attrNameLst>
                                          <p:attrName>style.visibility</p:attrName>
                                        </p:attrNameLst>
                                      </p:cBhvr>
                                      <p:to>
                                        <p:strVal val="visible"/>
                                      </p:to>
                                    </p:set>
                                    <p:anim calcmode="lin" valueType="num">
                                      <p:cBhvr>
                                        <p:cTn id="72" dur="1000" fill="hold"/>
                                        <p:tgtEl>
                                          <p:spTgt spid="102427"/>
                                        </p:tgtEl>
                                        <p:attrNameLst>
                                          <p:attrName>ppt_x</p:attrName>
                                        </p:attrNameLst>
                                      </p:cBhvr>
                                      <p:tavLst>
                                        <p:tav tm="0">
                                          <p:val>
                                            <p:strVal val="#ppt_x-.2"/>
                                          </p:val>
                                        </p:tav>
                                        <p:tav tm="100000">
                                          <p:val>
                                            <p:strVal val="#ppt_x"/>
                                          </p:val>
                                        </p:tav>
                                      </p:tavLst>
                                    </p:anim>
                                    <p:anim calcmode="lin" valueType="num">
                                      <p:cBhvr>
                                        <p:cTn id="73" dur="1000" fill="hold"/>
                                        <p:tgtEl>
                                          <p:spTgt spid="102427"/>
                                        </p:tgtEl>
                                        <p:attrNameLst>
                                          <p:attrName>ppt_y</p:attrName>
                                        </p:attrNameLst>
                                      </p:cBhvr>
                                      <p:tavLst>
                                        <p:tav tm="0">
                                          <p:val>
                                            <p:strVal val="#ppt_y"/>
                                          </p:val>
                                        </p:tav>
                                        <p:tav tm="100000">
                                          <p:val>
                                            <p:strVal val="#ppt_y"/>
                                          </p:val>
                                        </p:tav>
                                      </p:tavLst>
                                    </p:anim>
                                    <p:animEffect transition="in" filter="wipe(right)" prLst="gradientSize: 0.1">
                                      <p:cBhvr>
                                        <p:cTn id="74" dur="1000"/>
                                        <p:tgtEl>
                                          <p:spTgt spid="102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2" grpId="0" animBg="1"/>
      <p:bldP spid="102413" grpId="0" animBg="1"/>
      <p:bldP spid="102414" grpId="0" animBg="1"/>
      <p:bldP spid="102415" grpId="0" animBg="1"/>
      <p:bldP spid="102416" grpId="0" animBg="1"/>
      <p:bldP spid="102417" grpId="0" animBg="1"/>
      <p:bldP spid="102418" grpId="0" animBg="1"/>
      <p:bldP spid="102420" grpId="0" animBg="1"/>
      <p:bldP spid="102421" grpId="0" animBg="1"/>
      <p:bldP spid="102422" grpId="0" animBg="1"/>
      <p:bldP spid="102423" grpId="0" animBg="1"/>
      <p:bldP spid="102427" grpId="0" animBg="1"/>
      <p:bldP spid="3" grpId="0"/>
      <p:bldP spid="102409" grpId="0" animBg="1"/>
    </p:bldLst>
  </p:timing>
</p:sld>
</file>

<file path=ppt/tags/tag1.xml><?xml version="1.0" encoding="utf-8"?>
<p:tagLst xmlns:p="http://schemas.openxmlformats.org/presentationml/2006/main">
  <p:tag name="AS_UNIQUEID" val="4894"/>
</p:tagLst>
</file>

<file path=ppt/tags/tag10.xml><?xml version="1.0" encoding="utf-8"?>
<p:tagLst xmlns:p="http://schemas.openxmlformats.org/presentationml/2006/main">
  <p:tag name="AS_UNIQUEID" val="412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4930"/>
</p:tagLst>
</file>

<file path=ppt/tags/tag101.xml><?xml version="1.0" encoding="utf-8"?>
<p:tagLst xmlns:p="http://schemas.openxmlformats.org/presentationml/2006/main">
  <p:tag name="AS_UNIQUEID" val="4931"/>
</p:tagLst>
</file>

<file path=ppt/tags/tag102.xml><?xml version="1.0" encoding="utf-8"?>
<p:tagLst xmlns:p="http://schemas.openxmlformats.org/presentationml/2006/main">
  <p:tag name="AS_UNIQUEID" val="4932"/>
</p:tagLst>
</file>

<file path=ppt/tags/tag103.xml><?xml version="1.0" encoding="utf-8"?>
<p:tagLst xmlns:p="http://schemas.openxmlformats.org/presentationml/2006/main">
  <p:tag name="AS_UNIQUEID" val="4933"/>
</p:tagLst>
</file>

<file path=ppt/tags/tag104.xml><?xml version="1.0" encoding="utf-8"?>
<p:tagLst xmlns:p="http://schemas.openxmlformats.org/presentationml/2006/main">
  <p:tag name="AS_UNIQUEID" val="4934"/>
</p:tagLst>
</file>

<file path=ppt/tags/tag105.xml><?xml version="1.0" encoding="utf-8"?>
<p:tagLst xmlns:p="http://schemas.openxmlformats.org/presentationml/2006/main">
  <p:tag name="AS_UNIQUEID" val="4935"/>
</p:tagLst>
</file>

<file path=ppt/tags/tag106.xml><?xml version="1.0" encoding="utf-8"?>
<p:tagLst xmlns:p="http://schemas.openxmlformats.org/presentationml/2006/main">
  <p:tag name="AS_UNIQUEID" val="4936"/>
</p:tagLst>
</file>

<file path=ppt/tags/tag107.xml><?xml version="1.0" encoding="utf-8"?>
<p:tagLst xmlns:p="http://schemas.openxmlformats.org/presentationml/2006/main">
  <p:tag name="AS_UNIQUEID" val="4937"/>
</p:tagLst>
</file>

<file path=ppt/tags/tag108.xml><?xml version="1.0" encoding="utf-8"?>
<p:tagLst xmlns:p="http://schemas.openxmlformats.org/presentationml/2006/main">
  <p:tag name="AS_UNIQUEID" val="4938"/>
</p:tagLst>
</file>

<file path=ppt/tags/tag109.xml><?xml version="1.0" encoding="utf-8"?>
<p:tagLst xmlns:p="http://schemas.openxmlformats.org/presentationml/2006/main">
  <p:tag name="AS_UNIQUEID" val="4939"/>
</p:tagLst>
</file>

<file path=ppt/tags/tag11.xml><?xml version="1.0" encoding="utf-8"?>
<p:tagLst xmlns:p="http://schemas.openxmlformats.org/presentationml/2006/main">
  <p:tag name="AS_UNIQUEID" val="41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4940"/>
</p:tagLst>
</file>

<file path=ppt/tags/tag111.xml><?xml version="1.0" encoding="utf-8"?>
<p:tagLst xmlns:p="http://schemas.openxmlformats.org/presentationml/2006/main">
  <p:tag name="AS_UNIQUEID" val="4941"/>
</p:tagLst>
</file>

<file path=ppt/tags/tag112.xml><?xml version="1.0" encoding="utf-8"?>
<p:tagLst xmlns:p="http://schemas.openxmlformats.org/presentationml/2006/main">
  <p:tag name="AS_UNIQUEID" val="4942"/>
</p:tagLst>
</file>

<file path=ppt/tags/tag113.xml><?xml version="1.0" encoding="utf-8"?>
<p:tagLst xmlns:p="http://schemas.openxmlformats.org/presentationml/2006/main">
  <p:tag name="AS_UNIQUEID" val="4943"/>
</p:tagLst>
</file>

<file path=ppt/tags/tag114.xml><?xml version="1.0" encoding="utf-8"?>
<p:tagLst xmlns:p="http://schemas.openxmlformats.org/presentationml/2006/main">
  <p:tag name="AS_UNIQUEID" val="4944"/>
</p:tagLst>
</file>

<file path=ppt/tags/tag115.xml><?xml version="1.0" encoding="utf-8"?>
<p:tagLst xmlns:p="http://schemas.openxmlformats.org/presentationml/2006/main">
  <p:tag name="AS_UNIQUEID" val="4945"/>
</p:tagLst>
</file>

<file path=ppt/tags/tag116.xml><?xml version="1.0" encoding="utf-8"?>
<p:tagLst xmlns:p="http://schemas.openxmlformats.org/presentationml/2006/main">
  <p:tag name="AS_UNIQUEID" val="4946"/>
</p:tagLst>
</file>

<file path=ppt/tags/tag117.xml><?xml version="1.0" encoding="utf-8"?>
<p:tagLst xmlns:p="http://schemas.openxmlformats.org/presentationml/2006/main">
  <p:tag name="AS_UNIQUEID" val="4947"/>
</p:tagLst>
</file>

<file path=ppt/tags/tag118.xml><?xml version="1.0" encoding="utf-8"?>
<p:tagLst xmlns:p="http://schemas.openxmlformats.org/presentationml/2006/main">
  <p:tag name="AS_UNIQUEID" val="4948"/>
</p:tagLst>
</file>

<file path=ppt/tags/tag119.xml><?xml version="1.0" encoding="utf-8"?>
<p:tagLst xmlns:p="http://schemas.openxmlformats.org/presentationml/2006/main">
  <p:tag name="AS_UNIQUEID" val="4949"/>
</p:tagLst>
</file>

<file path=ppt/tags/tag12.xml><?xml version="1.0" encoding="utf-8"?>
<p:tagLst xmlns:p="http://schemas.openxmlformats.org/presentationml/2006/main">
  <p:tag name="AS_UNIQUEID" val="412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4950"/>
</p:tagLst>
</file>

<file path=ppt/tags/tag121.xml><?xml version="1.0" encoding="utf-8"?>
<p:tagLst xmlns:p="http://schemas.openxmlformats.org/presentationml/2006/main">
  <p:tag name="AS_UNIQUEID" val="4951"/>
</p:tagLst>
</file>

<file path=ppt/tags/tag122.xml><?xml version="1.0" encoding="utf-8"?>
<p:tagLst xmlns:p="http://schemas.openxmlformats.org/presentationml/2006/main">
  <p:tag name="AS_UNIQUEID" val="4952"/>
</p:tagLst>
</file>

<file path=ppt/tags/tag123.xml><?xml version="1.0" encoding="utf-8"?>
<p:tagLst xmlns:p="http://schemas.openxmlformats.org/presentationml/2006/main">
  <p:tag name="AS_UNIQUEID" val="4953"/>
</p:tagLst>
</file>

<file path=ppt/tags/tag124.xml><?xml version="1.0" encoding="utf-8"?>
<p:tagLst xmlns:p="http://schemas.openxmlformats.org/presentationml/2006/main">
  <p:tag name="AS_UNIQUEID" val="4954"/>
</p:tagLst>
</file>

<file path=ppt/tags/tag125.xml><?xml version="1.0" encoding="utf-8"?>
<p:tagLst xmlns:p="http://schemas.openxmlformats.org/presentationml/2006/main">
  <p:tag name="AS_UNIQUEID" val="4955"/>
</p:tagLst>
</file>

<file path=ppt/tags/tag126.xml><?xml version="1.0" encoding="utf-8"?>
<p:tagLst xmlns:p="http://schemas.openxmlformats.org/presentationml/2006/main">
  <p:tag name="AS_UNIQUEID" val="4956"/>
</p:tagLst>
</file>

<file path=ppt/tags/tag127.xml><?xml version="1.0" encoding="utf-8"?>
<p:tagLst xmlns:p="http://schemas.openxmlformats.org/presentationml/2006/main">
  <p:tag name="AS_UNIQUEID" val="4957"/>
</p:tagLst>
</file>

<file path=ppt/tags/tag128.xml><?xml version="1.0" encoding="utf-8"?>
<p:tagLst xmlns:p="http://schemas.openxmlformats.org/presentationml/2006/main">
  <p:tag name="AS_UNIQUEID" val="4958"/>
</p:tagLst>
</file>

<file path=ppt/tags/tag129.xml><?xml version="1.0" encoding="utf-8"?>
<p:tagLst xmlns:p="http://schemas.openxmlformats.org/presentationml/2006/main">
  <p:tag name="AS_UNIQUEID" val="4959"/>
</p:tagLst>
</file>

<file path=ppt/tags/tag13.xml><?xml version="1.0" encoding="utf-8"?>
<p:tagLst xmlns:p="http://schemas.openxmlformats.org/presentationml/2006/main">
  <p:tag name="AS_UNIQUEID" val="4896"/>
</p:tagLst>
</file>

<file path=ppt/tags/tag130.xml><?xml version="1.0" encoding="utf-8"?>
<p:tagLst xmlns:p="http://schemas.openxmlformats.org/presentationml/2006/main">
  <p:tag name="AS_UNIQUEID" val="4960"/>
</p:tagLst>
</file>

<file path=ppt/tags/tag131.xml><?xml version="1.0" encoding="utf-8"?>
<p:tagLst xmlns:p="http://schemas.openxmlformats.org/presentationml/2006/main">
  <p:tag name="AS_UNIQUEID" val="4961"/>
</p:tagLst>
</file>

<file path=ppt/tags/tag132.xml><?xml version="1.0" encoding="utf-8"?>
<p:tagLst xmlns:p="http://schemas.openxmlformats.org/presentationml/2006/main">
  <p:tag name="AS_UNIQUEID" val="4962"/>
</p:tagLst>
</file>

<file path=ppt/tags/tag133.xml><?xml version="1.0" encoding="utf-8"?>
<p:tagLst xmlns:p="http://schemas.openxmlformats.org/presentationml/2006/main">
  <p:tag name="AS_UNIQUEID" val="4963"/>
</p:tagLst>
</file>

<file path=ppt/tags/tag134.xml><?xml version="1.0" encoding="utf-8"?>
<p:tagLst xmlns:p="http://schemas.openxmlformats.org/presentationml/2006/main">
  <p:tag name="AS_UNIQUEID" val="4964"/>
</p:tagLst>
</file>

<file path=ppt/tags/tag135.xml><?xml version="1.0" encoding="utf-8"?>
<p:tagLst xmlns:p="http://schemas.openxmlformats.org/presentationml/2006/main">
  <p:tag name="AS_UNIQUEID" val="4965"/>
</p:tagLst>
</file>

<file path=ppt/tags/tag136.xml><?xml version="1.0" encoding="utf-8"?>
<p:tagLst xmlns:p="http://schemas.openxmlformats.org/presentationml/2006/main">
  <p:tag name="AS_UNIQUEID" val="4966"/>
</p:tagLst>
</file>

<file path=ppt/tags/tag137.xml><?xml version="1.0" encoding="utf-8"?>
<p:tagLst xmlns:p="http://schemas.openxmlformats.org/presentationml/2006/main">
  <p:tag name="AS_UNIQUEID" val="4967"/>
</p:tagLst>
</file>

<file path=ppt/tags/tag138.xml><?xml version="1.0" encoding="utf-8"?>
<p:tagLst xmlns:p="http://schemas.openxmlformats.org/presentationml/2006/main">
  <p:tag name="AS_UNIQUEID" val="4968"/>
</p:tagLst>
</file>

<file path=ppt/tags/tag139.xml><?xml version="1.0" encoding="utf-8"?>
<p:tagLst xmlns:p="http://schemas.openxmlformats.org/presentationml/2006/main">
  <p:tag name="AS_UNIQUEID" val="4969"/>
</p:tagLst>
</file>

<file path=ppt/tags/tag14.xml><?xml version="1.0" encoding="utf-8"?>
<p:tagLst xmlns:p="http://schemas.openxmlformats.org/presentationml/2006/main">
  <p:tag name="AS_UNIQUEID" val="41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4970"/>
</p:tagLst>
</file>

<file path=ppt/tags/tag141.xml><?xml version="1.0" encoding="utf-8"?>
<p:tagLst xmlns:p="http://schemas.openxmlformats.org/presentationml/2006/main">
  <p:tag name="AS_UNIQUEID" val="4971"/>
</p:tagLst>
</file>

<file path=ppt/tags/tag142.xml><?xml version="1.0" encoding="utf-8"?>
<p:tagLst xmlns:p="http://schemas.openxmlformats.org/presentationml/2006/main">
  <p:tag name="AS_UNIQUEID" val="4972"/>
</p:tagLst>
</file>

<file path=ppt/tags/tag143.xml><?xml version="1.0" encoding="utf-8"?>
<p:tagLst xmlns:p="http://schemas.openxmlformats.org/presentationml/2006/main">
  <p:tag name="AS_UNIQUEID" val="4973"/>
</p:tagLst>
</file>

<file path=ppt/tags/tag144.xml><?xml version="1.0" encoding="utf-8"?>
<p:tagLst xmlns:p="http://schemas.openxmlformats.org/presentationml/2006/main">
  <p:tag name="AS_UNIQUEID" val="4974"/>
</p:tagLst>
</file>

<file path=ppt/tags/tag145.xml><?xml version="1.0" encoding="utf-8"?>
<p:tagLst xmlns:p="http://schemas.openxmlformats.org/presentationml/2006/main">
  <p:tag name="AS_UNIQUEID" val="4975"/>
</p:tagLst>
</file>

<file path=ppt/tags/tag146.xml><?xml version="1.0" encoding="utf-8"?>
<p:tagLst xmlns:p="http://schemas.openxmlformats.org/presentationml/2006/main">
  <p:tag name="AS_UNIQUEID" val="4976"/>
</p:tagLst>
</file>

<file path=ppt/tags/tag147.xml><?xml version="1.0" encoding="utf-8"?>
<p:tagLst xmlns:p="http://schemas.openxmlformats.org/presentationml/2006/main">
  <p:tag name="AS_UNIQUEID" val="4977"/>
</p:tagLst>
</file>

<file path=ppt/tags/tag148.xml><?xml version="1.0" encoding="utf-8"?>
<p:tagLst xmlns:p="http://schemas.openxmlformats.org/presentationml/2006/main">
  <p:tag name="AS_UNIQUEID" val="4978"/>
</p:tagLst>
</file>

<file path=ppt/tags/tag149.xml><?xml version="1.0" encoding="utf-8"?>
<p:tagLst xmlns:p="http://schemas.openxmlformats.org/presentationml/2006/main">
  <p:tag name="AS_UNIQUEID" val="4979"/>
</p:tagLst>
</file>

<file path=ppt/tags/tag15.xml><?xml version="1.0" encoding="utf-8"?>
<p:tagLst xmlns:p="http://schemas.openxmlformats.org/presentationml/2006/main">
  <p:tag name="AS_UNIQUEID" val="41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4980"/>
</p:tagLst>
</file>

<file path=ppt/tags/tag151.xml><?xml version="1.0" encoding="utf-8"?>
<p:tagLst xmlns:p="http://schemas.openxmlformats.org/presentationml/2006/main">
  <p:tag name="AS_UNIQUEID" val="4981"/>
</p:tagLst>
</file>

<file path=ppt/tags/tag152.xml><?xml version="1.0" encoding="utf-8"?>
<p:tagLst xmlns:p="http://schemas.openxmlformats.org/presentationml/2006/main">
  <p:tag name="AS_UNIQUEID" val="4982"/>
</p:tagLst>
</file>

<file path=ppt/tags/tag153.xml><?xml version="1.0" encoding="utf-8"?>
<p:tagLst xmlns:p="http://schemas.openxmlformats.org/presentationml/2006/main">
  <p:tag name="AS_UNIQUEID" val="4983"/>
</p:tagLst>
</file>

<file path=ppt/tags/tag154.xml><?xml version="1.0" encoding="utf-8"?>
<p:tagLst xmlns:p="http://schemas.openxmlformats.org/presentationml/2006/main">
  <p:tag name="AS_UNIQUEID" val="4191"/>
</p:tagLst>
</file>

<file path=ppt/tags/tag155.xml><?xml version="1.0" encoding="utf-8"?>
<p:tagLst xmlns:p="http://schemas.openxmlformats.org/presentationml/2006/main">
  <p:tag name="AS_UNIQUEID" val="4192"/>
</p:tagLst>
</file>

<file path=ppt/tags/tag156.xml><?xml version="1.0" encoding="utf-8"?>
<p:tagLst xmlns:p="http://schemas.openxmlformats.org/presentationml/2006/main">
  <p:tag name="AS_UNIQUEID" val="4193"/>
</p:tagLst>
</file>

<file path=ppt/tags/tag157.xml><?xml version="1.0" encoding="utf-8"?>
<p:tagLst xmlns:p="http://schemas.openxmlformats.org/presentationml/2006/main">
  <p:tag name="AS_UNIQUEID" val="4194"/>
</p:tagLst>
</file>

<file path=ppt/tags/tag158.xml><?xml version="1.0" encoding="utf-8"?>
<p:tagLst xmlns:p="http://schemas.openxmlformats.org/presentationml/2006/main">
  <p:tag name="AS_UNIQUEID" val="4195"/>
</p:tagLst>
</file>

<file path=ppt/tags/tag159.xml><?xml version="1.0" encoding="utf-8"?>
<p:tagLst xmlns:p="http://schemas.openxmlformats.org/presentationml/2006/main">
  <p:tag name="AS_UNIQUEID" val="4196"/>
</p:tagLst>
</file>

<file path=ppt/tags/tag16.xml><?xml version="1.0" encoding="utf-8"?>
<p:tagLst xmlns:p="http://schemas.openxmlformats.org/presentationml/2006/main">
  <p:tag name="AS_UNIQUEID" val="41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4984"/>
</p:tagLst>
</file>

<file path=ppt/tags/tag161.xml><?xml version="1.0" encoding="utf-8"?>
<p:tagLst xmlns:p="http://schemas.openxmlformats.org/presentationml/2006/main">
  <p:tag name="AS_UNIQUEID" val="4198"/>
</p:tagLst>
</file>

<file path=ppt/tags/tag162.xml><?xml version="1.0" encoding="utf-8"?>
<p:tagLst xmlns:p="http://schemas.openxmlformats.org/presentationml/2006/main">
  <p:tag name="AS_UNIQUEID" val="4199"/>
</p:tagLst>
</file>

<file path=ppt/tags/tag163.xml><?xml version="1.0" encoding="utf-8"?>
<p:tagLst xmlns:p="http://schemas.openxmlformats.org/presentationml/2006/main">
  <p:tag name="AS_UNIQUEID" val="4200"/>
</p:tagLst>
</file>

<file path=ppt/tags/tag164.xml><?xml version="1.0" encoding="utf-8"?>
<p:tagLst xmlns:p="http://schemas.openxmlformats.org/presentationml/2006/main">
  <p:tag name="AS_UNIQUEID" val="4201"/>
</p:tagLst>
</file>

<file path=ppt/tags/tag165.xml><?xml version="1.0" encoding="utf-8"?>
<p:tagLst xmlns:p="http://schemas.openxmlformats.org/presentationml/2006/main">
  <p:tag name="AS_UNIQUEID" val="4985"/>
</p:tagLst>
</file>

<file path=ppt/tags/tag166.xml><?xml version="1.0" encoding="utf-8"?>
<p:tagLst xmlns:p="http://schemas.openxmlformats.org/presentationml/2006/main">
  <p:tag name="AS_UNIQUEID" val="4504"/>
</p:tagLst>
</file>

<file path=ppt/tags/tag167.xml><?xml version="1.0" encoding="utf-8"?>
<p:tagLst xmlns:p="http://schemas.openxmlformats.org/presentationml/2006/main">
  <p:tag name="AS_UNIQUEID" val="4505"/>
</p:tagLst>
</file>

<file path=ppt/tags/tag168.xml><?xml version="1.0" encoding="utf-8"?>
<p:tagLst xmlns:p="http://schemas.openxmlformats.org/presentationml/2006/main">
  <p:tag name="AS_UNIQUEID" val="4506"/>
</p:tagLst>
</file>

<file path=ppt/tags/tag169.xml><?xml version="1.0" encoding="utf-8"?>
<p:tagLst xmlns:p="http://schemas.openxmlformats.org/presentationml/2006/main">
  <p:tag name="AS_UNIQUEID" val="4507"/>
  <p:tag name="KSO_WM_BEAUTIFY_FLAG" val=""/>
</p:tagLst>
</file>

<file path=ppt/tags/tag17.xml><?xml version="1.0" encoding="utf-8"?>
<p:tagLst xmlns:p="http://schemas.openxmlformats.org/presentationml/2006/main">
  <p:tag name="AS_UNIQUEID" val="41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4509"/>
</p:tagLst>
</file>

<file path=ppt/tags/tag171.xml><?xml version="1.0" encoding="utf-8"?>
<p:tagLst xmlns:p="http://schemas.openxmlformats.org/presentationml/2006/main">
  <p:tag name="AS_UNIQUEID" val="4512"/>
  <p:tag name="KSO_WM_BEAUTIFY_FLAG" val=""/>
</p:tagLst>
</file>

<file path=ppt/tags/tag172.xml><?xml version="1.0" encoding="utf-8"?>
<p:tagLst xmlns:p="http://schemas.openxmlformats.org/presentationml/2006/main">
  <p:tag name="AS_UNIQUEID" val="4514"/>
  <p:tag name="KSO_WM_BEAUTIFY_FLAG" val=""/>
</p:tagLst>
</file>

<file path=ppt/tags/tag173.xml><?xml version="1.0" encoding="utf-8"?>
<p:tagLst xmlns:p="http://schemas.openxmlformats.org/presentationml/2006/main">
  <p:tag name="AS_UNIQUEID" val="4703"/>
</p:tagLst>
</file>

<file path=ppt/tags/tag174.xml><?xml version="1.0" encoding="utf-8"?>
<p:tagLst xmlns:p="http://schemas.openxmlformats.org/presentationml/2006/main">
  <p:tag name="AS_UNIQUEID" val="4986"/>
</p:tagLst>
</file>

<file path=ppt/tags/tag17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76.xml><?xml version="1.0" encoding="utf-8"?>
<p:tagLst xmlns:p="http://schemas.openxmlformats.org/presentationml/2006/main">
  <p:tag name="AS_UNIQUEID" val="4987"/>
</p:tagLst>
</file>

<file path=ppt/tags/tag177.xml><?xml version="1.0" encoding="utf-8"?>
<p:tagLst xmlns:p="http://schemas.openxmlformats.org/presentationml/2006/main">
  <p:tag name="AS_UNIQUEID" val="4255"/>
</p:tagLst>
</file>

<file path=ppt/tags/tag178.xml><?xml version="1.0" encoding="utf-8"?>
<p:tagLst xmlns:p="http://schemas.openxmlformats.org/presentationml/2006/main">
  <p:tag name="AS_UNIQUEID" val="4256"/>
</p:tagLst>
</file>

<file path=ppt/tags/tag179.xml><?xml version="1.0" encoding="utf-8"?>
<p:tagLst xmlns:p="http://schemas.openxmlformats.org/presentationml/2006/main">
  <p:tag name="AS_UNIQUEID" val="4257"/>
</p:tagLst>
</file>

<file path=ppt/tags/tag18.xml><?xml version="1.0" encoding="utf-8"?>
<p:tagLst xmlns:p="http://schemas.openxmlformats.org/presentationml/2006/main">
  <p:tag name="AS_UNIQUEID" val="413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4520"/>
</p:tagLst>
</file>

<file path=ppt/tags/tag181.xml><?xml version="1.0" encoding="utf-8"?>
<p:tagLst xmlns:p="http://schemas.openxmlformats.org/presentationml/2006/main">
  <p:tag name="AS_UNIQUEID" val="452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2.xml><?xml version="1.0" encoding="utf-8"?>
<p:tagLst xmlns:p="http://schemas.openxmlformats.org/presentationml/2006/main">
  <p:tag name="AS_UNIQUEID" val="4522"/>
  <p:tag name="KSO_WM_BEAUTIFY_FLAG" val=""/>
</p:tagLst>
</file>

<file path=ppt/tags/tag183.xml><?xml version="1.0" encoding="utf-8"?>
<p:tagLst xmlns:p="http://schemas.openxmlformats.org/presentationml/2006/main">
  <p:tag name="AS_UNIQUEID" val="4523"/>
</p:tagLst>
</file>

<file path=ppt/tags/tag184.xml><?xml version="1.0" encoding="utf-8"?>
<p:tagLst xmlns:p="http://schemas.openxmlformats.org/presentationml/2006/main">
  <p:tag name="AS_UNIQUEID" val="4524"/>
  <p:tag name="KSO_WM_BEAUTIFY_FLAG" val=""/>
</p:tagLst>
</file>

<file path=ppt/tags/tag185.xml><?xml version="1.0" encoding="utf-8"?>
<p:tagLst xmlns:p="http://schemas.openxmlformats.org/presentationml/2006/main">
  <p:tag name="AS_UNIQUEID" val="4525"/>
  <p:tag name="KSO_WM_BEAUTIFY_FLAG" val=""/>
</p:tagLst>
</file>

<file path=ppt/tags/tag186.xml><?xml version="1.0" encoding="utf-8"?>
<p:tagLst xmlns:p="http://schemas.openxmlformats.org/presentationml/2006/main">
  <p:tag name="AS_UNIQUEID" val="4526"/>
  <p:tag name="KSO_WM_BEAUTIFY_FLAG" val=""/>
</p:tagLst>
</file>

<file path=ppt/tags/tag187.xml><?xml version="1.0" encoding="utf-8"?>
<p:tagLst xmlns:p="http://schemas.openxmlformats.org/presentationml/2006/main">
  <p:tag name="AS_UNIQUEID" val="4527"/>
  <p:tag name="KSO_WM_BEAUTIFY_FLAG" val=""/>
</p:tagLst>
</file>

<file path=ppt/tags/tag188.xml><?xml version="1.0" encoding="utf-8"?>
<p:tagLst xmlns:p="http://schemas.openxmlformats.org/presentationml/2006/main">
  <p:tag name="AS_UNIQUEID" val="4988"/>
</p:tagLst>
</file>

<file path=ppt/tags/tag189.xml><?xml version="1.0" encoding="utf-8"?>
<p:tagLst xmlns:p="http://schemas.openxmlformats.org/presentationml/2006/main">
  <p:tag name="AS_UNIQUEID" val="4989"/>
</p:tagLst>
</file>

<file path=ppt/tags/tag19.xml><?xml version="1.0" encoding="utf-8"?>
<p:tagLst xmlns:p="http://schemas.openxmlformats.org/presentationml/2006/main">
  <p:tag name="AS_UNIQUEID" val="4897"/>
</p:tagLst>
</file>

<file path=ppt/tags/tag19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91.xml><?xml version="1.0" encoding="utf-8"?>
<p:tagLst xmlns:p="http://schemas.openxmlformats.org/presentationml/2006/main">
  <p:tag name="AS_UNIQUEID" val="4990"/>
</p:tagLst>
</file>

<file path=ppt/tags/tag192.xml><?xml version="1.0" encoding="utf-8"?>
<p:tagLst xmlns:p="http://schemas.openxmlformats.org/presentationml/2006/main">
  <p:tag name="AS_UNIQUEID" val="4306"/>
  <p:tag name="KSO_WM_DIAGRAM_VIRTUALLY_FRAME" val="{&quot;height&quot;:315.6,&quot;left&quot;:6.55,&quot;top&quot;:150.25,&quot;width&quot;:646.55}"/>
</p:tagLst>
</file>

<file path=ppt/tags/tag193.xml><?xml version="1.0" encoding="utf-8"?>
<p:tagLst xmlns:p="http://schemas.openxmlformats.org/presentationml/2006/main">
  <p:tag name="AS_UNIQUEID" val="4312"/>
</p:tagLst>
</file>

<file path=ppt/tags/tag194.xml><?xml version="1.0" encoding="utf-8"?>
<p:tagLst xmlns:p="http://schemas.openxmlformats.org/presentationml/2006/main">
  <p:tag name="AS_UNIQUEID" val="4313"/>
  <p:tag name="KSO_WM_DIAGRAM_VIRTUALLY_FRAME" val="{&quot;height&quot;:315.6,&quot;left&quot;:6.55,&quot;top&quot;:150.25,&quot;width&quot;:646.55}"/>
</p:tagLst>
</file>

<file path=ppt/tags/tag195.xml><?xml version="1.0" encoding="utf-8"?>
<p:tagLst xmlns:p="http://schemas.openxmlformats.org/presentationml/2006/main">
  <p:tag name="AS_UNIQUEID" val="4314"/>
  <p:tag name="KSO_WM_DIAGRAM_VIRTUALLY_FRAME" val="{&quot;height&quot;:315.6,&quot;left&quot;:6.55,&quot;top&quot;:150.25,&quot;width&quot;:646.55}"/>
</p:tagLst>
</file>

<file path=ppt/tags/tag196.xml><?xml version="1.0" encoding="utf-8"?>
<p:tagLst xmlns:p="http://schemas.openxmlformats.org/presentationml/2006/main">
  <p:tag name="AS_UNIQUEID" val="1725"/>
</p:tagLst>
</file>

<file path=ppt/tags/tag197.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8.xml><?xml version="1.0" encoding="utf-8"?>
<p:tagLst xmlns:p="http://schemas.openxmlformats.org/presentationml/2006/main">
  <p:tag name="AS_UNIQUEID" val="1727"/>
  <p:tag name="KSO_WM_BEAUTIFY_FLAG" val=""/>
</p:tagLst>
</file>

<file path=ppt/tags/tag199.xml><?xml version="1.0" encoding="utf-8"?>
<p:tagLst xmlns:p="http://schemas.openxmlformats.org/presentationml/2006/main">
  <p:tag name="AS_UNIQUEID" val="1728"/>
</p:tagLst>
</file>

<file path=ppt/tags/tag2.xml><?xml version="1.0" encoding="utf-8"?>
<p:tagLst xmlns:p="http://schemas.openxmlformats.org/presentationml/2006/main">
  <p:tag name="AS_UNIQUEID" val="41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41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1729"/>
  <p:tag name="KSO_WM_BEAUTIFY_FLAG" val=""/>
</p:tagLst>
</file>

<file path=ppt/tags/tag201.xml><?xml version="1.0" encoding="utf-8"?>
<p:tagLst xmlns:p="http://schemas.openxmlformats.org/presentationml/2006/main">
  <p:tag name="AS_UNIQUEID" val="1731"/>
  <p:tag name="KSO_WM_BEAUTIFY_FLAG" val=""/>
</p:tagLst>
</file>

<file path=ppt/tags/tag202.xml><?xml version="1.0" encoding="utf-8"?>
<p:tagLst xmlns:p="http://schemas.openxmlformats.org/presentationml/2006/main">
  <p:tag name="AS_UNIQUEID" val="1732"/>
  <p:tag name="KSO_WM_BEAUTIFY_FLAG" val=""/>
</p:tagLst>
</file>

<file path=ppt/tags/tag203.xml><?xml version="1.0" encoding="utf-8"?>
<p:tagLst xmlns:p="http://schemas.openxmlformats.org/presentationml/2006/main">
  <p:tag name="AS_UNIQUEID" val="4991"/>
</p:tagLst>
</file>

<file path=ppt/tags/tag204.xml><?xml version="1.0" encoding="utf-8"?>
<p:tagLst xmlns:p="http://schemas.openxmlformats.org/presentationml/2006/main">
  <p:tag name="AS_UNIQUEID" val="4992"/>
</p:tagLst>
</file>

<file path=ppt/tags/tag20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6.xml><?xml version="1.0" encoding="utf-8"?>
<p:tagLst xmlns:p="http://schemas.openxmlformats.org/presentationml/2006/main">
  <p:tag name="AS_UNIQUEID" val="4993"/>
</p:tagLst>
</file>

<file path=ppt/tags/tag207.xml><?xml version="1.0" encoding="utf-8"?>
<p:tagLst xmlns:p="http://schemas.openxmlformats.org/presentationml/2006/main">
  <p:tag name="AS_UNIQUEID" val="4306"/>
  <p:tag name="KSO_WM_DIAGRAM_VIRTUALLY_FRAME" val="{&quot;height&quot;:315.6,&quot;left&quot;:6.55,&quot;top&quot;:150.25,&quot;width&quot;:646.55}"/>
</p:tagLst>
</file>

<file path=ppt/tags/tag208.xml><?xml version="1.0" encoding="utf-8"?>
<p:tagLst xmlns:p="http://schemas.openxmlformats.org/presentationml/2006/main">
  <p:tag name="AS_UNIQUEID" val="4307"/>
  <p:tag name="KSO_WM_DIAGRAM_VIRTUALLY_FRAME" val="{&quot;height&quot;:315.6,&quot;left&quot;:6.55,&quot;top&quot;:150.25,&quot;width&quot;:646.55}"/>
</p:tagLst>
</file>

<file path=ppt/tags/tag209.xml><?xml version="1.0" encoding="utf-8"?>
<p:tagLst xmlns:p="http://schemas.openxmlformats.org/presentationml/2006/main">
  <p:tag name="AS_UNIQUEID" val="4308"/>
  <p:tag name="KSO_WM_DIAGRAM_VIRTUALLY_FRAME" val="{&quot;height&quot;:315.6,&quot;left&quot;:6.55,&quot;top&quot;:150.25,&quot;width&quot;:646.55}"/>
</p:tagLst>
</file>

<file path=ppt/tags/tag21.xml><?xml version="1.0" encoding="utf-8"?>
<p:tagLst xmlns:p="http://schemas.openxmlformats.org/presentationml/2006/main">
  <p:tag name="AS_UNIQUEID" val="41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4309"/>
  <p:tag name="KSO_WM_DIAGRAM_VIRTUALLY_FRAME" val="{&quot;height&quot;:315.6,&quot;left&quot;:6.55,&quot;top&quot;:150.25,&quot;width&quot;:646.55}"/>
</p:tagLst>
</file>

<file path=ppt/tags/tag211.xml><?xml version="1.0" encoding="utf-8"?>
<p:tagLst xmlns:p="http://schemas.openxmlformats.org/presentationml/2006/main">
  <p:tag name="AS_UNIQUEID" val="4312"/>
</p:tagLst>
</file>

<file path=ppt/tags/tag212.xml><?xml version="1.0" encoding="utf-8"?>
<p:tagLst xmlns:p="http://schemas.openxmlformats.org/presentationml/2006/main">
  <p:tag name="AS_UNIQUEID" val="4313"/>
  <p:tag name="KSO_WM_DIAGRAM_VIRTUALLY_FRAME" val="{&quot;height&quot;:315.6,&quot;left&quot;:6.55,&quot;top&quot;:150.25,&quot;width&quot;:646.55}"/>
</p:tagLst>
</file>

<file path=ppt/tags/tag213.xml><?xml version="1.0" encoding="utf-8"?>
<p:tagLst xmlns:p="http://schemas.openxmlformats.org/presentationml/2006/main">
  <p:tag name="AS_UNIQUEID" val="4314"/>
  <p:tag name="KSO_WM_DIAGRAM_VIRTUALLY_FRAME" val="{&quot;height&quot;:315.6,&quot;left&quot;:6.55,&quot;top&quot;:150.25,&quot;width&quot;:646.55}"/>
</p:tagLst>
</file>

<file path=ppt/tags/tag214.xml><?xml version="1.0" encoding="utf-8"?>
<p:tagLst xmlns:p="http://schemas.openxmlformats.org/presentationml/2006/main">
  <p:tag name="AS_UNIQUEID" val="1725"/>
</p:tagLst>
</file>

<file path=ppt/tags/tag215.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6.xml><?xml version="1.0" encoding="utf-8"?>
<p:tagLst xmlns:p="http://schemas.openxmlformats.org/presentationml/2006/main">
  <p:tag name="AS_UNIQUEID" val="1727"/>
  <p:tag name="KSO_WM_BEAUTIFY_FLAG" val=""/>
</p:tagLst>
</file>

<file path=ppt/tags/tag217.xml><?xml version="1.0" encoding="utf-8"?>
<p:tagLst xmlns:p="http://schemas.openxmlformats.org/presentationml/2006/main">
  <p:tag name="AS_UNIQUEID" val="1728"/>
</p:tagLst>
</file>

<file path=ppt/tags/tag218.xml><?xml version="1.0" encoding="utf-8"?>
<p:tagLst xmlns:p="http://schemas.openxmlformats.org/presentationml/2006/main">
  <p:tag name="AS_UNIQUEID" val="1729"/>
  <p:tag name="KSO_WM_BEAUTIFY_FLAG" val=""/>
</p:tagLst>
</file>

<file path=ppt/tags/tag219.xml><?xml version="1.0" encoding="utf-8"?>
<p:tagLst xmlns:p="http://schemas.openxmlformats.org/presentationml/2006/main">
  <p:tag name="AS_UNIQUEID" val="1731"/>
  <p:tag name="KSO_WM_BEAUTIFY_FLAG" val=""/>
</p:tagLst>
</file>

<file path=ppt/tags/tag22.xml><?xml version="1.0" encoding="utf-8"?>
<p:tagLst xmlns:p="http://schemas.openxmlformats.org/presentationml/2006/main">
  <p:tag name="AS_UNIQUEID" val="41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1732"/>
  <p:tag name="KSO_WM_BEAUTIFY_FLAG" val=""/>
</p:tagLst>
</file>

<file path=ppt/tags/tag221.xml><?xml version="1.0" encoding="utf-8"?>
<p:tagLst xmlns:p="http://schemas.openxmlformats.org/presentationml/2006/main">
  <p:tag name="AS_UNIQUEID" val="4994"/>
</p:tagLst>
</file>

<file path=ppt/tags/tag222.xml><?xml version="1.0" encoding="utf-8"?>
<p:tagLst xmlns:p="http://schemas.openxmlformats.org/presentationml/2006/main">
  <p:tag name="AS_UNIQUEID" val="4310"/>
</p:tagLst>
</file>

<file path=ppt/tags/tag223.xml><?xml version="1.0" encoding="utf-8"?>
<p:tagLst xmlns:p="http://schemas.openxmlformats.org/presentationml/2006/main">
  <p:tag name="AS_UNIQUEID" val="4311"/>
  <p:tag name="KSO_WM_BEAUTIFY_FLAG" val=""/>
</p:tagLst>
</file>

<file path=ppt/tags/tag224.xml><?xml version="1.0" encoding="utf-8"?>
<p:tagLst xmlns:p="http://schemas.openxmlformats.org/presentationml/2006/main">
  <p:tag name="AS_UNIQUEID" val="3663"/>
  <p:tag name="KSO_WM_BEAUTIFY_FLAG" val=""/>
</p:tagLst>
</file>

<file path=ppt/tags/tag225.xml><?xml version="1.0" encoding="utf-8"?>
<p:tagLst xmlns:p="http://schemas.openxmlformats.org/presentationml/2006/main">
  <p:tag name="AS_UNIQUEID" val="4995"/>
</p:tagLst>
</file>

<file path=ppt/tags/tag22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27.xml><?xml version="1.0" encoding="utf-8"?>
<p:tagLst xmlns:p="http://schemas.openxmlformats.org/presentationml/2006/main">
  <p:tag name="AS_UNIQUEID" val="4996"/>
</p:tagLst>
</file>

<file path=ppt/tags/tag228.xml><?xml version="1.0" encoding="utf-8"?>
<p:tagLst xmlns:p="http://schemas.openxmlformats.org/presentationml/2006/main">
  <p:tag name="AS_UNIQUEID" val="3663"/>
</p:tagLst>
</file>

<file path=ppt/tags/tag229.xml><?xml version="1.0" encoding="utf-8"?>
<p:tagLst xmlns:p="http://schemas.openxmlformats.org/presentationml/2006/main">
  <p:tag name="AS_UNIQUEID" val="1725"/>
</p:tagLst>
</file>

<file path=ppt/tags/tag23.xml><?xml version="1.0" encoding="utf-8"?>
<p:tagLst xmlns:p="http://schemas.openxmlformats.org/presentationml/2006/main">
  <p:tag name="AS_UNIQUEID" val="41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1.xml><?xml version="1.0" encoding="utf-8"?>
<p:tagLst xmlns:p="http://schemas.openxmlformats.org/presentationml/2006/main">
  <p:tag name="AS_UNIQUEID" val="1727"/>
  <p:tag name="KSO_WM_BEAUTIFY_FLAG" val=""/>
</p:tagLst>
</file>

<file path=ppt/tags/tag232.xml><?xml version="1.0" encoding="utf-8"?>
<p:tagLst xmlns:p="http://schemas.openxmlformats.org/presentationml/2006/main">
  <p:tag name="AS_UNIQUEID" val="1728"/>
</p:tagLst>
</file>

<file path=ppt/tags/tag233.xml><?xml version="1.0" encoding="utf-8"?>
<p:tagLst xmlns:p="http://schemas.openxmlformats.org/presentationml/2006/main">
  <p:tag name="AS_UNIQUEID" val="1729"/>
  <p:tag name="KSO_WM_BEAUTIFY_FLAG" val=""/>
</p:tagLst>
</file>

<file path=ppt/tags/tag234.xml><?xml version="1.0" encoding="utf-8"?>
<p:tagLst xmlns:p="http://schemas.openxmlformats.org/presentationml/2006/main">
  <p:tag name="AS_UNIQUEID" val="1731"/>
  <p:tag name="KSO_WM_BEAUTIFY_FLAG" val=""/>
</p:tagLst>
</file>

<file path=ppt/tags/tag235.xml><?xml version="1.0" encoding="utf-8"?>
<p:tagLst xmlns:p="http://schemas.openxmlformats.org/presentationml/2006/main">
  <p:tag name="AS_UNIQUEID" val="1732"/>
  <p:tag name="KSO_WM_BEAUTIFY_FLAG" val=""/>
</p:tagLst>
</file>

<file path=ppt/tags/tag236.xml><?xml version="1.0" encoding="utf-8"?>
<p:tagLst xmlns:p="http://schemas.openxmlformats.org/presentationml/2006/main">
  <p:tag name="AS_UNIQUEID" val="4997"/>
</p:tagLst>
</file>

<file path=ppt/tags/tag237.xml><?xml version="1.0" encoding="utf-8"?>
<p:tagLst xmlns:p="http://schemas.openxmlformats.org/presentationml/2006/main">
  <p:tag name="AS_UNIQUEID" val="4998"/>
</p:tagLst>
</file>

<file path=ppt/tags/tag238.xml><?xml version="1.0" encoding="utf-8"?>
<p:tagLst xmlns:p="http://schemas.openxmlformats.org/presentationml/2006/main">
  <p:tag name="AS_UNIQUEID" val="4999"/>
</p:tagLst>
</file>

<file path=ppt/tags/tag23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4.xml><?xml version="1.0" encoding="utf-8"?>
<p:tagLst xmlns:p="http://schemas.openxmlformats.org/presentationml/2006/main">
  <p:tag name="AS_UNIQUEID" val="41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5000"/>
</p:tagLst>
</file>

<file path=ppt/tags/tag241.xml><?xml version="1.0" encoding="utf-8"?>
<p:tagLst xmlns:p="http://schemas.openxmlformats.org/presentationml/2006/main">
  <p:tag name="AS_UNIQUEID" val="5001"/>
</p:tagLst>
</file>

<file path=ppt/tags/tag242.xml><?xml version="1.0" encoding="utf-8"?>
<p:tagLst xmlns:p="http://schemas.openxmlformats.org/presentationml/2006/main">
  <p:tag name="AS_UNIQUEID" val="5002"/>
</p:tagLst>
</file>

<file path=ppt/tags/tag243.xml><?xml version="1.0" encoding="utf-8"?>
<p:tagLst xmlns:p="http://schemas.openxmlformats.org/presentationml/2006/main">
  <p:tag name="AS_UNIQUEID" val="5003"/>
</p:tagLst>
</file>

<file path=ppt/tags/tag244.xml><?xml version="1.0" encoding="utf-8"?>
<p:tagLst xmlns:p="http://schemas.openxmlformats.org/presentationml/2006/main">
  <p:tag name="AS_UNIQUEID" val="5004"/>
</p:tagLst>
</file>

<file path=ppt/tags/tag245.xml><?xml version="1.0" encoding="utf-8"?>
<p:tagLst xmlns:p="http://schemas.openxmlformats.org/presentationml/2006/main">
  <p:tag name="AS_UNIQUEID" val="1725"/>
</p:tagLst>
</file>

<file path=ppt/tags/tag246.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7.xml><?xml version="1.0" encoding="utf-8"?>
<p:tagLst xmlns:p="http://schemas.openxmlformats.org/presentationml/2006/main">
  <p:tag name="AS_UNIQUEID" val="1727"/>
  <p:tag name="KSO_WM_BEAUTIFY_FLAG" val=""/>
</p:tagLst>
</file>

<file path=ppt/tags/tag248.xml><?xml version="1.0" encoding="utf-8"?>
<p:tagLst xmlns:p="http://schemas.openxmlformats.org/presentationml/2006/main">
  <p:tag name="AS_UNIQUEID" val="1728"/>
</p:tagLst>
</file>

<file path=ppt/tags/tag249.xml><?xml version="1.0" encoding="utf-8"?>
<p:tagLst xmlns:p="http://schemas.openxmlformats.org/presentationml/2006/main">
  <p:tag name="AS_UNIQUEID" val="1729"/>
  <p:tag name="KSO_WM_BEAUTIFY_FLAG" val=""/>
</p:tagLst>
</file>

<file path=ppt/tags/tag25.xml><?xml version="1.0" encoding="utf-8"?>
<p:tagLst xmlns:p="http://schemas.openxmlformats.org/presentationml/2006/main">
  <p:tag name="AS_UNIQUEID" val="414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1731"/>
  <p:tag name="KSO_WM_BEAUTIFY_FLAG" val=""/>
</p:tagLst>
</file>

<file path=ppt/tags/tag251.xml><?xml version="1.0" encoding="utf-8"?>
<p:tagLst xmlns:p="http://schemas.openxmlformats.org/presentationml/2006/main">
  <p:tag name="AS_UNIQUEID" val="1732"/>
  <p:tag name="KSO_WM_BEAUTIFY_FLAG" val=""/>
</p:tagLst>
</file>

<file path=ppt/tags/tag252.xml><?xml version="1.0" encoding="utf-8"?>
<p:tagLst xmlns:p="http://schemas.openxmlformats.org/presentationml/2006/main">
  <p:tag name="AS_UNIQUEID" val="5005"/>
</p:tagLst>
</file>

<file path=ppt/tags/tag253.xml><?xml version="1.0" encoding="utf-8"?>
<p:tagLst xmlns:p="http://schemas.openxmlformats.org/presentationml/2006/main">
  <p:tag name="AS_UNIQUEID" val="5006"/>
</p:tagLst>
</file>

<file path=ppt/tags/tag254.xml><?xml version="1.0" encoding="utf-8"?>
<p:tagLst xmlns:p="http://schemas.openxmlformats.org/presentationml/2006/main">
  <p:tag name="KSO_WM_BEAUTIFY_FLAG" val="#wm#"/>
  <p:tag name="KSO_WM_TEMPLATE_CATEGORY" val="custom"/>
  <p:tag name="KSO_WM_TEMPLATE_INDEX" val="20205176"/>
</p:tagLst>
</file>

<file path=ppt/tags/tag255.xml><?xml version="1.0" encoding="utf-8"?>
<p:tagLst xmlns:p="http://schemas.openxmlformats.org/presentationml/2006/main">
  <p:tag name="AS_UNIQUEID" val="5007"/>
</p:tagLst>
</file>

<file path=ppt/tags/tag256.xml><?xml version="1.0" encoding="utf-8"?>
<p:tagLst xmlns:p="http://schemas.openxmlformats.org/presentationml/2006/main">
  <p:tag name="AS_UNIQUEID" val="3663"/>
</p:tagLst>
</file>

<file path=ppt/tags/tag257.xml><?xml version="1.0" encoding="utf-8"?>
<p:tagLst xmlns:p="http://schemas.openxmlformats.org/presentationml/2006/main">
  <p:tag name="AS_UNIQUEID" val="5008"/>
</p:tagLst>
</file>

<file path=ppt/tags/tag258.xml><?xml version="1.0" encoding="utf-8"?>
<p:tagLst xmlns:p="http://schemas.openxmlformats.org/presentationml/2006/main">
  <p:tag name="AS_UNIQUEID" val="5009"/>
</p:tagLst>
</file>

<file path=ppt/tags/tag259.xml><?xml version="1.0" encoding="utf-8"?>
<p:tagLst xmlns:p="http://schemas.openxmlformats.org/presentationml/2006/main">
  <p:tag name="AS_UNIQUEID" val="5010"/>
</p:tagLst>
</file>

<file path=ppt/tags/tag26.xml><?xml version="1.0" encoding="utf-8"?>
<p:tagLst xmlns:p="http://schemas.openxmlformats.org/presentationml/2006/main">
  <p:tag name="AS_UNIQUEID" val="4898"/>
</p:tagLst>
</file>

<file path=ppt/tags/tag260.xml><?xml version="1.0" encoding="utf-8"?>
<p:tagLst xmlns:p="http://schemas.openxmlformats.org/presentationml/2006/main">
  <p:tag name="AS_UNIQUEID" val="5011"/>
</p:tagLst>
</file>

<file path=ppt/tags/tag261.xml><?xml version="1.0" encoding="utf-8"?>
<p:tagLst xmlns:p="http://schemas.openxmlformats.org/presentationml/2006/main">
  <p:tag name="AS_UNIQUEID" val="5012"/>
</p:tagLst>
</file>

<file path=ppt/tags/tag262.xml><?xml version="1.0" encoding="utf-8"?>
<p:tagLst xmlns:p="http://schemas.openxmlformats.org/presentationml/2006/main">
  <p:tag name="AS_UNIQUEID" val="5013"/>
</p:tagLst>
</file>

<file path=ppt/tags/tag263.xml><?xml version="1.0" encoding="utf-8"?>
<p:tagLst xmlns:p="http://schemas.openxmlformats.org/presentationml/2006/main">
  <p:tag name="AS_UNIQUEID" val="5014"/>
</p:tagLst>
</file>

<file path=ppt/tags/tag264.xml><?xml version="1.0" encoding="utf-8"?>
<p:tagLst xmlns:p="http://schemas.openxmlformats.org/presentationml/2006/main">
  <p:tag name="AS_UNIQUEID" val="5015"/>
</p:tagLst>
</file>

<file path=ppt/tags/tag265.xml><?xml version="1.0" encoding="utf-8"?>
<p:tagLst xmlns:p="http://schemas.openxmlformats.org/presentationml/2006/main">
  <p:tag name="AS_UNIQUEID" val="5016"/>
</p:tagLst>
</file>

<file path=ppt/tags/tag266.xml><?xml version="1.0" encoding="utf-8"?>
<p:tagLst xmlns:p="http://schemas.openxmlformats.org/presentationml/2006/main">
  <p:tag name="AS_UNIQUEID" val="5017"/>
</p:tagLst>
</file>

<file path=ppt/tags/tag267.xml><?xml version="1.0" encoding="utf-8"?>
<p:tagLst xmlns:p="http://schemas.openxmlformats.org/presentationml/2006/main">
  <p:tag name="AS_UNIQUEID" val="5018"/>
</p:tagLst>
</file>

<file path=ppt/tags/tag268.xml><?xml version="1.0" encoding="utf-8"?>
<p:tagLst xmlns:p="http://schemas.openxmlformats.org/presentationml/2006/main">
  <p:tag name="AS_UNIQUEID" val="1725"/>
</p:tagLst>
</file>

<file path=ppt/tags/tag269.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xml><?xml version="1.0" encoding="utf-8"?>
<p:tagLst xmlns:p="http://schemas.openxmlformats.org/presentationml/2006/main">
  <p:tag name="AS_UNIQUEID" val="41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1727"/>
  <p:tag name="KSO_WM_BEAUTIFY_FLAG" val=""/>
</p:tagLst>
</file>

<file path=ppt/tags/tag271.xml><?xml version="1.0" encoding="utf-8"?>
<p:tagLst xmlns:p="http://schemas.openxmlformats.org/presentationml/2006/main">
  <p:tag name="AS_UNIQUEID" val="1728"/>
</p:tagLst>
</file>

<file path=ppt/tags/tag272.xml><?xml version="1.0" encoding="utf-8"?>
<p:tagLst xmlns:p="http://schemas.openxmlformats.org/presentationml/2006/main">
  <p:tag name="AS_UNIQUEID" val="1729"/>
  <p:tag name="KSO_WM_BEAUTIFY_FLAG" val=""/>
</p:tagLst>
</file>

<file path=ppt/tags/tag273.xml><?xml version="1.0" encoding="utf-8"?>
<p:tagLst xmlns:p="http://schemas.openxmlformats.org/presentationml/2006/main">
  <p:tag name="AS_UNIQUEID" val="1731"/>
  <p:tag name="KSO_WM_BEAUTIFY_FLAG" val=""/>
</p:tagLst>
</file>

<file path=ppt/tags/tag274.xml><?xml version="1.0" encoding="utf-8"?>
<p:tagLst xmlns:p="http://schemas.openxmlformats.org/presentationml/2006/main">
  <p:tag name="AS_UNIQUEID" val="1732"/>
  <p:tag name="KSO_WM_BEAUTIFY_FLAG" val=""/>
</p:tagLst>
</file>

<file path=ppt/tags/tag275.xml><?xml version="1.0" encoding="utf-8"?>
<p:tagLst xmlns:p="http://schemas.openxmlformats.org/presentationml/2006/main">
  <p:tag name="AS_UNIQUEID" val="5019"/>
</p:tagLst>
</file>

<file path=ppt/tags/tag27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77.xml><?xml version="1.0" encoding="utf-8"?>
<p:tagLst xmlns:p="http://schemas.openxmlformats.org/presentationml/2006/main">
  <p:tag name="AS_UNIQUEID" val="5020"/>
</p:tagLst>
</file>

<file path=ppt/tags/tag278.xml><?xml version="1.0" encoding="utf-8"?>
<p:tagLst xmlns:p="http://schemas.openxmlformats.org/presentationml/2006/main">
  <p:tag name="AS_UNIQUEID" val="5021"/>
</p:tagLst>
</file>

<file path=ppt/tags/tag279.xml><?xml version="1.0" encoding="utf-8"?>
<p:tagLst xmlns:p="http://schemas.openxmlformats.org/presentationml/2006/main">
  <p:tag name="AS_UNIQUEID" val="5022"/>
</p:tagLst>
</file>

<file path=ppt/tags/tag28.xml><?xml version="1.0" encoding="utf-8"?>
<p:tagLst xmlns:p="http://schemas.openxmlformats.org/presentationml/2006/main">
  <p:tag name="AS_UNIQUEID" val="41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5023"/>
</p:tagLst>
</file>

<file path=ppt/tags/tag281.xml><?xml version="1.0" encoding="utf-8"?>
<p:tagLst xmlns:p="http://schemas.openxmlformats.org/presentationml/2006/main">
  <p:tag name="AS_UNIQUEID" val="4234"/>
</p:tagLst>
</file>

<file path=ppt/tags/tag282.xml><?xml version="1.0" encoding="utf-8"?>
<p:tagLst xmlns:p="http://schemas.openxmlformats.org/presentationml/2006/main">
  <p:tag name="AS_UNIQUEID" val="1725"/>
</p:tagLst>
</file>

<file path=ppt/tags/tag283.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4.xml><?xml version="1.0" encoding="utf-8"?>
<p:tagLst xmlns:p="http://schemas.openxmlformats.org/presentationml/2006/main">
  <p:tag name="AS_UNIQUEID" val="1727"/>
  <p:tag name="KSO_WM_BEAUTIFY_FLAG" val=""/>
</p:tagLst>
</file>

<file path=ppt/tags/tag285.xml><?xml version="1.0" encoding="utf-8"?>
<p:tagLst xmlns:p="http://schemas.openxmlformats.org/presentationml/2006/main">
  <p:tag name="AS_UNIQUEID" val="1728"/>
</p:tagLst>
</file>

<file path=ppt/tags/tag286.xml><?xml version="1.0" encoding="utf-8"?>
<p:tagLst xmlns:p="http://schemas.openxmlformats.org/presentationml/2006/main">
  <p:tag name="AS_UNIQUEID" val="1729"/>
  <p:tag name="KSO_WM_BEAUTIFY_FLAG" val=""/>
</p:tagLst>
</file>

<file path=ppt/tags/tag287.xml><?xml version="1.0" encoding="utf-8"?>
<p:tagLst xmlns:p="http://schemas.openxmlformats.org/presentationml/2006/main">
  <p:tag name="AS_UNIQUEID" val="1731"/>
  <p:tag name="KSO_WM_BEAUTIFY_FLAG" val=""/>
</p:tagLst>
</file>

<file path=ppt/tags/tag288.xml><?xml version="1.0" encoding="utf-8"?>
<p:tagLst xmlns:p="http://schemas.openxmlformats.org/presentationml/2006/main">
  <p:tag name="AS_UNIQUEID" val="1732"/>
  <p:tag name="KSO_WM_BEAUTIFY_FLAG" val=""/>
</p:tagLst>
</file>

<file path=ppt/tags/tag289.xml><?xml version="1.0" encoding="utf-8"?>
<p:tagLst xmlns:p="http://schemas.openxmlformats.org/presentationml/2006/main">
  <p:tag name="AS_UNIQUEID" val="5024"/>
</p:tagLst>
</file>

<file path=ppt/tags/tag29.xml><?xml version="1.0" encoding="utf-8"?>
<p:tagLst xmlns:p="http://schemas.openxmlformats.org/presentationml/2006/main">
  <p:tag name="AS_UNIQUEID" val="41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91.xml><?xml version="1.0" encoding="utf-8"?>
<p:tagLst xmlns:p="http://schemas.openxmlformats.org/presentationml/2006/main">
  <p:tag name="AS_UNIQUEID" val="5025"/>
</p:tagLst>
</file>

<file path=ppt/tags/tag292.xml><?xml version="1.0" encoding="utf-8"?>
<p:tagLst xmlns:p="http://schemas.openxmlformats.org/presentationml/2006/main">
  <p:tag name="AS_UNIQUEID" val="5026"/>
  <p:tag name="KSO_WM_DIAGRAM_VIRTUALLY_FRAME" val="{&quot;height&quot;:360.7264566929133,&quot;left&quot;:142.49763779527558,&quot;top&quot;:168.74929133858268,&quot;width&quot;:697.5023622047245}"/>
</p:tagLst>
</file>

<file path=ppt/tags/tag293.xml><?xml version="1.0" encoding="utf-8"?>
<p:tagLst xmlns:p="http://schemas.openxmlformats.org/presentationml/2006/main">
  <p:tag name="AS_UNIQUEID" val="5027"/>
  <p:tag name="KSO_WM_DIAGRAM_VIRTUALLY_FRAME" val="{&quot;height&quot;:360.7264566929133,&quot;left&quot;:142.49763779527558,&quot;top&quot;:168.74929133858268,&quot;width&quot;:697.5023622047245}"/>
</p:tagLst>
</file>

<file path=ppt/tags/tag294.xml><?xml version="1.0" encoding="utf-8"?>
<p:tagLst xmlns:p="http://schemas.openxmlformats.org/presentationml/2006/main">
  <p:tag name="AS_UNIQUEID" val="5028"/>
</p:tagLst>
</file>

<file path=ppt/tags/tag295.xml><?xml version="1.0" encoding="utf-8"?>
<p:tagLst xmlns:p="http://schemas.openxmlformats.org/presentationml/2006/main">
  <p:tag name="AS_UNIQUEID" val="5029"/>
</p:tagLst>
</file>

<file path=ppt/tags/tag296.xml><?xml version="1.0" encoding="utf-8"?>
<p:tagLst xmlns:p="http://schemas.openxmlformats.org/presentationml/2006/main">
  <p:tag name="AS_UNIQUEID" val="5030"/>
  <p:tag name="KSO_WM_DIAGRAM_VIRTUALLY_FRAME" val="{&quot;height&quot;:360.7264566929133,&quot;left&quot;:142.49763779527558,&quot;top&quot;:168.74929133858268,&quot;width&quot;:697.5023622047245}"/>
</p:tagLst>
</file>

<file path=ppt/tags/tag297.xml><?xml version="1.0" encoding="utf-8"?>
<p:tagLst xmlns:p="http://schemas.openxmlformats.org/presentationml/2006/main">
  <p:tag name="AS_UNIQUEID" val="5031"/>
  <p:tag name="KSO_WM_DIAGRAM_VIRTUALLY_FRAME" val="{&quot;height&quot;:360.7264566929133,&quot;left&quot;:142.49763779527558,&quot;top&quot;:168.74929133858268,&quot;width&quot;:697.5023622047245}"/>
</p:tagLst>
</file>

<file path=ppt/tags/tag298.xml><?xml version="1.0" encoding="utf-8"?>
<p:tagLst xmlns:p="http://schemas.openxmlformats.org/presentationml/2006/main">
  <p:tag name="AS_UNIQUEID" val="5032"/>
  <p:tag name="KSO_WM_DIAGRAM_VIRTUALLY_FRAME" val="{&quot;height&quot;:360.7264566929133,&quot;left&quot;:142.49763779527558,&quot;top&quot;:168.74929133858268,&quot;width&quot;:697.5023622047245}"/>
</p:tagLst>
</file>

<file path=ppt/tags/tag299.xml><?xml version="1.0" encoding="utf-8"?>
<p:tagLst xmlns:p="http://schemas.openxmlformats.org/presentationml/2006/main">
  <p:tag name="AS_UNIQUEID" val="5033"/>
  <p:tag name="KSO_WM_DIAGRAM_VIRTUALLY_FRAME" val="{&quot;height&quot;:360.7264566929133,&quot;left&quot;:142.49763779527558,&quot;top&quot;:168.74929133858268,&quot;width&quot;:697.5023622047245}"/>
</p:tagLst>
</file>

<file path=ppt/tags/tag3.xml><?xml version="1.0" encoding="utf-8"?>
<p:tagLst xmlns:p="http://schemas.openxmlformats.org/presentationml/2006/main">
  <p:tag name="AS_UNIQUEID" val="41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41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5034"/>
  <p:tag name="KSO_WM_DIAGRAM_VIRTUALLY_FRAME" val="{&quot;height&quot;:360.7264566929133,&quot;left&quot;:142.49763779527558,&quot;top&quot;:168.74929133858268,&quot;width&quot;:697.5023622047245}"/>
</p:tagLst>
</file>

<file path=ppt/tags/tag301.xml><?xml version="1.0" encoding="utf-8"?>
<p:tagLst xmlns:p="http://schemas.openxmlformats.org/presentationml/2006/main">
  <p:tag name="AS_UNIQUEID" val="5035"/>
  <p:tag name="KSO_WM_DIAGRAM_VIRTUALLY_FRAME" val="{&quot;height&quot;:360.7264566929133,&quot;left&quot;:142.49763779527558,&quot;top&quot;:168.74929133858268,&quot;width&quot;:697.5023622047245}"/>
</p:tagLst>
</file>

<file path=ppt/tags/tag302.xml><?xml version="1.0" encoding="utf-8"?>
<p:tagLst xmlns:p="http://schemas.openxmlformats.org/presentationml/2006/main">
  <p:tag name="AS_UNIQUEID" val="5036"/>
  <p:tag name="KSO_WM_DIAGRAM_VIRTUALLY_FRAME" val="{&quot;height&quot;:360.7264566929133,&quot;left&quot;:142.49763779527558,&quot;top&quot;:168.74929133858268,&quot;width&quot;:697.5023622047245}"/>
</p:tagLst>
</file>

<file path=ppt/tags/tag303.xml><?xml version="1.0" encoding="utf-8"?>
<p:tagLst xmlns:p="http://schemas.openxmlformats.org/presentationml/2006/main">
  <p:tag name="AS_UNIQUEID" val="5037"/>
  <p:tag name="KSO_WM_DIAGRAM_VIRTUALLY_FRAME" val="{&quot;height&quot;:360.7264566929133,&quot;left&quot;:142.49763779527558,&quot;top&quot;:168.74929133858268,&quot;width&quot;:697.5023622047245}"/>
</p:tagLst>
</file>

<file path=ppt/tags/tag304.xml><?xml version="1.0" encoding="utf-8"?>
<p:tagLst xmlns:p="http://schemas.openxmlformats.org/presentationml/2006/main">
  <p:tag name="AS_UNIQUEID" val="5038"/>
  <p:tag name="KSO_WM_DIAGRAM_VIRTUALLY_FRAME" val="{&quot;height&quot;:360.7264566929133,&quot;left&quot;:142.49763779527558,&quot;top&quot;:168.74929133858268,&quot;width&quot;:697.5023622047245}"/>
</p:tagLst>
</file>

<file path=ppt/tags/tag305.xml><?xml version="1.0" encoding="utf-8"?>
<p:tagLst xmlns:p="http://schemas.openxmlformats.org/presentationml/2006/main">
  <p:tag name="AS_UNIQUEID" val="5039"/>
  <p:tag name="KSO_WM_DIAGRAM_VIRTUALLY_FRAME" val="{&quot;height&quot;:360.7264566929133,&quot;left&quot;:142.49763779527558,&quot;top&quot;:168.74929133858268,&quot;width&quot;:697.5023622047245}"/>
</p:tagLst>
</file>

<file path=ppt/tags/tag306.xml><?xml version="1.0" encoding="utf-8"?>
<p:tagLst xmlns:p="http://schemas.openxmlformats.org/presentationml/2006/main">
  <p:tag name="AS_UNIQUEID" val="5040"/>
  <p:tag name="KSO_WM_DIAGRAM_VIRTUALLY_FRAME" val="{&quot;height&quot;:360.7264566929133,&quot;left&quot;:142.49763779527558,&quot;top&quot;:168.74929133858268,&quot;width&quot;:697.5023622047245}"/>
</p:tagLst>
</file>

<file path=ppt/tags/tag307.xml><?xml version="1.0" encoding="utf-8"?>
<p:tagLst xmlns:p="http://schemas.openxmlformats.org/presentationml/2006/main">
  <p:tag name="AS_UNIQUEID" val="5041"/>
  <p:tag name="KSO_WM_DIAGRAM_VIRTUALLY_FRAME" val="{&quot;height&quot;:360.7264566929133,&quot;left&quot;:142.49763779527558,&quot;top&quot;:168.74929133858268,&quot;width&quot;:697.5023622047245}"/>
</p:tagLst>
</file>

<file path=ppt/tags/tag308.xml><?xml version="1.0" encoding="utf-8"?>
<p:tagLst xmlns:p="http://schemas.openxmlformats.org/presentationml/2006/main">
  <p:tag name="AS_UNIQUEID" val="5042"/>
  <p:tag name="KSO_WM_DIAGRAM_VIRTUALLY_FRAME" val="{&quot;height&quot;:360.7264566929133,&quot;left&quot;:142.49763779527558,&quot;top&quot;:168.74929133858268,&quot;width&quot;:697.5023622047245}"/>
</p:tagLst>
</file>

<file path=ppt/tags/tag309.xml><?xml version="1.0" encoding="utf-8"?>
<p:tagLst xmlns:p="http://schemas.openxmlformats.org/presentationml/2006/main">
  <p:tag name="AS_UNIQUEID" val="5043"/>
  <p:tag name="KSO_WM_DIAGRAM_VIRTUALLY_FRAME" val="{&quot;height&quot;:360.7264566929133,&quot;left&quot;:142.49763779527558,&quot;top&quot;:168.74929133858268,&quot;width&quot;:697.5023622047245}"/>
</p:tagLst>
</file>

<file path=ppt/tags/tag31.xml><?xml version="1.0" encoding="utf-8"?>
<p:tagLst xmlns:p="http://schemas.openxmlformats.org/presentationml/2006/main">
  <p:tag name="AS_UNIQUEID" val="41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5044"/>
  <p:tag name="KSO_WM_DIAGRAM_VIRTUALLY_FRAME" val="{&quot;height&quot;:360.7264566929133,&quot;left&quot;:142.49763779527558,&quot;top&quot;:168.74929133858268,&quot;width&quot;:697.5023622047245}"/>
</p:tagLst>
</file>

<file path=ppt/tags/tag311.xml><?xml version="1.0" encoding="utf-8"?>
<p:tagLst xmlns:p="http://schemas.openxmlformats.org/presentationml/2006/main">
  <p:tag name="AS_UNIQUEID" val="5045"/>
  <p:tag name="KSO_WM_DIAGRAM_VIRTUALLY_FRAME" val="{&quot;height&quot;:360.7264566929133,&quot;left&quot;:142.49763779527558,&quot;top&quot;:168.74929133858268,&quot;width&quot;:697.5023622047245}"/>
</p:tagLst>
</file>

<file path=ppt/tags/tag312.xml><?xml version="1.0" encoding="utf-8"?>
<p:tagLst xmlns:p="http://schemas.openxmlformats.org/presentationml/2006/main">
  <p:tag name="AS_UNIQUEID" val="5046"/>
</p:tagLst>
</file>

<file path=ppt/tags/tag313.xml><?xml version="1.0" encoding="utf-8"?>
<p:tagLst xmlns:p="http://schemas.openxmlformats.org/presentationml/2006/main">
  <p:tag name="AS_UNIQUEID" val="1725"/>
</p:tagLst>
</file>

<file path=ppt/tags/tag314.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15.xml><?xml version="1.0" encoding="utf-8"?>
<p:tagLst xmlns:p="http://schemas.openxmlformats.org/presentationml/2006/main">
  <p:tag name="AS_UNIQUEID" val="1727"/>
  <p:tag name="KSO_WM_BEAUTIFY_FLAG" val=""/>
</p:tagLst>
</file>

<file path=ppt/tags/tag316.xml><?xml version="1.0" encoding="utf-8"?>
<p:tagLst xmlns:p="http://schemas.openxmlformats.org/presentationml/2006/main">
  <p:tag name="AS_UNIQUEID" val="1728"/>
</p:tagLst>
</file>

<file path=ppt/tags/tag317.xml><?xml version="1.0" encoding="utf-8"?>
<p:tagLst xmlns:p="http://schemas.openxmlformats.org/presentationml/2006/main">
  <p:tag name="AS_UNIQUEID" val="1729"/>
  <p:tag name="KSO_WM_BEAUTIFY_FLAG" val=""/>
</p:tagLst>
</file>

<file path=ppt/tags/tag318.xml><?xml version="1.0" encoding="utf-8"?>
<p:tagLst xmlns:p="http://schemas.openxmlformats.org/presentationml/2006/main">
  <p:tag name="AS_UNIQUEID" val="1731"/>
  <p:tag name="KSO_WM_BEAUTIFY_FLAG" val=""/>
</p:tagLst>
</file>

<file path=ppt/tags/tag319.xml><?xml version="1.0" encoding="utf-8"?>
<p:tagLst xmlns:p="http://schemas.openxmlformats.org/presentationml/2006/main">
  <p:tag name="AS_UNIQUEID" val="1732"/>
  <p:tag name="KSO_WM_BEAUTIFY_FLAG" val=""/>
</p:tagLst>
</file>

<file path=ppt/tags/tag32.xml><?xml version="1.0" encoding="utf-8"?>
<p:tagLst xmlns:p="http://schemas.openxmlformats.org/presentationml/2006/main">
  <p:tag name="AS_UNIQUEID" val="41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5047"/>
</p:tagLst>
</file>

<file path=ppt/tags/tag321.xml><?xml version="1.0" encoding="utf-8"?>
<p:tagLst xmlns:p="http://schemas.openxmlformats.org/presentationml/2006/main">
  <p:tag name="AS_UNIQUEID" val="5048"/>
</p:tagLst>
</file>

<file path=ppt/tags/tag322.xml><?xml version="1.0" encoding="utf-8"?>
<p:tagLst xmlns:p="http://schemas.openxmlformats.org/presentationml/2006/main">
  <p:tag name="AS_UNIQUEID" val="1725"/>
</p:tagLst>
</file>

<file path=ppt/tags/tag323.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24.xml><?xml version="1.0" encoding="utf-8"?>
<p:tagLst xmlns:p="http://schemas.openxmlformats.org/presentationml/2006/main">
  <p:tag name="AS_UNIQUEID" val="1727"/>
  <p:tag name="KSO_WM_BEAUTIFY_FLAG" val=""/>
</p:tagLst>
</file>

<file path=ppt/tags/tag325.xml><?xml version="1.0" encoding="utf-8"?>
<p:tagLst xmlns:p="http://schemas.openxmlformats.org/presentationml/2006/main">
  <p:tag name="AS_UNIQUEID" val="1728"/>
</p:tagLst>
</file>

<file path=ppt/tags/tag326.xml><?xml version="1.0" encoding="utf-8"?>
<p:tagLst xmlns:p="http://schemas.openxmlformats.org/presentationml/2006/main">
  <p:tag name="AS_UNIQUEID" val="1729"/>
  <p:tag name="KSO_WM_BEAUTIFY_FLAG" val=""/>
</p:tagLst>
</file>

<file path=ppt/tags/tag327.xml><?xml version="1.0" encoding="utf-8"?>
<p:tagLst xmlns:p="http://schemas.openxmlformats.org/presentationml/2006/main">
  <p:tag name="AS_UNIQUEID" val="1731"/>
  <p:tag name="KSO_WM_BEAUTIFY_FLAG" val=""/>
</p:tagLst>
</file>

<file path=ppt/tags/tag328.xml><?xml version="1.0" encoding="utf-8"?>
<p:tagLst xmlns:p="http://schemas.openxmlformats.org/presentationml/2006/main">
  <p:tag name="AS_UNIQUEID" val="1732"/>
  <p:tag name="KSO_WM_BEAUTIFY_FLAG" val=""/>
</p:tagLst>
</file>

<file path=ppt/tags/tag329.xml><?xml version="1.0" encoding="utf-8"?>
<p:tagLst xmlns:p="http://schemas.openxmlformats.org/presentationml/2006/main">
  <p:tag name="AS_UNIQUEID" val="5049"/>
</p:tagLst>
</file>

<file path=ppt/tags/tag33.xml><?xml version="1.0" encoding="utf-8"?>
<p:tagLst xmlns:p="http://schemas.openxmlformats.org/presentationml/2006/main">
  <p:tag name="AS_UNIQUEID" val="41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5050"/>
</p:tagLst>
</file>

<file path=ppt/tags/tag331.xml><?xml version="1.0" encoding="utf-8"?>
<p:tagLst xmlns:p="http://schemas.openxmlformats.org/presentationml/2006/main">
  <p:tag name="AS_UNIQUEID" val="5051"/>
</p:tagLst>
</file>

<file path=ppt/tags/tag332.xml><?xml version="1.0" encoding="utf-8"?>
<p:tagLst xmlns:p="http://schemas.openxmlformats.org/presentationml/2006/main">
  <p:tag name="AS_UNIQUEID" val="4573"/>
</p:tagLst>
</file>

<file path=ppt/tags/tag333.xml><?xml version="1.0" encoding="utf-8"?>
<p:tagLst xmlns:p="http://schemas.openxmlformats.org/presentationml/2006/main">
  <p:tag name="AS_UNIQUEID" val="4574"/>
</p:tagLst>
</file>

<file path=ppt/tags/tag334.xml><?xml version="1.0" encoding="utf-8"?>
<p:tagLst xmlns:p="http://schemas.openxmlformats.org/presentationml/2006/main">
  <p:tag name="AS_UNIQUEID" val="5052"/>
</p:tagLst>
</file>

<file path=ppt/tags/tag335.xml><?xml version="1.0" encoding="utf-8"?>
<p:tagLst xmlns:p="http://schemas.openxmlformats.org/presentationml/2006/main">
  <p:tag name="AS_UNIQUEID" val="1725"/>
</p:tagLst>
</file>

<file path=ppt/tags/tag336.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37.xml><?xml version="1.0" encoding="utf-8"?>
<p:tagLst xmlns:p="http://schemas.openxmlformats.org/presentationml/2006/main">
  <p:tag name="AS_UNIQUEID" val="1727"/>
  <p:tag name="KSO_WM_BEAUTIFY_FLAG" val=""/>
</p:tagLst>
</file>

<file path=ppt/tags/tag338.xml><?xml version="1.0" encoding="utf-8"?>
<p:tagLst xmlns:p="http://schemas.openxmlformats.org/presentationml/2006/main">
  <p:tag name="AS_UNIQUEID" val="1728"/>
</p:tagLst>
</file>

<file path=ppt/tags/tag339.xml><?xml version="1.0" encoding="utf-8"?>
<p:tagLst xmlns:p="http://schemas.openxmlformats.org/presentationml/2006/main">
  <p:tag name="AS_UNIQUEID" val="1729"/>
  <p:tag name="KSO_WM_BEAUTIFY_FLAG" val=""/>
</p:tagLst>
</file>

<file path=ppt/tags/tag34.xml><?xml version="1.0" encoding="utf-8"?>
<p:tagLst xmlns:p="http://schemas.openxmlformats.org/presentationml/2006/main">
  <p:tag name="AS_UNIQUEID" val="414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1731"/>
  <p:tag name="KSO_WM_BEAUTIFY_FLAG" val=""/>
</p:tagLst>
</file>

<file path=ppt/tags/tag341.xml><?xml version="1.0" encoding="utf-8"?>
<p:tagLst xmlns:p="http://schemas.openxmlformats.org/presentationml/2006/main">
  <p:tag name="AS_UNIQUEID" val="1732"/>
  <p:tag name="KSO_WM_BEAUTIFY_FLAG" val=""/>
</p:tagLst>
</file>

<file path=ppt/tags/tag342.xml><?xml version="1.0" encoding="utf-8"?>
<p:tagLst xmlns:p="http://schemas.openxmlformats.org/presentationml/2006/main">
  <p:tag name="AS_UNIQUEID" val="5053"/>
</p:tagLst>
</file>

<file path=ppt/tags/tag343.xml><?xml version="1.0" encoding="utf-8"?>
<p:tagLst xmlns:p="http://schemas.openxmlformats.org/presentationml/2006/main">
  <p:tag name="AS_UNIQUEID" val="5054"/>
</p:tagLst>
</file>

<file path=ppt/tags/tag344.xml><?xml version="1.0" encoding="utf-8"?>
<p:tagLst xmlns:p="http://schemas.openxmlformats.org/presentationml/2006/main">
  <p:tag name="AS_UNIQUEID" val="5055"/>
</p:tagLst>
</file>

<file path=ppt/tags/tag34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46.xml><?xml version="1.0" encoding="utf-8"?>
<p:tagLst xmlns:p="http://schemas.openxmlformats.org/presentationml/2006/main">
  <p:tag name="AS_UNIQUEID" val="5056"/>
</p:tagLst>
</file>

<file path=ppt/tags/tag347.xml><?xml version="1.0" encoding="utf-8"?>
<p:tagLst xmlns:p="http://schemas.openxmlformats.org/presentationml/2006/main">
  <p:tag name="AS_UNIQUEID" val="5057"/>
</p:tagLst>
</file>

<file path=ppt/tags/tag348.xml><?xml version="1.0" encoding="utf-8"?>
<p:tagLst xmlns:p="http://schemas.openxmlformats.org/presentationml/2006/main">
  <p:tag name="AS_UNIQUEID" val="5058"/>
</p:tagLst>
</file>

<file path=ppt/tags/tag349.xml><?xml version="1.0" encoding="utf-8"?>
<p:tagLst xmlns:p="http://schemas.openxmlformats.org/presentationml/2006/main">
  <p:tag name="AS_UNIQUEID" val="5059"/>
</p:tagLst>
</file>

<file path=ppt/tags/tag35.xml><?xml version="1.0" encoding="utf-8"?>
<p:tagLst xmlns:p="http://schemas.openxmlformats.org/presentationml/2006/main">
  <p:tag name="AS_UNIQUEID" val="4899"/>
</p:tagLst>
</file>

<file path=ppt/tags/tag350.xml><?xml version="1.0" encoding="utf-8"?>
<p:tagLst xmlns:p="http://schemas.openxmlformats.org/presentationml/2006/main">
  <p:tag name="AS_UNIQUEID" val="1725"/>
</p:tagLst>
</file>

<file path=ppt/tags/tag351.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52.xml><?xml version="1.0" encoding="utf-8"?>
<p:tagLst xmlns:p="http://schemas.openxmlformats.org/presentationml/2006/main">
  <p:tag name="AS_UNIQUEID" val="1727"/>
  <p:tag name="KSO_WM_BEAUTIFY_FLAG" val=""/>
</p:tagLst>
</file>

<file path=ppt/tags/tag353.xml><?xml version="1.0" encoding="utf-8"?>
<p:tagLst xmlns:p="http://schemas.openxmlformats.org/presentationml/2006/main">
  <p:tag name="AS_UNIQUEID" val="1728"/>
</p:tagLst>
</file>

<file path=ppt/tags/tag354.xml><?xml version="1.0" encoding="utf-8"?>
<p:tagLst xmlns:p="http://schemas.openxmlformats.org/presentationml/2006/main">
  <p:tag name="AS_UNIQUEID" val="1729"/>
  <p:tag name="KSO_WM_BEAUTIFY_FLAG" val=""/>
</p:tagLst>
</file>

<file path=ppt/tags/tag355.xml><?xml version="1.0" encoding="utf-8"?>
<p:tagLst xmlns:p="http://schemas.openxmlformats.org/presentationml/2006/main">
  <p:tag name="AS_UNIQUEID" val="1731"/>
  <p:tag name="KSO_WM_BEAUTIFY_FLAG" val=""/>
</p:tagLst>
</file>

<file path=ppt/tags/tag356.xml><?xml version="1.0" encoding="utf-8"?>
<p:tagLst xmlns:p="http://schemas.openxmlformats.org/presentationml/2006/main">
  <p:tag name="AS_UNIQUEID" val="1732"/>
  <p:tag name="KSO_WM_BEAUTIFY_FLAG" val=""/>
</p:tagLst>
</file>

<file path=ppt/tags/tag357.xml><?xml version="1.0" encoding="utf-8"?>
<p:tagLst xmlns:p="http://schemas.openxmlformats.org/presentationml/2006/main">
  <p:tag name="AS_UNIQUEID" val="5060"/>
</p:tagLst>
</file>

<file path=ppt/tags/tag358.xml><?xml version="1.0" encoding="utf-8"?>
<p:tagLst xmlns:p="http://schemas.openxmlformats.org/presentationml/2006/main">
  <p:tag name="AS_UNIQUEID" val="5061"/>
</p:tagLst>
</file>

<file path=ppt/tags/tag359.xml><?xml version="1.0" encoding="utf-8"?>
<p:tagLst xmlns:p="http://schemas.openxmlformats.org/presentationml/2006/main">
  <p:tag name="AS_UNIQUEID" val="5062"/>
</p:tagLst>
</file>

<file path=ppt/tags/tag36.xml><?xml version="1.0" encoding="utf-8"?>
<p:tagLst xmlns:p="http://schemas.openxmlformats.org/presentationml/2006/main">
  <p:tag name="AS_UNIQUEID" val="41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0.xml><?xml version="1.0" encoding="utf-8"?>
<p:tagLst xmlns:p="http://schemas.openxmlformats.org/presentationml/2006/main">
  <p:tag name="AS_UNIQUEID" val="5063"/>
</p:tagLst>
</file>

<file path=ppt/tags/tag361.xml><?xml version="1.0" encoding="utf-8"?>
<p:tagLst xmlns:p="http://schemas.openxmlformats.org/presentationml/2006/main">
  <p:tag name="AS_UNIQUEID" val="1725"/>
</p:tagLst>
</file>

<file path=ppt/tags/tag362.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3.xml><?xml version="1.0" encoding="utf-8"?>
<p:tagLst xmlns:p="http://schemas.openxmlformats.org/presentationml/2006/main">
  <p:tag name="AS_UNIQUEID" val="1727"/>
  <p:tag name="KSO_WM_BEAUTIFY_FLAG" val=""/>
</p:tagLst>
</file>

<file path=ppt/tags/tag364.xml><?xml version="1.0" encoding="utf-8"?>
<p:tagLst xmlns:p="http://schemas.openxmlformats.org/presentationml/2006/main">
  <p:tag name="AS_UNIQUEID" val="1728"/>
</p:tagLst>
</file>

<file path=ppt/tags/tag365.xml><?xml version="1.0" encoding="utf-8"?>
<p:tagLst xmlns:p="http://schemas.openxmlformats.org/presentationml/2006/main">
  <p:tag name="AS_UNIQUEID" val="1729"/>
  <p:tag name="KSO_WM_BEAUTIFY_FLAG" val=""/>
</p:tagLst>
</file>

<file path=ppt/tags/tag366.xml><?xml version="1.0" encoding="utf-8"?>
<p:tagLst xmlns:p="http://schemas.openxmlformats.org/presentationml/2006/main">
  <p:tag name="AS_UNIQUEID" val="1731"/>
  <p:tag name="KSO_WM_BEAUTIFY_FLAG" val=""/>
</p:tagLst>
</file>

<file path=ppt/tags/tag367.xml><?xml version="1.0" encoding="utf-8"?>
<p:tagLst xmlns:p="http://schemas.openxmlformats.org/presentationml/2006/main">
  <p:tag name="AS_UNIQUEID" val="1732"/>
  <p:tag name="KSO_WM_BEAUTIFY_FLAG" val=""/>
</p:tagLst>
</file>

<file path=ppt/tags/tag368.xml><?xml version="1.0" encoding="utf-8"?>
<p:tagLst xmlns:p="http://schemas.openxmlformats.org/presentationml/2006/main">
  <p:tag name="AS_UNIQUEID" val="5064"/>
</p:tagLst>
</file>

<file path=ppt/tags/tag369.xml><?xml version="1.0" encoding="utf-8"?>
<p:tagLst xmlns:p="http://schemas.openxmlformats.org/presentationml/2006/main">
  <p:tag name="AS_UNIQUEID" val="5065"/>
</p:tagLst>
</file>

<file path=ppt/tags/tag37.xml><?xml version="1.0" encoding="utf-8"?>
<p:tagLst xmlns:p="http://schemas.openxmlformats.org/presentationml/2006/main">
  <p:tag name="AS_UNIQUEID" val="41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AS_UNIQUEID" val="4624"/>
</p:tagLst>
</file>

<file path=ppt/tags/tag371.xml><?xml version="1.0" encoding="utf-8"?>
<p:tagLst xmlns:p="http://schemas.openxmlformats.org/presentationml/2006/main">
  <p:tag name="AS_UNIQUEID" val="4628"/>
</p:tagLst>
</file>

<file path=ppt/tags/tag372.xml><?xml version="1.0" encoding="utf-8"?>
<p:tagLst xmlns:p="http://schemas.openxmlformats.org/presentationml/2006/main">
  <p:tag name="AS_UNIQUEID" val="1725"/>
</p:tagLst>
</file>

<file path=ppt/tags/tag373.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4.xml><?xml version="1.0" encoding="utf-8"?>
<p:tagLst xmlns:p="http://schemas.openxmlformats.org/presentationml/2006/main">
  <p:tag name="AS_UNIQUEID" val="1727"/>
  <p:tag name="KSO_WM_BEAUTIFY_FLAG" val=""/>
</p:tagLst>
</file>

<file path=ppt/tags/tag375.xml><?xml version="1.0" encoding="utf-8"?>
<p:tagLst xmlns:p="http://schemas.openxmlformats.org/presentationml/2006/main">
  <p:tag name="AS_UNIQUEID" val="1728"/>
</p:tagLst>
</file>

<file path=ppt/tags/tag376.xml><?xml version="1.0" encoding="utf-8"?>
<p:tagLst xmlns:p="http://schemas.openxmlformats.org/presentationml/2006/main">
  <p:tag name="AS_UNIQUEID" val="1729"/>
  <p:tag name="KSO_WM_BEAUTIFY_FLAG" val=""/>
</p:tagLst>
</file>

<file path=ppt/tags/tag377.xml><?xml version="1.0" encoding="utf-8"?>
<p:tagLst xmlns:p="http://schemas.openxmlformats.org/presentationml/2006/main">
  <p:tag name="AS_UNIQUEID" val="1731"/>
  <p:tag name="KSO_WM_BEAUTIFY_FLAG" val=""/>
</p:tagLst>
</file>

<file path=ppt/tags/tag378.xml><?xml version="1.0" encoding="utf-8"?>
<p:tagLst xmlns:p="http://schemas.openxmlformats.org/presentationml/2006/main">
  <p:tag name="AS_UNIQUEID" val="1732"/>
  <p:tag name="KSO_WM_BEAUTIFY_FLAG" val=""/>
</p:tagLst>
</file>

<file path=ppt/tags/tag379.xml><?xml version="1.0" encoding="utf-8"?>
<p:tagLst xmlns:p="http://schemas.openxmlformats.org/presentationml/2006/main">
  <p:tag name="AS_UNIQUEID" val="5066"/>
</p:tagLst>
</file>

<file path=ppt/tags/tag38.xml><?xml version="1.0" encoding="utf-8"?>
<p:tagLst xmlns:p="http://schemas.openxmlformats.org/presentationml/2006/main">
  <p:tag name="AS_UNIQUEID" val="41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AS_UNIQUEID" val="5067"/>
</p:tagLst>
</file>

<file path=ppt/tags/tag381.xml><?xml version="1.0" encoding="utf-8"?>
<p:tagLst xmlns:p="http://schemas.openxmlformats.org/presentationml/2006/main">
  <p:tag name="AS_UNIQUEID" val="5068"/>
</p:tagLst>
</file>

<file path=ppt/tags/tag38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83.xml><?xml version="1.0" encoding="utf-8"?>
<p:tagLst xmlns:p="http://schemas.openxmlformats.org/presentationml/2006/main">
  <p:tag name="AS_UNIQUEID" val="5069"/>
</p:tagLst>
</file>

<file path=ppt/tags/tag384.xml><?xml version="1.0" encoding="utf-8"?>
<p:tagLst xmlns:p="http://schemas.openxmlformats.org/presentationml/2006/main">
  <p:tag name="AS_UNIQUEID" val="4729"/>
</p:tagLst>
</file>

<file path=ppt/tags/tag385.xml><?xml version="1.0" encoding="utf-8"?>
<p:tagLst xmlns:p="http://schemas.openxmlformats.org/presentationml/2006/main">
  <p:tag name="AS_UNIQUEID" val="1725"/>
</p:tagLst>
</file>

<file path=ppt/tags/tag386.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7.xml><?xml version="1.0" encoding="utf-8"?>
<p:tagLst xmlns:p="http://schemas.openxmlformats.org/presentationml/2006/main">
  <p:tag name="AS_UNIQUEID" val="1727"/>
  <p:tag name="KSO_WM_BEAUTIFY_FLAG" val=""/>
</p:tagLst>
</file>

<file path=ppt/tags/tag388.xml><?xml version="1.0" encoding="utf-8"?>
<p:tagLst xmlns:p="http://schemas.openxmlformats.org/presentationml/2006/main">
  <p:tag name="AS_UNIQUEID" val="1728"/>
</p:tagLst>
</file>

<file path=ppt/tags/tag389.xml><?xml version="1.0" encoding="utf-8"?>
<p:tagLst xmlns:p="http://schemas.openxmlformats.org/presentationml/2006/main">
  <p:tag name="AS_UNIQUEID" val="1729"/>
  <p:tag name="KSO_WM_BEAUTIFY_FLAG" val=""/>
</p:tagLst>
</file>

<file path=ppt/tags/tag39.xml><?xml version="1.0" encoding="utf-8"?>
<p:tagLst xmlns:p="http://schemas.openxmlformats.org/presentationml/2006/main">
  <p:tag name="AS_UNIQUEID" val="415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AS_UNIQUEID" val="1731"/>
  <p:tag name="KSO_WM_BEAUTIFY_FLAG" val=""/>
</p:tagLst>
</file>

<file path=ppt/tags/tag391.xml><?xml version="1.0" encoding="utf-8"?>
<p:tagLst xmlns:p="http://schemas.openxmlformats.org/presentationml/2006/main">
  <p:tag name="AS_UNIQUEID" val="1732"/>
  <p:tag name="KSO_WM_BEAUTIFY_FLAG" val=""/>
</p:tagLst>
</file>

<file path=ppt/tags/tag392.xml><?xml version="1.0" encoding="utf-8"?>
<p:tagLst xmlns:p="http://schemas.openxmlformats.org/presentationml/2006/main">
  <p:tag name="AS_UNIQUEID" val="5070"/>
</p:tagLst>
</file>

<file path=ppt/tags/tag393.xml><?xml version="1.0" encoding="utf-8"?>
<p:tagLst xmlns:p="http://schemas.openxmlformats.org/presentationml/2006/main">
  <p:tag name="AS_UNIQUEID" val="5071"/>
</p:tagLst>
</file>

<file path=ppt/tags/tag394.xml><?xml version="1.0" encoding="utf-8"?>
<p:tagLst xmlns:p="http://schemas.openxmlformats.org/presentationml/2006/main">
  <p:tag name="AS_UNIQUEID" val="5072"/>
</p:tagLst>
</file>

<file path=ppt/tags/tag395.xml><?xml version="1.0" encoding="utf-8"?>
<p:tagLst xmlns:p="http://schemas.openxmlformats.org/presentationml/2006/main">
  <p:tag name="AS_UNIQUEID" val="5073"/>
</p:tagLst>
</file>

<file path=ppt/tags/tag396.xml><?xml version="1.0" encoding="utf-8"?>
<p:tagLst xmlns:p="http://schemas.openxmlformats.org/presentationml/2006/main">
  <p:tag name="AS_UNIQUEID" val="5074"/>
</p:tagLst>
</file>

<file path=ppt/tags/tag397.xml><?xml version="1.0" encoding="utf-8"?>
<p:tagLst xmlns:p="http://schemas.openxmlformats.org/presentationml/2006/main">
  <p:tag name="AS_UNIQUEID" val="5075"/>
</p:tagLst>
</file>

<file path=ppt/tags/tag398.xml><?xml version="1.0" encoding="utf-8"?>
<p:tagLst xmlns:p="http://schemas.openxmlformats.org/presentationml/2006/main">
  <p:tag name="AS_UNIQUEID" val="5076"/>
</p:tagLst>
</file>

<file path=ppt/tags/tag399.xml><?xml version="1.0" encoding="utf-8"?>
<p:tagLst xmlns:p="http://schemas.openxmlformats.org/presentationml/2006/main">
  <p:tag name="AS_UNIQUEID" val="5077"/>
</p:tagLst>
</file>

<file path=ppt/tags/tag4.xml><?xml version="1.0" encoding="utf-8"?>
<p:tagLst xmlns:p="http://schemas.openxmlformats.org/presentationml/2006/main">
  <p:tag name="AS_UNIQUEID" val="41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4900"/>
</p:tagLst>
</file>

<file path=ppt/tags/tag400.xml><?xml version="1.0" encoding="utf-8"?>
<p:tagLst xmlns:p="http://schemas.openxmlformats.org/presentationml/2006/main">
  <p:tag name="AS_UNIQUEID" val="5078"/>
</p:tagLst>
</file>

<file path=ppt/tags/tag401.xml><?xml version="1.0" encoding="utf-8"?>
<p:tagLst xmlns:p="http://schemas.openxmlformats.org/presentationml/2006/main">
  <p:tag name="AS_UNIQUEID" val="5079"/>
</p:tagLst>
</file>

<file path=ppt/tags/tag402.xml><?xml version="1.0" encoding="utf-8"?>
<p:tagLst xmlns:p="http://schemas.openxmlformats.org/presentationml/2006/main">
  <p:tag name="AS_UNIQUEID" val="5080"/>
</p:tagLst>
</file>

<file path=ppt/tags/tag403.xml><?xml version="1.0" encoding="utf-8"?>
<p:tagLst xmlns:p="http://schemas.openxmlformats.org/presentationml/2006/main">
  <p:tag name="AS_UNIQUEID" val="5081"/>
</p:tagLst>
</file>

<file path=ppt/tags/tag404.xml><?xml version="1.0" encoding="utf-8"?>
<p:tagLst xmlns:p="http://schemas.openxmlformats.org/presentationml/2006/main">
  <p:tag name="AS_UNIQUEID" val="5082"/>
</p:tagLst>
</file>

<file path=ppt/tags/tag405.xml><?xml version="1.0" encoding="utf-8"?>
<p:tagLst xmlns:p="http://schemas.openxmlformats.org/presentationml/2006/main">
  <p:tag name="AS_UNIQUEID" val="5083"/>
</p:tagLst>
</file>

<file path=ppt/tags/tag406.xml><?xml version="1.0" encoding="utf-8"?>
<p:tagLst xmlns:p="http://schemas.openxmlformats.org/presentationml/2006/main">
  <p:tag name="AS_UNIQUEID" val="5084"/>
</p:tagLst>
</file>

<file path=ppt/tags/tag40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08.xml><?xml version="1.0" encoding="utf-8"?>
<p:tagLst xmlns:p="http://schemas.openxmlformats.org/presentationml/2006/main">
  <p:tag name="AS_UNIQUEID" val="5085"/>
</p:tagLst>
</file>

<file path=ppt/tags/tag409.xml><?xml version="1.0" encoding="utf-8"?>
<p:tagLst xmlns:p="http://schemas.openxmlformats.org/presentationml/2006/main">
  <p:tag name="AS_UNIQUEID" val="5086"/>
</p:tagLst>
</file>

<file path=ppt/tags/tag41.xml><?xml version="1.0" encoding="utf-8"?>
<p:tagLst xmlns:p="http://schemas.openxmlformats.org/presentationml/2006/main">
  <p:tag name="AS_UNIQUEID" val="41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0.xml><?xml version="1.0" encoding="utf-8"?>
<p:tagLst xmlns:p="http://schemas.openxmlformats.org/presentationml/2006/main">
  <p:tag name="AS_UNIQUEID" val="5087"/>
</p:tagLst>
</file>

<file path=ppt/tags/tag411.xml><?xml version="1.0" encoding="utf-8"?>
<p:tagLst xmlns:p="http://schemas.openxmlformats.org/presentationml/2006/main">
  <p:tag name="AS_UNIQUEID" val="5088"/>
</p:tagLst>
</file>

<file path=ppt/tags/tag412.xml><?xml version="1.0" encoding="utf-8"?>
<p:tagLst xmlns:p="http://schemas.openxmlformats.org/presentationml/2006/main">
  <p:tag name="AS_UNIQUEID" val="5089"/>
</p:tagLst>
</file>

<file path=ppt/tags/tag413.xml><?xml version="1.0" encoding="utf-8"?>
<p:tagLst xmlns:p="http://schemas.openxmlformats.org/presentationml/2006/main">
  <p:tag name="AS_UNIQUEID" val="5090"/>
</p:tagLst>
</file>

<file path=ppt/tags/tag414.xml><?xml version="1.0" encoding="utf-8"?>
<p:tagLst xmlns:p="http://schemas.openxmlformats.org/presentationml/2006/main">
  <p:tag name="AS_UNIQUEID" val="5091"/>
</p:tagLst>
</file>

<file path=ppt/tags/tag415.xml><?xml version="1.0" encoding="utf-8"?>
<p:tagLst xmlns:p="http://schemas.openxmlformats.org/presentationml/2006/main">
  <p:tag name="AS_UNIQUEID" val="5092"/>
</p:tagLst>
</file>

<file path=ppt/tags/tag416.xml><?xml version="1.0" encoding="utf-8"?>
<p:tagLst xmlns:p="http://schemas.openxmlformats.org/presentationml/2006/main">
  <p:tag name="AS_UNIQUEID" val="5093"/>
</p:tagLst>
</file>

<file path=ppt/tags/tag417.xml><?xml version="1.0" encoding="utf-8"?>
<p:tagLst xmlns:p="http://schemas.openxmlformats.org/presentationml/2006/main">
  <p:tag name="AS_UNIQUEID" val="5094"/>
</p:tagLst>
</file>

<file path=ppt/tags/tag418.xml><?xml version="1.0" encoding="utf-8"?>
<p:tagLst xmlns:p="http://schemas.openxmlformats.org/presentationml/2006/main">
  <p:tag name="AS_UNIQUEID" val="5095"/>
</p:tagLst>
</file>

<file path=ppt/tags/tag419.xml><?xml version="1.0" encoding="utf-8"?>
<p:tagLst xmlns:p="http://schemas.openxmlformats.org/presentationml/2006/main">
  <p:tag name="AS_UNIQUEID" val="5096"/>
</p:tagLst>
</file>

<file path=ppt/tags/tag42.xml><?xml version="1.0" encoding="utf-8"?>
<p:tagLst xmlns:p="http://schemas.openxmlformats.org/presentationml/2006/main">
  <p:tag name="AS_UNIQUEID" val="41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0.xml><?xml version="1.0" encoding="utf-8"?>
<p:tagLst xmlns:p="http://schemas.openxmlformats.org/presentationml/2006/main">
  <p:tag name="AS_UNIQUEID" val="5097"/>
</p:tagLst>
</file>

<file path=ppt/tags/tag421.xml><?xml version="1.0" encoding="utf-8"?>
<p:tagLst xmlns:p="http://schemas.openxmlformats.org/presentationml/2006/main">
  <p:tag name="AS_UNIQUEID" val="5098"/>
</p:tagLst>
</file>

<file path=ppt/tags/tag422.xml><?xml version="1.0" encoding="utf-8"?>
<p:tagLst xmlns:p="http://schemas.openxmlformats.org/presentationml/2006/main">
  <p:tag name="AS_UNIQUEID" val="5099"/>
</p:tagLst>
</file>

<file path=ppt/tags/tag423.xml><?xml version="1.0" encoding="utf-8"?>
<p:tagLst xmlns:p="http://schemas.openxmlformats.org/presentationml/2006/main">
  <p:tag name="AS_UNIQUEID" val="5100"/>
</p:tagLst>
</file>

<file path=ppt/tags/tag424.xml><?xml version="1.0" encoding="utf-8"?>
<p:tagLst xmlns:p="http://schemas.openxmlformats.org/presentationml/2006/main">
  <p:tag name="AS_UNIQUEID" val="5101"/>
</p:tagLst>
</file>

<file path=ppt/tags/tag425.xml><?xml version="1.0" encoding="utf-8"?>
<p:tagLst xmlns:p="http://schemas.openxmlformats.org/presentationml/2006/main">
  <p:tag name="AS_UNIQUEID" val="5102"/>
</p:tagLst>
</file>

<file path=ppt/tags/tag426.xml><?xml version="1.0" encoding="utf-8"?>
<p:tagLst xmlns:p="http://schemas.openxmlformats.org/presentationml/2006/main">
  <p:tag name="AS_UNIQUEID" val="5103"/>
</p:tagLst>
</file>

<file path=ppt/tags/tag427.xml><?xml version="1.0" encoding="utf-8"?>
<p:tagLst xmlns:p="http://schemas.openxmlformats.org/presentationml/2006/main">
  <p:tag name="AS_UNIQUEID" val="5104"/>
</p:tagLst>
</file>

<file path=ppt/tags/tag428.xml><?xml version="1.0" encoding="utf-8"?>
<p:tagLst xmlns:p="http://schemas.openxmlformats.org/presentationml/2006/main">
  <p:tag name="AS_UNIQUEID" val="5105"/>
</p:tagLst>
</file>

<file path=ppt/tags/tag429.xml><?xml version="1.0" encoding="utf-8"?>
<p:tagLst xmlns:p="http://schemas.openxmlformats.org/presentationml/2006/main">
  <p:tag name="AS_UNIQUEID" val="5106"/>
</p:tagLst>
</file>

<file path=ppt/tags/tag43.xml><?xml version="1.0" encoding="utf-8"?>
<p:tagLst xmlns:p="http://schemas.openxmlformats.org/presentationml/2006/main">
  <p:tag name="AS_UNIQUEID" val="415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0.xml><?xml version="1.0" encoding="utf-8"?>
<p:tagLst xmlns:p="http://schemas.openxmlformats.org/presentationml/2006/main">
  <p:tag name="AS_UNIQUEID" val="5107"/>
</p:tagLst>
</file>

<file path=ppt/tags/tag431.xml><?xml version="1.0" encoding="utf-8"?>
<p:tagLst xmlns:p="http://schemas.openxmlformats.org/presentationml/2006/main">
  <p:tag name="AS_UNIQUEID" val="5108"/>
</p:tagLst>
</file>

<file path=ppt/tags/tag432.xml><?xml version="1.0" encoding="utf-8"?>
<p:tagLst xmlns:p="http://schemas.openxmlformats.org/presentationml/2006/main">
  <p:tag name="AS_UNIQUEID" val="5109"/>
</p:tagLst>
</file>

<file path=ppt/tags/tag433.xml><?xml version="1.0" encoding="utf-8"?>
<p:tagLst xmlns:p="http://schemas.openxmlformats.org/presentationml/2006/main">
  <p:tag name="AS_UNIQUEID" val="5110"/>
</p:tagLst>
</file>

<file path=ppt/tags/tag434.xml><?xml version="1.0" encoding="utf-8"?>
<p:tagLst xmlns:p="http://schemas.openxmlformats.org/presentationml/2006/main">
  <p:tag name="AS_UNIQUEID" val="5111"/>
</p:tagLst>
</file>

<file path=ppt/tags/tag435.xml><?xml version="1.0" encoding="utf-8"?>
<p:tagLst xmlns:p="http://schemas.openxmlformats.org/presentationml/2006/main">
  <p:tag name="AS_UNIQUEID" val="5112"/>
</p:tagLst>
</file>

<file path=ppt/tags/tag436.xml><?xml version="1.0" encoding="utf-8"?>
<p:tagLst xmlns:p="http://schemas.openxmlformats.org/presentationml/2006/main">
  <p:tag name="AS_UNIQUEID" val="5113"/>
</p:tagLst>
</file>

<file path=ppt/tags/tag437.xml><?xml version="1.0" encoding="utf-8"?>
<p:tagLst xmlns:p="http://schemas.openxmlformats.org/presentationml/2006/main">
  <p:tag name="AS_UNIQUEID" val="5114"/>
</p:tagLst>
</file>

<file path=ppt/tags/tag438.xml><?xml version="1.0" encoding="utf-8"?>
<p:tagLst xmlns:p="http://schemas.openxmlformats.org/presentationml/2006/main">
  <p:tag name="AS_UNIQUEID" val="5115"/>
</p:tagLst>
</file>

<file path=ppt/tags/tag439.xml><?xml version="1.0" encoding="utf-8"?>
<p:tagLst xmlns:p="http://schemas.openxmlformats.org/presentationml/2006/main">
  <p:tag name="AS_UNIQUEID" val="5116"/>
</p:tagLst>
</file>

<file path=ppt/tags/tag44.xml><?xml version="1.0" encoding="utf-8"?>
<p:tagLst xmlns:p="http://schemas.openxmlformats.org/presentationml/2006/main">
  <p:tag name="AS_UNIQUEID" val="4901"/>
</p:tagLst>
</file>

<file path=ppt/tags/tag440.xml><?xml version="1.0" encoding="utf-8"?>
<p:tagLst xmlns:p="http://schemas.openxmlformats.org/presentationml/2006/main">
  <p:tag name="AS_UNIQUEID" val="5117"/>
</p:tagLst>
</file>

<file path=ppt/tags/tag441.xml><?xml version="1.0" encoding="utf-8"?>
<p:tagLst xmlns:p="http://schemas.openxmlformats.org/presentationml/2006/main">
  <p:tag name="AS_UNIQUEID" val="5118"/>
</p:tagLst>
</file>

<file path=ppt/tags/tag442.xml><?xml version="1.0" encoding="utf-8"?>
<p:tagLst xmlns:p="http://schemas.openxmlformats.org/presentationml/2006/main">
  <p:tag name="AS_UNIQUEID" val="5119"/>
</p:tagLst>
</file>

<file path=ppt/tags/tag443.xml><?xml version="1.0" encoding="utf-8"?>
<p:tagLst xmlns:p="http://schemas.openxmlformats.org/presentationml/2006/main">
  <p:tag name="AS_UNIQUEID" val="5120"/>
</p:tagLst>
</file>

<file path=ppt/tags/tag444.xml><?xml version="1.0" encoding="utf-8"?>
<p:tagLst xmlns:p="http://schemas.openxmlformats.org/presentationml/2006/main">
  <p:tag name="AS_UNIQUEID" val="5121"/>
</p:tagLst>
</file>

<file path=ppt/tags/tag445.xml><?xml version="1.0" encoding="utf-8"?>
<p:tagLst xmlns:p="http://schemas.openxmlformats.org/presentationml/2006/main">
  <p:tag name="AS_UNIQUEID" val="5122"/>
</p:tagLst>
</file>

<file path=ppt/tags/tag446.xml><?xml version="1.0" encoding="utf-8"?>
<p:tagLst xmlns:p="http://schemas.openxmlformats.org/presentationml/2006/main">
  <p:tag name="AS_UNIQUEID" val="5123"/>
</p:tagLst>
</file>

<file path=ppt/tags/tag447.xml><?xml version="1.0" encoding="utf-8"?>
<p:tagLst xmlns:p="http://schemas.openxmlformats.org/presentationml/2006/main">
  <p:tag name="AS_UNIQUEID" val="5124"/>
</p:tagLst>
</file>

<file path=ppt/tags/tag448.xml><?xml version="1.0" encoding="utf-8"?>
<p:tagLst xmlns:p="http://schemas.openxmlformats.org/presentationml/2006/main">
  <p:tag name="AS_UNIQUEID" val="5125"/>
</p:tagLst>
</file>

<file path=ppt/tags/tag449.xml><?xml version="1.0" encoding="utf-8"?>
<p:tagLst xmlns:p="http://schemas.openxmlformats.org/presentationml/2006/main">
  <p:tag name="AS_UNIQUEID" val="5126"/>
</p:tagLst>
</file>

<file path=ppt/tags/tag45.xml><?xml version="1.0" encoding="utf-8"?>
<p:tagLst xmlns:p="http://schemas.openxmlformats.org/presentationml/2006/main">
  <p:tag name="AS_UNIQUEID" val="41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0.xml><?xml version="1.0" encoding="utf-8"?>
<p:tagLst xmlns:p="http://schemas.openxmlformats.org/presentationml/2006/main">
  <p:tag name="AS_UNIQUEID" val="5127"/>
</p:tagLst>
</file>

<file path=ppt/tags/tag451.xml><?xml version="1.0" encoding="utf-8"?>
<p:tagLst xmlns:p="http://schemas.openxmlformats.org/presentationml/2006/main">
  <p:tag name="AS_UNIQUEID" val="5128"/>
</p:tagLst>
</file>

<file path=ppt/tags/tag452.xml><?xml version="1.0" encoding="utf-8"?>
<p:tagLst xmlns:p="http://schemas.openxmlformats.org/presentationml/2006/main">
  <p:tag name="AS_UNIQUEID" val="5129"/>
</p:tagLst>
</file>

<file path=ppt/tags/tag453.xml><?xml version="1.0" encoding="utf-8"?>
<p:tagLst xmlns:p="http://schemas.openxmlformats.org/presentationml/2006/main">
  <p:tag name="AS_UNIQUEID" val="5130"/>
</p:tagLst>
</file>

<file path=ppt/tags/tag454.xml><?xml version="1.0" encoding="utf-8"?>
<p:tagLst xmlns:p="http://schemas.openxmlformats.org/presentationml/2006/main">
  <p:tag name="AS_UNIQUEID" val="5131"/>
</p:tagLst>
</file>

<file path=ppt/tags/tag455.xml><?xml version="1.0" encoding="utf-8"?>
<p:tagLst xmlns:p="http://schemas.openxmlformats.org/presentationml/2006/main">
  <p:tag name="AS_UNIQUEID" val="5132"/>
</p:tagLst>
</file>

<file path=ppt/tags/tag456.xml><?xml version="1.0" encoding="utf-8"?>
<p:tagLst xmlns:p="http://schemas.openxmlformats.org/presentationml/2006/main">
  <p:tag name="AS_UNIQUEID" val="5133"/>
</p:tagLst>
</file>

<file path=ppt/tags/tag457.xml><?xml version="1.0" encoding="utf-8"?>
<p:tagLst xmlns:p="http://schemas.openxmlformats.org/presentationml/2006/main">
  <p:tag name="AS_UNIQUEID" val="5134"/>
</p:tagLst>
</file>

<file path=ppt/tags/tag458.xml><?xml version="1.0" encoding="utf-8"?>
<p:tagLst xmlns:p="http://schemas.openxmlformats.org/presentationml/2006/main">
  <p:tag name="AS_UNIQUEID" val="5135"/>
</p:tagLst>
</file>

<file path=ppt/tags/tag459.xml><?xml version="1.0" encoding="utf-8"?>
<p:tagLst xmlns:p="http://schemas.openxmlformats.org/presentationml/2006/main">
  <p:tag name="AS_UNIQUEID" val="5136"/>
</p:tagLst>
</file>

<file path=ppt/tags/tag46.xml><?xml version="1.0" encoding="utf-8"?>
<p:tagLst xmlns:p="http://schemas.openxmlformats.org/presentationml/2006/main">
  <p:tag name="AS_UNIQUEID" val="41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0.xml><?xml version="1.0" encoding="utf-8"?>
<p:tagLst xmlns:p="http://schemas.openxmlformats.org/presentationml/2006/main">
  <p:tag name="AS_UNIQUEID" val="5137"/>
</p:tagLst>
</file>

<file path=ppt/tags/tag461.xml><?xml version="1.0" encoding="utf-8"?>
<p:tagLst xmlns:p="http://schemas.openxmlformats.org/presentationml/2006/main">
  <p:tag name="AS_UNIQUEID" val="5138"/>
</p:tagLst>
</file>

<file path=ppt/tags/tag462.xml><?xml version="1.0" encoding="utf-8"?>
<p:tagLst xmlns:p="http://schemas.openxmlformats.org/presentationml/2006/main">
  <p:tag name="AS_UNIQUEID" val="5139"/>
</p:tagLst>
</file>

<file path=ppt/tags/tag463.xml><?xml version="1.0" encoding="utf-8"?>
<p:tagLst xmlns:p="http://schemas.openxmlformats.org/presentationml/2006/main">
  <p:tag name="AS_UNIQUEID" val="5140"/>
</p:tagLst>
</file>

<file path=ppt/tags/tag464.xml><?xml version="1.0" encoding="utf-8"?>
<p:tagLst xmlns:p="http://schemas.openxmlformats.org/presentationml/2006/main">
  <p:tag name="AS_UNIQUEID" val="5141"/>
</p:tagLst>
</file>

<file path=ppt/tags/tag465.xml><?xml version="1.0" encoding="utf-8"?>
<p:tagLst xmlns:p="http://schemas.openxmlformats.org/presentationml/2006/main">
  <p:tag name="AS_UNIQUEID" val="5142"/>
</p:tagLst>
</file>

<file path=ppt/tags/tag466.xml><?xml version="1.0" encoding="utf-8"?>
<p:tagLst xmlns:p="http://schemas.openxmlformats.org/presentationml/2006/main">
  <p:tag name="AS_UNIQUEID" val="5143"/>
</p:tagLst>
</file>

<file path=ppt/tags/tag467.xml><?xml version="1.0" encoding="utf-8"?>
<p:tagLst xmlns:p="http://schemas.openxmlformats.org/presentationml/2006/main">
  <p:tag name="AS_UNIQUEID" val="5144"/>
</p:tagLst>
</file>

<file path=ppt/tags/tag468.xml><?xml version="1.0" encoding="utf-8"?>
<p:tagLst xmlns:p="http://schemas.openxmlformats.org/presentationml/2006/main">
  <p:tag name="AS_UNIQUEID" val="5145"/>
</p:tagLst>
</file>

<file path=ppt/tags/tag469.xml><?xml version="1.0" encoding="utf-8"?>
<p:tagLst xmlns:p="http://schemas.openxmlformats.org/presentationml/2006/main">
  <p:tag name="AS_UNIQUEID" val="1725"/>
</p:tagLst>
</file>

<file path=ppt/tags/tag47.xml><?xml version="1.0" encoding="utf-8"?>
<p:tagLst xmlns:p="http://schemas.openxmlformats.org/presentationml/2006/main">
  <p:tag name="AS_UNIQUEID" val="41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0.xml><?xml version="1.0" encoding="utf-8"?>
<p:tagLst xmlns:p="http://schemas.openxmlformats.org/presentationml/2006/main">
  <p:tag name="AS_UNIQUEID" val="172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71.xml><?xml version="1.0" encoding="utf-8"?>
<p:tagLst xmlns:p="http://schemas.openxmlformats.org/presentationml/2006/main">
  <p:tag name="AS_UNIQUEID" val="1727"/>
  <p:tag name="KSO_WM_BEAUTIFY_FLAG" val=""/>
</p:tagLst>
</file>

<file path=ppt/tags/tag472.xml><?xml version="1.0" encoding="utf-8"?>
<p:tagLst xmlns:p="http://schemas.openxmlformats.org/presentationml/2006/main">
  <p:tag name="AS_UNIQUEID" val="1728"/>
</p:tagLst>
</file>

<file path=ppt/tags/tag473.xml><?xml version="1.0" encoding="utf-8"?>
<p:tagLst xmlns:p="http://schemas.openxmlformats.org/presentationml/2006/main">
  <p:tag name="AS_UNIQUEID" val="1729"/>
  <p:tag name="KSO_WM_BEAUTIFY_FLAG" val=""/>
</p:tagLst>
</file>

<file path=ppt/tags/tag474.xml><?xml version="1.0" encoding="utf-8"?>
<p:tagLst xmlns:p="http://schemas.openxmlformats.org/presentationml/2006/main">
  <p:tag name="AS_UNIQUEID" val="1731"/>
  <p:tag name="KSO_WM_BEAUTIFY_FLAG" val=""/>
</p:tagLst>
</file>

<file path=ppt/tags/tag475.xml><?xml version="1.0" encoding="utf-8"?>
<p:tagLst xmlns:p="http://schemas.openxmlformats.org/presentationml/2006/main">
  <p:tag name="AS_UNIQUEID" val="1732"/>
  <p:tag name="KSO_WM_BEAUTIFY_FLAG" val=""/>
</p:tagLst>
</file>

<file path=ppt/tags/tag476.xml><?xml version="1.0" encoding="utf-8"?>
<p:tagLst xmlns:p="http://schemas.openxmlformats.org/presentationml/2006/main">
  <p:tag name="AS_UNIQUEID" val="5146"/>
</p:tagLst>
</file>

<file path=ppt/tags/tag477.xml><?xml version="1.0" encoding="utf-8"?>
<p:tagLst xmlns:p="http://schemas.openxmlformats.org/presentationml/2006/main">
  <p:tag name="AS_UNIQUEID" val="5147"/>
</p:tagLst>
</file>

<file path=ppt/tags/tag478.xml><?xml version="1.0" encoding="utf-8"?>
<p:tagLst xmlns:p="http://schemas.openxmlformats.org/presentationml/2006/main">
  <p:tag name="AS_UNIQUEID" val="4806"/>
</p:tagLst>
</file>

<file path=ppt/tags/tag479.xml><?xml version="1.0" encoding="utf-8"?>
<p:tagLst xmlns:p="http://schemas.openxmlformats.org/presentationml/2006/main">
  <p:tag name="AS_UNIQUEID" val="4808"/>
</p:tagLst>
</file>

<file path=ppt/tags/tag48.xml><?xml version="1.0" encoding="utf-8"?>
<p:tagLst xmlns:p="http://schemas.openxmlformats.org/presentationml/2006/main">
  <p:tag name="AS_UNIQUEID" val="41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480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81.xml><?xml version="1.0" encoding="utf-8"?>
<p:tagLst xmlns:p="http://schemas.openxmlformats.org/presentationml/2006/main">
  <p:tag name="AS_UNIQUEID" val="4811"/>
</p:tagLst>
</file>

<file path=ppt/tags/tag482.xml><?xml version="1.0" encoding="utf-8"?>
<p:tagLst xmlns:p="http://schemas.openxmlformats.org/presentationml/2006/main">
  <p:tag name="AS_UNIQUEID" val="4812"/>
  <p:tag name="KSO_WM_BEAUTIFY_FLAG" val=""/>
</p:tagLst>
</file>

<file path=ppt/tags/tag483.xml><?xml version="1.0" encoding="utf-8"?>
<p:tagLst xmlns:p="http://schemas.openxmlformats.org/presentationml/2006/main">
  <p:tag name="AS_UNIQUEID" val="4814"/>
  <p:tag name="KSO_WM_BEAUTIFY_FLAG" val=""/>
</p:tagLst>
</file>

<file path=ppt/tags/tag484.xml><?xml version="1.0" encoding="utf-8"?>
<p:tagLst xmlns:p="http://schemas.openxmlformats.org/presentationml/2006/main">
  <p:tag name="AS_UNIQUEID" val="4815"/>
  <p:tag name="KSO_WM_BEAUTIFY_FLAG" val=""/>
</p:tagLst>
</file>

<file path=ppt/tags/tag485.xml><?xml version="1.0" encoding="utf-8"?>
<p:tagLst xmlns:p="http://schemas.openxmlformats.org/presentationml/2006/main">
  <p:tag name="AS_UNIQUEID" val="4821"/>
</p:tagLst>
</file>

<file path=ppt/tags/tag486.xml><?xml version="1.0" encoding="utf-8"?>
<p:tagLst xmlns:p="http://schemas.openxmlformats.org/presentationml/2006/main">
  <p:tag name="AS_UNIQUEID" val="5148"/>
</p:tagLst>
</file>

<file path=ppt/tags/tag487.xml><?xml version="1.0" encoding="utf-8"?>
<p:tagLst xmlns:p="http://schemas.openxmlformats.org/presentationml/2006/main">
  <p:tag name="AS_UNIQUEID" val="4847"/>
  <p:tag name="KSO_WM_BEAUTIFY_FLAG" val=""/>
</p:tagLst>
</file>

<file path=ppt/tags/tag488.xml><?xml version="1.0" encoding="utf-8"?>
<p:tagLst xmlns:p="http://schemas.openxmlformats.org/presentationml/2006/main">
  <p:tag name="AS_UNIQUEID" val="4846"/>
  <p:tag name="KSO_WM_BEAUTIFY_FLAG" val=""/>
</p:tagLst>
</file>

<file path=ppt/tags/tag489.xml><?xml version="1.0" encoding="utf-8"?>
<p:tagLst xmlns:p="http://schemas.openxmlformats.org/presentationml/2006/main">
  <p:tag name="AS_UNIQUEID" val="5149"/>
</p:tagLst>
</file>

<file path=ppt/tags/tag49.xml><?xml version="1.0" encoding="utf-8"?>
<p:tagLst xmlns:p="http://schemas.openxmlformats.org/presentationml/2006/main">
  <p:tag name="AS_UNIQUEID" val="41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5177"/>
</p:tagLst>
</file>

<file path=ppt/tags/tag49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92.xml><?xml version="1.0" encoding="utf-8"?>
<p:tagLst xmlns:p="http://schemas.openxmlformats.org/presentationml/2006/main">
  <p:tag name="AS_UNIQUEID" val="5150"/>
</p:tagLst>
</file>

<file path=ppt/tags/tag493.xml><?xml version="1.0" encoding="utf-8"?>
<p:tagLst xmlns:p="http://schemas.openxmlformats.org/presentationml/2006/main">
  <p:tag name="AS_UNIQUEID" val="5151"/>
</p:tagLst>
</file>

<file path=ppt/tags/tag494.xml><?xml version="1.0" encoding="utf-8"?>
<p:tagLst xmlns:p="http://schemas.openxmlformats.org/presentationml/2006/main">
  <p:tag name="AS_UNIQUEID" val="5152"/>
</p:tagLst>
</file>

<file path=ppt/tags/tag495.xml><?xml version="1.0" encoding="utf-8"?>
<p:tagLst xmlns:p="http://schemas.openxmlformats.org/presentationml/2006/main">
  <p:tag name="AS_UNIQUEID" val="5153"/>
</p:tagLst>
</file>

<file path=ppt/tags/tag496.xml><?xml version="1.0" encoding="utf-8"?>
<p:tagLst xmlns:p="http://schemas.openxmlformats.org/presentationml/2006/main">
  <p:tag name="AS_UNIQUEID" val="5154"/>
</p:tagLst>
</file>

<file path=ppt/tags/tag497.xml><?xml version="1.0" encoding="utf-8"?>
<p:tagLst xmlns:p="http://schemas.openxmlformats.org/presentationml/2006/main">
  <p:tag name="AS_UNIQUEID" val="5155"/>
</p:tagLst>
</file>

<file path=ppt/tags/tag498.xml><?xml version="1.0" encoding="utf-8"?>
<p:tagLst xmlns:p="http://schemas.openxmlformats.org/presentationml/2006/main">
  <p:tag name="AS_UNIQUEID" val="5156"/>
</p:tagLst>
</file>

<file path=ppt/tags/tag499.xml><?xml version="1.0" encoding="utf-8"?>
<p:tagLst xmlns:p="http://schemas.openxmlformats.org/presentationml/2006/main">
  <p:tag name="AS_UNIQUEID" val="5157"/>
</p:tagLst>
</file>

<file path=ppt/tags/tag5.xml><?xml version="1.0" encoding="utf-8"?>
<p:tagLst xmlns:p="http://schemas.openxmlformats.org/presentationml/2006/main">
  <p:tag name="AS_UNIQUEID" val="41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416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0.xml><?xml version="1.0" encoding="utf-8"?>
<p:tagLst xmlns:p="http://schemas.openxmlformats.org/presentationml/2006/main">
  <p:tag name="AS_UNIQUEID" val="5158"/>
</p:tagLst>
</file>

<file path=ppt/tags/tag501.xml><?xml version="1.0" encoding="utf-8"?>
<p:tagLst xmlns:p="http://schemas.openxmlformats.org/presentationml/2006/main">
  <p:tag name="AS_UNIQUEID" val="5159"/>
</p:tagLst>
</file>

<file path=ppt/tags/tag502.xml><?xml version="1.0" encoding="utf-8"?>
<p:tagLst xmlns:p="http://schemas.openxmlformats.org/presentationml/2006/main">
  <p:tag name="AS_UNIQUEID" val="5160"/>
</p:tagLst>
</file>

<file path=ppt/tags/tag503.xml><?xml version="1.0" encoding="utf-8"?>
<p:tagLst xmlns:p="http://schemas.openxmlformats.org/presentationml/2006/main">
  <p:tag name="AS_UNIQUEID" val="5161"/>
</p:tagLst>
</file>

<file path=ppt/tags/tag504.xml><?xml version="1.0" encoding="utf-8"?>
<p:tagLst xmlns:p="http://schemas.openxmlformats.org/presentationml/2006/main">
  <p:tag name="AS_UNIQUEID" val="4808"/>
</p:tagLst>
</file>

<file path=ppt/tags/tag505.xml><?xml version="1.0" encoding="utf-8"?>
<p:tagLst xmlns:p="http://schemas.openxmlformats.org/presentationml/2006/main">
  <p:tag name="AS_UNIQUEID" val="480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06.xml><?xml version="1.0" encoding="utf-8"?>
<p:tagLst xmlns:p="http://schemas.openxmlformats.org/presentationml/2006/main">
  <p:tag name="AS_UNIQUEID" val="4811"/>
</p:tagLst>
</file>

<file path=ppt/tags/tag507.xml><?xml version="1.0" encoding="utf-8"?>
<p:tagLst xmlns:p="http://schemas.openxmlformats.org/presentationml/2006/main">
  <p:tag name="AS_UNIQUEID" val="4812"/>
  <p:tag name="KSO_WM_BEAUTIFY_FLAG" val=""/>
</p:tagLst>
</file>

<file path=ppt/tags/tag508.xml><?xml version="1.0" encoding="utf-8"?>
<p:tagLst xmlns:p="http://schemas.openxmlformats.org/presentationml/2006/main">
  <p:tag name="AS_UNIQUEID" val="4814"/>
  <p:tag name="KSO_WM_BEAUTIFY_FLAG" val=""/>
</p:tagLst>
</file>

<file path=ppt/tags/tag509.xml><?xml version="1.0" encoding="utf-8"?>
<p:tagLst xmlns:p="http://schemas.openxmlformats.org/presentationml/2006/main">
  <p:tag name="AS_UNIQUEID" val="4815"/>
  <p:tag name="KSO_WM_BEAUTIFY_FLAG" val=""/>
</p:tagLst>
</file>

<file path=ppt/tags/tag51.xml><?xml version="1.0" encoding="utf-8"?>
<p:tagLst xmlns:p="http://schemas.openxmlformats.org/presentationml/2006/main">
  <p:tag name="AS_UNIQUEID" val="4902"/>
</p:tagLst>
</file>

<file path=ppt/tags/tag510.xml><?xml version="1.0" encoding="utf-8"?>
<p:tagLst xmlns:p="http://schemas.openxmlformats.org/presentationml/2006/main">
  <p:tag name="AS_UNIQUEID" val="5162"/>
</p:tagLst>
</file>

<file path=ppt/tags/tag511.xml><?xml version="1.0" encoding="utf-8"?>
<p:tagLst xmlns:p="http://schemas.openxmlformats.org/presentationml/2006/main">
  <p:tag name="AS_UNIQUEID" val="5163"/>
</p:tagLst>
</file>

<file path=ppt/tags/tag512.xml><?xml version="1.0" encoding="utf-8"?>
<p:tagLst xmlns:p="http://schemas.openxmlformats.org/presentationml/2006/main">
  <p:tag name="AS_UNIQUEID" val="5164"/>
</p:tagLst>
</file>

<file path=ppt/tags/tag513.xml><?xml version="1.0" encoding="utf-8"?>
<p:tagLst xmlns:p="http://schemas.openxmlformats.org/presentationml/2006/main">
  <p:tag name="AS_UNIQUEID" val="5165"/>
</p:tagLst>
</file>

<file path=ppt/tags/tag514.xml><?xml version="1.0" encoding="utf-8"?>
<p:tagLst xmlns:p="http://schemas.openxmlformats.org/presentationml/2006/main">
  <p:tag name="AS_UNIQUEID" val="5166"/>
</p:tagLst>
</file>

<file path=ppt/tags/tag515.xml><?xml version="1.0" encoding="utf-8"?>
<p:tagLst xmlns:p="http://schemas.openxmlformats.org/presentationml/2006/main">
  <p:tag name="AS_UNIQUEID" val="5167"/>
</p:tagLst>
</file>

<file path=ppt/tags/tag516.xml><?xml version="1.0" encoding="utf-8"?>
<p:tagLst xmlns:p="http://schemas.openxmlformats.org/presentationml/2006/main">
  <p:tag name="AS_UNIQUEID" val="5168"/>
</p:tagLst>
</file>

<file path=ppt/tags/tag517.xml><?xml version="1.0" encoding="utf-8"?>
<p:tagLst xmlns:p="http://schemas.openxmlformats.org/presentationml/2006/main">
  <p:tag name="AS_UNIQUEID" val="4808"/>
</p:tagLst>
</file>

<file path=ppt/tags/tag518.xml><?xml version="1.0" encoding="utf-8"?>
<p:tagLst xmlns:p="http://schemas.openxmlformats.org/presentationml/2006/main">
  <p:tag name="AS_UNIQUEID" val="480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19.xml><?xml version="1.0" encoding="utf-8"?>
<p:tagLst xmlns:p="http://schemas.openxmlformats.org/presentationml/2006/main">
  <p:tag name="AS_UNIQUEID" val="4811"/>
</p:tagLst>
</file>

<file path=ppt/tags/tag52.xml><?xml version="1.0" encoding="utf-8"?>
<p:tagLst xmlns:p="http://schemas.openxmlformats.org/presentationml/2006/main">
  <p:tag name="AS_UNIQUEID" val="41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0.xml><?xml version="1.0" encoding="utf-8"?>
<p:tagLst xmlns:p="http://schemas.openxmlformats.org/presentationml/2006/main">
  <p:tag name="AS_UNIQUEID" val="4812"/>
  <p:tag name="KSO_WM_BEAUTIFY_FLAG" val=""/>
</p:tagLst>
</file>

<file path=ppt/tags/tag521.xml><?xml version="1.0" encoding="utf-8"?>
<p:tagLst xmlns:p="http://schemas.openxmlformats.org/presentationml/2006/main">
  <p:tag name="AS_UNIQUEID" val="4814"/>
  <p:tag name="KSO_WM_BEAUTIFY_FLAG" val=""/>
</p:tagLst>
</file>

<file path=ppt/tags/tag522.xml><?xml version="1.0" encoding="utf-8"?>
<p:tagLst xmlns:p="http://schemas.openxmlformats.org/presentationml/2006/main">
  <p:tag name="AS_UNIQUEID" val="4815"/>
  <p:tag name="KSO_WM_BEAUTIFY_FLAG" val=""/>
</p:tagLst>
</file>

<file path=ppt/tags/tag523.xml><?xml version="1.0" encoding="utf-8"?>
<p:tagLst xmlns:p="http://schemas.openxmlformats.org/presentationml/2006/main">
  <p:tag name="AS_UNIQUEID" val="5169"/>
</p:tagLst>
</file>

<file path=ppt/tags/tag524.xml><?xml version="1.0" encoding="utf-8"?>
<p:tagLst xmlns:p="http://schemas.openxmlformats.org/presentationml/2006/main">
  <p:tag name="AS_UNIQUEID" val="5170"/>
</p:tagLst>
</file>

<file path=ppt/tags/tag525.xml><?xml version="1.0" encoding="utf-8"?>
<p:tagLst xmlns:p="http://schemas.openxmlformats.org/presentationml/2006/main">
  <p:tag name="AS_UNIQUEID" val="4886"/>
</p:tagLst>
</file>

<file path=ppt/tags/tag526.xml><?xml version="1.0" encoding="utf-8"?>
<p:tagLst xmlns:p="http://schemas.openxmlformats.org/presentationml/2006/main">
  <p:tag name="AS_UNIQUEID" val="488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27.xml><?xml version="1.0" encoding="utf-8"?>
<p:tagLst xmlns:p="http://schemas.openxmlformats.org/presentationml/2006/main">
  <p:tag name="AS_UNIQUEID" val="4889"/>
</p:tagLst>
</file>

<file path=ppt/tags/tag528.xml><?xml version="1.0" encoding="utf-8"?>
<p:tagLst xmlns:p="http://schemas.openxmlformats.org/presentationml/2006/main">
  <p:tag name="AS_UNIQUEID" val="4890"/>
  <p:tag name="KSO_WM_BEAUTIFY_FLAG" val=""/>
</p:tagLst>
</file>

<file path=ppt/tags/tag529.xml><?xml version="1.0" encoding="utf-8"?>
<p:tagLst xmlns:p="http://schemas.openxmlformats.org/presentationml/2006/main">
  <p:tag name="AS_UNIQUEID" val="4892"/>
  <p:tag name="KSO_WM_BEAUTIFY_FLAG" val=""/>
</p:tagLst>
</file>

<file path=ppt/tags/tag53.xml><?xml version="1.0" encoding="utf-8"?>
<p:tagLst xmlns:p="http://schemas.openxmlformats.org/presentationml/2006/main">
  <p:tag name="AS_UNIQUEID" val="41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0.xml><?xml version="1.0" encoding="utf-8"?>
<p:tagLst xmlns:p="http://schemas.openxmlformats.org/presentationml/2006/main">
  <p:tag name="AS_UNIQUEID" val="4893"/>
  <p:tag name="KSO_WM_BEAUTIFY_FLAG" val=""/>
</p:tagLst>
</file>

<file path=ppt/tags/tag531.xml><?xml version="1.0" encoding="utf-8"?>
<p:tagLst xmlns:p="http://schemas.openxmlformats.org/presentationml/2006/main">
  <p:tag name="AS_UNIQUEID" val="5171"/>
</p:tagLst>
</file>

<file path=ppt/tags/tag532.xml><?xml version="1.0" encoding="utf-8"?>
<p:tagLst xmlns:p="http://schemas.openxmlformats.org/presentationml/2006/main">
  <p:tag name="AS_UNIQUEID" val="5172"/>
</p:tagLst>
</file>

<file path=ppt/tags/tag53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34.xml><?xml version="1.0" encoding="utf-8"?>
<p:tagLst xmlns:p="http://schemas.openxmlformats.org/presentationml/2006/main">
  <p:tag name="AS_UNIQUEID" val="5173"/>
</p:tagLst>
</file>

<file path=ppt/tags/tag535.xml><?xml version="1.0" encoding="utf-8"?>
<p:tagLst xmlns:p="http://schemas.openxmlformats.org/presentationml/2006/main">
  <p:tag name="AS_UNIQUEID" val="5174"/>
</p:tagLst>
</file>

<file path=ppt/tags/tag536.xml><?xml version="1.0" encoding="utf-8"?>
<p:tagLst xmlns:p="http://schemas.openxmlformats.org/presentationml/2006/main">
  <p:tag name="AS_UNIQUEID" val="5175"/>
</p:tagLst>
</file>

<file path=ppt/tags/tag537.xml><?xml version="1.0" encoding="utf-8"?>
<p:tagLst xmlns:p="http://schemas.openxmlformats.org/presentationml/2006/main">
  <p:tag name="AS_UNIQUEID" val="5176"/>
</p:tagLst>
</file>

<file path=ppt/tags/tag538.xml><?xml version="1.0" encoding="utf-8"?>
<p:tagLst xmlns:p="http://schemas.openxmlformats.org/presentationml/2006/main">
  <p:tag name="AS_OS" val="Unix 3.10 unknown"/>
  <p:tag name="AS_RELEASE_DATE" val="2023.03.31"/>
  <p:tag name="AS_TITLE" val="Aspose.Slides for Java"/>
  <p:tag name="AS_VERSION" val="23.3"/>
  <p:tag name="COMMONDATA" val="eyJoZGlkIjoiMmVjMGRmNjg5ZmVmYzZiZTVjODU2YjU0NzBkYjEyNzMifQ=="/>
  <p:tag name="KSO_WPP_MARK_KEY" val="148df003-f7b2-4a49-8975-0820c5ec46c9"/>
</p:tagLst>
</file>

<file path=ppt/tags/tag54.xml><?xml version="1.0" encoding="utf-8"?>
<p:tagLst xmlns:p="http://schemas.openxmlformats.org/presentationml/2006/main">
  <p:tag name="AS_UNIQUEID" val="41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41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417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4903"/>
</p:tagLst>
</file>

<file path=ppt/tags/tag58.xml><?xml version="1.0" encoding="utf-8"?>
<p:tagLst xmlns:p="http://schemas.openxmlformats.org/presentationml/2006/main">
  <p:tag name="AS_UNIQUEID" val="41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41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412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41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417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4904"/>
</p:tagLst>
</file>

<file path=ppt/tags/tag63.xml><?xml version="1.0" encoding="utf-8"?>
<p:tagLst xmlns:p="http://schemas.openxmlformats.org/presentationml/2006/main">
  <p:tag name="AS_UNIQUEID" val="41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41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41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41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418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4905"/>
</p:tagLst>
</file>

<file path=ppt/tags/tag69.xml><?xml version="1.0" encoding="utf-8"?>
<p:tagLst xmlns:p="http://schemas.openxmlformats.org/presentationml/2006/main">
  <p:tag name="AS_UNIQUEID" val="4184"/>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4895"/>
</p:tagLst>
</file>

<file path=ppt/tags/tag70.xml><?xml version="1.0" encoding="utf-8"?>
<p:tagLst xmlns:p="http://schemas.openxmlformats.org/presentationml/2006/main">
  <p:tag name="AS_UNIQUEID" val="4185"/>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41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41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418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4189"/>
</p:tagLst>
</file>

<file path=ppt/tags/tag75.xml><?xml version="1.0" encoding="utf-8"?>
<p:tagLst xmlns:p="http://schemas.openxmlformats.org/presentationml/2006/main">
  <p:tag name="AS_UNIQUEID" val="4906"/>
</p:tagLst>
</file>

<file path=ppt/tags/tag7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7.xml><?xml version="1.0" encoding="utf-8"?>
<p:tagLst xmlns:p="http://schemas.openxmlformats.org/presentationml/2006/main">
  <p:tag name="AS_UNIQUEID" val="4907"/>
</p:tagLst>
</file>

<file path=ppt/tags/tag78.xml><?xml version="1.0" encoding="utf-8"?>
<p:tagLst xmlns:p="http://schemas.openxmlformats.org/presentationml/2006/main">
  <p:tag name="AS_UNIQUEID" val="4908"/>
</p:tagLst>
</file>

<file path=ppt/tags/tag79.xml><?xml version="1.0" encoding="utf-8"?>
<p:tagLst xmlns:p="http://schemas.openxmlformats.org/presentationml/2006/main">
  <p:tag name="AS_UNIQUEID" val="4909"/>
</p:tagLst>
</file>

<file path=ppt/tags/tag8.xml><?xml version="1.0" encoding="utf-8"?>
<p:tagLst xmlns:p="http://schemas.openxmlformats.org/presentationml/2006/main">
  <p:tag name="AS_UNIQUEID" val="41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4910"/>
</p:tagLst>
</file>

<file path=ppt/tags/tag81.xml><?xml version="1.0" encoding="utf-8"?>
<p:tagLst xmlns:p="http://schemas.openxmlformats.org/presentationml/2006/main">
  <p:tag name="AS_UNIQUEID" val="4911"/>
</p:tagLst>
</file>

<file path=ppt/tags/tag82.xml><?xml version="1.0" encoding="utf-8"?>
<p:tagLst xmlns:p="http://schemas.openxmlformats.org/presentationml/2006/main">
  <p:tag name="AS_UNIQUEID" val="4912"/>
</p:tagLst>
</file>

<file path=ppt/tags/tag83.xml><?xml version="1.0" encoding="utf-8"?>
<p:tagLst xmlns:p="http://schemas.openxmlformats.org/presentationml/2006/main">
  <p:tag name="AS_UNIQUEID" val="4913"/>
</p:tagLst>
</file>

<file path=ppt/tags/tag84.xml><?xml version="1.0" encoding="utf-8"?>
<p:tagLst xmlns:p="http://schemas.openxmlformats.org/presentationml/2006/main">
  <p:tag name="AS_UNIQUEID" val="4914"/>
</p:tagLst>
</file>

<file path=ppt/tags/tag85.xml><?xml version="1.0" encoding="utf-8"?>
<p:tagLst xmlns:p="http://schemas.openxmlformats.org/presentationml/2006/main">
  <p:tag name="AS_UNIQUEID" val="4915"/>
</p:tagLst>
</file>

<file path=ppt/tags/tag86.xml><?xml version="1.0" encoding="utf-8"?>
<p:tagLst xmlns:p="http://schemas.openxmlformats.org/presentationml/2006/main">
  <p:tag name="AS_UNIQUEID" val="4916"/>
</p:tagLst>
</file>

<file path=ppt/tags/tag87.xml><?xml version="1.0" encoding="utf-8"?>
<p:tagLst xmlns:p="http://schemas.openxmlformats.org/presentationml/2006/main">
  <p:tag name="AS_UNIQUEID" val="4917"/>
</p:tagLst>
</file>

<file path=ppt/tags/tag88.xml><?xml version="1.0" encoding="utf-8"?>
<p:tagLst xmlns:p="http://schemas.openxmlformats.org/presentationml/2006/main">
  <p:tag name="AS_UNIQUEID" val="4918"/>
</p:tagLst>
</file>

<file path=ppt/tags/tag89.xml><?xml version="1.0" encoding="utf-8"?>
<p:tagLst xmlns:p="http://schemas.openxmlformats.org/presentationml/2006/main">
  <p:tag name="AS_UNIQUEID" val="4919"/>
</p:tagLst>
</file>

<file path=ppt/tags/tag9.xml><?xml version="1.0" encoding="utf-8"?>
<p:tagLst xmlns:p="http://schemas.openxmlformats.org/presentationml/2006/main">
  <p:tag name="AS_UNIQUEID" val="41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4920"/>
</p:tagLst>
</file>

<file path=ppt/tags/tag91.xml><?xml version="1.0" encoding="utf-8"?>
<p:tagLst xmlns:p="http://schemas.openxmlformats.org/presentationml/2006/main">
  <p:tag name="AS_UNIQUEID" val="4921"/>
</p:tagLst>
</file>

<file path=ppt/tags/tag92.xml><?xml version="1.0" encoding="utf-8"?>
<p:tagLst xmlns:p="http://schemas.openxmlformats.org/presentationml/2006/main">
  <p:tag name="AS_UNIQUEID" val="4922"/>
</p:tagLst>
</file>

<file path=ppt/tags/tag93.xml><?xml version="1.0" encoding="utf-8"?>
<p:tagLst xmlns:p="http://schemas.openxmlformats.org/presentationml/2006/main">
  <p:tag name="AS_UNIQUEID" val="4923"/>
</p:tagLst>
</file>

<file path=ppt/tags/tag94.xml><?xml version="1.0" encoding="utf-8"?>
<p:tagLst xmlns:p="http://schemas.openxmlformats.org/presentationml/2006/main">
  <p:tag name="AS_UNIQUEID" val="4924"/>
</p:tagLst>
</file>

<file path=ppt/tags/tag95.xml><?xml version="1.0" encoding="utf-8"?>
<p:tagLst xmlns:p="http://schemas.openxmlformats.org/presentationml/2006/main">
  <p:tag name="AS_UNIQUEID" val="4925"/>
</p:tagLst>
</file>

<file path=ppt/tags/tag96.xml><?xml version="1.0" encoding="utf-8"?>
<p:tagLst xmlns:p="http://schemas.openxmlformats.org/presentationml/2006/main">
  <p:tag name="AS_UNIQUEID" val="4926"/>
</p:tagLst>
</file>

<file path=ppt/tags/tag97.xml><?xml version="1.0" encoding="utf-8"?>
<p:tagLst xmlns:p="http://schemas.openxmlformats.org/presentationml/2006/main">
  <p:tag name="AS_UNIQUEID" val="4927"/>
</p:tagLst>
</file>

<file path=ppt/tags/tag98.xml><?xml version="1.0" encoding="utf-8"?>
<p:tagLst xmlns:p="http://schemas.openxmlformats.org/presentationml/2006/main">
  <p:tag name="AS_UNIQUEID" val="4928"/>
</p:tagLst>
</file>

<file path=ppt/tags/tag99.xml><?xml version="1.0" encoding="utf-8"?>
<p:tagLst xmlns:p="http://schemas.openxmlformats.org/presentationml/2006/main">
  <p:tag name="AS_UNIQUEID" val="4929"/>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156</Paragraphs>
  <Slides>21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微软雅黑</vt:lpstr>
      <vt:lpstr>Wingdings</vt:lpstr>
      <vt:lpstr>Calibri</vt:lpstr>
      <vt:lpstr>Calibri Light</vt:lpstr>
      <vt:lpstr>Times New Roman</vt:lpstr>
      <vt:lpstr>华文宋体</vt:lpstr>
      <vt:lpstr>黑体</vt:lpstr>
      <vt:lpstr>宋体</vt:lpstr>
      <vt:lpstr>隶书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2025-04-02T17:44:52Z</cp:lastPrinted>
  <dcterms:created xsi:type="dcterms:W3CDTF">2025-04-02T17:44:52Z</dcterms:created>
  <dcterms:modified xsi:type="dcterms:W3CDTF">2025-04-02T09:44:52Z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