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648" r:id="rId7"/>
    <p:sldId id="7649" r:id="rId8"/>
    <p:sldId id="7650" r:id="rId9"/>
    <p:sldId id="7651" r:id="rId10"/>
    <p:sldId id="7652" r:id="rId11"/>
    <p:sldId id="7653" r:id="rId12"/>
    <p:sldId id="7654" r:id="rId13"/>
    <p:sldId id="7655" r:id="rId14"/>
    <p:sldId id="7656" r:id="rId15"/>
    <p:sldId id="7657" r:id="rId16"/>
    <p:sldId id="7658" r:id="rId17"/>
    <p:sldId id="7660" r:id="rId18"/>
    <p:sldId id="7661" r:id="rId19"/>
    <p:sldId id="7662" r:id="rId20"/>
    <p:sldId id="7663" r:id="rId21"/>
    <p:sldId id="7664" r:id="rId22"/>
    <p:sldId id="7665" r:id="rId23"/>
    <p:sldId id="7666" r:id="rId24"/>
    <p:sldId id="7667" r:id="rId25"/>
    <p:sldId id="7668" r:id="rId26"/>
    <p:sldId id="7659" r:id="rId27"/>
  </p:sldIdLst>
  <p:sldSz cx="9144000" cy="5143500" type="screen16x9"/>
  <p:notesSz cx="6858000" cy="9144000"/>
  <p:custDataLst>
    <p:tags r:id="rId28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tags" Target="tags/tag433.xml" /><Relationship Id="rId29" Type="http://schemas.openxmlformats.org/officeDocument/2006/relationships/presProps" Target="presProps.xml" /><Relationship Id="rId3" Type="http://schemas.openxmlformats.org/officeDocument/2006/relationships/notesMaster" Target="notesMasters/notesMaster1.xml" /><Relationship Id="rId30" Type="http://schemas.openxmlformats.org/officeDocument/2006/relationships/viewProps" Target="viewProps.xml" /><Relationship Id="rId31" Type="http://schemas.openxmlformats.org/officeDocument/2006/relationships/theme" Target="theme/theme1.xml" /><Relationship Id="rId32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chart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860" b="1" i="0" u="none" strike="noStrike" kern="1200" spc="0"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pP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全世界能源消耗量</a:t>
            </a:r>
            <a:r>
              <a:rPr lang="en-US" altLang="zh-CN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亿吨标准煤</a:t>
            </a:r>
            <a:endParaRPr lang="en-US" altLang="zh-CN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c:rich>
      </c:tx>
      <c:overlay val="0"/>
      <c:spPr>
        <a:noFill/>
        <a:ln>
          <a:noFill/>
        </a:ln>
        <a:effectLst/>
      </c:spPr>
      <c:txPr>
        <a:bodyPr/>
        <a:p>
          <a:pPr>
            <a:defRPr/>
          </a:pPr>
        </a:p>
      </c:txPr>
    </c:title>
    <c:autoTitleDeleted val="0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" sourceLinked="1"/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p>
                  <a:pPr>
                    <a:defRPr lang="zh-CN" sz="1195" b="0" i="0" u="none" strike="noStrike" kern="1200" baseline="0" smtId="4294967295">
                      <a:solidFill>
                        <a:schemeClr val="tx1"/>
                      </a:solidFill>
                      <a:latin typeface="Times New Roman"/>
                      <a:ea typeface="+mn-ea"/>
                      <a:cs typeface="Times New Roman" panose="02020603050405020304" charset="0"/>
                    </a:defRPr>
                  </a:pPr>
                  <a:endParaRPr lang="zh-CN" sz="1195" b="0" i="0" u="none" strike="noStrike" kern="1200" baseline="0" smtId="4294967295">
                    <a:solidFill>
                      <a:schemeClr val="tx1"/>
                    </a:solidFill>
                    <a:latin typeface="Times New Roman"/>
                    <a:ea typeface="+mn-ea"/>
                    <a:cs typeface="Times New Roman" panose="0202060305040502030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"/>
              <c:numFmt formatCode="" sourceLinked="1"/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p>
                  <a:pPr>
                    <a:defRPr lang="zh-CN" sz="1195" b="0" i="0" u="none" strike="noStrike" kern="1200" baseline="0" smtId="4294967295">
                      <a:solidFill>
                        <a:schemeClr val="tx1"/>
                      </a:solidFill>
                      <a:latin typeface="Times New Roman"/>
                      <a:ea typeface="+mn-ea"/>
                      <a:cs typeface="Times New Roman" panose="02020603050405020304" charset="0"/>
                    </a:defRPr>
                  </a:pPr>
                  <a:endParaRPr lang="zh-CN" sz="1195" b="0" i="0" u="none" strike="noStrike" kern="1200" baseline="0" smtId="4294967295">
                    <a:solidFill>
                      <a:schemeClr val="tx1"/>
                    </a:solidFill>
                    <a:latin typeface="Times New Roman"/>
                    <a:ea typeface="+mn-ea"/>
                    <a:cs typeface="Times New Roman" panose="0202060305040502030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"/>
              <c:numFmt formatCode="" sourceLinked="1"/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p>
                  <a:pPr>
                    <a:defRPr lang="zh-CN" sz="1195" b="0" i="0" u="none" strike="noStrike" kern="1200" baseline="0" smtId="4294967295">
                      <a:solidFill>
                        <a:schemeClr val="tx1"/>
                      </a:solidFill>
                      <a:latin typeface="Times New Roman"/>
                      <a:ea typeface="+mn-ea"/>
                      <a:cs typeface="Times New Roman" panose="02020603050405020304" charset="0"/>
                    </a:defRPr>
                  </a:pPr>
                  <a:endParaRPr lang="zh-CN" sz="1195" b="0" i="0" u="none" strike="noStrike" kern="1200" baseline="0" smtId="4294967295">
                    <a:solidFill>
                      <a:schemeClr val="tx1"/>
                    </a:solidFill>
                    <a:latin typeface="Times New Roman"/>
                    <a:ea typeface="+mn-ea"/>
                    <a:cs typeface="Times New Roman" panose="0202060305040502030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3"/>
              <c:numFmt formatCode="" sourceLinked="1"/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p>
                  <a:pPr>
                    <a:defRPr lang="zh-CN" sz="1195" b="0" i="0" u="none" strike="noStrike" kern="1200" baseline="0" smtId="4294967295">
                      <a:solidFill>
                        <a:schemeClr val="tx1"/>
                      </a:solidFill>
                      <a:latin typeface="Times New Roman"/>
                      <a:ea typeface="+mn-ea"/>
                      <a:cs typeface="Times New Roman" panose="02020603050405020304" charset="0"/>
                    </a:defRPr>
                  </a:pPr>
                  <a:endParaRPr lang="zh-CN" sz="1195" b="0" i="0" u="none" strike="noStrike" kern="1200" baseline="0" smtId="4294967295">
                    <a:solidFill>
                      <a:schemeClr val="tx1"/>
                    </a:solidFill>
                    <a:latin typeface="Times New Roman"/>
                    <a:ea typeface="+mn-ea"/>
                    <a:cs typeface="Times New Roman" panose="0202060305040502030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p>
                <a:pPr>
                  <a:defRPr lang="zh-CN" sz="1195" b="0" i="0" u="none" strike="noStrike" kern="1200" baseline="0" smtId="4294967295">
                    <a:solidFill>
                      <a:schemeClr val="tx1"/>
                    </a:solidFill>
                    <a:latin typeface="Times New Roman"/>
                    <a:ea typeface="+mn-ea"/>
                    <a:cs typeface="Times New Roman" panose="02020603050405020304" charset="0"/>
                  </a:defRPr>
                </a:pPr>
                <a:endParaRPr lang="zh-CN" sz="1195" b="0" i="0" u="none" strike="noStrike" kern="1200" baseline="0" smtId="4294967295">
                  <a:solidFill>
                    <a:schemeClr val="tx1"/>
                  </a:solidFill>
                  <a:latin typeface="Times New Roman"/>
                  <a:ea typeface="+mn-ea"/>
                  <a:cs typeface="Times New Roman" panose="02020603050405020304" charset="0"/>
                </a:endParaR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1950年</c:v>
                </c:pt>
                <c:pt idx="1">
                  <c:v>1987年</c:v>
                </c:pt>
                <c:pt idx="2">
                  <c:v>2007年</c:v>
                </c:pt>
                <c:pt idx="3">
                  <c:v>2022年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26</c:v>
                </c:pt>
                <c:pt idx="1">
                  <c:v>110</c:v>
                </c:pt>
                <c:pt idx="2">
                  <c:v>160</c:v>
                </c:pt>
                <c:pt idx="3">
                  <c:v>205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965618888"/>
        <c:axId val="965619280"/>
      </c:barChart>
      <c:catAx>
        <c:axId val="965618888"/>
        <c:scaling>
          <c:orientation/>
        </c:scaling>
        <c:delete val="0"/>
        <c:axPos val="b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lang="zh-CN" sz="1195" b="1" i="0" u="none" strike="noStrike" kern="1200" baseline="0" smtId="4294967295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pPr>
            <a:endParaRPr lang="zh-CN" sz="1195" b="1" i="0" u="none" strike="noStrike" kern="1200" baseline="0" smtId="4294967295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c:txPr>
        <c:crossAx val="965619280"/>
        <c:crosses val="autoZero"/>
        <c:auto val="0"/>
        <c:lblAlgn val="ctr"/>
        <c:lblOffset/>
        <c:noMultiLvlLbl val="0"/>
      </c:catAx>
      <c:valAx>
        <c:axId val="965619280"/>
        <c:scaling>
          <c:orientation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lang="zh-CN" sz="1195" b="1" i="0" u="none" strike="noStrike" kern="1200" baseline="0" smtId="4294967295">
                <a:solidFill>
                  <a:schemeClr val="tx1"/>
                </a:solidFill>
                <a:latin typeface="Times New Roman"/>
                <a:ea typeface="+mn-ea"/>
                <a:cs typeface="Times New Roman" panose="02020603050405020304" charset="0"/>
              </a:defRPr>
            </a:pPr>
            <a:endParaRPr lang="zh-CN" sz="1195" b="1" i="0" u="none" strike="noStrike" kern="1200" baseline="0" smtId="4294967295">
              <a:solidFill>
                <a:schemeClr val="tx1"/>
              </a:solidFill>
              <a:latin typeface="Times New Roman"/>
              <a:ea typeface="+mn-ea"/>
              <a:cs typeface="Times New Roman" panose="02020603050405020304" charset="0"/>
            </a:endParaRPr>
          </a:p>
        </c:txPr>
        <c:crossAx val="965618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8d4ef9b2-9a86-4dbc-84fb-68a3d42e4cbe}"/>
      </c:ext>
    </c:extLst>
  </c:chart>
  <c:spPr>
    <a:noFill/>
    <a:ln>
      <a:noFill/>
    </a:ln>
    <a:effectLst/>
  </c:spPr>
  <c:txPr>
    <a:bodyPr/>
    <a:p>
      <a:pPr>
        <a:defRPr lang="zh-CN" smtId="4294967295"/>
      </a:pPr>
      <a:endParaRPr lang="zh-CN" smtId="4294967295"/>
    </a:p>
  </c:txPr>
  <c:externalData r:id="rId1">
    <c:autoUpdate val="0"/>
  </c:externalData>
</c:chartSpace>
</file>

<file path=ppt/charts/colors1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a="http://schemas.openxmlformats.org/drawingml/2006/main" xmlns:r="http://schemas.openxmlformats.org/officeDocument/2006/relationships" xmlns:cs="http://schemas.microsoft.com/office/drawing/2012/chartStyle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6.xml" /><Relationship Id="rId2" Type="http://schemas.openxmlformats.org/officeDocument/2006/relationships/tags" Target="../tags/tag77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ags" Target="../tags/tag74.xml" /><Relationship Id="rId7" Type="http://schemas.openxmlformats.org/officeDocument/2006/relationships/tags" Target="../tags/tag7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8.xml" /><Relationship Id="rId4" Type="http://schemas.openxmlformats.org/officeDocument/2006/relationships/tags" Target="../tags/tag139.xml" /><Relationship Id="rId5" Type="http://schemas.openxmlformats.org/officeDocument/2006/relationships/tags" Target="../tags/tag140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2.xml" /><Relationship Id="rId4" Type="http://schemas.openxmlformats.org/officeDocument/2006/relationships/tags" Target="../tags/tag293.xml" /><Relationship Id="rId5" Type="http://schemas.openxmlformats.org/officeDocument/2006/relationships/tags" Target="../tags/tag294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5.xml" /><Relationship Id="rId4" Type="http://schemas.openxmlformats.org/officeDocument/2006/relationships/tags" Target="../tags/tag306.xml" /><Relationship Id="rId5" Type="http://schemas.openxmlformats.org/officeDocument/2006/relationships/tags" Target="../tags/tag307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7.xml" /><Relationship Id="rId4" Type="http://schemas.openxmlformats.org/officeDocument/2006/relationships/tags" Target="../tags/tag318.xml" /><Relationship Id="rId5" Type="http://schemas.openxmlformats.org/officeDocument/2006/relationships/tags" Target="../tags/tag319.xml" /><Relationship Id="rId6" Type="http://schemas.openxmlformats.org/officeDocument/2006/relationships/tags" Target="../tags/tag320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9.xml" /><Relationship Id="rId4" Type="http://schemas.openxmlformats.org/officeDocument/2006/relationships/tags" Target="../tags/tag330.xml" /><Relationship Id="rId5" Type="http://schemas.openxmlformats.org/officeDocument/2006/relationships/tags" Target="../tags/tag331.xml" /><Relationship Id="rId6" Type="http://schemas.openxmlformats.org/officeDocument/2006/relationships/tags" Target="../tags/tag332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8.xml" /><Relationship Id="rId4" Type="http://schemas.openxmlformats.org/officeDocument/2006/relationships/tags" Target="../tags/tag339.xml" /><Relationship Id="rId5" Type="http://schemas.openxmlformats.org/officeDocument/2006/relationships/tags" Target="../tags/tag340.xml" /><Relationship Id="rId6" Type="http://schemas.openxmlformats.org/officeDocument/2006/relationships/tags" Target="../tags/tag34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6.xml" /><Relationship Id="rId4" Type="http://schemas.openxmlformats.org/officeDocument/2006/relationships/tags" Target="../tags/tag347.xml" /><Relationship Id="rId5" Type="http://schemas.openxmlformats.org/officeDocument/2006/relationships/tags" Target="../tags/tag348.xml" /><Relationship Id="rId6" Type="http://schemas.openxmlformats.org/officeDocument/2006/relationships/tags" Target="../tags/tag349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6.xml" /><Relationship Id="rId4" Type="http://schemas.openxmlformats.org/officeDocument/2006/relationships/tags" Target="../tags/tag357.xml" /><Relationship Id="rId5" Type="http://schemas.openxmlformats.org/officeDocument/2006/relationships/tags" Target="../tags/tag358.xml" /><Relationship Id="rId6" Type="http://schemas.openxmlformats.org/officeDocument/2006/relationships/tags" Target="../tags/tag359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6.xml" /><Relationship Id="rId4" Type="http://schemas.openxmlformats.org/officeDocument/2006/relationships/tags" Target="../tags/tag367.xml" /><Relationship Id="rId5" Type="http://schemas.openxmlformats.org/officeDocument/2006/relationships/tags" Target="../tags/tag368.xml" /><Relationship Id="rId6" Type="http://schemas.openxmlformats.org/officeDocument/2006/relationships/tags" Target="../tags/tag369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5.xml" /><Relationship Id="rId4" Type="http://schemas.openxmlformats.org/officeDocument/2006/relationships/tags" Target="../tags/tag376.xml" /><Relationship Id="rId5" Type="http://schemas.openxmlformats.org/officeDocument/2006/relationships/tags" Target="../tags/tag377.xml" /><Relationship Id="rId6" Type="http://schemas.openxmlformats.org/officeDocument/2006/relationships/tags" Target="../tags/tag378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3.xml" /><Relationship Id="rId4" Type="http://schemas.openxmlformats.org/officeDocument/2006/relationships/tags" Target="../tags/tag384.xml" /><Relationship Id="rId5" Type="http://schemas.openxmlformats.org/officeDocument/2006/relationships/tags" Target="../tags/tag385.xml" /><Relationship Id="rId6" Type="http://schemas.openxmlformats.org/officeDocument/2006/relationships/tags" Target="../tags/tag386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7.xml" /><Relationship Id="rId4" Type="http://schemas.openxmlformats.org/officeDocument/2006/relationships/tags" Target="../tags/tag168.xml" /><Relationship Id="rId5" Type="http://schemas.openxmlformats.org/officeDocument/2006/relationships/tags" Target="../tags/tag169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Relationship Id="rId6" Type="http://schemas.openxmlformats.org/officeDocument/2006/relationships/tags" Target="../tags/tag398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3.xml" /><Relationship Id="rId4" Type="http://schemas.openxmlformats.org/officeDocument/2006/relationships/tags" Target="../tags/tag404.xml" /><Relationship Id="rId5" Type="http://schemas.openxmlformats.org/officeDocument/2006/relationships/tags" Target="../tags/tag405.xml" /><Relationship Id="rId6" Type="http://schemas.openxmlformats.org/officeDocument/2006/relationships/tags" Target="../tags/tag406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1.xml" /><Relationship Id="rId4" Type="http://schemas.openxmlformats.org/officeDocument/2006/relationships/tags" Target="../tags/tag182.xml" /><Relationship Id="rId5" Type="http://schemas.openxmlformats.org/officeDocument/2006/relationships/tags" Target="../tags/tag183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4.xml" /><Relationship Id="rId4" Type="http://schemas.openxmlformats.org/officeDocument/2006/relationships/tags" Target="../tags/tag195.xml" /><Relationship Id="rId5" Type="http://schemas.openxmlformats.org/officeDocument/2006/relationships/tags" Target="../tags/tag196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1.xml" /><Relationship Id="rId4" Type="http://schemas.openxmlformats.org/officeDocument/2006/relationships/tags" Target="../tags/tag222.xml" /><Relationship Id="rId5" Type="http://schemas.openxmlformats.org/officeDocument/2006/relationships/tags" Target="../tags/tag223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3.xml" /><Relationship Id="rId4" Type="http://schemas.openxmlformats.org/officeDocument/2006/relationships/tags" Target="../tags/tag234.xml" /><Relationship Id="rId5" Type="http://schemas.openxmlformats.org/officeDocument/2006/relationships/tags" Target="../tags/tag235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9.xml" /><Relationship Id="rId4" Type="http://schemas.openxmlformats.org/officeDocument/2006/relationships/tags" Target="../tags/tag270.xml" /><Relationship Id="rId5" Type="http://schemas.openxmlformats.org/officeDocument/2006/relationships/tags" Target="../tags/tag27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0.xml" /><Relationship Id="rId4" Type="http://schemas.openxmlformats.org/officeDocument/2006/relationships/tags" Target="../tags/tag281.xml" /><Relationship Id="rId5" Type="http://schemas.openxmlformats.org/officeDocument/2006/relationships/tags" Target="../tags/tag282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0.xml" /><Relationship Id="rId2" Type="http://schemas.openxmlformats.org/officeDocument/2006/relationships/image" Target="../media/image14.png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image" Target="../media/image14.png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新课讲授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e20f812cc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基础提优题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a9ed7ccdf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tags" Target="../tags/tag66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15.png" /><Relationship Id="rId16" Type="http://schemas.openxmlformats.org/officeDocument/2006/relationships/tags" Target="../tags/tag67.xml" /><Relationship Id="rId17" Type="http://schemas.openxmlformats.org/officeDocument/2006/relationships/tags" Target="../tags/tag68.xml" /><Relationship Id="rId18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7.xml" /><Relationship Id="rId11" Type="http://schemas.openxmlformats.org/officeDocument/2006/relationships/tags" Target="../tags/tag88.xml" /><Relationship Id="rId12" Type="http://schemas.openxmlformats.org/officeDocument/2006/relationships/tags" Target="../tags/tag89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90.xml" /><Relationship Id="rId16" Type="http://schemas.openxmlformats.org/officeDocument/2006/relationships/image" Target="../media/image20.png" /><Relationship Id="rId17" Type="http://schemas.openxmlformats.org/officeDocument/2006/relationships/tags" Target="../tags/tag91.xml" /><Relationship Id="rId18" Type="http://schemas.openxmlformats.org/officeDocument/2006/relationships/image" Target="../media/image21.png" /><Relationship Id="rId19" Type="http://schemas.openxmlformats.org/officeDocument/2006/relationships/tags" Target="../tags/tag92.xml" /><Relationship Id="rId2" Type="http://schemas.openxmlformats.org/officeDocument/2006/relationships/tags" Target="../tags/tag81.xml" /><Relationship Id="rId20" Type="http://schemas.openxmlformats.org/officeDocument/2006/relationships/tags" Target="../tags/tag93.xml" /><Relationship Id="rId21" Type="http://schemas.openxmlformats.org/officeDocument/2006/relationships/tags" Target="../tags/tag94.xml" /><Relationship Id="rId22" Type="http://schemas.openxmlformats.org/officeDocument/2006/relationships/tags" Target="../tags/tag95.xml" /><Relationship Id="rId23" Type="http://schemas.openxmlformats.org/officeDocument/2006/relationships/tags" Target="../tags/tag96.xml" /><Relationship Id="rId24" Type="http://schemas.openxmlformats.org/officeDocument/2006/relationships/image" Target="../media/image22.png" /><Relationship Id="rId25" Type="http://schemas.openxmlformats.org/officeDocument/2006/relationships/tags" Target="../tags/tag97.xml" /><Relationship Id="rId26" Type="http://schemas.openxmlformats.org/officeDocument/2006/relationships/image" Target="../media/image23.png" /><Relationship Id="rId27" Type="http://schemas.openxmlformats.org/officeDocument/2006/relationships/tags" Target="../tags/tag98.xml" /><Relationship Id="rId28" Type="http://schemas.openxmlformats.org/officeDocument/2006/relationships/image" Target="../media/image24.gif" /><Relationship Id="rId29" Type="http://schemas.openxmlformats.org/officeDocument/2006/relationships/tags" Target="../tags/tag99.xml" /><Relationship Id="rId3" Type="http://schemas.openxmlformats.org/officeDocument/2006/relationships/tags" Target="../tags/tag82.xml" /><Relationship Id="rId30" Type="http://schemas.openxmlformats.org/officeDocument/2006/relationships/tags" Target="../tags/tag100.xml" /><Relationship Id="rId31" Type="http://schemas.openxmlformats.org/officeDocument/2006/relationships/tags" Target="../tags/tag101.xml" /><Relationship Id="rId32" Type="http://schemas.openxmlformats.org/officeDocument/2006/relationships/tags" Target="../tags/tag102.xml" /><Relationship Id="rId33" Type="http://schemas.openxmlformats.org/officeDocument/2006/relationships/image" Target="../media/image25.png" /><Relationship Id="rId34" Type="http://schemas.openxmlformats.org/officeDocument/2006/relationships/tags" Target="../tags/tag103.xml" /><Relationship Id="rId35" Type="http://schemas.openxmlformats.org/officeDocument/2006/relationships/image" Target="../media/image26.png" /><Relationship Id="rId36" Type="http://schemas.openxmlformats.org/officeDocument/2006/relationships/tags" Target="../tags/tag104.xml" /><Relationship Id="rId37" Type="http://schemas.openxmlformats.org/officeDocument/2006/relationships/tags" Target="../tags/tag105.xml" /><Relationship Id="rId38" Type="http://schemas.openxmlformats.org/officeDocument/2006/relationships/image" Target="../media/image27.png" /><Relationship Id="rId39" Type="http://schemas.openxmlformats.org/officeDocument/2006/relationships/tags" Target="../tags/tag106.xml" /><Relationship Id="rId4" Type="http://schemas.openxmlformats.org/officeDocument/2006/relationships/tags" Target="../tags/tag83.xml" /><Relationship Id="rId40" Type="http://schemas.openxmlformats.org/officeDocument/2006/relationships/tags" Target="../tags/tag107.xml" /><Relationship Id="rId41" Type="http://schemas.openxmlformats.org/officeDocument/2006/relationships/image" Target="../media/image28.png" /><Relationship Id="rId42" Type="http://schemas.openxmlformats.org/officeDocument/2006/relationships/tags" Target="../tags/tag108.xml" /><Relationship Id="rId43" Type="http://schemas.openxmlformats.org/officeDocument/2006/relationships/image" Target="../media/image29.png" /><Relationship Id="rId44" Type="http://schemas.openxmlformats.org/officeDocument/2006/relationships/tags" Target="../tags/tag109.xml" /><Relationship Id="rId45" Type="http://schemas.openxmlformats.org/officeDocument/2006/relationships/image" Target="../media/image30.png" /><Relationship Id="rId46" Type="http://schemas.openxmlformats.org/officeDocument/2006/relationships/tags" Target="../tags/tag110.xml" /><Relationship Id="rId47" Type="http://schemas.openxmlformats.org/officeDocument/2006/relationships/tags" Target="../tags/tag111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image" Target="../media/image16.png" /><Relationship Id="rId8" Type="http://schemas.openxmlformats.org/officeDocument/2006/relationships/tags" Target="../tags/tag86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9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72.xml" /><Relationship Id="rId4" Type="http://schemas.openxmlformats.org/officeDocument/2006/relationships/tags" Target="../tags/tag273.xml" /><Relationship Id="rId5" Type="http://schemas.openxmlformats.org/officeDocument/2006/relationships/tags" Target="../tags/tag274.xml" /><Relationship Id="rId6" Type="http://schemas.openxmlformats.org/officeDocument/2006/relationships/tags" Target="../tags/tag275.xml" /><Relationship Id="rId7" Type="http://schemas.openxmlformats.org/officeDocument/2006/relationships/tags" Target="../tags/tag276.xml" /><Relationship Id="rId8" Type="http://schemas.openxmlformats.org/officeDocument/2006/relationships/tags" Target="../tags/tag277.xml" /><Relationship Id="rId9" Type="http://schemas.openxmlformats.org/officeDocument/2006/relationships/tags" Target="../tags/tag278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8.xml" /><Relationship Id="rId11" Type="http://schemas.openxmlformats.org/officeDocument/2006/relationships/tags" Target="../tags/tag289.xml" /><Relationship Id="rId12" Type="http://schemas.openxmlformats.org/officeDocument/2006/relationships/tags" Target="../tags/tag290.xml" /><Relationship Id="rId13" Type="http://schemas.openxmlformats.org/officeDocument/2006/relationships/tags" Target="../tags/tag291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83.xml" /><Relationship Id="rId4" Type="http://schemas.openxmlformats.org/officeDocument/2006/relationships/tags" Target="../tags/tag284.xml" /><Relationship Id="rId5" Type="http://schemas.openxmlformats.org/officeDocument/2006/relationships/image" Target="../media/image46.png" /><Relationship Id="rId6" Type="http://schemas.openxmlformats.org/officeDocument/2006/relationships/tags" Target="../tags/tag285.xml" /><Relationship Id="rId7" Type="http://schemas.openxmlformats.org/officeDocument/2006/relationships/tags" Target="../tags/tag286.xml" /><Relationship Id="rId8" Type="http://schemas.openxmlformats.org/officeDocument/2006/relationships/chart" Target="../charts/chart1.xml" /><Relationship Id="rId9" Type="http://schemas.openxmlformats.org/officeDocument/2006/relationships/tags" Target="../tags/tag28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1.xml" /><Relationship Id="rId11" Type="http://schemas.openxmlformats.org/officeDocument/2006/relationships/tags" Target="../tags/tag302.xml" /><Relationship Id="rId12" Type="http://schemas.openxmlformats.org/officeDocument/2006/relationships/tags" Target="../tags/tag303.xml" /><Relationship Id="rId13" Type="http://schemas.openxmlformats.org/officeDocument/2006/relationships/tags" Target="../tags/tag304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95.xml" /><Relationship Id="rId4" Type="http://schemas.openxmlformats.org/officeDocument/2006/relationships/tags" Target="../tags/tag296.xml" /><Relationship Id="rId5" Type="http://schemas.openxmlformats.org/officeDocument/2006/relationships/tags" Target="../tags/tag297.xml" /><Relationship Id="rId6" Type="http://schemas.openxmlformats.org/officeDocument/2006/relationships/image" Target="../media/image47.jpeg" /><Relationship Id="rId7" Type="http://schemas.openxmlformats.org/officeDocument/2006/relationships/tags" Target="../tags/tag298.xml" /><Relationship Id="rId8" Type="http://schemas.openxmlformats.org/officeDocument/2006/relationships/tags" Target="../tags/tag299.xml" /><Relationship Id="rId9" Type="http://schemas.openxmlformats.org/officeDocument/2006/relationships/tags" Target="../tags/tag300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2.xml" /><Relationship Id="rId11" Type="http://schemas.openxmlformats.org/officeDocument/2006/relationships/tags" Target="../tags/tag313.xml" /><Relationship Id="rId12" Type="http://schemas.openxmlformats.org/officeDocument/2006/relationships/tags" Target="../tags/tag314.xml" /><Relationship Id="rId13" Type="http://schemas.openxmlformats.org/officeDocument/2006/relationships/tags" Target="../tags/tag315.xml" /><Relationship Id="rId14" Type="http://schemas.openxmlformats.org/officeDocument/2006/relationships/tags" Target="../tags/tag316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08.xml" /><Relationship Id="rId4" Type="http://schemas.openxmlformats.org/officeDocument/2006/relationships/tags" Target="../tags/tag309.xml" /><Relationship Id="rId5" Type="http://schemas.openxmlformats.org/officeDocument/2006/relationships/image" Target="../media/image48.png" /><Relationship Id="rId6" Type="http://schemas.openxmlformats.org/officeDocument/2006/relationships/tags" Target="../tags/tag310.xml" /><Relationship Id="rId7" Type="http://schemas.openxmlformats.org/officeDocument/2006/relationships/video" Target="../media/media1.mp4" /><Relationship Id="rId8" Type="http://schemas.microsoft.com/office/2007/relationships/media" Target="../media/media1.mp4" /><Relationship Id="rId9" Type="http://schemas.openxmlformats.org/officeDocument/2006/relationships/tags" Target="../tags/tag31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27.xml" /><Relationship Id="rId11" Type="http://schemas.openxmlformats.org/officeDocument/2006/relationships/tags" Target="../tags/tag328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21.xml" /><Relationship Id="rId4" Type="http://schemas.openxmlformats.org/officeDocument/2006/relationships/tags" Target="../tags/tag322.xml" /><Relationship Id="rId5" Type="http://schemas.openxmlformats.org/officeDocument/2006/relationships/tags" Target="../tags/tag323.xml" /><Relationship Id="rId6" Type="http://schemas.openxmlformats.org/officeDocument/2006/relationships/tags" Target="../tags/tag324.xml" /><Relationship Id="rId7" Type="http://schemas.openxmlformats.org/officeDocument/2006/relationships/tags" Target="../tags/tag325.xml" /><Relationship Id="rId8" Type="http://schemas.openxmlformats.org/officeDocument/2006/relationships/tags" Target="../tags/tag326.xml" /><Relationship Id="rId9" Type="http://schemas.openxmlformats.org/officeDocument/2006/relationships/image" Target="../media/image49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tags" Target="../tags/tag335.xml" /><Relationship Id="rId6" Type="http://schemas.openxmlformats.org/officeDocument/2006/relationships/tags" Target="../tags/tag336.xml" /><Relationship Id="rId7" Type="http://schemas.openxmlformats.org/officeDocument/2006/relationships/image" Target="../media/image50.png" /><Relationship Id="rId8" Type="http://schemas.openxmlformats.org/officeDocument/2006/relationships/tags" Target="../tags/tag337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42.xml" /><Relationship Id="rId4" Type="http://schemas.openxmlformats.org/officeDocument/2006/relationships/tags" Target="../tags/tag343.xml" /><Relationship Id="rId5" Type="http://schemas.openxmlformats.org/officeDocument/2006/relationships/tags" Target="../tags/tag344.xml" /><Relationship Id="rId6" Type="http://schemas.openxmlformats.org/officeDocument/2006/relationships/tags" Target="../tags/tag34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50.xml" /><Relationship Id="rId4" Type="http://schemas.openxmlformats.org/officeDocument/2006/relationships/image" Target="../media/image51.jpeg" /><Relationship Id="rId5" Type="http://schemas.openxmlformats.org/officeDocument/2006/relationships/tags" Target="../tags/tag351.xml" /><Relationship Id="rId6" Type="http://schemas.openxmlformats.org/officeDocument/2006/relationships/tags" Target="../tags/tag352.xml" /><Relationship Id="rId7" Type="http://schemas.openxmlformats.org/officeDocument/2006/relationships/tags" Target="../tags/tag353.xml" /><Relationship Id="rId8" Type="http://schemas.openxmlformats.org/officeDocument/2006/relationships/tags" Target="../tags/tag354.xml" /><Relationship Id="rId9" Type="http://schemas.openxmlformats.org/officeDocument/2006/relationships/tags" Target="../tags/tag35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60.xml" /><Relationship Id="rId4" Type="http://schemas.openxmlformats.org/officeDocument/2006/relationships/image" Target="../media/image52.jpeg" /><Relationship Id="rId5" Type="http://schemas.openxmlformats.org/officeDocument/2006/relationships/tags" Target="../tags/tag361.xml" /><Relationship Id="rId6" Type="http://schemas.openxmlformats.org/officeDocument/2006/relationships/tags" Target="../tags/tag362.xml" /><Relationship Id="rId7" Type="http://schemas.openxmlformats.org/officeDocument/2006/relationships/tags" Target="../tags/tag363.xml" /><Relationship Id="rId8" Type="http://schemas.openxmlformats.org/officeDocument/2006/relationships/tags" Target="../tags/tag364.xml" /><Relationship Id="rId9" Type="http://schemas.openxmlformats.org/officeDocument/2006/relationships/tags" Target="../tags/tag36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70.xml" /><Relationship Id="rId4" Type="http://schemas.openxmlformats.org/officeDocument/2006/relationships/tags" Target="../tags/tag371.xml" /><Relationship Id="rId5" Type="http://schemas.openxmlformats.org/officeDocument/2006/relationships/image" Target="../media/image53.jpeg" /><Relationship Id="rId6" Type="http://schemas.openxmlformats.org/officeDocument/2006/relationships/tags" Target="../tags/tag372.xml" /><Relationship Id="rId7" Type="http://schemas.openxmlformats.org/officeDocument/2006/relationships/tags" Target="../tags/tag373.xml" /><Relationship Id="rId8" Type="http://schemas.openxmlformats.org/officeDocument/2006/relationships/tags" Target="../tags/tag37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19.xml" /><Relationship Id="rId12" Type="http://schemas.openxmlformats.org/officeDocument/2006/relationships/tags" Target="../tags/tag120.xml" /><Relationship Id="rId13" Type="http://schemas.openxmlformats.org/officeDocument/2006/relationships/tags" Target="../tags/tag121.xml" /><Relationship Id="rId14" Type="http://schemas.openxmlformats.org/officeDocument/2006/relationships/tags" Target="../tags/tag122.xml" /><Relationship Id="rId15" Type="http://schemas.openxmlformats.org/officeDocument/2006/relationships/tags" Target="../tags/tag123.xml" /><Relationship Id="rId16" Type="http://schemas.openxmlformats.org/officeDocument/2006/relationships/tags" Target="../tags/tag124.xml" /><Relationship Id="rId17" Type="http://schemas.openxmlformats.org/officeDocument/2006/relationships/tags" Target="../tags/tag125.xml" /><Relationship Id="rId18" Type="http://schemas.openxmlformats.org/officeDocument/2006/relationships/tags" Target="../tags/tag126.xml" /><Relationship Id="rId19" Type="http://schemas.openxmlformats.org/officeDocument/2006/relationships/tags" Target="../tags/tag127.xml" /><Relationship Id="rId2" Type="http://schemas.openxmlformats.org/officeDocument/2006/relationships/tags" Target="../tags/tag112.xml" /><Relationship Id="rId20" Type="http://schemas.openxmlformats.org/officeDocument/2006/relationships/tags" Target="../tags/tag128.xml" /><Relationship Id="rId21" Type="http://schemas.openxmlformats.org/officeDocument/2006/relationships/tags" Target="../tags/tag129.xml" /><Relationship Id="rId22" Type="http://schemas.openxmlformats.org/officeDocument/2006/relationships/tags" Target="../tags/tag130.xml" /><Relationship Id="rId23" Type="http://schemas.openxmlformats.org/officeDocument/2006/relationships/tags" Target="../tags/tag131.xml" /><Relationship Id="rId24" Type="http://schemas.openxmlformats.org/officeDocument/2006/relationships/tags" Target="../tags/tag132.xml" /><Relationship Id="rId25" Type="http://schemas.openxmlformats.org/officeDocument/2006/relationships/image" Target="../media/image33.png" /><Relationship Id="rId26" Type="http://schemas.openxmlformats.org/officeDocument/2006/relationships/tags" Target="../tags/tag133.xml" /><Relationship Id="rId27" Type="http://schemas.openxmlformats.org/officeDocument/2006/relationships/tags" Target="../tags/tag134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13.xml" /><Relationship Id="rId30" Type="http://schemas.openxmlformats.org/officeDocument/2006/relationships/tags" Target="../tags/tag135.xml" /><Relationship Id="rId31" Type="http://schemas.openxmlformats.org/officeDocument/2006/relationships/image" Target="../media/image36.png" /><Relationship Id="rId32" Type="http://schemas.openxmlformats.org/officeDocument/2006/relationships/tags" Target="../tags/tag136.xml" /><Relationship Id="rId33" Type="http://schemas.openxmlformats.org/officeDocument/2006/relationships/tags" Target="../tags/tag137.xml" /><Relationship Id="rId4" Type="http://schemas.openxmlformats.org/officeDocument/2006/relationships/image" Target="../media/image31.png" /><Relationship Id="rId5" Type="http://schemas.openxmlformats.org/officeDocument/2006/relationships/tags" Target="../tags/tag114.xml" /><Relationship Id="rId6" Type="http://schemas.openxmlformats.org/officeDocument/2006/relationships/tags" Target="../tags/tag115.xml" /><Relationship Id="rId7" Type="http://schemas.openxmlformats.org/officeDocument/2006/relationships/tags" Target="../tags/tag116.xml" /><Relationship Id="rId8" Type="http://schemas.openxmlformats.org/officeDocument/2006/relationships/tags" Target="../tags/tag117.xml" /><Relationship Id="rId9" Type="http://schemas.openxmlformats.org/officeDocument/2006/relationships/tags" Target="../tags/tag11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Relationship Id="rId6" Type="http://schemas.openxmlformats.org/officeDocument/2006/relationships/image" Target="../media/image54.png" /><Relationship Id="rId7" Type="http://schemas.openxmlformats.org/officeDocument/2006/relationships/image" Target="../media/image55.jpeg" /><Relationship Id="rId8" Type="http://schemas.openxmlformats.org/officeDocument/2006/relationships/tags" Target="../tags/tag38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93.xml" /><Relationship Id="rId11" Type="http://schemas.openxmlformats.org/officeDocument/2006/relationships/tags" Target="../tags/tag394.xml" /><Relationship Id="rId12" Type="http://schemas.openxmlformats.org/officeDocument/2006/relationships/image" Target="../media/image57.png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387.xml" /><Relationship Id="rId4" Type="http://schemas.openxmlformats.org/officeDocument/2006/relationships/tags" Target="../tags/tag388.xml" /><Relationship Id="rId5" Type="http://schemas.openxmlformats.org/officeDocument/2006/relationships/tags" Target="../tags/tag389.xml" /><Relationship Id="rId6" Type="http://schemas.openxmlformats.org/officeDocument/2006/relationships/tags" Target="../tags/tag390.xml" /><Relationship Id="rId7" Type="http://schemas.openxmlformats.org/officeDocument/2006/relationships/tags" Target="../tags/tag391.xml" /><Relationship Id="rId8" Type="http://schemas.openxmlformats.org/officeDocument/2006/relationships/tags" Target="../tags/tag392.xml" /><Relationship Id="rId9" Type="http://schemas.openxmlformats.org/officeDocument/2006/relationships/image" Target="../media/image56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tags" Target="../tags/tag402.xml" /><Relationship Id="rId7" Type="http://schemas.openxmlformats.org/officeDocument/2006/relationships/image" Target="../media/image58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14.xml" /><Relationship Id="rId11" Type="http://schemas.openxmlformats.org/officeDocument/2006/relationships/tags" Target="../tags/tag415.xml" /><Relationship Id="rId12" Type="http://schemas.openxmlformats.org/officeDocument/2006/relationships/tags" Target="../tags/tag416.xml" /><Relationship Id="rId13" Type="http://schemas.openxmlformats.org/officeDocument/2006/relationships/tags" Target="../tags/tag417.xml" /><Relationship Id="rId14" Type="http://schemas.openxmlformats.org/officeDocument/2006/relationships/tags" Target="../tags/tag418.xml" /><Relationship Id="rId15" Type="http://schemas.openxmlformats.org/officeDocument/2006/relationships/tags" Target="../tags/tag419.xml" /><Relationship Id="rId16" Type="http://schemas.openxmlformats.org/officeDocument/2006/relationships/tags" Target="../tags/tag420.xml" /><Relationship Id="rId17" Type="http://schemas.openxmlformats.org/officeDocument/2006/relationships/tags" Target="../tags/tag421.xml" /><Relationship Id="rId18" Type="http://schemas.openxmlformats.org/officeDocument/2006/relationships/tags" Target="../tags/tag422.xml" /><Relationship Id="rId19" Type="http://schemas.openxmlformats.org/officeDocument/2006/relationships/tags" Target="../tags/tag423.xml" /><Relationship Id="rId2" Type="http://schemas.openxmlformats.org/officeDocument/2006/relationships/notesSlide" Target="../notesSlides/notesSlide21.xml" /><Relationship Id="rId20" Type="http://schemas.openxmlformats.org/officeDocument/2006/relationships/tags" Target="../tags/tag424.xml" /><Relationship Id="rId21" Type="http://schemas.openxmlformats.org/officeDocument/2006/relationships/tags" Target="../tags/tag425.xml" /><Relationship Id="rId22" Type="http://schemas.openxmlformats.org/officeDocument/2006/relationships/tags" Target="../tags/tag426.xml" /><Relationship Id="rId23" Type="http://schemas.openxmlformats.org/officeDocument/2006/relationships/tags" Target="../tags/tag427.xml" /><Relationship Id="rId24" Type="http://schemas.openxmlformats.org/officeDocument/2006/relationships/tags" Target="../tags/tag428.xml" /><Relationship Id="rId25" Type="http://schemas.openxmlformats.org/officeDocument/2006/relationships/tags" Target="../tags/tag429.xml" /><Relationship Id="rId26" Type="http://schemas.openxmlformats.org/officeDocument/2006/relationships/tags" Target="../tags/tag430.xml" /><Relationship Id="rId27" Type="http://schemas.openxmlformats.org/officeDocument/2006/relationships/tags" Target="../tags/tag431.xml" /><Relationship Id="rId28" Type="http://schemas.openxmlformats.org/officeDocument/2006/relationships/tags" Target="../tags/tag432.xml" /><Relationship Id="rId3" Type="http://schemas.openxmlformats.org/officeDocument/2006/relationships/tags" Target="../tags/tag407.xml" /><Relationship Id="rId4" Type="http://schemas.openxmlformats.org/officeDocument/2006/relationships/tags" Target="../tags/tag408.xml" /><Relationship Id="rId5" Type="http://schemas.openxmlformats.org/officeDocument/2006/relationships/tags" Target="../tags/tag409.xml" /><Relationship Id="rId6" Type="http://schemas.openxmlformats.org/officeDocument/2006/relationships/tags" Target="../tags/tag410.xml" /><Relationship Id="rId7" Type="http://schemas.openxmlformats.org/officeDocument/2006/relationships/tags" Target="../tags/tag411.xml" /><Relationship Id="rId8" Type="http://schemas.openxmlformats.org/officeDocument/2006/relationships/tags" Target="../tags/tag412.xml" /><Relationship Id="rId9" Type="http://schemas.openxmlformats.org/officeDocument/2006/relationships/tags" Target="../tags/tag41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8.xml" /><Relationship Id="rId11" Type="http://schemas.openxmlformats.org/officeDocument/2006/relationships/tags" Target="../tags/tag149.xml" /><Relationship Id="rId12" Type="http://schemas.openxmlformats.org/officeDocument/2006/relationships/tags" Target="../tags/tag150.xml" /><Relationship Id="rId13" Type="http://schemas.openxmlformats.org/officeDocument/2006/relationships/tags" Target="../tags/tag151.xml" /><Relationship Id="rId14" Type="http://schemas.openxmlformats.org/officeDocument/2006/relationships/tags" Target="../tags/tag152.xml" /><Relationship Id="rId15" Type="http://schemas.openxmlformats.org/officeDocument/2006/relationships/tags" Target="../tags/tag153.xml" /><Relationship Id="rId16" Type="http://schemas.openxmlformats.org/officeDocument/2006/relationships/tags" Target="../tags/tag154.xml" /><Relationship Id="rId17" Type="http://schemas.openxmlformats.org/officeDocument/2006/relationships/tags" Target="../tags/tag155.xml" /><Relationship Id="rId18" Type="http://schemas.openxmlformats.org/officeDocument/2006/relationships/tags" Target="../tags/tag156.xml" /><Relationship Id="rId19" Type="http://schemas.openxmlformats.org/officeDocument/2006/relationships/tags" Target="../tags/tag157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158.xml" /><Relationship Id="rId21" Type="http://schemas.openxmlformats.org/officeDocument/2006/relationships/tags" Target="../tags/tag159.xml" /><Relationship Id="rId22" Type="http://schemas.openxmlformats.org/officeDocument/2006/relationships/tags" Target="../tags/tag160.xml" /><Relationship Id="rId23" Type="http://schemas.openxmlformats.org/officeDocument/2006/relationships/tags" Target="../tags/tag161.xml" /><Relationship Id="rId24" Type="http://schemas.openxmlformats.org/officeDocument/2006/relationships/tags" Target="../tags/tag162.xml" /><Relationship Id="rId25" Type="http://schemas.openxmlformats.org/officeDocument/2006/relationships/tags" Target="../tags/tag163.xml" /><Relationship Id="rId26" Type="http://schemas.openxmlformats.org/officeDocument/2006/relationships/tags" Target="../tags/tag164.xml" /><Relationship Id="rId27" Type="http://schemas.openxmlformats.org/officeDocument/2006/relationships/tags" Target="../tags/tag165.xml" /><Relationship Id="rId28" Type="http://schemas.openxmlformats.org/officeDocument/2006/relationships/tags" Target="../tags/tag166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Relationship Id="rId6" Type="http://schemas.openxmlformats.org/officeDocument/2006/relationships/tags" Target="../tags/tag144.xml" /><Relationship Id="rId7" Type="http://schemas.openxmlformats.org/officeDocument/2006/relationships/tags" Target="../tags/tag145.xml" /><Relationship Id="rId8" Type="http://schemas.openxmlformats.org/officeDocument/2006/relationships/tags" Target="../tags/tag146.xml" /><Relationship Id="rId9" Type="http://schemas.openxmlformats.org/officeDocument/2006/relationships/tags" Target="../tags/tag14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6.xml" /><Relationship Id="rId11" Type="http://schemas.openxmlformats.org/officeDocument/2006/relationships/tags" Target="../tags/tag177.xml" /><Relationship Id="rId12" Type="http://schemas.openxmlformats.org/officeDocument/2006/relationships/tags" Target="../tags/tag178.xml" /><Relationship Id="rId13" Type="http://schemas.openxmlformats.org/officeDocument/2006/relationships/tags" Target="../tags/tag179.xml" /><Relationship Id="rId14" Type="http://schemas.openxmlformats.org/officeDocument/2006/relationships/tags" Target="../tags/tag180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70.xml" /><Relationship Id="rId4" Type="http://schemas.openxmlformats.org/officeDocument/2006/relationships/tags" Target="../tags/tag171.xml" /><Relationship Id="rId5" Type="http://schemas.openxmlformats.org/officeDocument/2006/relationships/tags" Target="../tags/tag172.xml" /><Relationship Id="rId6" Type="http://schemas.openxmlformats.org/officeDocument/2006/relationships/image" Target="../media/image37.png" /><Relationship Id="rId7" Type="http://schemas.openxmlformats.org/officeDocument/2006/relationships/tags" Target="../tags/tag173.xml" /><Relationship Id="rId8" Type="http://schemas.openxmlformats.org/officeDocument/2006/relationships/tags" Target="../tags/tag174.xml" /><Relationship Id="rId9" Type="http://schemas.openxmlformats.org/officeDocument/2006/relationships/tags" Target="../tags/tag17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0.xml" /><Relationship Id="rId11" Type="http://schemas.openxmlformats.org/officeDocument/2006/relationships/tags" Target="../tags/tag191.xml" /><Relationship Id="rId12" Type="http://schemas.openxmlformats.org/officeDocument/2006/relationships/tags" Target="../tags/tag192.xml" /><Relationship Id="rId13" Type="http://schemas.openxmlformats.org/officeDocument/2006/relationships/tags" Target="../tags/tag193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84.xml" /><Relationship Id="rId4" Type="http://schemas.openxmlformats.org/officeDocument/2006/relationships/tags" Target="../tags/tag185.xml" /><Relationship Id="rId5" Type="http://schemas.openxmlformats.org/officeDocument/2006/relationships/tags" Target="../tags/tag186.xml" /><Relationship Id="rId6" Type="http://schemas.openxmlformats.org/officeDocument/2006/relationships/tags" Target="../tags/tag187.xml" /><Relationship Id="rId7" Type="http://schemas.openxmlformats.org/officeDocument/2006/relationships/image" Target="../media/image38.png" /><Relationship Id="rId8" Type="http://schemas.openxmlformats.org/officeDocument/2006/relationships/tags" Target="../tags/tag188.xml" /><Relationship Id="rId9" Type="http://schemas.openxmlformats.org/officeDocument/2006/relationships/tags" Target="../tags/tag189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1.xml" /><Relationship Id="rId11" Type="http://schemas.openxmlformats.org/officeDocument/2006/relationships/image" Target="../media/image42.png" /><Relationship Id="rId12" Type="http://schemas.openxmlformats.org/officeDocument/2006/relationships/tags" Target="../tags/tag202.xml" /><Relationship Id="rId13" Type="http://schemas.openxmlformats.org/officeDocument/2006/relationships/tags" Target="../tags/tag203.xml" /><Relationship Id="rId14" Type="http://schemas.openxmlformats.org/officeDocument/2006/relationships/tags" Target="../tags/tag204.xml" /><Relationship Id="rId15" Type="http://schemas.openxmlformats.org/officeDocument/2006/relationships/image" Target="../media/image43.png" /><Relationship Id="rId16" Type="http://schemas.openxmlformats.org/officeDocument/2006/relationships/tags" Target="../tags/tag205.xml" /><Relationship Id="rId17" Type="http://schemas.openxmlformats.org/officeDocument/2006/relationships/tags" Target="../tags/tag206.xml" /><Relationship Id="rId18" Type="http://schemas.openxmlformats.org/officeDocument/2006/relationships/tags" Target="../tags/tag207.xml" /><Relationship Id="rId19" Type="http://schemas.openxmlformats.org/officeDocument/2006/relationships/image" Target="../media/image44.png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208.xml" /><Relationship Id="rId21" Type="http://schemas.openxmlformats.org/officeDocument/2006/relationships/tags" Target="../tags/tag209.xml" /><Relationship Id="rId22" Type="http://schemas.openxmlformats.org/officeDocument/2006/relationships/tags" Target="../tags/tag210.xml" /><Relationship Id="rId23" Type="http://schemas.openxmlformats.org/officeDocument/2006/relationships/tags" Target="../tags/tag211.xml" /><Relationship Id="rId24" Type="http://schemas.openxmlformats.org/officeDocument/2006/relationships/image" Target="../media/image45.jpeg" /><Relationship Id="rId25" Type="http://schemas.openxmlformats.org/officeDocument/2006/relationships/tags" Target="../tags/tag212.xml" /><Relationship Id="rId26" Type="http://schemas.openxmlformats.org/officeDocument/2006/relationships/tags" Target="../tags/tag213.xml" /><Relationship Id="rId27" Type="http://schemas.openxmlformats.org/officeDocument/2006/relationships/tags" Target="../tags/tag214.xml" /><Relationship Id="rId28" Type="http://schemas.openxmlformats.org/officeDocument/2006/relationships/tags" Target="../tags/tag215.xml" /><Relationship Id="rId29" Type="http://schemas.openxmlformats.org/officeDocument/2006/relationships/tags" Target="../tags/tag216.xml" /><Relationship Id="rId3" Type="http://schemas.openxmlformats.org/officeDocument/2006/relationships/tags" Target="../tags/tag197.xml" /><Relationship Id="rId30" Type="http://schemas.openxmlformats.org/officeDocument/2006/relationships/tags" Target="../tags/tag217.xml" /><Relationship Id="rId31" Type="http://schemas.openxmlformats.org/officeDocument/2006/relationships/tags" Target="../tags/tag218.xml" /><Relationship Id="rId32" Type="http://schemas.openxmlformats.org/officeDocument/2006/relationships/tags" Target="../tags/tag219.xml" /><Relationship Id="rId33" Type="http://schemas.openxmlformats.org/officeDocument/2006/relationships/tags" Target="../tags/tag220.xml" /><Relationship Id="rId4" Type="http://schemas.openxmlformats.org/officeDocument/2006/relationships/image" Target="../media/image39.png" /><Relationship Id="rId5" Type="http://schemas.openxmlformats.org/officeDocument/2006/relationships/tags" Target="../tags/tag198.xml" /><Relationship Id="rId6" Type="http://schemas.openxmlformats.org/officeDocument/2006/relationships/tags" Target="../tags/tag199.xml" /><Relationship Id="rId7" Type="http://schemas.openxmlformats.org/officeDocument/2006/relationships/image" Target="../media/image40.png" /><Relationship Id="rId8" Type="http://schemas.openxmlformats.org/officeDocument/2006/relationships/tags" Target="../tags/tag200.xml" /><Relationship Id="rId9" Type="http://schemas.openxmlformats.org/officeDocument/2006/relationships/image" Target="../media/image41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1.xml" /><Relationship Id="rId11" Type="http://schemas.openxmlformats.org/officeDocument/2006/relationships/tags" Target="../tags/tag232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24.xml" /><Relationship Id="rId4" Type="http://schemas.openxmlformats.org/officeDocument/2006/relationships/tags" Target="../tags/tag225.xml" /><Relationship Id="rId5" Type="http://schemas.openxmlformats.org/officeDocument/2006/relationships/tags" Target="../tags/tag226.xml" /><Relationship Id="rId6" Type="http://schemas.openxmlformats.org/officeDocument/2006/relationships/tags" Target="../tags/tag227.xml" /><Relationship Id="rId7" Type="http://schemas.openxmlformats.org/officeDocument/2006/relationships/tags" Target="../tags/tag228.xml" /><Relationship Id="rId8" Type="http://schemas.openxmlformats.org/officeDocument/2006/relationships/tags" Target="../tags/tag229.xml" /><Relationship Id="rId9" Type="http://schemas.openxmlformats.org/officeDocument/2006/relationships/tags" Target="../tags/tag23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3.xml" /><Relationship Id="rId11" Type="http://schemas.openxmlformats.org/officeDocument/2006/relationships/tags" Target="../tags/tag244.xml" /><Relationship Id="rId12" Type="http://schemas.openxmlformats.org/officeDocument/2006/relationships/tags" Target="../tags/tag245.xml" /><Relationship Id="rId13" Type="http://schemas.openxmlformats.org/officeDocument/2006/relationships/tags" Target="../tags/tag246.xml" /><Relationship Id="rId14" Type="http://schemas.openxmlformats.org/officeDocument/2006/relationships/tags" Target="../tags/tag247.xml" /><Relationship Id="rId15" Type="http://schemas.openxmlformats.org/officeDocument/2006/relationships/tags" Target="../tags/tag248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36.xml" /><Relationship Id="rId4" Type="http://schemas.openxmlformats.org/officeDocument/2006/relationships/tags" Target="../tags/tag237.xml" /><Relationship Id="rId5" Type="http://schemas.openxmlformats.org/officeDocument/2006/relationships/tags" Target="../tags/tag238.xml" /><Relationship Id="rId6" Type="http://schemas.openxmlformats.org/officeDocument/2006/relationships/tags" Target="../tags/tag239.xml" /><Relationship Id="rId7" Type="http://schemas.openxmlformats.org/officeDocument/2006/relationships/tags" Target="../tags/tag240.xml" /><Relationship Id="rId8" Type="http://schemas.openxmlformats.org/officeDocument/2006/relationships/tags" Target="../tags/tag241.xml" /><Relationship Id="rId9" Type="http://schemas.openxmlformats.org/officeDocument/2006/relationships/tags" Target="../tags/tag24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9.xml" /><Relationship Id="rId11" Type="http://schemas.openxmlformats.org/officeDocument/2006/relationships/tags" Target="../tags/tag260.xml" /><Relationship Id="rId12" Type="http://schemas.openxmlformats.org/officeDocument/2006/relationships/tags" Target="../tags/tag261.xml" /><Relationship Id="rId13" Type="http://schemas.openxmlformats.org/officeDocument/2006/relationships/tags" Target="../tags/tag262.xml" /><Relationship Id="rId14" Type="http://schemas.openxmlformats.org/officeDocument/2006/relationships/tags" Target="../tags/tag263.xml" /><Relationship Id="rId15" Type="http://schemas.openxmlformats.org/officeDocument/2006/relationships/tags" Target="../tags/tag264.xml" /><Relationship Id="rId16" Type="http://schemas.openxmlformats.org/officeDocument/2006/relationships/tags" Target="../tags/tag265.xml" /><Relationship Id="rId17" Type="http://schemas.openxmlformats.org/officeDocument/2006/relationships/tags" Target="../tags/tag266.xml" /><Relationship Id="rId18" Type="http://schemas.openxmlformats.org/officeDocument/2006/relationships/tags" Target="../tags/tag267.xml" /><Relationship Id="rId19" Type="http://schemas.openxmlformats.org/officeDocument/2006/relationships/tags" Target="../tags/tag268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52.xml" /><Relationship Id="rId4" Type="http://schemas.openxmlformats.org/officeDocument/2006/relationships/tags" Target="../tags/tag253.xml" /><Relationship Id="rId5" Type="http://schemas.openxmlformats.org/officeDocument/2006/relationships/tags" Target="../tags/tag254.xml" /><Relationship Id="rId6" Type="http://schemas.openxmlformats.org/officeDocument/2006/relationships/tags" Target="../tags/tag255.xml" /><Relationship Id="rId7" Type="http://schemas.openxmlformats.org/officeDocument/2006/relationships/tags" Target="../tags/tag256.xml" /><Relationship Id="rId8" Type="http://schemas.openxmlformats.org/officeDocument/2006/relationships/tags" Target="../tags/tag257.xml" /><Relationship Id="rId9" Type="http://schemas.openxmlformats.org/officeDocument/2006/relationships/tags" Target="../tags/tag25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22.1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能源利用的现状和面临的挑战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第二十二章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能源与可持续发展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22.1</a:t>
            </a:r>
            <a:r>
              <a:rPr lang="zh-CN" altLang="en-US" sz="100">
                <a:noFill/>
              </a:rPr>
              <a:t>能源利用的现状和面临的挑战同步练习题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目前人类利用的主要能源是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能源，如煤、石油、天然气。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化石能源属于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再生能源，短时间内不能从自然界得到补充。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能源利用的现状：化石能源消耗量巨大，储量日益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，能源供需矛盾突出。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大量燃烧化石能源会产生二氧化硫、二氧化碳等气体，造成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污染和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效应。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能源利用过程中面临两大核心问题：能源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危机和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污染问题。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为应对能源危机，人类需要开发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能源，提高能源利用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煤、石油、天然气是千百万年前埋在地下的动植物经过漫长地质年代形成的，统称为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能源。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下列属于不可再生能源的是（）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太阳能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风能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石油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水能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大量使用化石能源不会造成的问题是（）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空气污染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温室效应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资源枯竭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水资源增多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目前世界消耗占比最大的能源是（）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化石能源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太阳能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核能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风能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下列不属于能源利用面临的挑战的是（）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化石能源有限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环境污染严重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能源利用率低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新能源储量充足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缓解能源危机最有效的措施是（）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加大化石能源开采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开发新型清洁能源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停止使用所有能源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降低生活质量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三、基础填空题（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根据能源现状与挑战知识填空：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）可再生能源可以在短期内从自然界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，例如太阳能、风能、水能。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）二氧化碳过量排放会加剧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，导致全球气温升高、冰川融化。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）二氧化硫等有害气体排放会形成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，污染土壤和水源。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）我国能源利用的特点：总量丰富、人均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，能源利用率偏低。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四、判断题（每题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化石能源是取之不尽、用之不竭的。（）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化石能源的大量使用会带来严重的环境问题。（）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太阳能、风能属于可再生清洁能源。（）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目前人类已经完全摆脱对化石能源的依赖。（）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提高能源利用率可以有效缓解能源危机。（）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简述当前人类能源利用的现状、面临的主要挑战，以及对应的解决措施。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化石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不可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减少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空气；温室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资源；环境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清洁（新）；效率</a:t>
            </a:r>
            <a:r>
              <a:rPr lang="en-US" altLang="zh-CN" sz="100">
                <a:noFill/>
              </a:rPr>
              <a:t> 7. </a:t>
            </a:r>
            <a:r>
              <a:rPr lang="zh-CN" altLang="en-US" sz="100">
                <a:noFill/>
              </a:rPr>
              <a:t>化石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8.C 9.D 10.A 11.D 12.B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）得到补充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）温室效应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）酸雨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）不足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15.√ 16.√ 17.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18.√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答：现状：目前人类主要依赖煤、石油、天然气等化石能源，化石能源消耗量大，是当前主流能源。面临挑战：</a:t>
            </a:r>
            <a:r>
              <a:rPr lang="en-US" altLang="en-US" sz="100">
                <a:noFill/>
              </a:rPr>
              <a:t>①</a:t>
            </a:r>
            <a:r>
              <a:rPr lang="zh-CN" altLang="en-US" sz="100">
                <a:noFill/>
              </a:rPr>
              <a:t>化石能源属于不可再生能源，储量有限，长期过度开采会导致能源枯竭，引发能源危机；</a:t>
            </a:r>
            <a:r>
              <a:rPr lang="en-US" altLang="en-US" sz="100">
                <a:noFill/>
              </a:rPr>
              <a:t>②</a:t>
            </a:r>
            <a:r>
              <a:rPr lang="zh-CN" altLang="en-US" sz="100">
                <a:noFill/>
              </a:rPr>
              <a:t>化石能源燃烧会排放大量有害气体，造成空气污染、酸雨、温室效应等环境问题；</a:t>
            </a:r>
            <a:r>
              <a:rPr lang="en-US" altLang="en-US" sz="100">
                <a:noFill/>
              </a:rPr>
              <a:t>③</a:t>
            </a:r>
            <a:r>
              <a:rPr lang="zh-CN" altLang="en-US" sz="100">
                <a:noFill/>
              </a:rPr>
              <a:t>传统能源利用技术落后，能源利用率低，浪费严重。解决措施：开发太阳能、风能、水能等清洁可再生新能源；改进技术，提高能源利用效率；树立节能意识，养成低碳节能的生活习惯。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 bwMode="auto">
          <a:xfrm>
            <a:off x="421278" y="1294100"/>
            <a:ext cx="8437655" cy="46164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eaLnBrk="1" fontAlgn="auto" hangingPunct="1">
              <a:lnSpc>
                <a:spcPct val="100000"/>
              </a:lnSpc>
              <a:buFont typeface="Arial" panose="020b0604020202020204" pitchFamily="34" charset="0"/>
            </a:pPr>
            <a:r>
              <a:rPr lang="zh-CN" altLang="en-US" sz="2400" b="0">
                <a:sym typeface="+mn-ea"/>
              </a:rPr>
              <a:t>涉及热现象的能量转化和转移过程是有</a:t>
            </a:r>
            <a:r>
              <a:rPr lang="zh-CN" altLang="en-US" sz="2400">
                <a:solidFill>
                  <a:srgbClr val="008080"/>
                </a:solidFill>
                <a:sym typeface="+mn-ea"/>
              </a:rPr>
              <a:t>方向性</a:t>
            </a:r>
            <a:r>
              <a:rPr lang="zh-CN" altLang="en-US" sz="2400" b="0">
                <a:sym typeface="+mn-ea"/>
              </a:rPr>
              <a:t>、</a:t>
            </a:r>
            <a:r>
              <a:rPr lang="zh-CN" altLang="en-US" sz="2400">
                <a:solidFill>
                  <a:srgbClr val="008080"/>
                </a:solidFill>
                <a:sym typeface="+mn-ea"/>
              </a:rPr>
              <a:t>不可逆</a:t>
            </a:r>
            <a:r>
              <a:rPr lang="zh-CN" altLang="en-US" sz="2400" b="0">
                <a:sym typeface="+mn-ea"/>
              </a:rPr>
              <a:t>的。</a:t>
            </a:r>
            <a:endParaRPr lang="zh-CN" altLang="en-US" sz="2400" b="0">
              <a:sym typeface="+mn-ea"/>
            </a:endParaRPr>
          </a:p>
        </p:txBody>
      </p:sp>
      <p:sp>
        <p:nvSpPr>
          <p:cNvPr id="20" name="TextBox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7888" y="1931640"/>
            <a:ext cx="8491431" cy="1052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人们是在能量的转化和转移的过程中利用能量。能源的利用是有条件的，我们</a:t>
            </a:r>
            <a:r>
              <a:rPr lang="zh-CN" altLang="en-US" sz="24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所能利用的能源是有限的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，所以需要节约能源。</a:t>
            </a:r>
            <a:endParaRPr lang="en-US" altLang="zh-CN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6"/>
            </p:custDataLst>
          </p:nvPr>
        </p:nvGrpSpPr>
        <p:grpSpPr>
          <a:xfrm>
            <a:off x="0" y="155760"/>
            <a:ext cx="4283075" cy="491490"/>
            <a:chOff x="0" y="619020"/>
            <a:chExt cx="5033924" cy="575087"/>
          </a:xfrm>
        </p:grpSpPr>
        <p:grpSp>
          <p:nvGrpSpPr>
            <p:cNvPr id="13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439134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能源利用面临的挑战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 bwMode="auto">
          <a:xfrm>
            <a:off x="363220" y="594360"/>
            <a:ext cx="8499475" cy="1066800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algn="ctr">
              <a:defRPr sz="2400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lvl="0" algn="l" latinLnBrk="0">
              <a:lnSpc>
                <a:spcPct val="130000"/>
              </a:lnSpc>
              <a:buClrTx/>
              <a:buSzTx/>
              <a:buFontTx/>
            </a:pPr>
            <a:r>
              <a:rPr lang="zh-CN" altLang="en-US" b="0">
                <a:solidFill>
                  <a:schemeClr val="tx1"/>
                </a:solidFill>
                <a:latin typeface="Times New Roman"/>
                <a:cs typeface="Times New Roman" panose="02020603050405020304" charset="0"/>
                <a:sym typeface="+mn-ea"/>
              </a:rPr>
              <a:t>近几十年来，能源消耗增长速度明显加快，如果把全世界的能源消耗量折合成热值为</a:t>
            </a:r>
            <a:r>
              <a:rPr lang="zh-CN" altLang="en-US" b="0">
                <a:solidFill>
                  <a:srgbClr val="008080"/>
                </a:solidFill>
                <a:latin typeface="Times New Roman"/>
                <a:cs typeface="Times New Roman" panose="02020603050405020304" charset="0"/>
                <a:sym typeface="+mn-ea"/>
              </a:rPr>
              <a:t>2.93×10</a:t>
            </a:r>
            <a:r>
              <a:rPr lang="zh-CN" altLang="en-US" b="0" baseline="30000">
                <a:solidFill>
                  <a:srgbClr val="008080"/>
                </a:solidFill>
                <a:latin typeface="Times New Roman"/>
                <a:cs typeface="Times New Roman" panose="02020603050405020304" charset="0"/>
                <a:sym typeface="+mn-ea"/>
              </a:rPr>
              <a:t>7</a:t>
            </a:r>
            <a:r>
              <a:rPr lang="zh-CN" altLang="en-US" b="0">
                <a:solidFill>
                  <a:srgbClr val="008080"/>
                </a:solidFill>
                <a:latin typeface="Times New Roman"/>
                <a:cs typeface="Times New Roman" panose="02020603050405020304" charset="0"/>
                <a:sym typeface="+mn-ea"/>
              </a:rPr>
              <a:t> J/kg</a:t>
            </a:r>
            <a:r>
              <a:rPr lang="en-US" altLang="zh-CN" b="0">
                <a:solidFill>
                  <a:srgbClr val="008080"/>
                </a:solidFill>
                <a:latin typeface="Times New Roman"/>
                <a:cs typeface="Times New Roman" panose="02020603050405020304" charset="0"/>
                <a:sym typeface="+mn-ea"/>
              </a:rPr>
              <a:t> </a:t>
            </a:r>
            <a:r>
              <a:rPr lang="zh-CN" altLang="en-US" b="0">
                <a:solidFill>
                  <a:srgbClr val="008080"/>
                </a:solidFill>
                <a:latin typeface="Times New Roman"/>
                <a:cs typeface="Times New Roman" panose="02020603050405020304" charset="0"/>
                <a:sym typeface="+mn-ea"/>
              </a:rPr>
              <a:t>的标准煤</a:t>
            </a:r>
            <a:r>
              <a:rPr lang="zh-CN" altLang="en-US" b="0">
                <a:solidFill>
                  <a:schemeClr val="tx1"/>
                </a:solidFill>
                <a:latin typeface="Times New Roman"/>
                <a:cs typeface="Times New Roman" panose="02020603050405020304" charset="0"/>
                <a:sym typeface="+mn-ea"/>
              </a:rPr>
              <a:t>来计算：</a:t>
            </a:r>
            <a:endParaRPr lang="zh-CN" altLang="en-US" b="0">
              <a:solidFill>
                <a:schemeClr val="tx1"/>
              </a:solidFill>
              <a:latin typeface="Times New Roman"/>
              <a:cs typeface="Times New Roman" panose="02020603050405020304" charset="0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39720" y="1701164"/>
            <a:ext cx="3596005" cy="3034665"/>
          </a:xfrm>
          <a:prstGeom prst="rect">
            <a:avLst/>
          </a:prstGeom>
        </p:spPr>
      </p:pic>
      <p:graphicFrame>
        <p:nvGraphicFramePr>
          <p:cNvPr id="7" name="图表 6" title=""/>
          <p:cNvGraphicFramePr/>
          <p:nvPr>
            <p:custDataLst>
              <p:tags r:id="rId7"/>
            </p:custDataLst>
          </p:nvPr>
        </p:nvGraphicFramePr>
        <p:xfrm>
          <a:off x="4302590" y="1806468"/>
          <a:ext cx="4560105" cy="2824055"/>
        </p:xfrm>
        <a:graphic>
          <a:graphicData uri="http://schemas.openxmlformats.org/drawingml/2006/chart">
            <c:chart xmlns:c="http://schemas.openxmlformats.org/drawingml/2006/chart" r:id="rId8"/>
          </a:graphicData>
        </a:graphic>
      </p:graphicFrame>
      <p:grpSp>
        <p:nvGrpSpPr>
          <p:cNvPr id="4" name="组合 9" title=""/>
          <p:cNvGrpSpPr/>
          <p:nvPr>
            <p:custDataLst>
              <p:tags r:id="rId9"/>
            </p:custDataLst>
          </p:nvPr>
        </p:nvGrpSpPr>
        <p:grpSpPr>
          <a:xfrm>
            <a:off x="0" y="155760"/>
            <a:ext cx="4283075" cy="491490"/>
            <a:chOff x="0" y="619020"/>
            <a:chExt cx="5033924" cy="575087"/>
          </a:xfrm>
        </p:grpSpPr>
        <p:grpSp>
          <p:nvGrpSpPr>
            <p:cNvPr id="13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42581" y="619020"/>
              <a:ext cx="439134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能源利用面临的挑战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矩形 14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1700" y="727099"/>
            <a:ext cx="8640599" cy="152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latinLnBrk="0" hangingPunct="1"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在耗用各种能源时，不可避免地会对环境造成影响。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煤、石油、天然气等燃料往往含有杂质，燃烧时会生成二氧化硫、氮氧化物、粉尘和一氧化碳等有害物质。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3" name="组合 2" title=""/>
          <p:cNvGrpSpPr/>
          <p:nvPr>
            <p:custDataLst>
              <p:tags r:id="rId5"/>
            </p:custDataLst>
          </p:nvPr>
        </p:nvGrpSpPr>
        <p:grpSpPr>
          <a:xfrm>
            <a:off x="1188655" y="2283460"/>
            <a:ext cx="6828155" cy="2735580"/>
            <a:chOff x="2118" y="3511"/>
            <a:chExt cx="10753" cy="4308"/>
          </a:xfrm>
        </p:grpSpPr>
        <p:pic>
          <p:nvPicPr>
            <p:cNvPr id="2" name="图片 1" descr="17904004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lum bright="-6000" contrast="12000"/>
            </a:blip>
            <a:stretch>
              <a:fillRect/>
            </a:stretch>
          </p:blipFill>
          <p:spPr bwMode="auto">
            <a:xfrm>
              <a:off x="3509" y="3511"/>
              <a:ext cx="7874" cy="3321"/>
            </a:xfrm>
            <a:prstGeom prst="rect">
              <a:avLst/>
            </a:prstGeom>
            <a:noFill/>
            <a:ln w="12700">
              <a:noFill/>
            </a:ln>
            <a:effectLst/>
          </p:spPr>
        </p:pic>
        <p:sp>
          <p:nvSpPr>
            <p:cNvPr id="18" name="矩形 17"/>
            <p:cNvSpPr/>
            <p:nvPr>
              <p:custDataLst>
                <p:tags r:id="rId8"/>
              </p:custDataLst>
            </p:nvPr>
          </p:nvSpPr>
          <p:spPr bwMode="auto">
            <a:xfrm>
              <a:off x="2118" y="6799"/>
              <a:ext cx="10753" cy="1020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lvl="0" indent="0" algn="l" latinLnBrk="0">
                <a:lnSpc>
                  <a:spcPct val="100000"/>
                </a:lnSpc>
                <a:buClrTx/>
                <a:buSzTx/>
                <a:buFontTx/>
              </a:pPr>
              <a:r>
                <a:rPr lang="zh-CN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一座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1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×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10</a:t>
              </a:r>
              <a:r>
                <a:rPr lang="en-US" altLang="zh-CN" baseline="30000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7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kW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的燃煤电厂，每年燃煤约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3.6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×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10</a:t>
              </a:r>
              <a:r>
                <a:rPr lang="en-US" altLang="zh-CN" baseline="30000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6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t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，向大气排放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CO</a:t>
              </a:r>
              <a:r>
                <a:rPr lang="en-US" altLang="zh-CN" baseline="-25000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、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NO</a:t>
              </a:r>
              <a:r>
                <a:rPr lang="en-US" altLang="zh-CN" baseline="-25000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、微尘及其他致病的有害物质可达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1.09</a:t>
              </a:r>
              <a:r>
                <a:rPr lang="zh-CN" altLang="en-US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×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10</a:t>
              </a:r>
              <a:r>
                <a:rPr lang="en-US" altLang="zh-CN" baseline="30000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6</a:t>
              </a:r>
              <a:r>
                <a:rPr lang="en-US" altLang="zh-CN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t</a:t>
              </a:r>
              <a:r>
                <a:rPr lang="zh-CN">
                  <a:solidFill>
                    <a:schemeClr val="tx1"/>
                  </a:solidFill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。</a:t>
              </a:r>
              <a:endParaRPr lang="zh-CN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5" name="组合 9" title=""/>
          <p:cNvGrpSpPr/>
          <p:nvPr>
            <p:custDataLst>
              <p:tags r:id="rId9"/>
            </p:custDataLst>
          </p:nvPr>
        </p:nvGrpSpPr>
        <p:grpSpPr>
          <a:xfrm>
            <a:off x="0" y="155760"/>
            <a:ext cx="4283075" cy="491490"/>
            <a:chOff x="0" y="619020"/>
            <a:chExt cx="5033924" cy="575087"/>
          </a:xfrm>
        </p:grpSpPr>
        <p:grpSp>
          <p:nvGrpSpPr>
            <p:cNvPr id="13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42581" y="619020"/>
              <a:ext cx="439134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能源利用面临的挑战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4"/>
            </p:custDataLst>
          </p:nvPr>
        </p:nvSpPr>
        <p:spPr bwMode="auto">
          <a:xfrm>
            <a:off x="611725" y="628015"/>
            <a:ext cx="7992556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eaLnBrk="1" hangingPunct="1">
              <a:lnSpc>
                <a:spcPct val="130000"/>
              </a:lnSpc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开发新能源、更好地利用已知能源，是全球范围内的重要课题。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8" name="我国已建成全球最大清洁发电体系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23830" y="1419670"/>
            <a:ext cx="5255730" cy="2956348"/>
          </a:xfrm>
          <a:prstGeom prst="rect">
            <a:avLst/>
          </a:prstGeom>
        </p:spPr>
      </p:pic>
      <p:sp>
        <p:nvSpPr>
          <p:cNvPr id="10" name="矩形 9" title=""/>
          <p:cNvSpPr/>
          <p:nvPr>
            <p:custDataLst>
              <p:tags r:id="rId9"/>
            </p:custDataLst>
          </p:nvPr>
        </p:nvSpPr>
        <p:spPr>
          <a:xfrm>
            <a:off x="2699870" y="4515885"/>
            <a:ext cx="4246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视频  我国已建成全球最大清洁发电体系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9" title=""/>
          <p:cNvGrpSpPr/>
          <p:nvPr>
            <p:custDataLst>
              <p:tags r:id="rId10"/>
            </p:custDataLst>
          </p:nvPr>
        </p:nvGrpSpPr>
        <p:grpSpPr>
          <a:xfrm>
            <a:off x="0" y="155760"/>
            <a:ext cx="4283075" cy="491490"/>
            <a:chOff x="0" y="619020"/>
            <a:chExt cx="5033924" cy="575087"/>
          </a:xfrm>
        </p:grpSpPr>
        <p:grpSp>
          <p:nvGrpSpPr>
            <p:cNvPr id="13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439134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能源利用面临的挑战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3b9275967?vcp=1&amp;vis=1&amp;pid=e20f812c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28405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能源危机已成为国际性问题，世界各国越来越重视节约能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源。下列能源不属于化石能源的是(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_1#3b9275967.bracket?vcp=1&amp;vis=1&amp;pid=e20f812cc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5356765" y="1175775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4" name="QC_4_BD.1_2#3b9275967.choices?vcp=1&amp;vis=1&amp;pid=e20f812cc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1729049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  <a:tabLst>
                <a:tab pos="2386965"/>
                <a:tab pos="4444365"/>
                <a:tab pos="61969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天然气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木材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煤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石油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3_1#bb5b5f3a0?vcp=1&amp;vis=1&amp;pid=e20f812cc&amp;color=0,0,0&amp;vtp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2279912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[2025·扬州]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《江苏省推动氢能产业高质量发展行动方案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2025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2030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》明确重点发展可再生能源制氢，下列属于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可再生能源的是(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3_1#bb5b5f3a0?vcp=1&amp;vis=1&amp;pid=e20f812c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2279912"/>
                <a:ext cx="8065008" cy="1592199"/>
              </a:xfrm>
              <a:prstGeom prst="rect">
                <a:avLst/>
              </a:prstGeom>
              <a:blipFill rotWithShape="1">
                <a:blip r:embed="rId9"/>
                <a:stretch>
                  <a:fillRect l="-5" t="-16" r="-1044" b="-36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C_4_AN.4_1#bb5b5f3a0.bracket?vcp=1&amp;vis=1&amp;pid=e20f812cc&amp;color=0,0,0&amp;vpa=2&amp;vtp=1" title=""/>
          <p:cNvSpPr/>
          <p:nvPr>
            <p:custDataLst>
              <p:tags r:id="rId10"/>
            </p:custDataLst>
          </p:nvPr>
        </p:nvSpPr>
        <p:spPr>
          <a:xfrm>
            <a:off x="2905664" y="3386082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7" name="QC_4_BD.3_2#bb5b5f3a0.choices?vcp=1&amp;vis=1&amp;pid=e20f812cc&amp;color=0,0,0&amp;vtp=1&amp;bbb=1" title=""/>
          <p:cNvSpPr/>
          <p:nvPr>
            <p:custDataLst>
              <p:tags r:id="rId11"/>
            </p:custDataLst>
          </p:nvPr>
        </p:nvSpPr>
        <p:spPr>
          <a:xfrm>
            <a:off x="539496" y="3924245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  <a:tabLst>
                <a:tab pos="1929765"/>
                <a:tab pos="3834765"/>
                <a:tab pos="6044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风能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石油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天然气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核燃料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5_1#8fcad4ee7?vcp=1&amp;vis=1&amp;pid=e20f812c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42951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西藏蕴藏丰富的清洁能源可用于发电，下列发电站利用不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可再生能源的是(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6_1#8fcad4ee7.bracket?vcp=1&amp;vis=1&amp;pid=e20f812cc&amp;color=0,0,0&amp;vpa=3&amp;vtp=1" title=""/>
          <p:cNvSpPr/>
          <p:nvPr>
            <p:custDataLst>
              <p:tags r:id="rId5"/>
            </p:custDataLst>
          </p:nvPr>
        </p:nvSpPr>
        <p:spPr>
          <a:xfrm>
            <a:off x="2918364" y="1990321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4" name="QC_4_BD.5_2#8fcad4ee7.choices?vcp=1&amp;vis=1&amp;pid=e20f812cc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550263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那曲风电场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拉萨火电厂</a:t>
            </a:r>
            <a:endParaRPr lang="en-US" altLang="zh-CN" sz="2400"/>
          </a:p>
          <a:p>
            <a:pPr latinLnBrk="1">
              <a:lnSpc>
                <a:spcPts val="42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纳金水电站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羊八井地热电站</a:t>
            </a:r>
            <a:endParaRPr lang="en-US" altLang="zh-CN" sz="2400"/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718800" y="12407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7_1#552a73eaf?vcp=1&amp;vis=1&amp;pid=e20f812cc&amp;color=0,0,0&amp;mp=1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42951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新能源纯电动汽车是指以车载电源为动力，将电源的电能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转化为机械能，驱动电动机带动车轮行驶，电能属于(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8_1#552a73eaf.bracket?vcp=1&amp;vis=1&amp;pid=e20f812cc&amp;color=0,0,0&amp;mp=1&amp;vpa=4&amp;vtp=1" title=""/>
          <p:cNvSpPr/>
          <p:nvPr>
            <p:custDataLst>
              <p:tags r:id="rId5"/>
            </p:custDataLst>
          </p:nvPr>
        </p:nvSpPr>
        <p:spPr>
          <a:xfrm>
            <a:off x="7795164" y="1990321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4" name="QC_4_BD.7_2#552a73eaf.choices?vcp=1&amp;vis=1&amp;pid=e20f812cc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550264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一次能源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二次能源</a:t>
            </a:r>
            <a:endParaRPr lang="en-US" altLang="zh-CN" sz="2400"/>
          </a:p>
          <a:p>
            <a:pPr latinLnBrk="1">
              <a:lnSpc>
                <a:spcPts val="42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可再生能源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不可再生能源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9_1#05dbe1949?htil=1&amp;vcp=1&amp;vis=1&amp;pid=e20f812cc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1968" y="951016"/>
            <a:ext cx="1984248" cy="202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9_2#05dbe1949?htil=1&amp;vcp=1&amp;vis=1&amp;pid=e20f812cc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905297"/>
            <a:ext cx="5943600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5.小球在摆动过程中（如图所示），由于摩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擦的存在，一部分机械能会转化为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这部分能量不可能自动地再转化为机械能，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如果没有能量的补充，小球最终会停止运动。</a:t>
            </a:r>
            <a:endParaRPr lang="en-US" altLang="zh-CN" sz="2400"/>
          </a:p>
        </p:txBody>
      </p:sp>
      <p:sp>
        <p:nvSpPr>
          <p:cNvPr id="4" name="QB_4_AN.10_1#05dbe1949.blank?vcp=1&amp;vis=1&amp;pid=e20f812cc&amp;color=0,0,0&amp;vpa=5&amp;vtp=1&amp;bbb=1" title=""/>
          <p:cNvSpPr/>
          <p:nvPr>
            <p:custDataLst>
              <p:tags r:id="rId7"/>
            </p:custDataLst>
          </p:nvPr>
        </p:nvSpPr>
        <p:spPr>
          <a:xfrm>
            <a:off x="5128165" y="1436157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内能</a:t>
            </a:r>
            <a:endParaRPr lang="en-US" altLang="zh-CN" sz="2400"/>
          </a:p>
        </p:txBody>
      </p:sp>
      <p:sp>
        <p:nvSpPr>
          <p:cNvPr id="5" name="QB_4_AN.11_1#05dbe1949.blank?vcp=1&amp;vis=1&amp;pid=e20f812cc&amp;color=0,0,0&amp;vpa=6&amp;vtp=1&amp;bbb=1" title=""/>
          <p:cNvSpPr/>
          <p:nvPr>
            <p:custDataLst>
              <p:tags r:id="rId8"/>
            </p:custDataLst>
          </p:nvPr>
        </p:nvSpPr>
        <p:spPr>
          <a:xfrm>
            <a:off x="556165" y="3611158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方向</a:t>
            </a:r>
            <a:endParaRPr lang="en-US" altLang="zh-CN" sz="2400"/>
          </a:p>
        </p:txBody>
      </p:sp>
      <p:sp>
        <p:nvSpPr>
          <p:cNvPr id="6" name="QB_4_BD.9_2#05dbe1949?htil=1&amp;vcp=1&amp;vis=1&amp;pid=e20f812cc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3101888"/>
            <a:ext cx="8064000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研究表明，自然界的能量是守恒的，能量的转化与转移具有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性。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2_1#6b6092b17?htil=2&amp;vcp=1&amp;vis=1&amp;pid=a9ed7ccdf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6876" y="934220"/>
            <a:ext cx="2523744" cy="16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12_2#6b6092b17?htil=2&amp;vcp=1&amp;vis=1&amp;pid=a9ed7ccdf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888501"/>
            <a:ext cx="5404104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下列能源中，其特性可以用图中阴影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部分表示的是(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13_1#6b6092b17.bracket?vcp=1&amp;vis=1&amp;pid=a9ed7ccdf&amp;color=0,0,0&amp;vpa=7&amp;vtp=1" title=""/>
          <p:cNvSpPr/>
          <p:nvPr>
            <p:custDataLst>
              <p:tags r:id="rId7"/>
            </p:custDataLst>
          </p:nvPr>
        </p:nvSpPr>
        <p:spPr>
          <a:xfrm>
            <a:off x="2613564" y="1435871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C_4_BD.12_3#6b6092b17.choices?htil=2&amp;vcp=1&amp;vis=1&amp;pid=a9ed7ccdf&amp;color=0,0,0&amp;vtp=1&amp;bbb=1&amp;hs=1" title=""/>
          <p:cNvSpPr/>
          <p:nvPr>
            <p:custDataLst>
              <p:tags r:id="rId8"/>
            </p:custDataLst>
          </p:nvPr>
        </p:nvSpPr>
        <p:spPr>
          <a:xfrm>
            <a:off x="539496" y="1995813"/>
            <a:ext cx="5404104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  <a:tabLst>
                <a:tab pos="280987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可燃冰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太阳能</a:t>
            </a:r>
            <a:endParaRPr lang="en-US" altLang="zh-CN" sz="2400"/>
          </a:p>
          <a:p>
            <a:pPr latinLnBrk="1">
              <a:lnSpc>
                <a:spcPts val="4200"/>
              </a:lnSpc>
              <a:tabLst>
                <a:tab pos="280987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天然气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核能</a:t>
            </a:r>
            <a:endParaRPr lang="en-US" altLang="zh-CN" sz="2400"/>
          </a:p>
        </p:txBody>
      </p:sp>
      <p:sp>
        <p:nvSpPr>
          <p:cNvPr id="6" name="QC_4_AS.14_1#6b6092b17?vcp=1&amp;vis=1&amp;pid=a9ed7ccdf&amp;color=0,0,0&amp;vtp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3099443"/>
            <a:ext cx="8065008" cy="1037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93CDDD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可燃冰、天然气和核能都属于不可再生能源，太阳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能是无污染、可再生的新能源，故选B。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5_1#cccabf70d?vcp=1&amp;vis=1&amp;pid=a9ed7ccd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1496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各种形式的能量都不是孤立的，它们可以在一定条件下发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生转化，且能量的转化是有方向的。下面几幅图按能量转化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的顺序排列正确的是(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15_2#cccabf70d?vcp=1&amp;vis=1&amp;pid=a9ed7ccdf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0280" y="2019807"/>
            <a:ext cx="4654296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16_1#cccabf70d.bracket?vcp=1&amp;vis=1&amp;pid=a9ed7ccdf&amp;color=0,0,0&amp;vpa=8&amp;vtp=1" title=""/>
          <p:cNvSpPr/>
          <p:nvPr>
            <p:custDataLst>
              <p:tags r:id="rId7"/>
            </p:custDataLst>
          </p:nvPr>
        </p:nvSpPr>
        <p:spPr>
          <a:xfrm>
            <a:off x="3527965" y="1440688"/>
            <a:ext cx="423863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4_BD.15_3#cccabf70d.choices?vcp=1&amp;vis=1&amp;pid=a9ed7ccdf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3556507"/>
            <a:ext cx="8065008" cy="9762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①②③④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②③④①</a:t>
            </a:r>
            <a:endParaRPr lang="en-US" altLang="zh-CN" sz="2400" b="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0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④③①②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②①③④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了解人类利用能源的历程，区分不同类型的能源，列举常见的不可再生能源和可再生能源。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收集各种形式能源的资料，并结合能源特点进行分类整理、归纳总结，发展科学思维能力。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通过观察和分析生活现象，感悟各种能量与生产生活的联系，发展观察和分析能力。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17_1#f7f1392c9?vcp=1&amp;vis=1&amp;pid=a9ed7ccd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4504" cy="40951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在国家大力提倡节能减排和使用新能源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的政策支持下，小德家计划安装太阳能电池板供照明使用，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同时将普通白炽灯全部换成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LED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节能灯。他通过调查和查阅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资料获取了以下信息：①小德家所处位置每天平均能接收的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太阳能约为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m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；②某型号的太阳能电池板对太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阳能的利用率为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③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LED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节能灯照明效果与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的普通白炽灯相同；④家里有5盏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的普通白炽灯，每盏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灯每天平均使用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。请回答下列问题：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4_BD.17_1#f7f1392c9?vcp=1&amp;vis=1&amp;pid=a9ed7ccd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4504" cy="4095115"/>
              </a:xfrm>
              <a:prstGeom prst="rect">
                <a:avLst/>
              </a:prstGeom>
              <a:blipFill rotWithShape="1">
                <a:blip r:embed="rId6"/>
                <a:stretch>
                  <a:fillRect l="-5" t="-9" r="-728" b="-10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4_BD.17_1#f7f1392c9?vcp=1&amp;vis=1&amp;pid=a9ed7ccdf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3274" y="427926"/>
            <a:ext cx="2578608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18_1#439b88711?vcp=1&amp;vis=1&amp;pid=f7f1392c9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940094"/>
            <a:ext cx="8065008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（1）你能为节能减排做些什么？（写出一条即可）</a:t>
            </a:r>
            <a:endParaRPr lang="en-US" altLang="zh-CN" sz="2400"/>
          </a:p>
        </p:txBody>
      </p:sp>
      <p:sp>
        <p:nvSpPr>
          <p:cNvPr id="3" name="QO_5_AN.19_1#439b88711?vcp=1&amp;vis=1&amp;pid=f7f1392c9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438251"/>
            <a:ext cx="8065008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【解】节约纸张（或随手关灯）。（合理即可）</a:t>
            </a:r>
            <a:endParaRPr lang="en-US" altLang="zh-CN" sz="2400"/>
          </a:p>
        </p:txBody>
      </p:sp>
      <p:sp>
        <p:nvSpPr>
          <p:cNvPr id="4" name="QO_5_BD.20_1#9200d45cb?vcp=1&amp;vis=1&amp;pid=f7f1392c9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1987399"/>
            <a:ext cx="8065008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（2）换用节能灯后与原来相比，每天可节约用电多少度？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O_5_AN.21_1#9200d45cb?vcp=1&amp;vis=1&amp;pid=f7f1392c9&amp;color=0,0,0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2531594"/>
                <a:ext cx="8065008" cy="4881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家里有5盏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的普通白炽灯，每盏灯每天平均使用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O_5_AN.21_1#9200d45cb?vcp=1&amp;vis=1&amp;pid=f7f1392c9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2531594"/>
                <a:ext cx="8065008" cy="488125"/>
              </a:xfrm>
              <a:prstGeom prst="rect">
                <a:avLst/>
              </a:prstGeom>
              <a:blipFill rotWithShape="1">
                <a:blip r:embed="rId9"/>
                <a:stretch>
                  <a:fillRect l="-5" t="-99" r="3" b="-11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5_AN.21_1#9200d45cb?vcp=1&amp;vis=1&amp;pid=f7f1392c9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3019846"/>
                <a:ext cx="8065008" cy="105587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换用节能灯后每天可节约用电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节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节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7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7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度。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O_5_AN.21_1#9200d45cb?vcp=1&amp;vis=1&amp;pid=f7f1392c9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3019846"/>
                <a:ext cx="8065008" cy="1055878"/>
              </a:xfrm>
              <a:prstGeom prst="rect">
                <a:avLst/>
              </a:prstGeom>
              <a:blipFill rotWithShape="1">
                <a:blip r:embed="rId12"/>
                <a:stretch>
                  <a:fillRect l="-5" t="-40" r="3" b="-58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build="p" animBg="1"/>
      <p:bldP spid="6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22_1#d014a026d?vcp=1&amp;vis=1&amp;pid=f7f1392c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27757"/>
            <a:ext cx="806500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（3）至少要安装多少平方米②中型号的太阳能电池板才够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节能灯使用？</a:t>
            </a:r>
            <a:endParaRPr lang="en-US" altLang="zh-CN" sz="2400"/>
          </a:p>
        </p:txBody>
      </p:sp>
      <mc:AlternateContent>
        <mc:Choice Requires="a14">
          <p:sp>
            <p:nvSpPr>
              <p:cNvPr id="3" name="QO_5_AN.23_1#d014a026d?vcp=1&amp;vis=1&amp;pid=f7f1392c9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1630879"/>
                <a:ext cx="8065008" cy="292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5盏节能灯每天的用电量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)×(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5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m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面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积的太阳能电池板每天发电量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6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，至少要安装太阳能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电池板的面积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6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5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44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6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J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m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m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O_5_AN.23_1#d014a026d?vcp=1&amp;vis=1&amp;pid=f7f1392c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1630879"/>
                <a:ext cx="8065008" cy="2921000"/>
              </a:xfrm>
              <a:prstGeom prst="rect">
                <a:avLst/>
              </a:prstGeom>
              <a:blipFill rotWithShape="1">
                <a:blip r:embed="rId7"/>
                <a:stretch>
                  <a:fillRect l="-5" t="-7" r="-117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1411" y="1479895"/>
            <a:ext cx="1417796" cy="2214324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6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能源利用的现状和面临的挑战</a:t>
            </a:r>
            <a:endParaRPr lang="zh-CN" altLang="en-US" sz="26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28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17615" y="545064"/>
            <a:ext cx="1489075" cy="44257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发展历程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29" name="文本框 3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600475" y="2721006"/>
            <a:ext cx="3132455" cy="4419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是否直接从自然界获取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左大括号 4" title=""/>
          <p:cNvSpPr/>
          <p:nvPr>
            <p:custDataLst>
              <p:tags r:id="rId7"/>
            </p:custDataLst>
          </p:nvPr>
        </p:nvSpPr>
        <p:spPr>
          <a:xfrm>
            <a:off x="1835810" y="790575"/>
            <a:ext cx="411480" cy="3421380"/>
          </a:xfrm>
          <a:prstGeom prst="leftBrace">
            <a:avLst>
              <a:gd name="adj1" fmla="val 57464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2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283485" y="3917390"/>
            <a:ext cx="953135" cy="4419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buFont typeface="Arial" panose="020b0604020202020204" pitchFamily="34" charset="0"/>
              <a:buNone/>
              <a:defRPr sz="2600" b="0">
                <a:latin typeface="Times New Roman"/>
                <a:ea typeface="微软雅黑" panose="020b0503020204020204" charset="-122"/>
              </a:defRPr>
            </a:lvl1pPr>
          </a:lstStyle>
          <a:p>
            <a:r>
              <a:rPr lang="zh-CN" sz="2000">
                <a:latin typeface="微软雅黑" panose="020b0503020204020204" charset="-122"/>
                <a:cs typeface="微软雅黑" panose="020b0503020204020204" charset="-122"/>
              </a:rPr>
              <a:t>挑战</a:t>
            </a:r>
            <a:endParaRPr lang="zh-CN"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文本框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067281" y="2973559"/>
            <a:ext cx="1248980" cy="4084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二次能源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左大括号 1" title=""/>
          <p:cNvSpPr/>
          <p:nvPr>
            <p:custDataLst>
              <p:tags r:id="rId10"/>
            </p:custDataLst>
          </p:nvPr>
        </p:nvSpPr>
        <p:spPr>
          <a:xfrm>
            <a:off x="3353460" y="1684130"/>
            <a:ext cx="213995" cy="1283225"/>
          </a:xfrm>
          <a:prstGeom prst="leftBrace">
            <a:avLst>
              <a:gd name="adj1" fmla="val 57180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283485" y="2068195"/>
            <a:ext cx="1085850" cy="44257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b="0">
                <a:latin typeface="微软雅黑" panose="020b0503020204020204" charset="-122"/>
                <a:ea typeface="微软雅黑" panose="020b0503020204020204" charset="-122"/>
              </a:rPr>
              <a:t>分类</a:t>
            </a:r>
            <a:endParaRPr lang="zh-CN" altLang="en-US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3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574440" y="3507815"/>
            <a:ext cx="3305175" cy="4419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ctr"/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能量转移和转化具有方向性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3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574440" y="3981525"/>
            <a:ext cx="2797685" cy="4419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能源消耗对环境的影响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左大括号 2" title=""/>
          <p:cNvSpPr/>
          <p:nvPr>
            <p:custDataLst>
              <p:tags r:id="rId14"/>
            </p:custDataLst>
          </p:nvPr>
        </p:nvSpPr>
        <p:spPr>
          <a:xfrm>
            <a:off x="3291865" y="3651325"/>
            <a:ext cx="219075" cy="1125220"/>
          </a:xfrm>
          <a:prstGeom prst="leftBrace">
            <a:avLst>
              <a:gd name="adj1" fmla="val 57464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3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030210" y="538079"/>
            <a:ext cx="3998595" cy="44193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ctr"/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柴薪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→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化石能源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→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电能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→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新能源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3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053946" y="2398249"/>
            <a:ext cx="1262316" cy="4084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一次能源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3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600475" y="1479895"/>
            <a:ext cx="1587500" cy="44193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ctr"/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是否可再生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3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574441" y="4455235"/>
            <a:ext cx="2005630" cy="4419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应对措施与方向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左大括号 11" title=""/>
          <p:cNvSpPr/>
          <p:nvPr>
            <p:custDataLst>
              <p:tags r:id="rId19"/>
            </p:custDataLst>
          </p:nvPr>
        </p:nvSpPr>
        <p:spPr>
          <a:xfrm>
            <a:off x="6853920" y="2492864"/>
            <a:ext cx="180340" cy="842645"/>
          </a:xfrm>
          <a:prstGeom prst="leftBrace">
            <a:avLst>
              <a:gd name="adj1" fmla="val 57464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3" title="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438165" y="1745560"/>
            <a:ext cx="1596095" cy="4084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不可再生能源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3" title="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438165" y="1275660"/>
            <a:ext cx="1507490" cy="4084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可再生能源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左大括号 14" title=""/>
          <p:cNvSpPr/>
          <p:nvPr>
            <p:custDataLst>
              <p:tags r:id="rId22"/>
            </p:custDataLst>
          </p:nvPr>
        </p:nvSpPr>
        <p:spPr>
          <a:xfrm>
            <a:off x="5273700" y="1370275"/>
            <a:ext cx="147955" cy="687070"/>
          </a:xfrm>
          <a:prstGeom prst="leftBrace">
            <a:avLst>
              <a:gd name="adj1" fmla="val 57464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0" name="直接连接符 19" title=""/>
          <p:cNvCxnSpPr>
            <a:stCxn id="26628" idx="3"/>
            <a:endCxn id="6" idx="1"/>
          </p:cNvCxnSpPr>
          <p:nvPr>
            <p:custDataLst>
              <p:tags r:id="rId23"/>
            </p:custDataLst>
          </p:nvPr>
        </p:nvCxnSpPr>
        <p:spPr>
          <a:xfrm flipV="1">
            <a:off x="3806690" y="759059"/>
            <a:ext cx="223520" cy="76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7" name="组合 9" title=""/>
          <p:cNvGrpSpPr/>
          <p:nvPr>
            <p:custDataLst>
              <p:tags r:id="rId24"/>
            </p:custDataLst>
          </p:nvPr>
        </p:nvGrpSpPr>
        <p:grpSpPr>
          <a:xfrm>
            <a:off x="0" y="155760"/>
            <a:ext cx="4283075" cy="491490"/>
            <a:chOff x="0" y="619020"/>
            <a:chExt cx="5033924" cy="575087"/>
          </a:xfrm>
        </p:grpSpPr>
        <p:grpSp>
          <p:nvGrpSpPr>
            <p:cNvPr id="10" name="组合 10"/>
            <p:cNvGrpSpPr/>
            <p:nvPr>
              <p:custDataLst>
                <p:tags r:id="rId2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6" name="矩形 15"/>
              <p:cNvSpPr/>
              <p:nvPr>
                <p:custDataLst>
                  <p:tags r:id="rId2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7" name="矩形 16"/>
              <p:cNvSpPr/>
              <p:nvPr>
                <p:custDataLst>
                  <p:tags r:id="rId2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42581" y="619020"/>
              <a:ext cx="439134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3316" name="矩形 13315" title=""/>
          <p:cNvSpPr/>
          <p:nvPr>
            <p:custDataLst>
              <p:tags r:id="rId4"/>
            </p:custDataLst>
          </p:nvPr>
        </p:nvSpPr>
        <p:spPr>
          <a:xfrm>
            <a:off x="2913380" y="758190"/>
            <a:ext cx="3316605" cy="431800"/>
          </a:xfrm>
          <a:prstGeom prst="rect">
            <a:avLst/>
          </a:prstGeom>
          <a:solidFill>
            <a:srgbClr val="008080"/>
          </a:solidFill>
          <a:ln w="28575" cap="flat" cmpd="sng">
            <a:noFill/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人类利用能源的历程</a:t>
            </a:r>
            <a:endParaRPr lang="zh-CN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矩形: 圆角 16" title=""/>
          <p:cNvSpPr/>
          <p:nvPr>
            <p:custDataLst>
              <p:tags r:id="rId5"/>
            </p:custDataLst>
          </p:nvPr>
        </p:nvSpPr>
        <p:spPr>
          <a:xfrm>
            <a:off x="440209" y="1430856"/>
            <a:ext cx="1753200" cy="68228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柴薪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: 圆角 20" title=""/>
          <p:cNvSpPr/>
          <p:nvPr>
            <p:custDataLst>
              <p:tags r:id="rId6"/>
            </p:custDataLst>
          </p:nvPr>
        </p:nvSpPr>
        <p:spPr>
          <a:xfrm>
            <a:off x="2641680" y="1430856"/>
            <a:ext cx="1753200" cy="68228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煤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: 圆角 21" title=""/>
          <p:cNvSpPr/>
          <p:nvPr>
            <p:custDataLst>
              <p:tags r:id="rId7"/>
            </p:custDataLst>
          </p:nvPr>
        </p:nvSpPr>
        <p:spPr>
          <a:xfrm>
            <a:off x="4795027" y="1430856"/>
            <a:ext cx="1753200" cy="68228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石油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: 圆角 22" title=""/>
          <p:cNvSpPr/>
          <p:nvPr>
            <p:custDataLst>
              <p:tags r:id="rId8"/>
            </p:custDataLst>
          </p:nvPr>
        </p:nvSpPr>
        <p:spPr>
          <a:xfrm>
            <a:off x="6990724" y="1430856"/>
            <a:ext cx="1753200" cy="68228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电能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9"/>
            </p:custDataLst>
          </p:nvPr>
        </p:nvGrpSpPr>
        <p:grpSpPr>
          <a:xfrm>
            <a:off x="6959018" y="2283730"/>
            <a:ext cx="1816404" cy="2194560"/>
            <a:chOff x="6888521" y="2159392"/>
            <a:chExt cx="1816404" cy="2194560"/>
          </a:xfrm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>
              <a:off x="6920019" y="2159392"/>
              <a:ext cx="1753408" cy="21945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文本框 31"/>
            <p:cNvSpPr txBox="1"/>
            <p:nvPr>
              <p:custDataLst>
                <p:tags r:id="rId11"/>
              </p:custDataLst>
            </p:nvPr>
          </p:nvSpPr>
          <p:spPr>
            <a:xfrm>
              <a:off x="6888521" y="2226661"/>
              <a:ext cx="1816404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zh-CN" altLang="en-US" sz="2000" b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电的大规模使用始于</a:t>
              </a:r>
              <a:r>
                <a:rPr lang="en-US" altLang="zh-CN" sz="2000" b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19</a:t>
              </a:r>
              <a:r>
                <a:rPr lang="zh-CN" altLang="en-US" sz="2000" b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世纪六七十年代，爱迪生发明</a:t>
              </a:r>
              <a:endParaRPr lang="en-US" altLang="zh-CN" sz="20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2000" b="1">
                  <a:solidFill>
                    <a:srgbClr val="CC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白炽灯泡</a:t>
              </a:r>
              <a:endParaRPr lang="zh-CN" altLang="en-US" sz="2000" b="1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6" name="组合 15" title=""/>
          <p:cNvGrpSpPr/>
          <p:nvPr>
            <p:custDataLst>
              <p:tags r:id="rId12"/>
            </p:custDataLst>
          </p:nvPr>
        </p:nvGrpSpPr>
        <p:grpSpPr>
          <a:xfrm>
            <a:off x="4788015" y="2283730"/>
            <a:ext cx="1753408" cy="2194560"/>
            <a:chOff x="4774696" y="2159392"/>
            <a:chExt cx="1753408" cy="2194560"/>
          </a:xfrm>
        </p:grpSpPr>
        <p:sp>
          <p:nvSpPr>
            <p:cNvPr id="24" name="矩形 23"/>
            <p:cNvSpPr/>
            <p:nvPr>
              <p:custDataLst>
                <p:tags r:id="rId13"/>
              </p:custDataLst>
            </p:nvPr>
          </p:nvSpPr>
          <p:spPr>
            <a:xfrm>
              <a:off x="4774696" y="2159392"/>
              <a:ext cx="1753408" cy="21945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文本框 29"/>
            <p:cNvSpPr txBox="1"/>
            <p:nvPr>
              <p:custDataLst>
                <p:tags r:id="rId14"/>
              </p:custDataLst>
            </p:nvPr>
          </p:nvSpPr>
          <p:spPr>
            <a:xfrm>
              <a:off x="4776775" y="2355299"/>
              <a:ext cx="175063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zh-CN" altLang="en-US" sz="2000" b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石油的大规模使用始于第二次工业革命，</a:t>
              </a:r>
              <a:r>
                <a:rPr lang="zh-CN" altLang="en-US" sz="2000" b="1">
                  <a:solidFill>
                    <a:srgbClr val="CC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内燃机</a:t>
              </a:r>
              <a:endParaRPr lang="zh-CN" altLang="en-US" sz="2000" b="1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7" name="组合 16" title=""/>
          <p:cNvGrpSpPr/>
          <p:nvPr>
            <p:custDataLst>
              <p:tags r:id="rId15"/>
            </p:custDataLst>
          </p:nvPr>
        </p:nvGrpSpPr>
        <p:grpSpPr>
          <a:xfrm>
            <a:off x="2627865" y="2283730"/>
            <a:ext cx="1767476" cy="2194560"/>
            <a:chOff x="2629373" y="2159392"/>
            <a:chExt cx="1767476" cy="2194560"/>
          </a:xfrm>
        </p:grpSpPr>
        <p:sp>
          <p:nvSpPr>
            <p:cNvPr id="22" name="矩形 21"/>
            <p:cNvSpPr/>
            <p:nvPr>
              <p:custDataLst>
                <p:tags r:id="rId16"/>
              </p:custDataLst>
            </p:nvPr>
          </p:nvSpPr>
          <p:spPr>
            <a:xfrm>
              <a:off x="2629373" y="2159392"/>
              <a:ext cx="1753408" cy="21945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1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2635116" y="2415606"/>
              <a:ext cx="1761733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zh-CN" altLang="en-US" sz="2000" b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煤的广泛使用始于第一次工业革命，</a:t>
              </a:r>
              <a:endParaRPr lang="en-US" altLang="zh-CN" sz="20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2000" b="1">
                  <a:solidFill>
                    <a:srgbClr val="CC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蒸汽机</a:t>
              </a:r>
              <a:endParaRPr lang="zh-CN" altLang="en-US" sz="2000" b="1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8" name="组合 17" title=""/>
          <p:cNvGrpSpPr/>
          <p:nvPr>
            <p:custDataLst>
              <p:tags r:id="rId18"/>
            </p:custDataLst>
          </p:nvPr>
        </p:nvGrpSpPr>
        <p:grpSpPr>
          <a:xfrm>
            <a:off x="395710" y="2283730"/>
            <a:ext cx="1797699" cy="2194560"/>
            <a:chOff x="460169" y="2159392"/>
            <a:chExt cx="1797699" cy="2194560"/>
          </a:xfrm>
        </p:grpSpPr>
        <p:sp>
          <p:nvSpPr>
            <p:cNvPr id="20" name="矩形 19"/>
            <p:cNvSpPr/>
            <p:nvPr>
              <p:custDataLst>
                <p:tags r:id="rId19"/>
              </p:custDataLst>
            </p:nvPr>
          </p:nvSpPr>
          <p:spPr>
            <a:xfrm>
              <a:off x="484050" y="2159392"/>
              <a:ext cx="1753408" cy="21945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文本框 19"/>
            <p:cNvSpPr txBox="1"/>
            <p:nvPr>
              <p:custDataLst>
                <p:tags r:id="rId20"/>
              </p:custDataLst>
            </p:nvPr>
          </p:nvSpPr>
          <p:spPr>
            <a:xfrm>
              <a:off x="460169" y="2488583"/>
              <a:ext cx="1797699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zh-CN" altLang="en-US" sz="2000" b="1">
                  <a:latin typeface="微软雅黑" panose="020b0503020204020204" charset="-122"/>
                  <a:ea typeface="微软雅黑" panose="020b0503020204020204" charset="-122"/>
                </a:rPr>
                <a:t>大约一万多年前，由燧人氏发明</a:t>
              </a:r>
              <a:r>
                <a:rPr lang="zh-CN" altLang="en-US" sz="2000" b="1">
                  <a:solidFill>
                    <a:srgbClr val="CC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钻木起火</a:t>
              </a:r>
              <a:endParaRPr lang="zh-CN" altLang="en-US" sz="2000" b="1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" name="右箭头 4" title=""/>
          <p:cNvSpPr/>
          <p:nvPr>
            <p:custDataLst>
              <p:tags r:id="rId21"/>
            </p:custDataLst>
          </p:nvPr>
        </p:nvSpPr>
        <p:spPr>
          <a:xfrm>
            <a:off x="2255451" y="1627988"/>
            <a:ext cx="288020" cy="288020"/>
          </a:xfrm>
          <a:prstGeom prst="rightArrow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右箭头 26" title=""/>
          <p:cNvSpPr/>
          <p:nvPr>
            <p:custDataLst>
              <p:tags r:id="rId22"/>
            </p:custDataLst>
          </p:nvPr>
        </p:nvSpPr>
        <p:spPr>
          <a:xfrm>
            <a:off x="4460368" y="1627988"/>
            <a:ext cx="288020" cy="288020"/>
          </a:xfrm>
          <a:prstGeom prst="rightArrow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右箭头 27" title=""/>
          <p:cNvSpPr/>
          <p:nvPr>
            <p:custDataLst>
              <p:tags r:id="rId23"/>
            </p:custDataLst>
          </p:nvPr>
        </p:nvSpPr>
        <p:spPr>
          <a:xfrm>
            <a:off x="6607763" y="1629124"/>
            <a:ext cx="288020" cy="288020"/>
          </a:xfrm>
          <a:prstGeom prst="rightArrow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9" title=""/>
          <p:cNvGrpSpPr/>
          <p:nvPr>
            <p:custDataLst>
              <p:tags r:id="rId24"/>
            </p:custDataLst>
          </p:nvPr>
        </p:nvGrpSpPr>
        <p:grpSpPr>
          <a:xfrm>
            <a:off x="0" y="155760"/>
            <a:ext cx="4283075" cy="491490"/>
            <a:chOff x="0" y="619020"/>
            <a:chExt cx="5033924" cy="575087"/>
          </a:xfrm>
        </p:grpSpPr>
        <p:grpSp>
          <p:nvGrpSpPr>
            <p:cNvPr id="12" name="组合 10"/>
            <p:cNvGrpSpPr/>
            <p:nvPr>
              <p:custDataLst>
                <p:tags r:id="rId2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3" name="矩形 2"/>
              <p:cNvSpPr/>
              <p:nvPr>
                <p:custDataLst>
                  <p:tags r:id="rId2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2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42581" y="619020"/>
              <a:ext cx="439134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人类利用能源的历程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5" grpId="0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539750" y="843205"/>
            <a:ext cx="4705350" cy="21583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钻木取火的出现，使人类实现了从利用自然火到利用人工火的转变。开启了人类以</a:t>
            </a:r>
            <a:r>
              <a:rPr lang="zh-CN" altLang="en-US" sz="24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柴薪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为主要能源的时代。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4" name="组合 3" title=""/>
          <p:cNvGrpSpPr/>
          <p:nvPr>
            <p:custDataLst>
              <p:tags r:id="rId5"/>
            </p:custDataLst>
          </p:nvPr>
        </p:nvGrpSpPr>
        <p:grpSpPr>
          <a:xfrm>
            <a:off x="5633539" y="873112"/>
            <a:ext cx="2609879" cy="2085365"/>
            <a:chOff x="7515" y="2524"/>
            <a:chExt cx="6571" cy="5912"/>
          </a:xfrm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7" y="2524"/>
              <a:ext cx="5554" cy="3971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>
              <p:custDataLst>
                <p:tags r:id="rId8"/>
              </p:custDataLst>
            </p:nvPr>
          </p:nvSpPr>
          <p:spPr>
            <a:xfrm>
              <a:off x="7515" y="6432"/>
              <a:ext cx="6571" cy="200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>
                  <a:latin typeface="楷体" panose="02010609060101010101" charset="-122"/>
                  <a:ea typeface="楷体"/>
                  <a:cs typeface="楷体" panose="02010609060101010101" charset="-122"/>
                  <a:sym typeface="+mn-ea"/>
                </a:rPr>
                <a:t>钻木取火——人类最早的“</a:t>
              </a:r>
              <a:r>
                <a:rPr lang="zh-CN" altLang="en-US">
                  <a:solidFill>
                    <a:srgbClr val="008080"/>
                  </a:solidFill>
                  <a:latin typeface="楷体" panose="02010609060101010101" charset="-122"/>
                  <a:ea typeface="楷体"/>
                  <a:cs typeface="楷体" panose="02010609060101010101" charset="-122"/>
                  <a:sym typeface="+mn-ea"/>
                </a:rPr>
                <a:t>技术革命</a:t>
              </a:r>
              <a:r>
                <a:rPr lang="zh-CN" altLang="en-US">
                  <a:latin typeface="楷体" panose="02010609060101010101" charset="-122"/>
                  <a:ea typeface="楷体"/>
                  <a:cs typeface="楷体" panose="02010609060101010101" charset="-122"/>
                  <a:sym typeface="+mn-ea"/>
                </a:rPr>
                <a:t>”</a:t>
              </a:r>
              <a:endParaRPr lang="zh-CN" altLang="en-US">
                <a:latin typeface="楷体" panose="02010609060101010101" charset="-122"/>
                <a:ea typeface="楷体"/>
                <a:cs typeface="楷体" panose="02010609060101010101" charset="-122"/>
                <a:sym typeface="+mn-ea"/>
              </a:endParaRPr>
            </a:p>
          </p:txBody>
        </p:sp>
      </p:grpSp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539115" y="3346450"/>
            <a:ext cx="8376285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柴薪通过砍伐树木获得，相对于当时的人口和生产力，是一种数量巨大，能够方便获取的能源，人类以柴薪为主要能源的时代，持续了近一万年。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6" name="组合 9" title=""/>
          <p:cNvGrpSpPr/>
          <p:nvPr>
            <p:custDataLst>
              <p:tags r:id="rId10"/>
            </p:custDataLst>
          </p:nvPr>
        </p:nvGrpSpPr>
        <p:grpSpPr>
          <a:xfrm>
            <a:off x="0" y="155760"/>
            <a:ext cx="4283075" cy="491490"/>
            <a:chOff x="0" y="619020"/>
            <a:chExt cx="5033924" cy="575087"/>
          </a:xfrm>
        </p:grpSpPr>
        <p:grpSp>
          <p:nvGrpSpPr>
            <p:cNvPr id="7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9" name="矩形 8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439134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人类利用能源的历程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5" name="文本框 24" title=""/>
          <p:cNvSpPr txBox="1"/>
          <p:nvPr>
            <p:custDataLst>
              <p:tags r:id="rId4"/>
            </p:custDataLst>
          </p:nvPr>
        </p:nvSpPr>
        <p:spPr>
          <a:xfrm>
            <a:off x="755130" y="1563680"/>
            <a:ext cx="4896945" cy="21605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eaLnBrk="0" hangingPunct="0">
              <a:lnSpc>
                <a:spcPct val="140000"/>
              </a:lnSpc>
              <a:buClrTx/>
              <a:buSzTx/>
              <a:buFontTx/>
            </a:pP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蒸汽机的发明是人类利用能量的新里程碑。人类从此逐步以机械动力代替人力和畜力，主要能源从柴薪转向煤，人类进入工业化社会。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5796280" y="1300110"/>
            <a:ext cx="2484120" cy="3359785"/>
            <a:chOff x="9128" y="1783"/>
            <a:chExt cx="3912" cy="5291"/>
          </a:xfrm>
        </p:grpSpPr>
        <p:sp>
          <p:nvSpPr>
            <p:cNvPr id="10" name="文本框 9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9128" y="5962"/>
              <a:ext cx="3912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algn="ctr">
                <a:defRPr sz="2400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lvl="0" algn="ctr">
                <a:buClrTx/>
                <a:buSzTx/>
                <a:buFontTx/>
              </a:pPr>
              <a:r>
                <a:rPr lang="zh-CN" altLang="en-US" sz="2000">
                  <a:solidFill>
                    <a:schemeClr val="tx1"/>
                  </a:solidFill>
                  <a:latin typeface="楷体" panose="02010609060101010101" charset="-122"/>
                  <a:ea typeface="楷体"/>
                  <a:cs typeface="楷体" panose="02010609060101010101" charset="-122"/>
                  <a:sym typeface="+mn-ea"/>
                </a:rPr>
                <a:t>蒸汽机的利用——人类进入工业化社会</a:t>
              </a:r>
              <a:endParaRPr lang="zh-CN" altLang="en-US" sz="2000">
                <a:solidFill>
                  <a:schemeClr val="tx1"/>
                </a:solidFill>
                <a:latin typeface="楷体" panose="02010609060101010101" charset="-122"/>
                <a:ea typeface="楷体"/>
                <a:cs typeface="楷体" panose="02010609060101010101" charset="-122"/>
                <a:sym typeface="+mn-ea"/>
              </a:endParaRPr>
            </a:p>
          </p:txBody>
        </p:sp>
        <p:pic>
          <p:nvPicPr>
            <p:cNvPr id="3" name="图片 2" descr="20230914170807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6000" contrast="12000"/>
            </a:blip>
            <a:srcRect l="15367" r="16456" b="30395"/>
            <a:stretch>
              <a:fillRect/>
            </a:stretch>
          </p:blipFill>
          <p:spPr>
            <a:xfrm>
              <a:off x="9172" y="1783"/>
              <a:ext cx="3824" cy="4252"/>
            </a:xfrm>
            <a:prstGeom prst="rect">
              <a:avLst/>
            </a:prstGeom>
          </p:spPr>
        </p:pic>
      </p:grpSp>
      <p:grpSp>
        <p:nvGrpSpPr>
          <p:cNvPr id="2" name="组合 9" title=""/>
          <p:cNvGrpSpPr/>
          <p:nvPr>
            <p:custDataLst>
              <p:tags r:id="rId9"/>
            </p:custDataLst>
          </p:nvPr>
        </p:nvGrpSpPr>
        <p:grpSpPr>
          <a:xfrm>
            <a:off x="0" y="155760"/>
            <a:ext cx="4283075" cy="491490"/>
            <a:chOff x="0" y="619020"/>
            <a:chExt cx="5033924" cy="575087"/>
          </a:xfrm>
        </p:grpSpPr>
        <p:grpSp>
          <p:nvGrpSpPr>
            <p:cNvPr id="4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5" name="矩形 4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42581" y="619020"/>
              <a:ext cx="439134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人类利用能源的历程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18438" name="图片 11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lum bright="-18000" contrast="24000"/>
          </a:blip>
          <a:stretch>
            <a:fillRect/>
          </a:stretch>
        </p:blipFill>
        <p:spPr bwMode="auto">
          <a:xfrm>
            <a:off x="1582301" y="915635"/>
            <a:ext cx="3024065" cy="158488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 title=""/>
          <p:cNvGrpSpPr/>
          <p:nvPr>
            <p:custDataLst>
              <p:tags r:id="rId6"/>
            </p:custDataLst>
          </p:nvPr>
        </p:nvGrpSpPr>
        <p:grpSpPr>
          <a:xfrm>
            <a:off x="904456" y="2859770"/>
            <a:ext cx="4752040" cy="1827009"/>
            <a:chOff x="323850" y="2067850"/>
            <a:chExt cx="7397228" cy="2844000"/>
          </a:xfrm>
        </p:grpSpPr>
        <p:pic>
          <p:nvPicPr>
            <p:cNvPr id="7" name="图片 13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7">
              <a:lum bright="-30000" contrast="4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3850" y="2355850"/>
              <a:ext cx="2416923" cy="255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图片 11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9">
              <a:lum bright="-30000" contrast="48000"/>
            </a:blip>
            <a:stretch>
              <a:fillRect/>
            </a:stretch>
          </p:blipFill>
          <p:spPr bwMode="auto">
            <a:xfrm>
              <a:off x="2772523" y="2067850"/>
              <a:ext cx="2478405" cy="284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图片 15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1">
              <a:lum bright="-30000" contrast="48000"/>
            </a:blip>
            <a:stretch>
              <a:fillRect/>
            </a:stretch>
          </p:blipFill>
          <p:spPr bwMode="auto">
            <a:xfrm>
              <a:off x="5364593" y="2211850"/>
              <a:ext cx="2356485" cy="27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右箭头 4" title=""/>
          <p:cNvSpPr/>
          <p:nvPr>
            <p:custDataLst>
              <p:tags r:id="rId13"/>
            </p:custDataLst>
          </p:nvPr>
        </p:nvSpPr>
        <p:spPr>
          <a:xfrm>
            <a:off x="887483" y="2500520"/>
            <a:ext cx="4548993" cy="359250"/>
          </a:xfrm>
          <a:prstGeom prst="rightArrow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 title=""/>
          <p:cNvGrpSpPr/>
          <p:nvPr>
            <p:custDataLst>
              <p:tags r:id="rId14"/>
            </p:custDataLst>
          </p:nvPr>
        </p:nvGrpSpPr>
        <p:grpSpPr>
          <a:xfrm>
            <a:off x="5902601" y="3723830"/>
            <a:ext cx="2341654" cy="1133545"/>
            <a:chOff x="8076220" y="4635715"/>
            <a:chExt cx="2341654" cy="1133545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8076220" y="4635715"/>
              <a:ext cx="1876233" cy="1133545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17"/>
              </p:custDataLst>
            </p:nvPr>
          </p:nvSpPr>
          <p:spPr>
            <a:xfrm>
              <a:off x="9917769" y="4648489"/>
              <a:ext cx="50010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>
                  <a:solidFill>
                    <a:prstClr val="black"/>
                  </a:solidFill>
                  <a:latin typeface="楷体" panose="02010609060101010101" charset="-122"/>
                  <a:ea typeface="楷体"/>
                  <a:sym typeface="DongTian" panose="02020603050405020304" pitchFamily="18" charset="0"/>
                </a:rPr>
                <a:t>天然气</a:t>
              </a:r>
              <a:endParaRPr lang="en-US" altLang="zh-CN" sz="2200">
                <a:solidFill>
                  <a:prstClr val="black"/>
                </a:solidFill>
                <a:highlight>
                  <a:srgbClr val="FFFF00"/>
                </a:highlight>
                <a:latin typeface="楷体" panose="02010609060101010101" charset="-122"/>
                <a:ea typeface="楷体"/>
                <a:sym typeface="DongTian" panose="02020603050405020304" pitchFamily="18" charset="0"/>
              </a:endParaRPr>
            </a:p>
          </p:txBody>
        </p:sp>
      </p:grpSp>
      <p:grpSp>
        <p:nvGrpSpPr>
          <p:cNvPr id="17" name="组合 16" title=""/>
          <p:cNvGrpSpPr/>
          <p:nvPr>
            <p:custDataLst>
              <p:tags r:id="rId18"/>
            </p:custDataLst>
          </p:nvPr>
        </p:nvGrpSpPr>
        <p:grpSpPr>
          <a:xfrm>
            <a:off x="5902601" y="577746"/>
            <a:ext cx="2341654" cy="1225190"/>
            <a:chOff x="8076220" y="1489631"/>
            <a:chExt cx="2341654" cy="1225190"/>
          </a:xfrm>
        </p:grpSpPr>
        <p:pic>
          <p:nvPicPr>
            <p:cNvPr id="18" name="图片 17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8076220" y="1489631"/>
              <a:ext cx="1876233" cy="1225190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>
              <p:custDataLst>
                <p:tags r:id="rId21"/>
              </p:custDataLst>
            </p:nvPr>
          </p:nvSpPr>
          <p:spPr>
            <a:xfrm>
              <a:off x="9917769" y="1886783"/>
              <a:ext cx="50010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>
                  <a:solidFill>
                    <a:prstClr val="black"/>
                  </a:solidFill>
                  <a:latin typeface="楷体" panose="02010609060101010101" charset="-122"/>
                  <a:ea typeface="楷体"/>
                  <a:sym typeface="DongTian" panose="02020603050405020304" pitchFamily="18" charset="0"/>
                </a:rPr>
                <a:t>煤</a:t>
              </a:r>
              <a:endParaRPr lang="en-US" altLang="zh-CN" sz="2200">
                <a:solidFill>
                  <a:prstClr val="black"/>
                </a:solidFill>
                <a:highlight>
                  <a:srgbClr val="FFFF00"/>
                </a:highlight>
                <a:latin typeface="楷体" panose="02010609060101010101" charset="-122"/>
                <a:ea typeface="楷体"/>
                <a:sym typeface="DongTian" panose="02020603050405020304" pitchFamily="18" charset="0"/>
              </a:endParaRPr>
            </a:p>
          </p:txBody>
        </p:sp>
      </p:grpSp>
      <p:grpSp>
        <p:nvGrpSpPr>
          <p:cNvPr id="20" name="组合 19" title=""/>
          <p:cNvGrpSpPr/>
          <p:nvPr>
            <p:custDataLst>
              <p:tags r:id="rId22"/>
            </p:custDataLst>
          </p:nvPr>
        </p:nvGrpSpPr>
        <p:grpSpPr>
          <a:xfrm>
            <a:off x="5901181" y="2122915"/>
            <a:ext cx="2343074" cy="1285200"/>
            <a:chOff x="8074800" y="3034800"/>
            <a:chExt cx="2343074" cy="1285200"/>
          </a:xfrm>
        </p:grpSpPr>
        <p:sp>
          <p:nvSpPr>
            <p:cNvPr id="21" name="文本框 20"/>
            <p:cNvSpPr txBox="1"/>
            <p:nvPr>
              <p:custDataLst>
                <p:tags r:id="rId23"/>
              </p:custDataLst>
            </p:nvPr>
          </p:nvSpPr>
          <p:spPr>
            <a:xfrm>
              <a:off x="9917769" y="3326563"/>
              <a:ext cx="50010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200">
                  <a:solidFill>
                    <a:prstClr val="black"/>
                  </a:solidFill>
                  <a:latin typeface="楷体" panose="02010609060101010101" charset="-122"/>
                  <a:ea typeface="楷体"/>
                  <a:sym typeface="DongTian" panose="02020603050405020304" pitchFamily="18" charset="0"/>
                </a:rPr>
                <a:t>石油</a:t>
              </a:r>
              <a:endParaRPr lang="en-US" altLang="zh-CN" sz="2200">
                <a:solidFill>
                  <a:prstClr val="black"/>
                </a:solidFill>
                <a:highlight>
                  <a:srgbClr val="FFFF00"/>
                </a:highlight>
                <a:latin typeface="楷体" panose="02010609060101010101" charset="-122"/>
                <a:ea typeface="楷体"/>
                <a:sym typeface="DongTian" panose="02020603050405020304" pitchFamily="18" charset="0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4800" y="3034800"/>
              <a:ext cx="1878369" cy="1285200"/>
            </a:xfrm>
            <a:prstGeom prst="rect">
              <a:avLst/>
            </a:prstGeom>
          </p:spPr>
        </p:pic>
      </p:grpSp>
      <p:cxnSp>
        <p:nvCxnSpPr>
          <p:cNvPr id="12" name="直接箭头连接符 11" title=""/>
          <p:cNvCxnSpPr>
            <a:stCxn id="5" idx="3"/>
          </p:cNvCxnSpPr>
          <p:nvPr>
            <p:custDataLst>
              <p:tags r:id="rId26"/>
            </p:custDataLst>
          </p:nvPr>
        </p:nvCxnSpPr>
        <p:spPr>
          <a:xfrm flipV="1">
            <a:off x="5436476" y="1275660"/>
            <a:ext cx="464705" cy="1404485"/>
          </a:xfrm>
          <a:prstGeom prst="straightConnector1">
            <a:avLst/>
          </a:prstGeom>
          <a:ln w="28575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 title=""/>
          <p:cNvCxnSpPr>
            <a:stCxn id="5" idx="3"/>
            <a:endCxn id="22" idx="1"/>
          </p:cNvCxnSpPr>
          <p:nvPr>
            <p:custDataLst>
              <p:tags r:id="rId27"/>
            </p:custDataLst>
          </p:nvPr>
        </p:nvCxnSpPr>
        <p:spPr>
          <a:xfrm>
            <a:off x="5436476" y="2680145"/>
            <a:ext cx="464705" cy="85370"/>
          </a:xfrm>
          <a:prstGeom prst="straightConnector1">
            <a:avLst/>
          </a:prstGeom>
          <a:ln w="28575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 title=""/>
          <p:cNvCxnSpPr>
            <a:stCxn id="5" idx="3"/>
            <a:endCxn id="15" idx="1"/>
          </p:cNvCxnSpPr>
          <p:nvPr>
            <p:custDataLst>
              <p:tags r:id="rId28"/>
            </p:custDataLst>
          </p:nvPr>
        </p:nvCxnSpPr>
        <p:spPr>
          <a:xfrm>
            <a:off x="5436476" y="2680145"/>
            <a:ext cx="466125" cy="1610458"/>
          </a:xfrm>
          <a:prstGeom prst="straightConnector1">
            <a:avLst/>
          </a:prstGeom>
          <a:ln w="28575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9" title=""/>
          <p:cNvGrpSpPr/>
          <p:nvPr>
            <p:custDataLst>
              <p:tags r:id="rId29"/>
            </p:custDataLst>
          </p:nvPr>
        </p:nvGrpSpPr>
        <p:grpSpPr>
          <a:xfrm>
            <a:off x="0" y="155760"/>
            <a:ext cx="4283075" cy="491490"/>
            <a:chOff x="0" y="619020"/>
            <a:chExt cx="5033924" cy="575087"/>
          </a:xfrm>
        </p:grpSpPr>
        <p:grpSp>
          <p:nvGrpSpPr>
            <p:cNvPr id="4" name="组合 10"/>
            <p:cNvGrpSpPr/>
            <p:nvPr>
              <p:custDataLst>
                <p:tags r:id="rId3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3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3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642581" y="619020"/>
              <a:ext cx="439134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人类利用能源的历程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4"/>
            </p:custDataLst>
          </p:nvPr>
        </p:nvSpPr>
        <p:spPr bwMode="auto">
          <a:xfrm>
            <a:off x="539720" y="771613"/>
            <a:ext cx="8136000" cy="123385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eaLnBrk="1" fontAlgn="auto" hangingPunct="1">
              <a:lnSpc>
                <a:spcPct val="150000"/>
              </a:lnSpc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煤、石油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和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天然气，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是千百万年前埋在地下的动植物经过漫长的地质年代形成的，所以称为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化石能源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" name="矩形 1" title=""/>
          <p:cNvSpPr/>
          <p:nvPr>
            <p:custDataLst>
              <p:tags r:id="rId5"/>
            </p:custDataLst>
          </p:nvPr>
        </p:nvSpPr>
        <p:spPr bwMode="auto">
          <a:xfrm>
            <a:off x="611474" y="2279210"/>
            <a:ext cx="8064561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defTabSz="457200">
              <a:lnSpc>
                <a:spcPct val="150000"/>
              </a:lnSpc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不可再生能源：</a:t>
            </a:r>
            <a:r>
              <a:rPr lang="zh-CN" altLang="en-US" sz="2400" b="0">
                <a:ea typeface="微软雅黑" panose="020b0503020204020204" charset="-122"/>
                <a:sym typeface="+mn-ea"/>
              </a:rPr>
              <a:t>化石能源等不能在短期内从自然界得到补充，所以这类能源叫作不可再生能源</a:t>
            </a:r>
            <a:r>
              <a:rPr lang="zh-CN" sz="2400" b="0">
                <a:ea typeface="微软雅黑" panose="020b0503020204020204" charset="-122"/>
                <a:sym typeface="+mn-ea"/>
              </a:rPr>
              <a:t>。</a:t>
            </a:r>
            <a:endParaRPr lang="zh-CN" sz="2400" b="0">
              <a:ea typeface="微软雅黑" panose="020b0503020204020204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6"/>
            </p:custDataLst>
          </p:nvPr>
        </p:nvSpPr>
        <p:spPr bwMode="auto">
          <a:xfrm>
            <a:off x="611473" y="3795280"/>
            <a:ext cx="8064561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defTabSz="457200">
              <a:lnSpc>
                <a:spcPct val="150000"/>
              </a:lnSpc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可再生能源：</a:t>
            </a:r>
            <a:r>
              <a:rPr lang="zh-CN" altLang="en-US" sz="2400" b="0">
                <a:ea typeface="微软雅黑" panose="020b0503020204020204" charset="-122"/>
                <a:sym typeface="+mn-ea"/>
              </a:rPr>
              <a:t>水能和风能等能源可以在短期内从自然界得到补充，叫作可再生能源</a:t>
            </a:r>
            <a:r>
              <a:rPr lang="zh-CN" sz="2400" b="0">
                <a:ea typeface="微软雅黑" panose="020b0503020204020204" charset="-122"/>
                <a:sym typeface="+mn-ea"/>
              </a:rPr>
              <a:t>。</a:t>
            </a:r>
            <a:endParaRPr lang="zh-CN" sz="2400" b="0">
              <a:ea typeface="微软雅黑" panose="020b0503020204020204" charset="-122"/>
              <a:sym typeface="+mn-ea"/>
            </a:endParaRPr>
          </a:p>
        </p:txBody>
      </p:sp>
      <p:grpSp>
        <p:nvGrpSpPr>
          <p:cNvPr id="9" name="组合 9" title=""/>
          <p:cNvGrpSpPr/>
          <p:nvPr>
            <p:custDataLst>
              <p:tags r:id="rId7"/>
            </p:custDataLst>
          </p:nvPr>
        </p:nvGrpSpPr>
        <p:grpSpPr>
          <a:xfrm>
            <a:off x="0" y="155760"/>
            <a:ext cx="4283075" cy="491490"/>
            <a:chOff x="0" y="619020"/>
            <a:chExt cx="5033924" cy="575087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439134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人类利用能源的历程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矩形 3" title=""/>
          <p:cNvSpPr/>
          <p:nvPr>
            <p:custDataLst>
              <p:tags r:id="rId4"/>
            </p:custDataLst>
          </p:nvPr>
        </p:nvSpPr>
        <p:spPr bwMode="auto">
          <a:xfrm>
            <a:off x="446680" y="1059645"/>
            <a:ext cx="8229605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eaLnBrk="1" fontAlgn="auto" hangingPunct="1">
              <a:lnSpc>
                <a:spcPct val="150000"/>
              </a:lnSpc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一次能源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可再生能源与不可再生能源都是可以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直接从自然界获得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的能源，我们称这样的能源为一次能源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5"/>
            </p:custDataLst>
          </p:nvPr>
        </p:nvSpPr>
        <p:spPr>
          <a:xfrm>
            <a:off x="446680" y="2715760"/>
            <a:ext cx="2053884" cy="7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化石能源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 title=""/>
          <p:cNvSpPr/>
          <p:nvPr>
            <p:custDataLst>
              <p:tags r:id="rId6"/>
            </p:custDataLst>
          </p:nvPr>
        </p:nvSpPr>
        <p:spPr>
          <a:xfrm>
            <a:off x="2716502" y="2715760"/>
            <a:ext cx="1199977" cy="7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风能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 title=""/>
          <p:cNvSpPr/>
          <p:nvPr>
            <p:custDataLst>
              <p:tags r:id="rId7"/>
            </p:custDataLst>
          </p:nvPr>
        </p:nvSpPr>
        <p:spPr>
          <a:xfrm>
            <a:off x="4132417" y="2715760"/>
            <a:ext cx="1199977" cy="7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水能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 title=""/>
          <p:cNvSpPr/>
          <p:nvPr>
            <p:custDataLst>
              <p:tags r:id="rId8"/>
            </p:custDataLst>
          </p:nvPr>
        </p:nvSpPr>
        <p:spPr>
          <a:xfrm>
            <a:off x="5548332" y="2715760"/>
            <a:ext cx="1456007" cy="7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太阳能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 title=""/>
          <p:cNvSpPr/>
          <p:nvPr>
            <p:custDataLst>
              <p:tags r:id="rId9"/>
            </p:custDataLst>
          </p:nvPr>
        </p:nvSpPr>
        <p:spPr>
          <a:xfrm>
            <a:off x="7220278" y="2715760"/>
            <a:ext cx="1456007" cy="7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地热能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矩形 27" title=""/>
          <p:cNvSpPr/>
          <p:nvPr>
            <p:custDataLst>
              <p:tags r:id="rId10"/>
            </p:custDataLst>
          </p:nvPr>
        </p:nvSpPr>
        <p:spPr bwMode="auto">
          <a:xfrm>
            <a:off x="539750" y="3795395"/>
            <a:ext cx="7609840" cy="105029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914400" eaLnBrk="1" fontAlgn="auto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二次能源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无法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从自然界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直接获取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，必须通过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消耗一次能源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才能得到的能源。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6" name="组合 9" title=""/>
          <p:cNvGrpSpPr/>
          <p:nvPr>
            <p:custDataLst>
              <p:tags r:id="rId11"/>
            </p:custDataLst>
          </p:nvPr>
        </p:nvGrpSpPr>
        <p:grpSpPr>
          <a:xfrm>
            <a:off x="0" y="155760"/>
            <a:ext cx="4283075" cy="491490"/>
            <a:chOff x="0" y="619020"/>
            <a:chExt cx="5033924" cy="575087"/>
          </a:xfrm>
        </p:grpSpPr>
        <p:grpSp>
          <p:nvGrpSpPr>
            <p:cNvPr id="17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8" name="矩形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42581" y="619020"/>
              <a:ext cx="439134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人类利用能源的历程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4" grpId="0" animBg="1"/>
      <p:bldP spid="15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290479" y="654671"/>
            <a:ext cx="7818120" cy="5118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5000"/>
              </a:lnSpc>
              <a:buClrTx/>
              <a:buSzTx/>
              <a:buFontTx/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汽油在内燃机中被消耗，这里面发生了怎样的能量变化？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11" name="直接箭头连接符 8" title=""/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 flipV="1">
            <a:off x="1859145" y="1798956"/>
            <a:ext cx="459105" cy="0"/>
          </a:xfrm>
          <a:prstGeom prst="straightConnector1">
            <a:avLst/>
          </a:prstGeom>
          <a:noFill/>
          <a:ln w="38100">
            <a:solidFill>
              <a:srgbClr val="008080"/>
            </a:solidFill>
            <a:rou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文本框 37906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373495" y="2218690"/>
            <a:ext cx="1080000" cy="4502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内能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文本框 37911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23900" y="1571308"/>
            <a:ext cx="1080000" cy="4552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化学能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37911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373495" y="1571308"/>
            <a:ext cx="1079500" cy="4552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机械能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6" name="直接箭头连接符 8" title=""/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auto">
          <a:xfrm>
            <a:off x="1860660" y="1858645"/>
            <a:ext cx="432435" cy="576580"/>
          </a:xfrm>
          <a:prstGeom prst="straightConnector1">
            <a:avLst/>
          </a:prstGeom>
          <a:noFill/>
          <a:ln w="38100">
            <a:solidFill>
              <a:srgbClr val="008080"/>
            </a:solidFill>
            <a:rou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5364055" y="1466532"/>
            <a:ext cx="3641499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marL="0" lvl="0" algn="l" eaLnBrk="0" latinLnBrk="0" hangingPunct="0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这些消耗的能量能不能再自动地被用来驱动汽车?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12" name="直接箭头连接符 8" title=""/>
          <p:cNvCxnSpPr>
            <a:cxnSpLocks noChangeShapeType="1"/>
          </p:cNvCxnSpPr>
          <p:nvPr>
            <p:custDataLst>
              <p:tags r:id="rId11"/>
            </p:custDataLst>
          </p:nvPr>
        </p:nvCxnSpPr>
        <p:spPr bwMode="auto">
          <a:xfrm flipV="1">
            <a:off x="3508240" y="1798956"/>
            <a:ext cx="459105" cy="0"/>
          </a:xfrm>
          <a:prstGeom prst="straightConnector1">
            <a:avLst/>
          </a:prstGeom>
          <a:noFill/>
          <a:ln w="38100">
            <a:solidFill>
              <a:srgbClr val="008080"/>
            </a:solidFill>
            <a:rou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文本框 37906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022590" y="1573848"/>
            <a:ext cx="1079500" cy="4502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其他能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467600" y="3003520"/>
            <a:ext cx="56609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marL="0" lvl="0" indent="0" algn="l" eaLnBrk="0" latinLnBrk="0" hangingPunct="0">
              <a:lnSpc>
                <a:spcPct val="100000"/>
              </a:lnSpc>
              <a:buClrTx/>
              <a:buSzTx/>
              <a:buFontTx/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热量能从低温物体转移到高温物体的吗?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4"/>
            </p:custDataLst>
          </p:nvPr>
        </p:nvSpPr>
        <p:spPr>
          <a:xfrm>
            <a:off x="539735" y="3867755"/>
            <a:ext cx="8424570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defTabSz="914400" eaLnBrk="1" fontAlgn="auto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如果要使热量从低温物体转移到高温物体，就需要消耗其他形式的能量。</a:t>
            </a:r>
            <a:endParaRPr lang="zh-CN" altLang="en-US" sz="24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15"/>
            </p:custDataLst>
          </p:nvPr>
        </p:nvGrpSpPr>
        <p:grpSpPr>
          <a:xfrm>
            <a:off x="0" y="155760"/>
            <a:ext cx="4283075" cy="491490"/>
            <a:chOff x="0" y="619020"/>
            <a:chExt cx="5033924" cy="575087"/>
          </a:xfrm>
        </p:grpSpPr>
        <p:grpSp>
          <p:nvGrpSpPr>
            <p:cNvPr id="13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42581" y="619020"/>
              <a:ext cx="439134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能源利用面临的挑战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0" grpId="0" animBg="1"/>
      <p:bldP spid="5" grpId="0" animBg="1"/>
      <p:bldP spid="7" grpId="0"/>
      <p:bldP spid="27" grpId="0" animBg="1"/>
      <p:bldP spid="10" grpId="0"/>
      <p:bldP spid="9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  <p:tag name="KSO_WM_DIAGRAM_VIRTUALLY_FRAME" val="{&quot;height&quot;:36.25,&quot;left&quot;:37.95,&quot;top&quot;:153.87503937007872,&quot;width&quot;:454}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AS_UNIQUEID" val="604"/>
</p:tagLst>
</file>

<file path=ppt/tags/tag109.xml><?xml version="1.0" encoding="utf-8"?>
<p:tagLst xmlns:p="http://schemas.openxmlformats.org/presentationml/2006/main">
  <p:tag name="AS_UNIQUEID" val="605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6"/>
</p:tagLst>
</file>

<file path=ppt/tags/tag1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  <p:tag name="KSO_WM_DIAGRAM_VIRTUALLY_FRAME" val="{&quot;height&quot;:254.2625,&quot;left&quot;:35.1,&quot;top&quot;:96.1875,&quot;width&quot;:697.3886220472441}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54.2625,&quot;left&quot;:35.1,&quot;top&quot;:96.1875,&quot;width&quot;:697.3886220472441}"/>
</p:tagLst>
</file>

<file path=ppt/tags/tag124.xml><?xml version="1.0" encoding="utf-8"?>
<p:tagLst xmlns:p="http://schemas.openxmlformats.org/presentationml/2006/main">
  <p:tag name="AS_UNIQUEID" val="619"/>
  <p:tag name="KSO_WM_DIAGRAM_VIRTUALLY_FRAME" val="{&quot;height&quot;:254.2625,&quot;left&quot;:35.1,&quot;top&quot;:96.1875,&quot;width&quot;:697.3886220472441}"/>
</p:tagLst>
</file>

<file path=ppt/tags/tag125.xml><?xml version="1.0" encoding="utf-8"?>
<p:tagLst xmlns:p="http://schemas.openxmlformats.org/presentationml/2006/main">
  <p:tag name="AS_UNIQUEID" val="620"/>
  <p:tag name="KSO_WM_DIAGRAM_VIRTUALLY_FRAME" val="{&quot;height&quot;:254.2625,&quot;left&quot;:35.1,&quot;top&quot;:96.1875,&quot;width&quot;:697.3886220472441}"/>
</p:tagLst>
</file>

<file path=ppt/tags/tag126.xml><?xml version="1.0" encoding="utf-8"?>
<p:tagLst xmlns:p="http://schemas.openxmlformats.org/presentationml/2006/main">
  <p:tag name="AS_UNIQUEID" val="621"/>
  <p:tag name="KSO_WM_DIAGRAM_VIRTUALLY_FRAME" val="{&quot;height&quot;:254.2625,&quot;left&quot;:35.1,&quot;top&quot;:96.1875,&quot;width&quot;:697.3886220472441}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  <p:tag name="KSO_WM_DIAGRAM_VIRTUALLY_FRAME" val="{&quot;height&quot;:254.2625,&quot;left&quot;:35.1,&quot;top&quot;:96.1875,&quot;width&quot;:697.3886220472441}"/>
</p:tagLst>
</file>

<file path=ppt/tags/tag129.xml><?xml version="1.0" encoding="utf-8"?>
<p:tagLst xmlns:p="http://schemas.openxmlformats.org/presentationml/2006/main">
  <p:tag name="AS_UNIQUEID" val="624"/>
  <p:tag name="KSO_WM_DIAGRAM_VIRTUALLY_FRAME" val="{&quot;height&quot;:254.2625,&quot;left&quot;:35.1,&quot;top&quot;:96.1875,&quot;width&quot;:697.3886220472441}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13.60395669291339,&quot;left&quot;:40.74496062992125,&quot;top&quot;:96.1875,&quot;width&quot;:691.7436614173228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  <p:tag name="KSO_WM_DIAGRAM_VIRTUALLY_FRAME" val="{&quot;height&quot;:254.2625,&quot;left&quot;:35.1,&quot;top&quot;:96.1875,&quot;width&quot;:697.3886220472441}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  <p:tag name="KSO_WM_BEAUTIFY_FLAG" val="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  <p:tag name="KSO_WM_BEAUTIFY_FLAG" val=""/>
</p:tagLst>
</file>

<file path=ppt/tags/tag165.xml><?xml version="1.0" encoding="utf-8"?>
<p:tagLst xmlns:p="http://schemas.openxmlformats.org/presentationml/2006/main">
  <p:tag name="AS_UNIQUEID" val="660"/>
  <p:tag name="KSO_WM_BEAUTIFY_FLAG" val="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  <p:tag name="KSO_WM_BEAUTIFY_FLAG" val="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  <p:tag name="KSO_WM_BEAUTIFY_FLAG" val="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  <p:tag name="KSO_WM_BEAUTIFY_FLAG" val="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  <p:tag name="KSO_WM_BEAUTIFY_FLAG" val=""/>
</p:tagLst>
</file>

<file path=ppt/tags/tag192.xml><?xml version="1.0" encoding="utf-8"?>
<p:tagLst xmlns:p="http://schemas.openxmlformats.org/presentationml/2006/main">
  <p:tag name="AS_UNIQUEID" val="687"/>
  <p:tag name="KSO_WM_BEAUTIFY_FLAG" val=""/>
</p:tagLst>
</file>

<file path=ppt/tags/tag193.xml><?xml version="1.0" encoding="utf-8"?>
<p:tagLst xmlns:p="http://schemas.openxmlformats.org/presentationml/2006/main">
  <p:tag name="AS_UNIQUEID" val="688"/>
  <p:tag name="KSO_WM_BEAUTIFY_FLAG" val="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  <p:tag name="KSO_WM_BEAUTIFY_FLAG" val=""/>
</p:tagLst>
</file>

<file path=ppt/tags/tag201.xml><?xml version="1.0" encoding="utf-8"?>
<p:tagLst xmlns:p="http://schemas.openxmlformats.org/presentationml/2006/main">
  <p:tag name="AS_UNIQUEID" val="696"/>
  <p:tag name="KSO_WM_BEAUTIFY_FLAG" val=""/>
</p:tagLst>
</file>

<file path=ppt/tags/tag202.xml><?xml version="1.0" encoding="utf-8"?>
<p:tagLst xmlns:p="http://schemas.openxmlformats.org/presentationml/2006/main">
  <p:tag name="AS_UNIQUEID" val="697"/>
  <p:tag name="KSO_WM_BEAUTIFY_FLAG" val="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  <p:tag name="KSO_WM_BEAUTIFY_FLAG" val=""/>
</p:tagLst>
</file>

<file path=ppt/tags/tag219.xml><?xml version="1.0" encoding="utf-8"?>
<p:tagLst xmlns:p="http://schemas.openxmlformats.org/presentationml/2006/main">
  <p:tag name="AS_UNIQUEID" val="714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  <p:tag name="KSO_WM_BEAUTIFY_FLAG" val="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  <p:tag name="KSO_WM_BEAUTIFY_FLAG" val="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  <p:tag name="KSO_WM_BEAUTIFY_FLAG" val="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  <p:tag name="KSO_WM_BEAUTIFY_FLAG" val="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  <p:tag name="KSO_WM_BEAUTIFY_FLAG" val="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  <p:tag name="KSO_WM_BEAUTIFY_FLAG" val="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  <p:tag name="KSO_WM_BEAUTIFY_FLAG" val=""/>
</p:tagLst>
</file>

<file path=ppt/tags/tag247.xml><?xml version="1.0" encoding="utf-8"?>
<p:tagLst xmlns:p="http://schemas.openxmlformats.org/presentationml/2006/main">
  <p:tag name="AS_UNIQUEID" val="742"/>
  <p:tag name="KSO_WM_BEAUTIFY_FLAG" val=""/>
</p:tagLst>
</file>

<file path=ppt/tags/tag248.xml><?xml version="1.0" encoding="utf-8"?>
<p:tagLst xmlns:p="http://schemas.openxmlformats.org/presentationml/2006/main">
  <p:tag name="AS_UNIQUEID" val="743"/>
  <p:tag name="KSO_WM_BEAUTIFY_FLAG" val="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  <p:tag name="KSO_WM_BEAUTIFY_FLAG" val=""/>
</p:tagLst>
</file>

<file path=ppt/tags/tag267.xml><?xml version="1.0" encoding="utf-8"?>
<p:tagLst xmlns:p="http://schemas.openxmlformats.org/presentationml/2006/main">
  <p:tag name="AS_UNIQUEID" val="762"/>
  <p:tag name="KSO_WM_BEAUTIFY_FLAG" val=""/>
</p:tagLst>
</file>

<file path=ppt/tags/tag268.xml><?xml version="1.0" encoding="utf-8"?>
<p:tagLst xmlns:p="http://schemas.openxmlformats.org/presentationml/2006/main">
  <p:tag name="AS_UNIQUEID" val="763"/>
  <p:tag name="KSO_WM_BEAUTIFY_FLAG" val="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  <p:tag name="KSO_WM_BEAUTIFY_FLAG" val="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  <p:tag name="KSO_WM_BEAUTIFY_FLAG" val=""/>
</p:tagLst>
</file>

<file path=ppt/tags/tag278.xml><?xml version="1.0" encoding="utf-8"?>
<p:tagLst xmlns:p="http://schemas.openxmlformats.org/presentationml/2006/main">
  <p:tag name="AS_UNIQUEID" val="773"/>
  <p:tag name="KSO_WM_BEAUTIFY_FLAG" val=""/>
</p:tagLst>
</file>

<file path=ppt/tags/tag279.xml><?xml version="1.0" encoding="utf-8"?>
<p:tagLst xmlns:p="http://schemas.openxmlformats.org/presentationml/2006/main">
  <p:tag name="AS_UNIQUEID" val="774"/>
  <p:tag name="KSO_WM_BEAUTIFY_FLAG" val="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  <p:tag name="KSO_WM_BEAUTIFY_FLAG" val=""/>
</p:tagLst>
</file>

<file path=ppt/tags/tag291.xml><?xml version="1.0" encoding="utf-8"?>
<p:tagLst xmlns:p="http://schemas.openxmlformats.org/presentationml/2006/main">
  <p:tag name="AS_UNIQUEID" val="786"/>
  <p:tag name="KSO_WM_BEAUTIFY_FLAG" val="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  <p:tag name="KSO_WM_BEAUTIFY_FLAG" val="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  <p:tag name="KSO_WM_BEAUTIFY_FLAG" val=""/>
</p:tagLst>
</file>

<file path=ppt/tags/tag303.xml><?xml version="1.0" encoding="utf-8"?>
<p:tagLst xmlns:p="http://schemas.openxmlformats.org/presentationml/2006/main">
  <p:tag name="AS_UNIQUEID" val="798"/>
  <p:tag name="KSO_WM_BEAUTIFY_FLAG" val=""/>
</p:tagLst>
</file>

<file path=ppt/tags/tag304.xml><?xml version="1.0" encoding="utf-8"?>
<p:tagLst xmlns:p="http://schemas.openxmlformats.org/presentationml/2006/main">
  <p:tag name="AS_UNIQUEID" val="799"/>
  <p:tag name="KSO_WM_BEAUTIFY_FLAG" val="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  <p:tag name="KSO_WM_BEAUTIFY_FLAG" val=""/>
</p:tagLst>
</file>

<file path=ppt/tags/tag315.xml><?xml version="1.0" encoding="utf-8"?>
<p:tagLst xmlns:p="http://schemas.openxmlformats.org/presentationml/2006/main">
  <p:tag name="AS_UNIQUEID" val="810"/>
  <p:tag name="KSO_WM_BEAUTIFY_FLAG" val=""/>
</p:tagLst>
</file>

<file path=ppt/tags/tag316.xml><?xml version="1.0" encoding="utf-8"?>
<p:tagLst xmlns:p="http://schemas.openxmlformats.org/presentationml/2006/main">
  <p:tag name="AS_UNIQUEID" val="811"/>
  <p:tag name="KSO_WM_BEAUTIFY_FLAG" val="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927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  <p:tag name="KSO_WM_BEAUTIFY_FLAG" val=""/>
</p:tagLst>
</file>

<file path=ppt/tags/tag431.xml><?xml version="1.0" encoding="utf-8"?>
<p:tagLst xmlns:p="http://schemas.openxmlformats.org/presentationml/2006/main">
  <p:tag name="AS_UNIQUEID" val="925"/>
  <p:tag name="KSO_WM_BEAUTIFY_FLAG" val=""/>
</p:tagLst>
</file>

<file path=ppt/tags/tag432.xml><?xml version="1.0" encoding="utf-8"?>
<p:tagLst xmlns:p="http://schemas.openxmlformats.org/presentationml/2006/main">
  <p:tag name="AS_UNIQUEID" val="926"/>
  <p:tag name="KSO_WM_BEAUTIFY_FLAG" val=""/>
</p:tagLst>
</file>

<file path=ppt/tags/tag43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4.xml><?xml version="1.0" encoding="utf-8"?>
<p:tagLst xmlns:p="http://schemas.openxmlformats.org/presentationml/2006/main">
  <p:tag name="AS_UNIQUEID" val="542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AS_UNIQUEID" val="559"/>
</p:tagLst>
</file>

<file path=ppt/tags/tag62.xml><?xml version="1.0" encoding="utf-8"?>
<p:tagLst xmlns:p="http://schemas.openxmlformats.org/presentationml/2006/main">
  <p:tag name="AS_UNIQUEID" val="560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589"/>
</p:tagLst>
</file>

<file path=ppt/tags/tag93.xml><?xml version="1.0" encoding="utf-8"?>
<p:tagLst xmlns:p="http://schemas.openxmlformats.org/presentationml/2006/main">
  <p:tag name="AS_UNIQUEID" val="590"/>
</p:tagLst>
</file>

<file path=ppt/tags/tag94.xml><?xml version="1.0" encoding="utf-8"?>
<p:tagLst xmlns:p="http://schemas.openxmlformats.org/presentationml/2006/main">
  <p:tag name="AS_UNIQUEID" val="591"/>
</p:tagLst>
</file>

<file path=ppt/tags/tag95.xml><?xml version="1.0" encoding="utf-8"?>
<p:tagLst xmlns:p="http://schemas.openxmlformats.org/presentationml/2006/main">
  <p:tag name="AS_UNIQUEID" val="498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182</Paragraphs>
  <Slides>23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Times New Roman</vt:lpstr>
      <vt:lpstr>黑体</vt:lpstr>
      <vt:lpstr>楷体</vt:lpstr>
      <vt:lpstr>Wingdings</vt:lpstr>
      <vt:lpstr>宋体</vt:lpstr>
      <vt:lpstr>Cambria</vt:lpstr>
      <vt:lpstr>Calibri</vt:lpstr>
      <vt:lpstr>Calibri Light</vt:lpstr>
      <vt:lpstr>汉仪雅酷黑 75W</vt:lpstr>
      <vt:lpstr>微软雅黑</vt:lpstr>
      <vt:lpstr>DongTian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2026-06-14T08:55:32Z</cp:lastPrinted>
  <dcterms:created xsi:type="dcterms:W3CDTF">2026-06-14T08:55:32Z</dcterms:created>
  <dcterms:modified xsi:type="dcterms:W3CDTF">2026-06-14T00:55:32Z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