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Default Extension="wmv" ContentType="video/x-ms-wmv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 embedTrueTypeFonts="1" saveSubsetFonts="1">
  <p:sldMasterIdLst>
    <p:sldMasterId id="2147483648" r:id="rId1"/>
  </p:sldMasterIdLst>
  <p:notesMasterIdLst>
    <p:notesMasterId r:id="rId2"/>
  </p:notesMasterIdLst>
  <p:handoutMasterIdLst>
    <p:handoutMasterId r:id="rId3"/>
  </p:handoutMasterIdLst>
  <p:sldIdLst>
    <p:sldId id="559" r:id="rId4"/>
    <p:sldId id="560" r:id="rId5"/>
    <p:sldId id="561" r:id="rId6"/>
    <p:sldId id="562" r:id="rId7"/>
    <p:sldId id="563" r:id="rId8"/>
    <p:sldId id="564" r:id="rId9"/>
    <p:sldId id="574" r:id="rId10"/>
    <p:sldId id="575" r:id="rId11"/>
    <p:sldId id="565" r:id="rId12"/>
    <p:sldId id="576" r:id="rId13"/>
    <p:sldId id="566" r:id="rId14"/>
    <p:sldId id="567" r:id="rId15"/>
    <p:sldId id="568" r:id="rId16"/>
    <p:sldId id="577" r:id="rId17"/>
    <p:sldId id="569" r:id="rId18"/>
    <p:sldId id="570" r:id="rId19"/>
    <p:sldId id="578" r:id="rId20"/>
    <p:sldId id="571" r:id="rId21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23"/>
    </p:embeddedFont>
    <p:embeddedFont>
      <p:font typeface="Calibri" panose="020F0502020204030204" charset="0"/>
      <p:regular r:id="rId24"/>
      <p:bold r:id="rId25"/>
      <p:italic r:id="rId26"/>
      <p:boldItalic r:id="rId27"/>
    </p:embeddedFont>
  </p:embeddedFontLst>
  <p:custDataLst>
    <p:tags r:id="rId22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5062" autoAdjust="0"/>
  </p:normalViewPr>
  <p:slideViewPr>
    <p:cSldViewPr showGuides="1">
      <p:cViewPr varScale="1">
        <p:scale>
          <a:sx n="140" d="100"/>
          <a:sy n="140" d="100"/>
        </p:scale>
        <p:origin x="-900" y="-90"/>
      </p:cViewPr>
      <p:guideLst>
        <p:guide orient="horz" pos="1620"/>
        <p:guide pos="287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tags" Target="tags/tag110.xml" /><Relationship Id="rId23" Type="http://schemas.openxmlformats.org/officeDocument/2006/relationships/font" Target="fonts/font1.fntdata" /><Relationship Id="rId24" Type="http://schemas.openxmlformats.org/officeDocument/2006/relationships/font" Target="fonts/font2.fntdata" /><Relationship Id="rId25" Type="http://schemas.openxmlformats.org/officeDocument/2006/relationships/font" Target="fonts/font3.fntdata" /><Relationship Id="rId26" Type="http://schemas.openxmlformats.org/officeDocument/2006/relationships/font" Target="fonts/font4.fntdata" /><Relationship Id="rId27" Type="http://schemas.openxmlformats.org/officeDocument/2006/relationships/font" Target="fonts/font5.fntdata" /><Relationship Id="rId28" Type="http://schemas.openxmlformats.org/officeDocument/2006/relationships/presProps" Target="presProps.xml" /><Relationship Id="rId29" Type="http://schemas.openxmlformats.org/officeDocument/2006/relationships/viewProps" Target="viewProps.xml" /><Relationship Id="rId3" Type="http://schemas.openxmlformats.org/officeDocument/2006/relationships/handoutMaster" Target="handoutMasters/handoutMaster1.xml" /><Relationship Id="rId30" Type="http://schemas.openxmlformats.org/officeDocument/2006/relationships/theme" Target="theme/theme1.xml" /><Relationship Id="rId31" Type="http://schemas.openxmlformats.org/officeDocument/2006/relationships/tableStyles" Target="tableStyles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1.xml" /><Relationship Id="rId2" Type="http://schemas.openxmlformats.org/officeDocument/2006/relationships/tags" Target="../tags/tag62.xml" /><Relationship Id="rId3" Type="http://schemas.openxmlformats.org/officeDocument/2006/relationships/tags" Target="../tags/tag63.xml" /><Relationship Id="rId4" Type="http://schemas.openxmlformats.org/officeDocument/2006/relationships/tags" Target="../tags/tag64.xml" /><Relationship Id="rId5" Type="http://schemas.openxmlformats.org/officeDocument/2006/relationships/tags" Target="../tags/tag65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18006E18-4BEF-4595-B3B6-2ABF2F04905E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4.xml" /><Relationship Id="rId2" Type="http://schemas.openxmlformats.org/officeDocument/2006/relationships/tags" Target="../tags/tag55.xml" /><Relationship Id="rId3" Type="http://schemas.openxmlformats.org/officeDocument/2006/relationships/tags" Target="../tags/tag56.xml" /><Relationship Id="rId4" Type="http://schemas.openxmlformats.org/officeDocument/2006/relationships/tags" Target="../tags/tag57.xml" /><Relationship Id="rId5" Type="http://schemas.openxmlformats.org/officeDocument/2006/relationships/tags" Target="../tags/tag58.xml" /><Relationship Id="rId6" Type="http://schemas.openxmlformats.org/officeDocument/2006/relationships/tags" Target="../tags/tag59.xml" /><Relationship Id="rId7" Type="http://schemas.openxmlformats.org/officeDocument/2006/relationships/tags" Target="../tags/tag60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395A52D7-8F67-41F0-A534-CB8A9A4DB925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.xml" /><Relationship Id="rId2" Type="http://schemas.openxmlformats.org/officeDocument/2006/relationships/tags" Target="../tags/tag44.xml" /><Relationship Id="rId3" Type="http://schemas.openxmlformats.org/officeDocument/2006/relationships/tags" Target="../tags/tag45.xml" /><Relationship Id="rId4" Type="http://schemas.openxmlformats.org/officeDocument/2006/relationships/tags" Target="../tags/tag46.xml" /><Relationship Id="rId5" Type="http://schemas.openxmlformats.org/officeDocument/2006/relationships/tags" Target="../tags/tag47.xml" /><Relationship Id="rId6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8.xml" /><Relationship Id="rId2" Type="http://schemas.openxmlformats.org/officeDocument/2006/relationships/image" Target="../media/image1.png" /><Relationship Id="rId3" Type="http://schemas.openxmlformats.org/officeDocument/2006/relationships/tags" Target="../tags/tag49.xml" /><Relationship Id="rId4" Type="http://schemas.openxmlformats.org/officeDocument/2006/relationships/image" Target="../media/image2.png" /><Relationship Id="rId5" Type="http://schemas.openxmlformats.org/officeDocument/2006/relationships/tags" Target="../tags/tag50.xml" /><Relationship Id="rId6" Type="http://schemas.openxmlformats.org/officeDocument/2006/relationships/tags" Target="../tags/tag51.xml" /><Relationship Id="rId7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.xml" /><Relationship Id="rId2" Type="http://schemas.openxmlformats.org/officeDocument/2006/relationships/tags" Target="../tags/tag4.xml" /><Relationship Id="rId3" Type="http://schemas.openxmlformats.org/officeDocument/2006/relationships/tags" Target="../tags/tag5.xml" /><Relationship Id="rId4" Type="http://schemas.openxmlformats.org/officeDocument/2006/relationships/tags" Target="../tags/tag6.xml" /><Relationship Id="rId5" Type="http://schemas.openxmlformats.org/officeDocument/2006/relationships/tags" Target="../tags/tag7.xml" /><Relationship Id="rId6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.xml" /><Relationship Id="rId2" Type="http://schemas.openxmlformats.org/officeDocument/2006/relationships/tags" Target="../tags/tag9.xml" /><Relationship Id="rId3" Type="http://schemas.openxmlformats.org/officeDocument/2006/relationships/tags" Target="../tags/tag10.xml" /><Relationship Id="rId4" Type="http://schemas.openxmlformats.org/officeDocument/2006/relationships/tags" Target="../tags/tag11.xml" /><Relationship Id="rId5" Type="http://schemas.openxmlformats.org/officeDocument/2006/relationships/tags" Target="../tags/tag12.xml" /><Relationship Id="rId6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.xml" /><Relationship Id="rId2" Type="http://schemas.openxmlformats.org/officeDocument/2006/relationships/tags" Target="../tags/tag19.xml" /><Relationship Id="rId3" Type="http://schemas.openxmlformats.org/officeDocument/2006/relationships/tags" Target="../tags/tag20.xml" /><Relationship Id="rId4" Type="http://schemas.openxmlformats.org/officeDocument/2006/relationships/tags" Target="../tags/tag21.xml" /><Relationship Id="rId5" Type="http://schemas.openxmlformats.org/officeDocument/2006/relationships/tags" Target="../tags/tag22.xml" /><Relationship Id="rId6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3.xml" /><Relationship Id="rId2" Type="http://schemas.openxmlformats.org/officeDocument/2006/relationships/tags" Target="../tags/tag24.xml" /><Relationship Id="rId3" Type="http://schemas.openxmlformats.org/officeDocument/2006/relationships/tags" Target="../tags/tag25.xml" /><Relationship Id="rId4" Type="http://schemas.openxmlformats.org/officeDocument/2006/relationships/tags" Target="../tags/tag26.xml" /><Relationship Id="rId5" Type="http://schemas.openxmlformats.org/officeDocument/2006/relationships/tags" Target="../tags/tag27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8.xml" /><Relationship Id="rId2" Type="http://schemas.openxmlformats.org/officeDocument/2006/relationships/tags" Target="../tags/tag29.xml" /><Relationship Id="rId3" Type="http://schemas.openxmlformats.org/officeDocument/2006/relationships/tags" Target="../tags/tag30.xml" /><Relationship Id="rId4" Type="http://schemas.openxmlformats.org/officeDocument/2006/relationships/tags" Target="../tags/tag31.xml" /><Relationship Id="rId5" Type="http://schemas.openxmlformats.org/officeDocument/2006/relationships/tags" Target="../tags/tag32.xml" /><Relationship Id="rId6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3.xml" /><Relationship Id="rId2" Type="http://schemas.openxmlformats.org/officeDocument/2006/relationships/tags" Target="../tags/tag34.xml" /><Relationship Id="rId3" Type="http://schemas.openxmlformats.org/officeDocument/2006/relationships/tags" Target="../tags/tag35.xml" /><Relationship Id="rId4" Type="http://schemas.openxmlformats.org/officeDocument/2006/relationships/tags" Target="../tags/tag36.xml" /><Relationship Id="rId5" Type="http://schemas.openxmlformats.org/officeDocument/2006/relationships/tags" Target="../tags/tag37.xml" /><Relationship Id="rId6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8.xml" /><Relationship Id="rId2" Type="http://schemas.openxmlformats.org/officeDocument/2006/relationships/tags" Target="../tags/tag39.xml" /><Relationship Id="rId3" Type="http://schemas.openxmlformats.org/officeDocument/2006/relationships/tags" Target="../tags/tag40.xml" /><Relationship Id="rId4" Type="http://schemas.openxmlformats.org/officeDocument/2006/relationships/tags" Target="../tags/tag41.xml" /><Relationship Id="rId5" Type="http://schemas.openxmlformats.org/officeDocument/2006/relationships/tags" Target="../tags/tag42.xml" /><Relationship Id="rId6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回顾复习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3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4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5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回顾复习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课后作业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rcRect t="17556" b="14741"/>
          <a:stretch>
            <a:fillRect/>
          </a:stretch>
        </p:blipFill>
        <p:spPr>
          <a:xfrm>
            <a:off x="565150" y="249649"/>
            <a:ext cx="8013065" cy="4698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>
            <a:lum contrast="-12000"/>
          </a:blip>
          <a:srcRect t="40148" b="36667"/>
          <a:stretch>
            <a:fillRect/>
          </a:stretch>
        </p:blipFill>
        <p:spPr>
          <a:xfrm>
            <a:off x="2048828" y="915034"/>
            <a:ext cx="5046344" cy="864627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>
            <p:custDataLst>
              <p:tags r:id="rId6"/>
            </p:custDataLst>
          </p:nvPr>
        </p:nvSpPr>
        <p:spPr>
          <a:xfrm>
            <a:off x="3347546" y="999563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0" smtClean="0">
                <a:latin typeface="黑体" panose="02010609060101010101" pitchFamily="49" charset="-122"/>
                <a:ea typeface="黑体" panose="02010609060101010101" pitchFamily="49" charset="-122"/>
              </a:rPr>
              <a:t>课后作业</a:t>
            </a:r>
            <a:endParaRPr lang="zh-CN" altLang="en-US" sz="3200" b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学习目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3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4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5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学习目标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思维导图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3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4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5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思维导图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学生活动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3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4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5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学生活动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课堂例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3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4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5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课堂例题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新课教学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3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4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5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新课教学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导入新课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3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4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5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导入新课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课堂小结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3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4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5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课堂小结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当堂训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3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4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5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当堂训练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ags" Target="../tags/tag52.xml" /><Relationship Id="rId13" Type="http://schemas.openxmlformats.org/officeDocument/2006/relationships/image" Target="file:///D:\qq&#25991;&#20214;\712321467\Image\C2C\Image2\%7b75232B38-A165-1FB7-499C-2E1C792CACB5%7d.png" TargetMode="External" /><Relationship Id="rId14" Type="http://schemas.openxmlformats.org/officeDocument/2006/relationships/image" Target="../media/image3.png" /><Relationship Id="rId15" Type="http://schemas.openxmlformats.org/officeDocument/2006/relationships/tags" Target="../tags/tag53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 r:link="rId1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66.xml" /><Relationship Id="rId3" Type="http://schemas.openxmlformats.org/officeDocument/2006/relationships/tags" Target="../tags/tag6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89.xml" /><Relationship Id="rId3" Type="http://schemas.openxmlformats.org/officeDocument/2006/relationships/tags" Target="../tags/tag90.xml" /><Relationship Id="rId4" Type="http://schemas.openxmlformats.org/officeDocument/2006/relationships/tags" Target="../tags/tag91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92.xml" /><Relationship Id="rId3" Type="http://schemas.openxmlformats.org/officeDocument/2006/relationships/tags" Target="../tags/tag93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94.xml" /><Relationship Id="rId3" Type="http://schemas.openxmlformats.org/officeDocument/2006/relationships/tags" Target="../tags/tag95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96.xml" /><Relationship Id="rId3" Type="http://schemas.openxmlformats.org/officeDocument/2006/relationships/tags" Target="../tags/tag97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98.xml" /><Relationship Id="rId3" Type="http://schemas.openxmlformats.org/officeDocument/2006/relationships/tags" Target="../tags/tag99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00.xml" /><Relationship Id="rId3" Type="http://schemas.openxmlformats.org/officeDocument/2006/relationships/tags" Target="../tags/tag101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02.xml" /><Relationship Id="rId3" Type="http://schemas.openxmlformats.org/officeDocument/2006/relationships/tags" Target="../tags/tag103.xml" /><Relationship Id="rId4" Type="http://schemas.openxmlformats.org/officeDocument/2006/relationships/tags" Target="../tags/tag104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05.xml" /><Relationship Id="rId3" Type="http://schemas.openxmlformats.org/officeDocument/2006/relationships/tags" Target="../tags/tag106.xml" /><Relationship Id="rId4" Type="http://schemas.openxmlformats.org/officeDocument/2006/relationships/tags" Target="../tags/tag107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tags" Target="../tags/tag108.xml" /><Relationship Id="rId3" Type="http://schemas.openxmlformats.org/officeDocument/2006/relationships/tags" Target="../tags/tag109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68.xml" /><Relationship Id="rId3" Type="http://schemas.openxmlformats.org/officeDocument/2006/relationships/tags" Target="../tags/tag69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70.xml" /><Relationship Id="rId3" Type="http://schemas.openxmlformats.org/officeDocument/2006/relationships/tags" Target="../tags/tag71.xml" /><Relationship Id="rId4" Type="http://schemas.openxmlformats.org/officeDocument/2006/relationships/image" Target="../media/image4.png" /><Relationship Id="rId5" Type="http://schemas.openxmlformats.org/officeDocument/2006/relationships/tags" Target="../tags/tag72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73.xml" /><Relationship Id="rId3" Type="http://schemas.openxmlformats.org/officeDocument/2006/relationships/tags" Target="../tags/tag74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75.xml" /><Relationship Id="rId3" Type="http://schemas.openxmlformats.org/officeDocument/2006/relationships/tags" Target="../tags/tag76.xml" /><Relationship Id="rId4" Type="http://schemas.openxmlformats.org/officeDocument/2006/relationships/tags" Target="../tags/tag77.xml" /><Relationship Id="rId5" Type="http://schemas.openxmlformats.org/officeDocument/2006/relationships/image" Target="../media/image5.jpeg" /><Relationship Id="rId6" Type="http://schemas.openxmlformats.org/officeDocument/2006/relationships/tags" Target="../tags/tag78.xml" /><Relationship Id="rId7" Type="http://schemas.openxmlformats.org/officeDocument/2006/relationships/image" Target="../media/image6.jpeg" /><Relationship Id="rId8" Type="http://schemas.openxmlformats.org/officeDocument/2006/relationships/tags" Target="../tags/tag79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80.xml" /><Relationship Id="rId3" Type="http://schemas.openxmlformats.org/officeDocument/2006/relationships/tags" Target="../tags/tag81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82.xml" /><Relationship Id="rId3" Type="http://schemas.openxmlformats.org/officeDocument/2006/relationships/image" Target="../media/image7.png" /><Relationship Id="rId4" Type="http://schemas.openxmlformats.org/officeDocument/2006/relationships/tags" Target="../tags/tag83.xml" /><Relationship Id="rId5" Type="http://schemas.openxmlformats.org/officeDocument/2006/relationships/tags" Target="../tags/tag84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85.xml" /><Relationship Id="rId3" Type="http://schemas.openxmlformats.org/officeDocument/2006/relationships/image" Target="../media/image8.png" /><Relationship Id="rId4" Type="http://schemas.openxmlformats.org/officeDocument/2006/relationships/tags" Target="../tags/tag86.xml" /><Relationship Id="rId5" Type="http://schemas.openxmlformats.org/officeDocument/2006/relationships/video" Target="../media/media1.wmv" /><Relationship Id="rId6" Type="http://schemas.microsoft.com/office/2007/relationships/media" Target="../media/media1.wmv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87.xml" /><Relationship Id="rId3" Type="http://schemas.openxmlformats.org/officeDocument/2006/relationships/tags" Target="../tags/tag88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1691680" y="1563638"/>
            <a:ext cx="62926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smtClean="0">
                <a:latin typeface="+mj-ea"/>
                <a:ea typeface="+mj-ea"/>
              </a:rPr>
              <a:t>第</a:t>
            </a:r>
            <a:r>
              <a:rPr lang="en-US" altLang="zh-CN" sz="4800" smtClean="0">
                <a:latin typeface="+mj-ea"/>
                <a:ea typeface="+mj-ea"/>
              </a:rPr>
              <a:t>3</a:t>
            </a:r>
            <a:r>
              <a:rPr lang="zh-CN" altLang="en-US" sz="4800" smtClean="0">
                <a:latin typeface="+mj-ea"/>
                <a:ea typeface="+mj-ea"/>
              </a:rPr>
              <a:t>章 声的世界</a:t>
            </a:r>
            <a:endParaRPr lang="en-US" altLang="zh-CN" sz="4800">
              <a:latin typeface="+mj-ea"/>
              <a:ea typeface="+mj-ea"/>
            </a:endParaRPr>
          </a:p>
          <a:p>
            <a:pPr algn="ctr"/>
            <a:endParaRPr lang="en-US" altLang="zh-CN" sz="4000">
              <a:latin typeface="+mj-ea"/>
              <a:ea typeface="+mj-ea"/>
            </a:endParaRPr>
          </a:p>
          <a:p>
            <a:pPr algn="ctr"/>
            <a:r>
              <a:rPr lang="zh-CN" altLang="en-US" sz="4400" smtClean="0">
                <a:solidFill>
                  <a:srgbClr val="FF0000"/>
                </a:solidFill>
                <a:latin typeface="+mj-ea"/>
                <a:ea typeface="+mj-ea"/>
              </a:rPr>
              <a:t>第</a:t>
            </a:r>
            <a:r>
              <a:rPr lang="en-US" altLang="zh-CN" sz="4400" smtClean="0">
                <a:solidFill>
                  <a:srgbClr val="FF0000"/>
                </a:solidFill>
                <a:latin typeface="+mj-ea"/>
                <a:ea typeface="+mj-ea"/>
              </a:rPr>
              <a:t>2</a:t>
            </a:r>
            <a:r>
              <a:rPr lang="zh-CN" altLang="en-US" sz="4400" smtClean="0">
                <a:solidFill>
                  <a:srgbClr val="FF0000"/>
                </a:solidFill>
                <a:latin typeface="+mj-ea"/>
                <a:ea typeface="+mj-ea"/>
              </a:rPr>
              <a:t>节 探究乐音的特性</a:t>
            </a:r>
            <a:endParaRPr lang="en-US" altLang="zh-CN" sz="440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TextBox 1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66470" y="1131590"/>
            <a:ext cx="4757658" cy="1384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zh-CN" altLang="en-US" sz="2800" b="1">
                <a:solidFill>
                  <a:srgbClr val="0070C0"/>
                </a:solidFill>
                <a:latin typeface="+mn-ea"/>
                <a:ea typeface="+mn-ea"/>
              </a:rPr>
              <a:t>学生</a:t>
            </a:r>
            <a:r>
              <a:rPr lang="zh-CN" altLang="en-US" sz="2800" b="1" smtClean="0">
                <a:solidFill>
                  <a:srgbClr val="0070C0"/>
                </a:solidFill>
                <a:latin typeface="+mn-ea"/>
                <a:ea typeface="+mn-ea"/>
              </a:rPr>
              <a:t>活动三</a:t>
            </a:r>
            <a:r>
              <a:rPr lang="en-US" altLang="zh-CN" sz="2800" b="1" smtClean="0">
                <a:solidFill>
                  <a:srgbClr val="0070C0"/>
                </a:solidFill>
                <a:latin typeface="+mn-ea"/>
                <a:ea typeface="+mn-ea"/>
                <a:sym typeface="Wingdings" panose="05000000000000000000" pitchFamily="2" charset="2"/>
              </a:rPr>
              <a:t>:</a:t>
            </a:r>
            <a:endParaRPr lang="en-US" altLang="zh-CN" sz="2800" b="1">
              <a:solidFill>
                <a:srgbClr val="0070C0"/>
              </a:solidFill>
              <a:latin typeface="+mn-ea"/>
              <a:ea typeface="+mn-ea"/>
              <a:sym typeface="Wingdings" panose="05000000000000000000" pitchFamily="2" charset="2"/>
            </a:endParaRPr>
          </a:p>
          <a:p>
            <a:pPr eaLnBrk="1" latinLnBrk="0" hangingPunct="1">
              <a:lnSpc>
                <a:spcPct val="150000"/>
              </a:lnSpc>
            </a:pPr>
            <a:r>
              <a:rPr lang="en-US" altLang="zh-CN" sz="2800">
                <a:latin typeface="+mn-ea"/>
                <a:ea typeface="+mn-ea"/>
                <a:sym typeface="Wingdings" panose="05000000000000000000" pitchFamily="2" charset="2"/>
              </a:rPr>
              <a:t>(</a:t>
            </a:r>
            <a:r>
              <a:rPr lang="zh-CN" altLang="en-US" sz="2800" smtClean="0">
                <a:latin typeface="+mn-ea"/>
                <a:ea typeface="+mn-ea"/>
                <a:sym typeface="Wingdings" panose="05000000000000000000" pitchFamily="2" charset="2"/>
              </a:rPr>
              <a:t>观察、</a:t>
            </a:r>
            <a:r>
              <a:rPr lang="zh-CN" altLang="en-US" sz="2800">
                <a:latin typeface="+mn-ea"/>
                <a:ea typeface="+mn-ea"/>
                <a:sym typeface="Wingdings" panose="05000000000000000000" pitchFamily="2" charset="2"/>
              </a:rPr>
              <a:t>体验</a:t>
            </a:r>
            <a:r>
              <a:rPr lang="en-US" altLang="zh-CN" sz="2800">
                <a:latin typeface="+mn-ea"/>
                <a:ea typeface="+mn-ea"/>
                <a:sym typeface="Wingdings" panose="05000000000000000000" pitchFamily="2" charset="2"/>
              </a:rPr>
              <a:t>)</a:t>
            </a:r>
            <a:endParaRPr lang="zh-CN" altLang="en-US" sz="2800">
              <a:latin typeface="+mn-ea"/>
              <a:ea typeface="+mn-ea"/>
            </a:endParaRPr>
          </a:p>
        </p:txBody>
      </p:sp>
      <p:sp>
        <p:nvSpPr>
          <p:cNvPr id="10" name="TextBox 12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66470" y="2618740"/>
            <a:ext cx="7480935" cy="13013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zh-CN" altLang="en-US" sz="2800" smtClean="0">
                <a:latin typeface="+mn-ea"/>
                <a:ea typeface="+mn-ea"/>
              </a:rPr>
              <a:t>蜜蜂飞行时发出了声音</a:t>
            </a:r>
            <a:r>
              <a:rPr lang="en-US" sz="2800" smtClean="0">
                <a:latin typeface="+mn-ea"/>
                <a:ea typeface="+mn-ea"/>
              </a:rPr>
              <a:t>,</a:t>
            </a:r>
            <a:r>
              <a:rPr lang="zh-CN" altLang="en-US" sz="2800" smtClean="0">
                <a:latin typeface="+mn-ea"/>
                <a:ea typeface="+mn-ea"/>
              </a:rPr>
              <a:t>那蝴蝶发出声音了吗</a:t>
            </a:r>
            <a:r>
              <a:rPr lang="en-US" sz="2800" smtClean="0">
                <a:latin typeface="+mn-ea"/>
                <a:ea typeface="+mn-ea"/>
              </a:rPr>
              <a:t>?</a:t>
            </a:r>
            <a:r>
              <a:rPr lang="zh-CN" altLang="en-US" sz="2800" smtClean="0">
                <a:latin typeface="+mn-ea"/>
                <a:ea typeface="+mn-ea"/>
              </a:rPr>
              <a:t>如果发出了为什么我们听不见</a:t>
            </a:r>
            <a:r>
              <a:rPr lang="en-US" sz="2800" smtClean="0">
                <a:latin typeface="+mn-ea"/>
                <a:ea typeface="+mn-ea"/>
              </a:rPr>
              <a:t>?</a:t>
            </a:r>
            <a:endParaRPr lang="en-US" altLang="en-US" sz="2800" smtClean="0">
              <a:latin typeface="+mn-ea"/>
              <a:ea typeface="+mn-ea"/>
            </a:endParaRP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TextBox 4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55576" y="1203597"/>
            <a:ext cx="7992888" cy="29238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zh-CN" altLang="en-US" sz="3200" b="1" smtClean="0">
                <a:latin typeface="+mn-ea"/>
                <a:ea typeface="+mn-ea"/>
              </a:rPr>
              <a:t>小组讨论并验证：</a:t>
            </a:r>
            <a:endParaRPr lang="en-US" altLang="zh-CN" sz="3200" b="1" smtClean="0">
              <a:latin typeface="+mn-ea"/>
              <a:ea typeface="+mn-ea"/>
            </a:endParaRPr>
          </a:p>
          <a:p>
            <a:pPr eaLnBrk="1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CN" sz="3200" b="1" smtClean="0">
                <a:latin typeface="+mn-ea"/>
                <a:ea typeface="+mn-ea"/>
              </a:rPr>
              <a:t>1.</a:t>
            </a:r>
            <a:r>
              <a:rPr lang="zh-CN" altLang="en-US" sz="3200" b="1" smtClean="0">
                <a:latin typeface="+mn-ea"/>
                <a:ea typeface="+mn-ea"/>
              </a:rPr>
              <a:t>什么叫响度？</a:t>
            </a:r>
            <a:endParaRPr lang="en-US" altLang="zh-CN" sz="3200" b="1">
              <a:latin typeface="+mn-ea"/>
              <a:ea typeface="+mn-ea"/>
            </a:endParaRPr>
          </a:p>
          <a:p>
            <a:pPr eaLnBrk="1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CN" sz="3200" b="1">
                <a:latin typeface="+mn-ea"/>
                <a:ea typeface="+mn-ea"/>
              </a:rPr>
              <a:t>2</a:t>
            </a:r>
            <a:r>
              <a:rPr lang="en-US" altLang="zh-CN" sz="3200" b="1" smtClean="0">
                <a:latin typeface="+mn-ea"/>
                <a:ea typeface="+mn-ea"/>
              </a:rPr>
              <a:t>.</a:t>
            </a:r>
            <a:r>
              <a:rPr lang="zh-CN" altLang="en-US" sz="3200" b="1" smtClean="0">
                <a:latin typeface="+mn-ea"/>
                <a:ea typeface="+mn-ea"/>
              </a:rPr>
              <a:t>响度的影响因素是什么，如何设计实验？</a:t>
            </a:r>
            <a:endParaRPr lang="zh-CN" altLang="en-US" sz="3200" b="1" smtClean="0">
              <a:latin typeface="+mn-ea"/>
              <a:ea typeface="+mn-ea"/>
            </a:endParaRP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TextBox 4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99592" y="1059582"/>
            <a:ext cx="7948930" cy="35995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 smtClean="0"/>
              <a:t>实验探究：</a:t>
            </a:r>
            <a:endParaRPr lang="en-US" altLang="zh-CN" sz="2600" smtClean="0"/>
          </a:p>
          <a:p>
            <a:pPr>
              <a:lnSpc>
                <a:spcPct val="150000"/>
              </a:lnSpc>
            </a:pPr>
            <a:r>
              <a:rPr lang="zh-CN" altLang="en-US" sz="2600" smtClean="0"/>
              <a:t>①在桌面上撒些小纸屑</a:t>
            </a:r>
            <a:r>
              <a:rPr lang="en-US" sz="2600" smtClean="0"/>
              <a:t>,</a:t>
            </a:r>
            <a:r>
              <a:rPr lang="zh-CN" altLang="en-US" sz="2600" smtClean="0"/>
              <a:t>先轻轻地敲击桌面，观察小纸屑的振动幅度。</a:t>
            </a:r>
            <a:endParaRPr lang="zh-CN" altLang="en-US" sz="2600" smtClean="0"/>
          </a:p>
          <a:p>
            <a:pPr>
              <a:lnSpc>
                <a:spcPct val="150000"/>
              </a:lnSpc>
            </a:pPr>
            <a:r>
              <a:rPr lang="zh-CN" altLang="en-US" sz="2600" smtClean="0"/>
              <a:t>②然后用力敲击桌面</a:t>
            </a:r>
            <a:r>
              <a:rPr lang="en-US" sz="2600" smtClean="0"/>
              <a:t>,</a:t>
            </a:r>
            <a:r>
              <a:rPr lang="zh-CN" altLang="en-US" sz="2600" smtClean="0"/>
              <a:t>观察小纸屑的振动幅度。</a:t>
            </a:r>
            <a:endParaRPr lang="zh-CN" altLang="en-US" sz="2600" smtClean="0"/>
          </a:p>
          <a:p>
            <a:pPr>
              <a:lnSpc>
                <a:spcPct val="150000"/>
              </a:lnSpc>
            </a:pPr>
            <a:r>
              <a:rPr lang="zh-CN" altLang="en-US" sz="2600" smtClean="0"/>
              <a:t>发现：用力越大</a:t>
            </a:r>
            <a:r>
              <a:rPr lang="en-US" sz="2600" smtClean="0"/>
              <a:t>,</a:t>
            </a:r>
            <a:r>
              <a:rPr lang="zh-CN" altLang="en-US" sz="2600" smtClean="0"/>
              <a:t>纸屑跳得越高</a:t>
            </a:r>
            <a:r>
              <a:rPr lang="en-US" sz="2600" smtClean="0"/>
              <a:t>,</a:t>
            </a:r>
            <a:r>
              <a:rPr lang="zh-CN" altLang="en-US" sz="2600" smtClean="0"/>
              <a:t>说明桌面振幅越大</a:t>
            </a:r>
            <a:r>
              <a:rPr lang="en-US" sz="2600" smtClean="0"/>
              <a:t>,</a:t>
            </a:r>
            <a:r>
              <a:rPr lang="zh-CN" altLang="en-US" sz="2600" smtClean="0"/>
              <a:t>这时声音也变大了。</a:t>
            </a:r>
            <a:endParaRPr lang="zh-CN" altLang="en-US" sz="2600" b="1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矩形 6" title=""/>
          <p:cNvSpPr/>
          <p:nvPr>
            <p:custDataLst>
              <p:tags r:id="rId3"/>
            </p:custDataLst>
          </p:nvPr>
        </p:nvSpPr>
        <p:spPr>
          <a:xfrm>
            <a:off x="971600" y="1203598"/>
            <a:ext cx="7634605" cy="26863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smtClean="0">
                <a:solidFill>
                  <a:srgbClr val="FF0000"/>
                </a:solidFill>
              </a:rPr>
              <a:t>结论：</a:t>
            </a:r>
            <a:endParaRPr lang="zh-CN" altLang="en-US" sz="2800" smtClean="0"/>
          </a:p>
          <a:p>
            <a:pPr>
              <a:lnSpc>
                <a:spcPct val="150000"/>
              </a:lnSpc>
            </a:pPr>
            <a:r>
              <a:rPr lang="zh-CN" altLang="en-US" sz="2800" smtClean="0"/>
              <a:t>（</a:t>
            </a:r>
            <a:r>
              <a:rPr lang="en-US" altLang="zh-CN" sz="2800" smtClean="0"/>
              <a:t>1</a:t>
            </a:r>
            <a:r>
              <a:rPr lang="zh-CN" altLang="en-US" sz="2800" smtClean="0"/>
              <a:t>）振幅决定响度，振幅越大，响度越大。</a:t>
            </a:r>
            <a:endParaRPr lang="zh-CN" altLang="en-US" sz="2800" smtClean="0"/>
          </a:p>
          <a:p>
            <a:pPr>
              <a:lnSpc>
                <a:spcPct val="150000"/>
              </a:lnSpc>
            </a:pPr>
            <a:r>
              <a:rPr lang="zh-CN" altLang="en-US" sz="2800" smtClean="0"/>
              <a:t>（</a:t>
            </a:r>
            <a:r>
              <a:rPr lang="en-US" altLang="zh-CN" sz="2800" smtClean="0"/>
              <a:t>2</a:t>
            </a:r>
            <a:r>
              <a:rPr lang="zh-CN" altLang="en-US" sz="2800" smtClean="0"/>
              <a:t>）此外，响度还与距声源的远近有关，距离声源越近，听到的声音越大。</a:t>
            </a:r>
            <a:endParaRPr lang="zh-CN" altLang="en-US" sz="2800" smtClean="0"/>
          </a:p>
        </p:txBody>
      </p:sp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矩形 6" title=""/>
          <p:cNvSpPr/>
          <p:nvPr>
            <p:custDataLst>
              <p:tags r:id="rId3"/>
            </p:custDataLst>
          </p:nvPr>
        </p:nvSpPr>
        <p:spPr>
          <a:xfrm>
            <a:off x="971599" y="1275606"/>
            <a:ext cx="7634605" cy="22127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smtClean="0">
                <a:solidFill>
                  <a:srgbClr val="0070C0"/>
                </a:solidFill>
              </a:rPr>
              <a:t>音色</a:t>
            </a:r>
            <a:r>
              <a:rPr lang="en-US" sz="3200" b="1" smtClean="0">
                <a:solidFill>
                  <a:srgbClr val="0070C0"/>
                </a:solidFill>
              </a:rPr>
              <a:t>: </a:t>
            </a:r>
            <a:r>
              <a:rPr lang="en-US" sz="3200" smtClean="0"/>
              <a:t> </a:t>
            </a:r>
            <a:r>
              <a:rPr lang="zh-CN" altLang="en-US" sz="3200" smtClean="0"/>
              <a:t>指声音的特色。</a:t>
            </a:r>
            <a:r>
              <a:rPr lang="en-US" sz="3200" smtClean="0"/>
              <a:t> </a:t>
            </a:r>
            <a:endParaRPr lang="zh-CN" altLang="en-US" sz="3200" smtClean="0"/>
          </a:p>
          <a:p>
            <a:pPr>
              <a:lnSpc>
                <a:spcPct val="150000"/>
              </a:lnSpc>
            </a:pPr>
            <a:r>
              <a:rPr lang="zh-CN" altLang="en-US" sz="3200" b="1" smtClean="0">
                <a:solidFill>
                  <a:srgbClr val="0070C0"/>
                </a:solidFill>
              </a:rPr>
              <a:t>影响因素</a:t>
            </a:r>
            <a:r>
              <a:rPr lang="en-US" sz="3200" b="1" smtClean="0">
                <a:solidFill>
                  <a:srgbClr val="0070C0"/>
                </a:solidFill>
              </a:rPr>
              <a:t>:</a:t>
            </a:r>
            <a:r>
              <a:rPr lang="zh-CN" altLang="en-US" sz="3200" smtClean="0"/>
              <a:t>取决于声源本身</a:t>
            </a:r>
            <a:r>
              <a:rPr lang="en-US" sz="3200" smtClean="0"/>
              <a:t>,</a:t>
            </a:r>
            <a:r>
              <a:rPr lang="zh-CN" altLang="en-US" sz="3200" smtClean="0"/>
              <a:t>由声源的材料、结构和振动方式等因素造成的。</a:t>
            </a:r>
            <a:endParaRPr lang="zh-CN" altLang="en-US" sz="3200" smtClean="0"/>
          </a:p>
        </p:txBody>
      </p:sp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矩形 6" title=""/>
          <p:cNvSpPr/>
          <p:nvPr>
            <p:custDataLst>
              <p:tags r:id="rId3"/>
            </p:custDataLst>
          </p:nvPr>
        </p:nvSpPr>
        <p:spPr>
          <a:xfrm>
            <a:off x="611560" y="1544955"/>
            <a:ext cx="8241665" cy="13013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/>
              <a:t>1.</a:t>
            </a:r>
            <a:r>
              <a:rPr lang="zh-CN" altLang="en-US" sz="2800" smtClean="0"/>
              <a:t>往热水瓶或杯子里倒水</a:t>
            </a:r>
            <a:r>
              <a:rPr lang="en-US" sz="2800" smtClean="0"/>
              <a:t>,</a:t>
            </a:r>
            <a:r>
              <a:rPr lang="zh-CN" altLang="en-US" sz="2800" smtClean="0"/>
              <a:t>有经验的人不用看</a:t>
            </a:r>
            <a:r>
              <a:rPr lang="en-US" sz="2800" smtClean="0"/>
              <a:t>,</a:t>
            </a:r>
            <a:r>
              <a:rPr lang="zh-CN" altLang="en-US" sz="2800" smtClean="0"/>
              <a:t>就可以根据声音判断水是否快倒满了</a:t>
            </a:r>
            <a:r>
              <a:rPr lang="en-US" sz="2800" smtClean="0"/>
              <a:t>,</a:t>
            </a:r>
            <a:r>
              <a:rPr lang="zh-CN" altLang="en-US" sz="2800" smtClean="0"/>
              <a:t>这是为什么</a:t>
            </a:r>
            <a:r>
              <a:rPr lang="en-US" sz="2800" smtClean="0"/>
              <a:t>?    </a:t>
            </a:r>
            <a:endParaRPr lang="en-US" altLang="en-US" sz="2800" smtClean="0"/>
          </a:p>
        </p:txBody>
      </p:sp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矩形 6" title=""/>
          <p:cNvSpPr/>
          <p:nvPr>
            <p:custDataLst>
              <p:tags r:id="rId3"/>
            </p:custDataLst>
          </p:nvPr>
        </p:nvSpPr>
        <p:spPr>
          <a:xfrm>
            <a:off x="590143" y="1186483"/>
            <a:ext cx="8459470" cy="37846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2.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医生用听诊器听病人心跳的声音是因为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      )</a:t>
            </a:r>
            <a:endParaRPr lang="zh-CN" altLang="en-US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听诊器能使振动的振幅增加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使响度增大</a:t>
            </a:r>
            <a:endParaRPr lang="zh-CN" altLang="en-US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听诊器能改变发声的频率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使音调变高</a:t>
            </a:r>
            <a:endParaRPr lang="zh-CN" altLang="en-US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听诊器能缩短听者与发声体之间的距离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使传入人耳的声音的响度更大些</a:t>
            </a:r>
            <a:endParaRPr lang="zh-CN" altLang="en-US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听诊器能减少声音的分散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使传入人耳的响度更大些</a:t>
            </a:r>
            <a:endParaRPr lang="zh-CN" altLang="en-US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6372200" y="1329993"/>
            <a:ext cx="4146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矩形 6" title=""/>
          <p:cNvSpPr/>
          <p:nvPr>
            <p:custDataLst>
              <p:tags r:id="rId3"/>
            </p:custDataLst>
          </p:nvPr>
        </p:nvSpPr>
        <p:spPr>
          <a:xfrm>
            <a:off x="755576" y="1298706"/>
            <a:ext cx="7992888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“不见其人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先闻其声”意思是根据说话声就可以判断出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谁在说话，这是因为人的声音具有不同的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      )</a:t>
            </a:r>
            <a:endParaRPr lang="zh-CN" altLang="en-US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 A.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振幅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         B.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频率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           C.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响度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             D.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音色</a:t>
            </a:r>
            <a:endParaRPr lang="zh-CN" altLang="en-US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6516216" y="1995685"/>
            <a:ext cx="4146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971600" y="1347614"/>
            <a:ext cx="5888126" cy="1907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乐音的三个特征是什么</a:t>
            </a:r>
            <a:endParaRPr lang="zh-CN" alt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三个特征的影响因素？</a:t>
            </a:r>
            <a:endParaRPr lang="zh-CN" alt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TextBox 4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55576" y="1401753"/>
            <a:ext cx="80645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atinLnBrk="0">
              <a:lnSpc>
                <a:spcPct val="150000"/>
              </a:lnSpc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1.知道音调、响度、和音色的影响因素。</a:t>
            </a:r>
            <a:endParaRPr lang="zh-CN" alt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atinLnBrk="0">
              <a:lnSpc>
                <a:spcPct val="150000"/>
              </a:lnSpc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2.用控制变量法，研究乐音三特性的影响因素。</a:t>
            </a:r>
            <a:endParaRPr lang="zh-CN" alt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atinLnBrk="0">
              <a:lnSpc>
                <a:spcPct val="150000"/>
              </a:lnSpc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3.能主动将物理与生活联系起来，具有探索自然的好奇心和求知欲，能总结成功的经验。</a:t>
            </a:r>
            <a:endParaRPr lang="zh-CN" alt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文本框 8" title=""/>
          <p:cNvSpPr txBox="1"/>
          <p:nvPr>
            <p:custDataLst>
              <p:tags r:id="rId3"/>
            </p:custDataLst>
          </p:nvPr>
        </p:nvSpPr>
        <p:spPr>
          <a:xfrm>
            <a:off x="899592" y="1347614"/>
            <a:ext cx="52538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zh-CN" alt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温故知新：</a:t>
            </a:r>
            <a:endParaRPr lang="en-US" altLang="zh-CN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latinLnBrk="0" hangingPunct="1">
              <a:lnSpc>
                <a:spcPct val="150000"/>
              </a:lnSpc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声音是怎样产生的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latinLnBrk="0" hangingPunct="1">
              <a:lnSpc>
                <a:spcPct val="150000"/>
              </a:lnSpc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声音是怎样传播的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11036300" y="109220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" name="TextBox 10" title=""/>
          <p:cNvSpPr txBox="1"/>
          <p:nvPr>
            <p:custDataLst>
              <p:tags r:id="rId3"/>
            </p:custDataLst>
          </p:nvPr>
        </p:nvSpPr>
        <p:spPr>
          <a:xfrm>
            <a:off x="971600" y="1491630"/>
            <a:ext cx="7457762" cy="147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smtClean="0"/>
              <a:t>同学们生活中都听到过很多美妙的歌声，</a:t>
            </a:r>
            <a:endParaRPr lang="en-US" altLang="zh-CN" sz="3200" smtClean="0"/>
          </a:p>
          <a:p>
            <a:pPr>
              <a:lnSpc>
                <a:spcPct val="150000"/>
              </a:lnSpc>
            </a:pPr>
            <a:r>
              <a:rPr lang="zh-CN" altLang="en-US" sz="3200" smtClean="0"/>
              <a:t>那么这些美妙的声音都有什么特点呢？</a:t>
            </a:r>
            <a:endParaRPr lang="zh-CN" altLang="en-US" sz="3200" smtClean="0"/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" name="TextBox 3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99592" y="1599648"/>
            <a:ext cx="7816215" cy="5597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+mj-ea"/>
                <a:ea typeface="+mj-ea"/>
              </a:rPr>
              <a:t>实验要求</a:t>
            </a:r>
            <a:r>
              <a:rPr lang="zh-CN" altLang="en-US" sz="2400" b="1" smtClean="0">
                <a:latin typeface="+mj-ea"/>
                <a:ea typeface="+mj-ea"/>
              </a:rPr>
              <a:t>：观察古筝和编钟，他们如何改变自身的音调？</a:t>
            </a:r>
            <a:endParaRPr lang="zh-CN" altLang="en-US" sz="2400" b="1" smtClean="0">
              <a:latin typeface="+mj-ea"/>
              <a:ea typeface="+mj-ea"/>
            </a:endParaRPr>
          </a:p>
        </p:txBody>
      </p:sp>
      <p:sp>
        <p:nvSpPr>
          <p:cNvPr id="13" name="TextBox 5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10257" y="1049503"/>
            <a:ext cx="5765165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zh-CN" altLang="en-US" sz="2400" b="1">
                <a:solidFill>
                  <a:srgbClr val="0070C0"/>
                </a:solidFill>
                <a:latin typeface="+mj-ea"/>
                <a:ea typeface="+mj-ea"/>
              </a:rPr>
              <a:t>学生活动一</a:t>
            </a:r>
            <a:r>
              <a:rPr lang="en-US" altLang="zh-CN" sz="2400" b="1">
                <a:solidFill>
                  <a:srgbClr val="0070C0"/>
                </a:solidFill>
                <a:latin typeface="+mj-ea"/>
                <a:ea typeface="+mj-ea"/>
                <a:sym typeface="Wingdings" panose="05000000000000000000" pitchFamily="2" charset="2"/>
              </a:rPr>
              <a:t>:</a:t>
            </a:r>
            <a:r>
              <a:rPr lang="zh-CN" altLang="en-US" sz="2400" b="1" smtClean="0">
                <a:latin typeface="+mj-ea"/>
                <a:ea typeface="+mj-ea"/>
                <a:sym typeface="+mn-ea"/>
              </a:rPr>
              <a:t>音调的影响因素是什么？</a:t>
            </a:r>
            <a:endParaRPr lang="en-US" altLang="zh-CN" sz="2400">
              <a:latin typeface="+mj-ea"/>
              <a:ea typeface="+mj-ea"/>
              <a:sym typeface="Wingdings" panose="05000000000000000000" pitchFamily="2" charset="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b="29299"/>
          <a:stretch>
            <a:fillRect/>
          </a:stretch>
        </p:blipFill>
        <p:spPr>
          <a:xfrm>
            <a:off x="1013847" y="2212767"/>
            <a:ext cx="2334289" cy="2475711"/>
          </a:xfrm>
          <a:prstGeom prst="rect">
            <a:avLst/>
          </a:prstGeom>
        </p:spPr>
      </p:pic>
      <p:pic>
        <p:nvPicPr>
          <p:cNvPr id="3" name="图片 2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649038" y="2212768"/>
            <a:ext cx="3709195" cy="247571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TextBox 1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99592" y="1347614"/>
            <a:ext cx="7634605" cy="230832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zh-CN" altLang="en-US" sz="3200" b="1">
                <a:solidFill>
                  <a:srgbClr val="0070C0"/>
                </a:solidFill>
                <a:latin typeface="+mn-ea"/>
                <a:ea typeface="+mn-ea"/>
              </a:rPr>
              <a:t>学生活动二</a:t>
            </a:r>
            <a:r>
              <a:rPr lang="en-US" altLang="zh-CN" sz="3200" b="1">
                <a:solidFill>
                  <a:srgbClr val="0070C0"/>
                </a:solidFill>
                <a:latin typeface="+mn-ea"/>
                <a:ea typeface="+mn-ea"/>
                <a:sym typeface="Wingdings" panose="05000000000000000000" pitchFamily="2" charset="2"/>
              </a:rPr>
              <a:t>:</a:t>
            </a:r>
            <a:r>
              <a:rPr lang="zh-CN" altLang="en-US" sz="3200" smtClean="0">
                <a:latin typeface="+mn-ea"/>
                <a:ea typeface="+mn-ea"/>
                <a:sym typeface="+mn-ea"/>
              </a:rPr>
              <a:t>如何利用刻度尺，演示高低不同的音调，观察刻度尺的振动。</a:t>
            </a:r>
            <a:endParaRPr lang="en-US" altLang="zh-CN" sz="3200">
              <a:latin typeface="+mn-ea"/>
              <a:ea typeface="+mn-ea"/>
              <a:sym typeface="Wingdings" panose="05000000000000000000" pitchFamily="2" charset="2"/>
            </a:endParaRPr>
          </a:p>
          <a:p>
            <a:pPr eaLnBrk="1" latinLnBrk="0" hangingPunct="1">
              <a:lnSpc>
                <a:spcPct val="150000"/>
              </a:lnSpc>
            </a:pPr>
            <a:r>
              <a:rPr lang="en-US" altLang="zh-CN" sz="3200">
                <a:latin typeface="+mn-ea"/>
                <a:ea typeface="+mn-ea"/>
                <a:sym typeface="Wingdings" panose="05000000000000000000" pitchFamily="2" charset="2"/>
              </a:rPr>
              <a:t>(</a:t>
            </a:r>
            <a:r>
              <a:rPr lang="zh-CN" altLang="en-US" sz="3200">
                <a:latin typeface="+mn-ea"/>
                <a:ea typeface="+mn-ea"/>
                <a:sym typeface="Wingdings" panose="05000000000000000000" pitchFamily="2" charset="2"/>
              </a:rPr>
              <a:t>观察、思考、设计、体验</a:t>
            </a:r>
            <a:r>
              <a:rPr lang="en-US" altLang="zh-CN" sz="3200">
                <a:latin typeface="+mn-ea"/>
                <a:ea typeface="+mn-ea"/>
                <a:sym typeface="Wingdings" panose="05000000000000000000" pitchFamily="2" charset="2"/>
              </a:rPr>
              <a:t>)</a:t>
            </a:r>
            <a:endParaRPr lang="zh-CN" altLang="en-US" sz="3200">
              <a:latin typeface="+mn-ea"/>
              <a:ea typeface="+mn-ea"/>
            </a:endParaRP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50328" b="22730"/>
          <a:stretch>
            <a:fillRect/>
          </a:stretch>
        </p:blipFill>
        <p:spPr>
          <a:xfrm>
            <a:off x="5957138" y="1986575"/>
            <a:ext cx="2877185" cy="1492250"/>
          </a:xfrm>
          <a:prstGeom prst="rect">
            <a:avLst/>
          </a:prstGeom>
        </p:spPr>
      </p:pic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497408" y="1347614"/>
            <a:ext cx="5459730" cy="327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latinLnBrk="0" hangingPunct="1">
              <a:lnSpc>
                <a:spcPct val="125000"/>
              </a:lnSpc>
            </a:pPr>
            <a:r>
              <a:rPr lang="en-US" altLang="zh-CN" sz="2400" b="1"/>
              <a:t>       </a:t>
            </a:r>
            <a:r>
              <a:rPr lang="zh-CN" altLang="en-US" sz="2400" b="1"/>
              <a:t>如图所示，将一把钢尺紧按在桌面上，一端伸出桌边。拨动钢尺，听它振动发出的声音，同时注意钢尺振动的快慢。改变钢尺伸出桌边的长度，再次拨动钢尺。</a:t>
            </a:r>
            <a:endParaRPr lang="zh-CN" altLang="en-US" sz="2400" b="1"/>
          </a:p>
          <a:p>
            <a:pPr eaLnBrk="1" latinLnBrk="0" hangingPunct="1">
              <a:lnSpc>
                <a:spcPct val="125000"/>
              </a:lnSpc>
            </a:pPr>
            <a:r>
              <a:rPr lang="zh-CN" altLang="en-US" sz="2400" b="1"/>
              <a:t>       比较两种情况下钢尺振动的快慢和发声的音调。</a:t>
            </a:r>
            <a:endParaRPr lang="zh-CN" altLang="en-US" sz="2400" b="1"/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media1.wmv" title="">
            <a:hlinkClick action="ppaction://media"/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835696" y="1131590"/>
            <a:ext cx="6300192" cy="35438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TextBox 12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55576" y="1347614"/>
            <a:ext cx="8085440" cy="230832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zh-CN" altLang="en-US" sz="3200" b="1" smtClean="0">
                <a:solidFill>
                  <a:srgbClr val="FF0000"/>
                </a:solidFill>
                <a:latin typeface="+mj-ea"/>
                <a:ea typeface="+mj-ea"/>
              </a:rPr>
              <a:t>结论：</a:t>
            </a:r>
            <a:r>
              <a:rPr lang="zh-CN" altLang="en-US" sz="3200" b="1" smtClean="0">
                <a:latin typeface="+mj-ea"/>
                <a:ea typeface="+mj-ea"/>
              </a:rPr>
              <a:t>音调是由声源的振动频率决定的。声源振动越快，频率越高，声音的音调越高；声源振动越慢，频率越低，声音的音调越低。</a:t>
            </a:r>
            <a:endParaRPr lang="zh-CN" altLang="en-US" sz="3200" b="1" smtClean="0">
              <a:latin typeface="+mj-ea"/>
              <a:ea typeface="+mj-ea"/>
            </a:endParaRP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UNIQUEID" val="141"/>
</p:tagLst>
</file>

<file path=ppt/tags/tag10.xml><?xml version="1.0" encoding="utf-8"?>
<p:tagLst xmlns:p="http://schemas.openxmlformats.org/presentationml/2006/main">
  <p:tag name="AS_UNIQUEID" val="150"/>
  <p:tag name="KSO_WM_BEAUTIFY_FLAG" val=""/>
</p:tagLst>
</file>

<file path=ppt/tags/tag100.xml><?xml version="1.0" encoding="utf-8"?>
<p:tagLst xmlns:p="http://schemas.openxmlformats.org/presentationml/2006/main">
  <p:tag name="AS_UNIQUEID" val="239"/>
</p:tagLst>
</file>

<file path=ppt/tags/tag101.xml><?xml version="1.0" encoding="utf-8"?>
<p:tagLst xmlns:p="http://schemas.openxmlformats.org/presentationml/2006/main">
  <p:tag name="AS_UNIQUEID" val="240"/>
</p:tagLst>
</file>

<file path=ppt/tags/tag102.xml><?xml version="1.0" encoding="utf-8"?>
<p:tagLst xmlns:p="http://schemas.openxmlformats.org/presentationml/2006/main">
  <p:tag name="AS_UNIQUEID" val="241"/>
</p:tagLst>
</file>

<file path=ppt/tags/tag103.xml><?xml version="1.0" encoding="utf-8"?>
<p:tagLst xmlns:p="http://schemas.openxmlformats.org/presentationml/2006/main">
  <p:tag name="AS_UNIQUEID" val="242"/>
</p:tagLst>
</file>

<file path=ppt/tags/tag104.xml><?xml version="1.0" encoding="utf-8"?>
<p:tagLst xmlns:p="http://schemas.openxmlformats.org/presentationml/2006/main">
  <p:tag name="AS_UNIQUEID" val="243"/>
</p:tagLst>
</file>

<file path=ppt/tags/tag105.xml><?xml version="1.0" encoding="utf-8"?>
<p:tagLst xmlns:p="http://schemas.openxmlformats.org/presentationml/2006/main">
  <p:tag name="AS_UNIQUEID" val="244"/>
</p:tagLst>
</file>

<file path=ppt/tags/tag106.xml><?xml version="1.0" encoding="utf-8"?>
<p:tagLst xmlns:p="http://schemas.openxmlformats.org/presentationml/2006/main">
  <p:tag name="AS_UNIQUEID" val="245"/>
</p:tagLst>
</file>

<file path=ppt/tags/tag107.xml><?xml version="1.0" encoding="utf-8"?>
<p:tagLst xmlns:p="http://schemas.openxmlformats.org/presentationml/2006/main">
  <p:tag name="AS_UNIQUEID" val="246"/>
</p:tagLst>
</file>

<file path=ppt/tags/tag108.xml><?xml version="1.0" encoding="utf-8"?>
<p:tagLst xmlns:p="http://schemas.openxmlformats.org/presentationml/2006/main">
  <p:tag name="AS_UNIQUEID" val="247"/>
</p:tagLst>
</file>

<file path=ppt/tags/tag109.xml><?xml version="1.0" encoding="utf-8"?>
<p:tagLst xmlns:p="http://schemas.openxmlformats.org/presentationml/2006/main">
  <p:tag name="AS_UNIQUEID" val="140"/>
</p:tagLst>
</file>

<file path=ppt/tags/tag11.xml><?xml version="1.0" encoding="utf-8"?>
<p:tagLst xmlns:p="http://schemas.openxmlformats.org/presentationml/2006/main">
  <p:tag name="AS_UNIQUEID" val="151"/>
  <p:tag name="KSO_WM_BEAUTIFY_FLAG" val=""/>
</p:tagLst>
</file>

<file path=ppt/tags/tag110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YmE1MWRiMjIzZDMwOTFhNDdhYzA4OWUzYjdhZDA4NzYifQ=="/>
  <p:tag name="KSO_WPP_MARK_KEY" val="92e67e07-b18c-4319-b720-7baa306767c7"/>
</p:tagLst>
</file>

<file path=ppt/tags/tag12.xml><?xml version="1.0" encoding="utf-8"?>
<p:tagLst xmlns:p="http://schemas.openxmlformats.org/presentationml/2006/main">
  <p:tag name="AS_UNIQUEID" val="152"/>
  <p:tag name="KSO_WM_BEAUTIFY_FLAG" val=""/>
</p:tagLst>
</file>

<file path=ppt/tags/tag13.xml><?xml version="1.0" encoding="utf-8"?>
<p:tagLst xmlns:p="http://schemas.openxmlformats.org/presentationml/2006/main">
  <p:tag name="AS_UNIQUEID" val="153"/>
</p:tagLst>
</file>

<file path=ppt/tags/tag14.xml><?xml version="1.0" encoding="utf-8"?>
<p:tagLst xmlns:p="http://schemas.openxmlformats.org/presentationml/2006/main">
  <p:tag name="AS_UNIQUEID" val="154"/>
  <p:tag name="KSO_WM_BEAUTIFY_FLAG" val=""/>
</p:tagLst>
</file>

<file path=ppt/tags/tag15.xml><?xml version="1.0" encoding="utf-8"?>
<p:tagLst xmlns:p="http://schemas.openxmlformats.org/presentationml/2006/main">
  <p:tag name="AS_UNIQUEID" val="155"/>
  <p:tag name="KSO_WM_BEAUTIFY_FLAG" val=""/>
</p:tagLst>
</file>

<file path=ppt/tags/tag16.xml><?xml version="1.0" encoding="utf-8"?>
<p:tagLst xmlns:p="http://schemas.openxmlformats.org/presentationml/2006/main">
  <p:tag name="AS_UNIQUEID" val="156"/>
  <p:tag name="KSO_WM_BEAUTIFY_FLAG" val=""/>
</p:tagLst>
</file>

<file path=ppt/tags/tag17.xml><?xml version="1.0" encoding="utf-8"?>
<p:tagLst xmlns:p="http://schemas.openxmlformats.org/presentationml/2006/main">
  <p:tag name="AS_UNIQUEID" val="157"/>
  <p:tag name="KSO_WM_BEAUTIFY_FLAG" val=""/>
</p:tagLst>
</file>

<file path=ppt/tags/tag18.xml><?xml version="1.0" encoding="utf-8"?>
<p:tagLst xmlns:p="http://schemas.openxmlformats.org/presentationml/2006/main">
  <p:tag name="AS_UNIQUEID" val="158"/>
</p:tagLst>
</file>

<file path=ppt/tags/tag19.xml><?xml version="1.0" encoding="utf-8"?>
<p:tagLst xmlns:p="http://schemas.openxmlformats.org/presentationml/2006/main">
  <p:tag name="AS_UNIQUEID" val="159"/>
  <p:tag name="KSO_WM_BEAUTIFY_FLAG" val=""/>
</p:tagLst>
</file>

<file path=ppt/tags/tag2.xml><?xml version="1.0" encoding="utf-8"?>
<p:tagLst xmlns:p="http://schemas.openxmlformats.org/presentationml/2006/main">
  <p:tag name="AS_UNIQUEID" val="142"/>
  <p:tag name="KSO_WM_BEAUTIFY_FLAG" val=""/>
</p:tagLst>
</file>

<file path=ppt/tags/tag20.xml><?xml version="1.0" encoding="utf-8"?>
<p:tagLst xmlns:p="http://schemas.openxmlformats.org/presentationml/2006/main">
  <p:tag name="AS_UNIQUEID" val="160"/>
  <p:tag name="KSO_WM_BEAUTIFY_FLAG" val=""/>
</p:tagLst>
</file>

<file path=ppt/tags/tag21.xml><?xml version="1.0" encoding="utf-8"?>
<p:tagLst xmlns:p="http://schemas.openxmlformats.org/presentationml/2006/main">
  <p:tag name="AS_UNIQUEID" val="161"/>
  <p:tag name="KSO_WM_BEAUTIFY_FLAG" val=""/>
</p:tagLst>
</file>

<file path=ppt/tags/tag22.xml><?xml version="1.0" encoding="utf-8"?>
<p:tagLst xmlns:p="http://schemas.openxmlformats.org/presentationml/2006/main">
  <p:tag name="AS_UNIQUEID" val="162"/>
  <p:tag name="KSO_WM_BEAUTIFY_FLAG" val=""/>
</p:tagLst>
</file>

<file path=ppt/tags/tag23.xml><?xml version="1.0" encoding="utf-8"?>
<p:tagLst xmlns:p="http://schemas.openxmlformats.org/presentationml/2006/main">
  <p:tag name="AS_UNIQUEID" val="163"/>
</p:tagLst>
</file>

<file path=ppt/tags/tag24.xml><?xml version="1.0" encoding="utf-8"?>
<p:tagLst xmlns:p="http://schemas.openxmlformats.org/presentationml/2006/main">
  <p:tag name="AS_UNIQUEID" val="164"/>
  <p:tag name="KSO_WM_BEAUTIFY_FLAG" val=""/>
</p:tagLst>
</file>

<file path=ppt/tags/tag25.xml><?xml version="1.0" encoding="utf-8"?>
<p:tagLst xmlns:p="http://schemas.openxmlformats.org/presentationml/2006/main">
  <p:tag name="AS_UNIQUEID" val="165"/>
  <p:tag name="KSO_WM_BEAUTIFY_FLAG" val=""/>
</p:tagLst>
</file>

<file path=ppt/tags/tag26.xml><?xml version="1.0" encoding="utf-8"?>
<p:tagLst xmlns:p="http://schemas.openxmlformats.org/presentationml/2006/main">
  <p:tag name="AS_UNIQUEID" val="166"/>
  <p:tag name="KSO_WM_BEAUTIFY_FLAG" val=""/>
</p:tagLst>
</file>

<file path=ppt/tags/tag27.xml><?xml version="1.0" encoding="utf-8"?>
<p:tagLst xmlns:p="http://schemas.openxmlformats.org/presentationml/2006/main">
  <p:tag name="AS_UNIQUEID" val="167"/>
  <p:tag name="KSO_WM_BEAUTIFY_FLAG" val=""/>
</p:tagLst>
</file>

<file path=ppt/tags/tag28.xml><?xml version="1.0" encoding="utf-8"?>
<p:tagLst xmlns:p="http://schemas.openxmlformats.org/presentationml/2006/main">
  <p:tag name="AS_UNIQUEID" val="168"/>
</p:tagLst>
</file>

<file path=ppt/tags/tag29.xml><?xml version="1.0" encoding="utf-8"?>
<p:tagLst xmlns:p="http://schemas.openxmlformats.org/presentationml/2006/main">
  <p:tag name="AS_UNIQUEID" val="169"/>
  <p:tag name="KSO_WM_BEAUTIFY_FLAG" val=""/>
</p:tagLst>
</file>

<file path=ppt/tags/tag3.xml><?xml version="1.0" encoding="utf-8"?>
<p:tagLst xmlns:p="http://schemas.openxmlformats.org/presentationml/2006/main">
  <p:tag name="AS_UNIQUEID" val="143"/>
</p:tagLst>
</file>

<file path=ppt/tags/tag30.xml><?xml version="1.0" encoding="utf-8"?>
<p:tagLst xmlns:p="http://schemas.openxmlformats.org/presentationml/2006/main">
  <p:tag name="AS_UNIQUEID" val="170"/>
  <p:tag name="KSO_WM_BEAUTIFY_FLAG" val=""/>
</p:tagLst>
</file>

<file path=ppt/tags/tag31.xml><?xml version="1.0" encoding="utf-8"?>
<p:tagLst xmlns:p="http://schemas.openxmlformats.org/presentationml/2006/main">
  <p:tag name="AS_UNIQUEID" val="171"/>
  <p:tag name="KSO_WM_BEAUTIFY_FLAG" val=""/>
</p:tagLst>
</file>

<file path=ppt/tags/tag32.xml><?xml version="1.0" encoding="utf-8"?>
<p:tagLst xmlns:p="http://schemas.openxmlformats.org/presentationml/2006/main">
  <p:tag name="AS_UNIQUEID" val="172"/>
  <p:tag name="KSO_WM_BEAUTIFY_FLAG" val=""/>
</p:tagLst>
</file>

<file path=ppt/tags/tag33.xml><?xml version="1.0" encoding="utf-8"?>
<p:tagLst xmlns:p="http://schemas.openxmlformats.org/presentationml/2006/main">
  <p:tag name="AS_UNIQUEID" val="173"/>
</p:tagLst>
</file>

<file path=ppt/tags/tag34.xml><?xml version="1.0" encoding="utf-8"?>
<p:tagLst xmlns:p="http://schemas.openxmlformats.org/presentationml/2006/main">
  <p:tag name="AS_UNIQUEID" val="174"/>
  <p:tag name="KSO_WM_BEAUTIFY_FLAG" val=""/>
</p:tagLst>
</file>

<file path=ppt/tags/tag35.xml><?xml version="1.0" encoding="utf-8"?>
<p:tagLst xmlns:p="http://schemas.openxmlformats.org/presentationml/2006/main">
  <p:tag name="AS_UNIQUEID" val="175"/>
  <p:tag name="KSO_WM_BEAUTIFY_FLAG" val=""/>
</p:tagLst>
</file>

<file path=ppt/tags/tag36.xml><?xml version="1.0" encoding="utf-8"?>
<p:tagLst xmlns:p="http://schemas.openxmlformats.org/presentationml/2006/main">
  <p:tag name="AS_UNIQUEID" val="176"/>
  <p:tag name="KSO_WM_BEAUTIFY_FLAG" val=""/>
</p:tagLst>
</file>

<file path=ppt/tags/tag37.xml><?xml version="1.0" encoding="utf-8"?>
<p:tagLst xmlns:p="http://schemas.openxmlformats.org/presentationml/2006/main">
  <p:tag name="AS_UNIQUEID" val="177"/>
  <p:tag name="KSO_WM_BEAUTIFY_FLAG" val=""/>
</p:tagLst>
</file>

<file path=ppt/tags/tag38.xml><?xml version="1.0" encoding="utf-8"?>
<p:tagLst xmlns:p="http://schemas.openxmlformats.org/presentationml/2006/main">
  <p:tag name="AS_UNIQUEID" val="178"/>
</p:tagLst>
</file>

<file path=ppt/tags/tag39.xml><?xml version="1.0" encoding="utf-8"?>
<p:tagLst xmlns:p="http://schemas.openxmlformats.org/presentationml/2006/main">
  <p:tag name="AS_UNIQUEID" val="179"/>
  <p:tag name="KSO_WM_BEAUTIFY_FLAG" val=""/>
</p:tagLst>
</file>

<file path=ppt/tags/tag4.xml><?xml version="1.0" encoding="utf-8"?>
<p:tagLst xmlns:p="http://schemas.openxmlformats.org/presentationml/2006/main">
  <p:tag name="AS_UNIQUEID" val="144"/>
  <p:tag name="KSO_WM_BEAUTIFY_FLAG" val=""/>
</p:tagLst>
</file>

<file path=ppt/tags/tag40.xml><?xml version="1.0" encoding="utf-8"?>
<p:tagLst xmlns:p="http://schemas.openxmlformats.org/presentationml/2006/main">
  <p:tag name="AS_UNIQUEID" val="180"/>
  <p:tag name="KSO_WM_BEAUTIFY_FLAG" val=""/>
</p:tagLst>
</file>

<file path=ppt/tags/tag41.xml><?xml version="1.0" encoding="utf-8"?>
<p:tagLst xmlns:p="http://schemas.openxmlformats.org/presentationml/2006/main">
  <p:tag name="AS_UNIQUEID" val="181"/>
  <p:tag name="KSO_WM_BEAUTIFY_FLAG" val=""/>
</p:tagLst>
</file>

<file path=ppt/tags/tag42.xml><?xml version="1.0" encoding="utf-8"?>
<p:tagLst xmlns:p="http://schemas.openxmlformats.org/presentationml/2006/main">
  <p:tag name="AS_UNIQUEID" val="182"/>
  <p:tag name="KSO_WM_BEAUTIFY_FLAG" val=""/>
</p:tagLst>
</file>

<file path=ppt/tags/tag43.xml><?xml version="1.0" encoding="utf-8"?>
<p:tagLst xmlns:p="http://schemas.openxmlformats.org/presentationml/2006/main">
  <p:tag name="AS_UNIQUEID" val="183"/>
</p:tagLst>
</file>

<file path=ppt/tags/tag44.xml><?xml version="1.0" encoding="utf-8"?>
<p:tagLst xmlns:p="http://schemas.openxmlformats.org/presentationml/2006/main">
  <p:tag name="AS_UNIQUEID" val="184"/>
  <p:tag name="KSO_WM_BEAUTIFY_FLAG" val=""/>
</p:tagLst>
</file>

<file path=ppt/tags/tag45.xml><?xml version="1.0" encoding="utf-8"?>
<p:tagLst xmlns:p="http://schemas.openxmlformats.org/presentationml/2006/main">
  <p:tag name="AS_UNIQUEID" val="185"/>
  <p:tag name="KSO_WM_BEAUTIFY_FLAG" val=""/>
</p:tagLst>
</file>

<file path=ppt/tags/tag46.xml><?xml version="1.0" encoding="utf-8"?>
<p:tagLst xmlns:p="http://schemas.openxmlformats.org/presentationml/2006/main">
  <p:tag name="AS_UNIQUEID" val="186"/>
  <p:tag name="KSO_WM_BEAUTIFY_FLAG" val=""/>
</p:tagLst>
</file>

<file path=ppt/tags/tag47.xml><?xml version="1.0" encoding="utf-8"?>
<p:tagLst xmlns:p="http://schemas.openxmlformats.org/presentationml/2006/main">
  <p:tag name="AS_UNIQUEID" val="187"/>
  <p:tag name="KSO_WM_BEAUTIFY_FLAG" val=""/>
</p:tagLst>
</file>

<file path=ppt/tags/tag48.xml><?xml version="1.0" encoding="utf-8"?>
<p:tagLst xmlns:p="http://schemas.openxmlformats.org/presentationml/2006/main">
  <p:tag name="AS_UNIQUEID" val="188"/>
</p:tagLst>
</file>

<file path=ppt/tags/tag49.xml><?xml version="1.0" encoding="utf-8"?>
<p:tagLst xmlns:p="http://schemas.openxmlformats.org/presentationml/2006/main">
  <p:tag name="AS_UNIQUEID" val="189"/>
</p:tagLst>
</file>

<file path=ppt/tags/tag5.xml><?xml version="1.0" encoding="utf-8"?>
<p:tagLst xmlns:p="http://schemas.openxmlformats.org/presentationml/2006/main">
  <p:tag name="AS_UNIQUEID" val="145"/>
  <p:tag name="KSO_WM_BEAUTIFY_FLAG" val=""/>
</p:tagLst>
</file>

<file path=ppt/tags/tag50.xml><?xml version="1.0" encoding="utf-8"?>
<p:tagLst xmlns:p="http://schemas.openxmlformats.org/presentationml/2006/main">
  <p:tag name="AS_UNIQUEID" val="190"/>
</p:tagLst>
</file>

<file path=ppt/tags/tag51.xml><?xml version="1.0" encoding="utf-8"?>
<p:tagLst xmlns:p="http://schemas.openxmlformats.org/presentationml/2006/main">
  <p:tag name="AS_UNIQUEID" val="191"/>
</p:tagLst>
</file>

<file path=ppt/tags/tag52.xml><?xml version="1.0" encoding="utf-8"?>
<p:tagLst xmlns:p="http://schemas.openxmlformats.org/presentationml/2006/main">
  <p:tag name="AS_UNIQUEID" val="192"/>
</p:tagLst>
</file>

<file path=ppt/tags/tag53.xml><?xml version="1.0" encoding="utf-8"?>
<p:tagLst xmlns:p="http://schemas.openxmlformats.org/presentationml/2006/main">
  <p:tag name="AS_UNIQUEID" val="193"/>
</p:tagLst>
</file>

<file path=ppt/tags/tag54.xml><?xml version="1.0" encoding="utf-8"?>
<p:tagLst xmlns:p="http://schemas.openxmlformats.org/presentationml/2006/main">
  <p:tag name="AS_UNIQUEID" val="194"/>
</p:tagLst>
</file>

<file path=ppt/tags/tag55.xml><?xml version="1.0" encoding="utf-8"?>
<p:tagLst xmlns:p="http://schemas.openxmlformats.org/presentationml/2006/main">
  <p:tag name="AS_UNIQUEID" val="195"/>
</p:tagLst>
</file>

<file path=ppt/tags/tag56.xml><?xml version="1.0" encoding="utf-8"?>
<p:tagLst xmlns:p="http://schemas.openxmlformats.org/presentationml/2006/main">
  <p:tag name="AS_UNIQUEID" val="196"/>
</p:tagLst>
</file>

<file path=ppt/tags/tag57.xml><?xml version="1.0" encoding="utf-8"?>
<p:tagLst xmlns:p="http://schemas.openxmlformats.org/presentationml/2006/main">
  <p:tag name="AS_UNIQUEID" val="197"/>
</p:tagLst>
</file>

<file path=ppt/tags/tag58.xml><?xml version="1.0" encoding="utf-8"?>
<p:tagLst xmlns:p="http://schemas.openxmlformats.org/presentationml/2006/main">
  <p:tag name="AS_UNIQUEID" val="198"/>
</p:tagLst>
</file>

<file path=ppt/tags/tag59.xml><?xml version="1.0" encoding="utf-8"?>
<p:tagLst xmlns:p="http://schemas.openxmlformats.org/presentationml/2006/main">
  <p:tag name="AS_UNIQUEID" val="199"/>
</p:tagLst>
</file>

<file path=ppt/tags/tag6.xml><?xml version="1.0" encoding="utf-8"?>
<p:tagLst xmlns:p="http://schemas.openxmlformats.org/presentationml/2006/main">
  <p:tag name="AS_UNIQUEID" val="146"/>
  <p:tag name="KSO_WM_BEAUTIFY_FLAG" val=""/>
</p:tagLst>
</file>

<file path=ppt/tags/tag60.xml><?xml version="1.0" encoding="utf-8"?>
<p:tagLst xmlns:p="http://schemas.openxmlformats.org/presentationml/2006/main">
  <p:tag name="AS_UNIQUEID" val="200"/>
</p:tagLst>
</file>

<file path=ppt/tags/tag61.xml><?xml version="1.0" encoding="utf-8"?>
<p:tagLst xmlns:p="http://schemas.openxmlformats.org/presentationml/2006/main">
  <p:tag name="AS_UNIQUEID" val="201"/>
</p:tagLst>
</file>

<file path=ppt/tags/tag62.xml><?xml version="1.0" encoding="utf-8"?>
<p:tagLst xmlns:p="http://schemas.openxmlformats.org/presentationml/2006/main">
  <p:tag name="AS_UNIQUEID" val="202"/>
</p:tagLst>
</file>

<file path=ppt/tags/tag63.xml><?xml version="1.0" encoding="utf-8"?>
<p:tagLst xmlns:p="http://schemas.openxmlformats.org/presentationml/2006/main">
  <p:tag name="AS_UNIQUEID" val="203"/>
</p:tagLst>
</file>

<file path=ppt/tags/tag64.xml><?xml version="1.0" encoding="utf-8"?>
<p:tagLst xmlns:p="http://schemas.openxmlformats.org/presentationml/2006/main">
  <p:tag name="AS_UNIQUEID" val="204"/>
</p:tagLst>
</file>

<file path=ppt/tags/tag65.xml><?xml version="1.0" encoding="utf-8"?>
<p:tagLst xmlns:p="http://schemas.openxmlformats.org/presentationml/2006/main">
  <p:tag name="AS_UNIQUEID" val="205"/>
</p:tagLst>
</file>

<file path=ppt/tags/tag66.xml><?xml version="1.0" encoding="utf-8"?>
<p:tagLst xmlns:p="http://schemas.openxmlformats.org/presentationml/2006/main">
  <p:tag name="AS_UNIQUEID" val="206"/>
</p:tagLst>
</file>

<file path=ppt/tags/tag67.xml><?xml version="1.0" encoding="utf-8"?>
<p:tagLst xmlns:p="http://schemas.openxmlformats.org/presentationml/2006/main">
  <p:tag name="AS_UNIQUEID" val="207"/>
</p:tagLst>
</file>

<file path=ppt/tags/tag68.xml><?xml version="1.0" encoding="utf-8"?>
<p:tagLst xmlns:p="http://schemas.openxmlformats.org/presentationml/2006/main">
  <p:tag name="AS_UNIQUEID" val="208"/>
</p:tagLst>
</file>

<file path=ppt/tags/tag69.xml><?xml version="1.0" encoding="utf-8"?>
<p:tagLst xmlns:p="http://schemas.openxmlformats.org/presentationml/2006/main">
  <p:tag name="AS_UNIQUEID" val="209"/>
</p:tagLst>
</file>

<file path=ppt/tags/tag7.xml><?xml version="1.0" encoding="utf-8"?>
<p:tagLst xmlns:p="http://schemas.openxmlformats.org/presentationml/2006/main">
  <p:tag name="AS_UNIQUEID" val="147"/>
  <p:tag name="KSO_WM_BEAUTIFY_FLAG" val=""/>
</p:tagLst>
</file>

<file path=ppt/tags/tag70.xml><?xml version="1.0" encoding="utf-8"?>
<p:tagLst xmlns:p="http://schemas.openxmlformats.org/presentationml/2006/main">
  <p:tag name="AS_UNIQUEID" val="210"/>
</p:tagLst>
</file>

<file path=ppt/tags/tag71.xml><?xml version="1.0" encoding="utf-8"?>
<p:tagLst xmlns:p="http://schemas.openxmlformats.org/presentationml/2006/main">
  <p:tag name="AS_UNIQUEID" val="211"/>
</p:tagLst>
</file>

<file path=ppt/tags/tag72.xml><?xml version="1.0" encoding="utf-8"?>
<p:tagLst xmlns:p="http://schemas.openxmlformats.org/presentationml/2006/main">
  <p:tag name="AS_UNIQUEID" val="248"/>
</p:tagLst>
</file>

<file path=ppt/tags/tag73.xml><?xml version="1.0" encoding="utf-8"?>
<p:tagLst xmlns:p="http://schemas.openxmlformats.org/presentationml/2006/main">
  <p:tag name="AS_UNIQUEID" val="212"/>
</p:tagLst>
</file>

<file path=ppt/tags/tag74.xml><?xml version="1.0" encoding="utf-8"?>
<p:tagLst xmlns:p="http://schemas.openxmlformats.org/presentationml/2006/main">
  <p:tag name="AS_UNIQUEID" val="213"/>
</p:tagLst>
</file>

<file path=ppt/tags/tag75.xml><?xml version="1.0" encoding="utf-8"?>
<p:tagLst xmlns:p="http://schemas.openxmlformats.org/presentationml/2006/main">
  <p:tag name="AS_UNIQUEID" val="214"/>
</p:tagLst>
</file>

<file path=ppt/tags/tag76.xml><?xml version="1.0" encoding="utf-8"?>
<p:tagLst xmlns:p="http://schemas.openxmlformats.org/presentationml/2006/main">
  <p:tag name="AS_UNIQUEID" val="215"/>
</p:tagLst>
</file>

<file path=ppt/tags/tag77.xml><?xml version="1.0" encoding="utf-8"?>
<p:tagLst xmlns:p="http://schemas.openxmlformats.org/presentationml/2006/main">
  <p:tag name="AS_UNIQUEID" val="216"/>
</p:tagLst>
</file>

<file path=ppt/tags/tag78.xml><?xml version="1.0" encoding="utf-8"?>
<p:tagLst xmlns:p="http://schemas.openxmlformats.org/presentationml/2006/main">
  <p:tag name="AS_UNIQUEID" val="217"/>
</p:tagLst>
</file>

<file path=ppt/tags/tag79.xml><?xml version="1.0" encoding="utf-8"?>
<p:tagLst xmlns:p="http://schemas.openxmlformats.org/presentationml/2006/main">
  <p:tag name="AS_UNIQUEID" val="218"/>
</p:tagLst>
</file>

<file path=ppt/tags/tag8.xml><?xml version="1.0" encoding="utf-8"?>
<p:tagLst xmlns:p="http://schemas.openxmlformats.org/presentationml/2006/main">
  <p:tag name="AS_UNIQUEID" val="148"/>
</p:tagLst>
</file>

<file path=ppt/tags/tag80.xml><?xml version="1.0" encoding="utf-8"?>
<p:tagLst xmlns:p="http://schemas.openxmlformats.org/presentationml/2006/main">
  <p:tag name="AS_UNIQUEID" val="219"/>
</p:tagLst>
</file>

<file path=ppt/tags/tag81.xml><?xml version="1.0" encoding="utf-8"?>
<p:tagLst xmlns:p="http://schemas.openxmlformats.org/presentationml/2006/main">
  <p:tag name="AS_UNIQUEID" val="220"/>
</p:tagLst>
</file>

<file path=ppt/tags/tag82.xml><?xml version="1.0" encoding="utf-8"?>
<p:tagLst xmlns:p="http://schemas.openxmlformats.org/presentationml/2006/main">
  <p:tag name="AS_UNIQUEID" val="221"/>
</p:tagLst>
</file>

<file path=ppt/tags/tag83.xml><?xml version="1.0" encoding="utf-8"?>
<p:tagLst xmlns:p="http://schemas.openxmlformats.org/presentationml/2006/main">
  <p:tag name="AS_UNIQUEID" val="222"/>
</p:tagLst>
</file>

<file path=ppt/tags/tag84.xml><?xml version="1.0" encoding="utf-8"?>
<p:tagLst xmlns:p="http://schemas.openxmlformats.org/presentationml/2006/main">
  <p:tag name="AS_UNIQUEID" val="223"/>
</p:tagLst>
</file>

<file path=ppt/tags/tag85.xml><?xml version="1.0" encoding="utf-8"?>
<p:tagLst xmlns:p="http://schemas.openxmlformats.org/presentationml/2006/main">
  <p:tag name="AS_UNIQUEID" val="224"/>
</p:tagLst>
</file>

<file path=ppt/tags/tag86.xml><?xml version="1.0" encoding="utf-8"?>
<p:tagLst xmlns:p="http://schemas.openxmlformats.org/presentationml/2006/main">
  <p:tag name="AS_UNIQUEID" val="225"/>
</p:tagLst>
</file>

<file path=ppt/tags/tag87.xml><?xml version="1.0" encoding="utf-8"?>
<p:tagLst xmlns:p="http://schemas.openxmlformats.org/presentationml/2006/main">
  <p:tag name="AS_UNIQUEID" val="226"/>
</p:tagLst>
</file>

<file path=ppt/tags/tag88.xml><?xml version="1.0" encoding="utf-8"?>
<p:tagLst xmlns:p="http://schemas.openxmlformats.org/presentationml/2006/main">
  <p:tag name="AS_UNIQUEID" val="227"/>
</p:tagLst>
</file>

<file path=ppt/tags/tag89.xml><?xml version="1.0" encoding="utf-8"?>
<p:tagLst xmlns:p="http://schemas.openxmlformats.org/presentationml/2006/main">
  <p:tag name="AS_UNIQUEID" val="228"/>
</p:tagLst>
</file>

<file path=ppt/tags/tag9.xml><?xml version="1.0" encoding="utf-8"?>
<p:tagLst xmlns:p="http://schemas.openxmlformats.org/presentationml/2006/main">
  <p:tag name="AS_UNIQUEID" val="149"/>
  <p:tag name="KSO_WM_BEAUTIFY_FLAG" val=""/>
</p:tagLst>
</file>

<file path=ppt/tags/tag90.xml><?xml version="1.0" encoding="utf-8"?>
<p:tagLst xmlns:p="http://schemas.openxmlformats.org/presentationml/2006/main">
  <p:tag name="AS_UNIQUEID" val="229"/>
</p:tagLst>
</file>

<file path=ppt/tags/tag91.xml><?xml version="1.0" encoding="utf-8"?>
<p:tagLst xmlns:p="http://schemas.openxmlformats.org/presentationml/2006/main">
  <p:tag name="AS_UNIQUEID" val="230"/>
</p:tagLst>
</file>

<file path=ppt/tags/tag92.xml><?xml version="1.0" encoding="utf-8"?>
<p:tagLst xmlns:p="http://schemas.openxmlformats.org/presentationml/2006/main">
  <p:tag name="AS_UNIQUEID" val="231"/>
</p:tagLst>
</file>

<file path=ppt/tags/tag93.xml><?xml version="1.0" encoding="utf-8"?>
<p:tagLst xmlns:p="http://schemas.openxmlformats.org/presentationml/2006/main">
  <p:tag name="AS_UNIQUEID" val="232"/>
</p:tagLst>
</file>

<file path=ppt/tags/tag94.xml><?xml version="1.0" encoding="utf-8"?>
<p:tagLst xmlns:p="http://schemas.openxmlformats.org/presentationml/2006/main">
  <p:tag name="AS_UNIQUEID" val="233"/>
</p:tagLst>
</file>

<file path=ppt/tags/tag95.xml><?xml version="1.0" encoding="utf-8"?>
<p:tagLst xmlns:p="http://schemas.openxmlformats.org/presentationml/2006/main">
  <p:tag name="AS_UNIQUEID" val="234"/>
</p:tagLst>
</file>

<file path=ppt/tags/tag96.xml><?xml version="1.0" encoding="utf-8"?>
<p:tagLst xmlns:p="http://schemas.openxmlformats.org/presentationml/2006/main">
  <p:tag name="AS_UNIQUEID" val="235"/>
</p:tagLst>
</file>

<file path=ppt/tags/tag97.xml><?xml version="1.0" encoding="utf-8"?>
<p:tagLst xmlns:p="http://schemas.openxmlformats.org/presentationml/2006/main">
  <p:tag name="AS_UNIQUEID" val="236"/>
</p:tagLst>
</file>

<file path=ppt/tags/tag98.xml><?xml version="1.0" encoding="utf-8"?>
<p:tagLst xmlns:p="http://schemas.openxmlformats.org/presentationml/2006/main">
  <p:tag name="AS_UNIQUEID" val="237"/>
</p:tagLst>
</file>

<file path=ppt/tags/tag99.xml><?xml version="1.0" encoding="utf-8"?>
<p:tagLst xmlns:p="http://schemas.openxmlformats.org/presentationml/2006/main">
  <p:tag name="AS_UNIQUEID" val="238"/>
</p:tagLst>
</file>

<file path=ppt/theme/theme1.xml><?xml version="1.0" encoding="utf-8"?>
<a:theme xmlns:r="http://schemas.openxmlformats.org/officeDocument/2006/relationships"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45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宋体</vt:lpstr>
      <vt:lpstr>黑体</vt:lpstr>
      <vt:lpstr>Times New Roman</vt:lpstr>
      <vt:lpstr>Wingdings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2024-07-18T11:08:06Z</cp:lastPrinted>
  <dcterms:created xsi:type="dcterms:W3CDTF">2024-07-18T11:08:06Z</dcterms:created>
  <dcterms:modified xsi:type="dcterms:W3CDTF">2024-07-18T03:08:06Z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