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sldIdLst>
    <p:sldId id="256" r:id="rId3"/>
    <p:sldId id="259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4" r:id="rId16"/>
    <p:sldId id="273" r:id="rId17"/>
    <p:sldId id="275" r:id="rId18"/>
    <p:sldId id="276" r:id="rId19"/>
    <p:sldId id="277" r:id="rId20"/>
    <p:sldId id="278" r:id="rId21"/>
    <p:sldId id="279" r:id="rId22"/>
    <p:sldId id="257" r:id="rId23"/>
    <p:sldId id="282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297" r:id="rId38"/>
    <p:sldId id="298" r:id="rId39"/>
    <p:sldId id="299" r:id="rId40"/>
    <p:sldId id="300" r:id="rId41"/>
    <p:sldId id="301" r:id="rId42"/>
    <p:sldId id="302" r:id="rId43"/>
    <p:sldId id="303" r:id="rId44"/>
    <p:sldId id="439" r:id="rId45"/>
    <p:sldId id="304" r:id="rId46"/>
    <p:sldId id="305" r:id="rId47"/>
    <p:sldId id="306" r:id="rId48"/>
    <p:sldId id="307" r:id="rId49"/>
    <p:sldId id="308" r:id="rId50"/>
    <p:sldId id="309" r:id="rId51"/>
    <p:sldId id="310" r:id="rId52"/>
    <p:sldId id="311" r:id="rId53"/>
    <p:sldId id="312" r:id="rId54"/>
    <p:sldId id="313" r:id="rId55"/>
    <p:sldId id="314" r:id="rId56"/>
    <p:sldId id="315" r:id="rId57"/>
    <p:sldId id="316" r:id="rId58"/>
    <p:sldId id="317" r:id="rId59"/>
    <p:sldId id="318" r:id="rId60"/>
    <p:sldId id="319" r:id="rId61"/>
    <p:sldId id="320" r:id="rId62"/>
    <p:sldId id="321" r:id="rId63"/>
    <p:sldId id="322" r:id="rId64"/>
    <p:sldId id="323" r:id="rId65"/>
    <p:sldId id="324" r:id="rId66"/>
    <p:sldId id="325" r:id="rId67"/>
    <p:sldId id="326" r:id="rId68"/>
    <p:sldId id="327" r:id="rId69"/>
    <p:sldId id="328" r:id="rId70"/>
    <p:sldId id="329" r:id="rId71"/>
    <p:sldId id="330" r:id="rId72"/>
    <p:sldId id="331" r:id="rId73"/>
    <p:sldId id="332" r:id="rId74"/>
    <p:sldId id="333" r:id="rId75"/>
    <p:sldId id="334" r:id="rId76"/>
    <p:sldId id="335" r:id="rId77"/>
    <p:sldId id="336" r:id="rId78"/>
    <p:sldId id="337" r:id="rId79"/>
    <p:sldId id="338" r:id="rId80"/>
    <p:sldId id="339" r:id="rId81"/>
    <p:sldId id="340" r:id="rId82"/>
    <p:sldId id="341" r:id="rId83"/>
    <p:sldId id="342" r:id="rId84"/>
    <p:sldId id="343" r:id="rId85"/>
    <p:sldId id="344" r:id="rId86"/>
    <p:sldId id="345" r:id="rId87"/>
    <p:sldId id="346" r:id="rId88"/>
    <p:sldId id="596" r:id="rId89"/>
    <p:sldId id="347" r:id="rId90"/>
    <p:sldId id="348" r:id="rId91"/>
    <p:sldId id="349" r:id="rId92"/>
    <p:sldId id="350" r:id="rId93"/>
    <p:sldId id="351" r:id="rId94"/>
    <p:sldId id="352" r:id="rId95"/>
    <p:sldId id="353" r:id="rId96"/>
    <p:sldId id="354" r:id="rId97"/>
    <p:sldId id="355" r:id="rId98"/>
    <p:sldId id="356" r:id="rId99"/>
    <p:sldId id="357" r:id="rId100"/>
    <p:sldId id="358" r:id="rId101"/>
    <p:sldId id="359" r:id="rId102"/>
    <p:sldId id="360" r:id="rId103"/>
    <p:sldId id="361" r:id="rId104"/>
    <p:sldId id="362" r:id="rId105"/>
    <p:sldId id="363" r:id="rId106"/>
    <p:sldId id="364" r:id="rId107"/>
    <p:sldId id="365" r:id="rId108"/>
    <p:sldId id="366" r:id="rId109"/>
    <p:sldId id="367" r:id="rId110"/>
    <p:sldId id="368" r:id="rId111"/>
    <p:sldId id="369" r:id="rId112"/>
    <p:sldId id="370" r:id="rId113"/>
    <p:sldId id="372" r:id="rId114"/>
    <p:sldId id="373" r:id="rId115"/>
    <p:sldId id="374" r:id="rId116"/>
    <p:sldId id="375" r:id="rId117"/>
    <p:sldId id="376" r:id="rId118"/>
    <p:sldId id="377" r:id="rId119"/>
    <p:sldId id="378" r:id="rId120"/>
    <p:sldId id="379" r:id="rId121"/>
    <p:sldId id="380" r:id="rId122"/>
    <p:sldId id="381" r:id="rId123"/>
    <p:sldId id="382" r:id="rId124"/>
    <p:sldId id="383" r:id="rId125"/>
    <p:sldId id="384" r:id="rId126"/>
    <p:sldId id="385" r:id="rId127"/>
    <p:sldId id="386" r:id="rId128"/>
    <p:sldId id="387" r:id="rId129"/>
    <p:sldId id="388" r:id="rId130"/>
    <p:sldId id="389" r:id="rId131"/>
    <p:sldId id="390" r:id="rId132"/>
    <p:sldId id="391" r:id="rId133"/>
    <p:sldId id="392" r:id="rId134"/>
    <p:sldId id="393" r:id="rId135"/>
    <p:sldId id="394" r:id="rId136"/>
    <p:sldId id="395" r:id="rId137"/>
    <p:sldId id="396" r:id="rId138"/>
    <p:sldId id="397" r:id="rId139"/>
    <p:sldId id="398" r:id="rId140"/>
    <p:sldId id="399" r:id="rId141"/>
    <p:sldId id="400" r:id="rId142"/>
    <p:sldId id="401" r:id="rId143"/>
    <p:sldId id="402" r:id="rId144"/>
    <p:sldId id="403" r:id="rId145"/>
    <p:sldId id="404" r:id="rId146"/>
    <p:sldId id="405" r:id="rId147"/>
    <p:sldId id="406" r:id="rId148"/>
    <p:sldId id="407" r:id="rId149"/>
    <p:sldId id="408" r:id="rId150"/>
    <p:sldId id="409" r:id="rId151"/>
    <p:sldId id="410" r:id="rId152"/>
    <p:sldId id="411" r:id="rId153"/>
    <p:sldId id="412" r:id="rId154"/>
    <p:sldId id="413" r:id="rId155"/>
    <p:sldId id="414" r:id="rId156"/>
    <p:sldId id="415" r:id="rId157"/>
    <p:sldId id="416" r:id="rId158"/>
    <p:sldId id="417" r:id="rId159"/>
    <p:sldId id="418" r:id="rId160"/>
    <p:sldId id="419" r:id="rId161"/>
    <p:sldId id="420" r:id="rId162"/>
    <p:sldId id="422" r:id="rId163"/>
    <p:sldId id="423" r:id="rId164"/>
    <p:sldId id="424" r:id="rId165"/>
    <p:sldId id="425" r:id="rId166"/>
    <p:sldId id="426" r:id="rId167"/>
    <p:sldId id="427" r:id="rId168"/>
    <p:sldId id="428" r:id="rId169"/>
    <p:sldId id="429" r:id="rId170"/>
    <p:sldId id="430" r:id="rId171"/>
    <p:sldId id="431" r:id="rId172"/>
    <p:sldId id="432" r:id="rId173"/>
    <p:sldId id="433" r:id="rId174"/>
    <p:sldId id="434" r:id="rId175"/>
    <p:sldId id="435" r:id="rId176"/>
    <p:sldId id="436" r:id="rId177"/>
    <p:sldId id="437" r:id="rId178"/>
    <p:sldId id="440" r:id="rId179"/>
    <p:sldId id="441" r:id="rId180"/>
    <p:sldId id="442" r:id="rId181"/>
    <p:sldId id="443" r:id="rId182"/>
    <p:sldId id="444" r:id="rId183"/>
    <p:sldId id="445" r:id="rId184"/>
    <p:sldId id="446" r:id="rId185"/>
    <p:sldId id="447" r:id="rId186"/>
    <p:sldId id="448" r:id="rId187"/>
    <p:sldId id="449" r:id="rId188"/>
    <p:sldId id="450" r:id="rId189"/>
    <p:sldId id="451" r:id="rId190"/>
    <p:sldId id="452" r:id="rId191"/>
    <p:sldId id="453" r:id="rId192"/>
    <p:sldId id="454" r:id="rId193"/>
    <p:sldId id="455" r:id="rId194"/>
    <p:sldId id="456" r:id="rId195"/>
    <p:sldId id="457" r:id="rId196"/>
    <p:sldId id="458" r:id="rId197"/>
    <p:sldId id="459" r:id="rId198"/>
    <p:sldId id="460" r:id="rId199"/>
    <p:sldId id="461" r:id="rId200"/>
    <p:sldId id="462" r:id="rId201"/>
  </p:sldIdLst>
  <p:sldSz cx="12192000" cy="6858000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11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-420" y="-108"/>
      </p:cViewPr>
      <p:guideLst>
        <p:guide orient="horz" pos="224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3" cy="72003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63" Type="http://schemas.openxmlformats.org/officeDocument/2006/relationships/slide" Target="slides/slide61.xml"/><Relationship Id="rId84" Type="http://schemas.openxmlformats.org/officeDocument/2006/relationships/slide" Target="slides/slide82.xml"/><Relationship Id="rId138" Type="http://schemas.openxmlformats.org/officeDocument/2006/relationships/slide" Target="slides/slide136.xml"/><Relationship Id="rId159" Type="http://schemas.openxmlformats.org/officeDocument/2006/relationships/slide" Target="slides/slide157.xml"/><Relationship Id="rId170" Type="http://schemas.openxmlformats.org/officeDocument/2006/relationships/slide" Target="slides/slide168.xml"/><Relationship Id="rId191" Type="http://schemas.openxmlformats.org/officeDocument/2006/relationships/slide" Target="slides/slide189.xml"/><Relationship Id="rId205" Type="http://schemas.openxmlformats.org/officeDocument/2006/relationships/tableStyles" Target="tableStyles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slide" Target="slides/slide126.xml"/><Relationship Id="rId144" Type="http://schemas.openxmlformats.org/officeDocument/2006/relationships/slide" Target="slides/slide142.xml"/><Relationship Id="rId149" Type="http://schemas.openxmlformats.org/officeDocument/2006/relationships/slide" Target="slides/slide147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60" Type="http://schemas.openxmlformats.org/officeDocument/2006/relationships/slide" Target="slides/slide158.xml"/><Relationship Id="rId165" Type="http://schemas.openxmlformats.org/officeDocument/2006/relationships/slide" Target="slides/slide163.xml"/><Relationship Id="rId181" Type="http://schemas.openxmlformats.org/officeDocument/2006/relationships/slide" Target="slides/slide179.xml"/><Relationship Id="rId186" Type="http://schemas.openxmlformats.org/officeDocument/2006/relationships/slide" Target="slides/slide184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slide" Target="slides/slide132.xml"/><Relationship Id="rId139" Type="http://schemas.openxmlformats.org/officeDocument/2006/relationships/slide" Target="slides/slide13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50" Type="http://schemas.openxmlformats.org/officeDocument/2006/relationships/slide" Target="slides/slide148.xml"/><Relationship Id="rId155" Type="http://schemas.openxmlformats.org/officeDocument/2006/relationships/slide" Target="slides/slide153.xml"/><Relationship Id="rId171" Type="http://schemas.openxmlformats.org/officeDocument/2006/relationships/slide" Target="slides/slide169.xml"/><Relationship Id="rId176" Type="http://schemas.openxmlformats.org/officeDocument/2006/relationships/slide" Target="slides/slide174.xml"/><Relationship Id="rId192" Type="http://schemas.openxmlformats.org/officeDocument/2006/relationships/slide" Target="slides/slide190.xml"/><Relationship Id="rId197" Type="http://schemas.openxmlformats.org/officeDocument/2006/relationships/slide" Target="slides/slide195.xml"/><Relationship Id="rId201" Type="http://schemas.openxmlformats.org/officeDocument/2006/relationships/slide" Target="slides/slide199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24" Type="http://schemas.openxmlformats.org/officeDocument/2006/relationships/slide" Target="slides/slide122.xml"/><Relationship Id="rId129" Type="http://schemas.openxmlformats.org/officeDocument/2006/relationships/slide" Target="slides/slide127.xml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40" Type="http://schemas.openxmlformats.org/officeDocument/2006/relationships/slide" Target="slides/slide138.xml"/><Relationship Id="rId145" Type="http://schemas.openxmlformats.org/officeDocument/2006/relationships/slide" Target="slides/slide143.xml"/><Relationship Id="rId161" Type="http://schemas.openxmlformats.org/officeDocument/2006/relationships/slide" Target="slides/slide159.xml"/><Relationship Id="rId166" Type="http://schemas.openxmlformats.org/officeDocument/2006/relationships/slide" Target="slides/slide164.xml"/><Relationship Id="rId182" Type="http://schemas.openxmlformats.org/officeDocument/2006/relationships/slide" Target="slides/slide180.xml"/><Relationship Id="rId187" Type="http://schemas.openxmlformats.org/officeDocument/2006/relationships/slide" Target="slides/slide18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49" Type="http://schemas.openxmlformats.org/officeDocument/2006/relationships/slide" Target="slides/slide47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44" Type="http://schemas.openxmlformats.org/officeDocument/2006/relationships/slide" Target="slides/slide42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130" Type="http://schemas.openxmlformats.org/officeDocument/2006/relationships/slide" Target="slides/slide128.xml"/><Relationship Id="rId135" Type="http://schemas.openxmlformats.org/officeDocument/2006/relationships/slide" Target="slides/slide133.xml"/><Relationship Id="rId151" Type="http://schemas.openxmlformats.org/officeDocument/2006/relationships/slide" Target="slides/slide149.xml"/><Relationship Id="rId156" Type="http://schemas.openxmlformats.org/officeDocument/2006/relationships/slide" Target="slides/slide154.xml"/><Relationship Id="rId177" Type="http://schemas.openxmlformats.org/officeDocument/2006/relationships/slide" Target="slides/slide175.xml"/><Relationship Id="rId198" Type="http://schemas.openxmlformats.org/officeDocument/2006/relationships/slide" Target="slides/slide196.xml"/><Relationship Id="rId172" Type="http://schemas.openxmlformats.org/officeDocument/2006/relationships/slide" Target="slides/slide170.xml"/><Relationship Id="rId193" Type="http://schemas.openxmlformats.org/officeDocument/2006/relationships/slide" Target="slides/slide191.xml"/><Relationship Id="rId202" Type="http://schemas.openxmlformats.org/officeDocument/2006/relationships/presProps" Target="presProps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141" Type="http://schemas.openxmlformats.org/officeDocument/2006/relationships/slide" Target="slides/slide139.xml"/><Relationship Id="rId146" Type="http://schemas.openxmlformats.org/officeDocument/2006/relationships/slide" Target="slides/slide144.xml"/><Relationship Id="rId167" Type="http://schemas.openxmlformats.org/officeDocument/2006/relationships/slide" Target="slides/slide165.xml"/><Relationship Id="rId188" Type="http://schemas.openxmlformats.org/officeDocument/2006/relationships/slide" Target="slides/slide186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162" Type="http://schemas.openxmlformats.org/officeDocument/2006/relationships/slide" Target="slides/slide160.xml"/><Relationship Id="rId183" Type="http://schemas.openxmlformats.org/officeDocument/2006/relationships/slide" Target="slides/slide18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slide" Target="slides/slide129.xml"/><Relationship Id="rId136" Type="http://schemas.openxmlformats.org/officeDocument/2006/relationships/slide" Target="slides/slide134.xml"/><Relationship Id="rId157" Type="http://schemas.openxmlformats.org/officeDocument/2006/relationships/slide" Target="slides/slide155.xml"/><Relationship Id="rId178" Type="http://schemas.openxmlformats.org/officeDocument/2006/relationships/slide" Target="slides/slide176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52" Type="http://schemas.openxmlformats.org/officeDocument/2006/relationships/slide" Target="slides/slide150.xml"/><Relationship Id="rId173" Type="http://schemas.openxmlformats.org/officeDocument/2006/relationships/slide" Target="slides/slide171.xml"/><Relationship Id="rId194" Type="http://schemas.openxmlformats.org/officeDocument/2006/relationships/slide" Target="slides/slide192.xml"/><Relationship Id="rId199" Type="http://schemas.openxmlformats.org/officeDocument/2006/relationships/slide" Target="slides/slide197.xml"/><Relationship Id="rId203" Type="http://schemas.openxmlformats.org/officeDocument/2006/relationships/viewProps" Target="view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Relationship Id="rId147" Type="http://schemas.openxmlformats.org/officeDocument/2006/relationships/slide" Target="slides/slide145.xml"/><Relationship Id="rId168" Type="http://schemas.openxmlformats.org/officeDocument/2006/relationships/slide" Target="slides/slide166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142" Type="http://schemas.openxmlformats.org/officeDocument/2006/relationships/slide" Target="slides/slide140.xml"/><Relationship Id="rId163" Type="http://schemas.openxmlformats.org/officeDocument/2006/relationships/slide" Target="slides/slide161.xml"/><Relationship Id="rId184" Type="http://schemas.openxmlformats.org/officeDocument/2006/relationships/slide" Target="slides/slide182.xml"/><Relationship Id="rId189" Type="http://schemas.openxmlformats.org/officeDocument/2006/relationships/slide" Target="slides/slide187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slide" Target="slides/slide114.xml"/><Relationship Id="rId137" Type="http://schemas.openxmlformats.org/officeDocument/2006/relationships/slide" Target="slides/slide135.xml"/><Relationship Id="rId158" Type="http://schemas.openxmlformats.org/officeDocument/2006/relationships/slide" Target="slides/slide156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slide" Target="slides/slide109.xml"/><Relationship Id="rId132" Type="http://schemas.openxmlformats.org/officeDocument/2006/relationships/slide" Target="slides/slide130.xml"/><Relationship Id="rId153" Type="http://schemas.openxmlformats.org/officeDocument/2006/relationships/slide" Target="slides/slide151.xml"/><Relationship Id="rId174" Type="http://schemas.openxmlformats.org/officeDocument/2006/relationships/slide" Target="slides/slide172.xml"/><Relationship Id="rId179" Type="http://schemas.openxmlformats.org/officeDocument/2006/relationships/slide" Target="slides/slide177.xml"/><Relationship Id="rId195" Type="http://schemas.openxmlformats.org/officeDocument/2006/relationships/slide" Target="slides/slide193.xml"/><Relationship Id="rId190" Type="http://schemas.openxmlformats.org/officeDocument/2006/relationships/slide" Target="slides/slide188.xml"/><Relationship Id="rId204" Type="http://schemas.openxmlformats.org/officeDocument/2006/relationships/theme" Target="theme/theme1.xml"/><Relationship Id="rId15" Type="http://schemas.openxmlformats.org/officeDocument/2006/relationships/slide" Target="slides/slide13.xml"/><Relationship Id="rId36" Type="http://schemas.openxmlformats.org/officeDocument/2006/relationships/slide" Target="slides/slide34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52" Type="http://schemas.openxmlformats.org/officeDocument/2006/relationships/slide" Target="slides/slide50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43" Type="http://schemas.openxmlformats.org/officeDocument/2006/relationships/slide" Target="slides/slide141.xml"/><Relationship Id="rId148" Type="http://schemas.openxmlformats.org/officeDocument/2006/relationships/slide" Target="slides/slide146.xml"/><Relationship Id="rId164" Type="http://schemas.openxmlformats.org/officeDocument/2006/relationships/slide" Target="slides/slide162.xml"/><Relationship Id="rId169" Type="http://schemas.openxmlformats.org/officeDocument/2006/relationships/slide" Target="slides/slide167.xml"/><Relationship Id="rId185" Type="http://schemas.openxmlformats.org/officeDocument/2006/relationships/slide" Target="slides/slide183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80" Type="http://schemas.openxmlformats.org/officeDocument/2006/relationships/slide" Target="slides/slide178.xml"/><Relationship Id="rId26" Type="http://schemas.openxmlformats.org/officeDocument/2006/relationships/slide" Target="slides/slide24.xml"/><Relationship Id="rId47" Type="http://schemas.openxmlformats.org/officeDocument/2006/relationships/slide" Target="slides/slide45.xml"/><Relationship Id="rId68" Type="http://schemas.openxmlformats.org/officeDocument/2006/relationships/slide" Target="slides/slide66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slide" Target="slides/slide131.xml"/><Relationship Id="rId154" Type="http://schemas.openxmlformats.org/officeDocument/2006/relationships/slide" Target="slides/slide152.xml"/><Relationship Id="rId175" Type="http://schemas.openxmlformats.org/officeDocument/2006/relationships/slide" Target="slides/slide173.xml"/><Relationship Id="rId196" Type="http://schemas.openxmlformats.org/officeDocument/2006/relationships/slide" Target="slides/slide194.xml"/><Relationship Id="rId200" Type="http://schemas.openxmlformats.org/officeDocument/2006/relationships/slide" Target="slides/slide19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8" name="TextBox 6"/>
          <p:cNvSpPr/>
          <p:nvPr userDrawn="1"/>
        </p:nvSpPr>
        <p:spPr>
          <a:xfrm>
            <a:off x="4957763" y="3789363"/>
            <a:ext cx="3925887" cy="4318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algn="ctr"/>
            <a:r>
              <a:rPr lang="en-US" altLang="zh-CN" sz="2200" dirty="0">
                <a:solidFill>
                  <a:srgbClr val="3F3F3F"/>
                </a:solidFill>
                <a:latin typeface="Gungsuh" panose="02030600000101010101" charset="-127"/>
                <a:ea typeface="Gungsuh" panose="02030600000101010101" charset="-127"/>
                <a:sym typeface="宋体" panose="02010600030101010101" pitchFamily="2" charset="-122"/>
              </a:rPr>
              <a:t>Thank you for watching!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7" name="TextBox 3"/>
          <p:cNvSpPr/>
          <p:nvPr userDrawn="1"/>
        </p:nvSpPr>
        <p:spPr>
          <a:xfrm>
            <a:off x="5359400" y="3095625"/>
            <a:ext cx="2949575" cy="8318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dist"/>
            <a:r>
              <a:rPr lang="zh-CN" altLang="en-US" sz="4800" b="1" dirty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谢谢观看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0" name="矩形 1"/>
          <p:cNvSpPr/>
          <p:nvPr userDrawn="1"/>
        </p:nvSpPr>
        <p:spPr>
          <a:xfrm>
            <a:off x="1606550" y="2665413"/>
            <a:ext cx="8448675" cy="2044700"/>
          </a:xfrm>
          <a:prstGeom prst="rect">
            <a:avLst/>
          </a:prstGeom>
          <a:solidFill>
            <a:srgbClr val="7AC5D3"/>
          </a:solidFill>
          <a:ln w="25400">
            <a:noFill/>
          </a:ln>
        </p:spPr>
        <p:txBody>
          <a:bodyPr anchor="ctr"/>
          <a:lstStyle/>
          <a:p>
            <a:pPr lvl="0" indent="0" algn="ctr"/>
            <a:endParaRPr lang="zh-CN" altLang="zh-CN" sz="210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3083" name="Picture 6" descr="K:\5-远成工作室\王斐\112121212122.png11212121212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65425" y="3041650"/>
            <a:ext cx="1331913" cy="1179513"/>
          </a:xfrm>
          <a:prstGeom prst="rect">
            <a:avLst/>
          </a:prstGeom>
          <a:noFill/>
          <a:ln w="254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99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8" grpId="0" bldLvl="0"/>
      <p:bldP spid="27657" grpId="0" bldLvl="0"/>
      <p:bldP spid="27650" grpId="0" bldLvl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8" name="TextBox 6"/>
          <p:cNvSpPr/>
          <p:nvPr userDrawn="1"/>
        </p:nvSpPr>
        <p:spPr>
          <a:xfrm>
            <a:off x="4957763" y="3789363"/>
            <a:ext cx="3925887" cy="4318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algn="ctr"/>
            <a:r>
              <a:rPr lang="en-US" altLang="zh-CN" sz="2200" dirty="0">
                <a:solidFill>
                  <a:srgbClr val="3F3F3F"/>
                </a:solidFill>
                <a:latin typeface="Gungsuh" panose="02030600000101010101" charset="-127"/>
                <a:ea typeface="Gungsuh" panose="02030600000101010101" charset="-127"/>
                <a:sym typeface="宋体" panose="02010600030101010101" pitchFamily="2" charset="-122"/>
              </a:rPr>
              <a:t>Thank you for watching!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7" name="TextBox 3"/>
          <p:cNvSpPr/>
          <p:nvPr userDrawn="1"/>
        </p:nvSpPr>
        <p:spPr>
          <a:xfrm>
            <a:off x="5359400" y="3095625"/>
            <a:ext cx="2949575" cy="8318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dist"/>
            <a:r>
              <a:rPr lang="zh-CN" altLang="en-US" sz="4800" b="1" dirty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谢谢观看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0" name="矩形 1"/>
          <p:cNvSpPr/>
          <p:nvPr userDrawn="1"/>
        </p:nvSpPr>
        <p:spPr>
          <a:xfrm>
            <a:off x="1606550" y="2665413"/>
            <a:ext cx="8448675" cy="2044700"/>
          </a:xfrm>
          <a:prstGeom prst="rect">
            <a:avLst/>
          </a:prstGeom>
          <a:solidFill>
            <a:srgbClr val="7AC5D3"/>
          </a:solidFill>
          <a:ln w="25400">
            <a:noFill/>
          </a:ln>
        </p:spPr>
        <p:txBody>
          <a:bodyPr anchor="ctr"/>
          <a:lstStyle/>
          <a:p>
            <a:pPr lvl="0" indent="0" algn="ctr"/>
            <a:endParaRPr lang="zh-CN" altLang="zh-CN" sz="210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4107" name="Picture 6" descr="K:\5-远成工作室\王斐\112121212122.png11212121212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65425" y="3041650"/>
            <a:ext cx="1331913" cy="1179513"/>
          </a:xfrm>
          <a:prstGeom prst="rect">
            <a:avLst/>
          </a:prstGeom>
          <a:noFill/>
          <a:ln w="254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99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8" grpId="0" bldLvl="0"/>
      <p:bldP spid="27657" grpId="0" bldLvl="0"/>
      <p:bldP spid="27650" grpId="0" bldLvl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组合 17"/>
          <p:cNvGrpSpPr/>
          <p:nvPr userDrawn="1"/>
        </p:nvGrpSpPr>
        <p:grpSpPr>
          <a:xfrm>
            <a:off x="400050" y="82550"/>
            <a:ext cx="11256963" cy="6706235"/>
            <a:chOff x="631" y="131"/>
            <a:chExt cx="17726" cy="10560"/>
          </a:xfrm>
        </p:grpSpPr>
        <p:sp>
          <p:nvSpPr>
            <p:cNvPr id="1027" name="TextBox 3"/>
            <p:cNvSpPr/>
            <p:nvPr userDrawn="1"/>
          </p:nvSpPr>
          <p:spPr>
            <a:xfrm>
              <a:off x="7154" y="9966"/>
              <a:ext cx="5009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lvl="0" indent="0"/>
              <a:r>
                <a:rPr lang="en-US" altLang="zh-CN" sz="2400" b="1" dirty="0">
                  <a:solidFill>
                    <a:srgbClr val="3F3F3F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www.yuanchengwh.com</a:t>
              </a:r>
            </a:p>
          </p:txBody>
        </p:sp>
        <p:sp>
          <p:nvSpPr>
            <p:cNvPr id="220" name=" 220"/>
            <p:cNvSpPr/>
            <p:nvPr userDrawn="1"/>
          </p:nvSpPr>
          <p:spPr>
            <a:xfrm>
              <a:off x="939" y="446"/>
              <a:ext cx="1753" cy="432"/>
            </a:xfrm>
            <a:prstGeom prst="homePlate">
              <a:avLst/>
            </a:prstGeom>
            <a:solidFill>
              <a:srgbClr val="FF000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trike="noStrike" noProof="1">
                <a:solidFill>
                  <a:srgbClr val="FFFFFF"/>
                </a:solidFill>
              </a:endParaRPr>
            </a:p>
          </p:txBody>
        </p:sp>
        <p:cxnSp>
          <p:nvCxnSpPr>
            <p:cNvPr id="12" name="直接连接符 11"/>
            <p:cNvCxnSpPr/>
            <p:nvPr userDrawn="1"/>
          </p:nvCxnSpPr>
          <p:spPr>
            <a:xfrm>
              <a:off x="726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1030" name="图片 12" descr="LOGO-课时新"/>
            <p:cNvPicPr>
              <a:picLocks noChangeAspect="1"/>
            </p:cNvPicPr>
            <p:nvPr userDrawn="1"/>
          </p:nvPicPr>
          <p:blipFill>
            <a:blip r:embed="rId13" cstate="print"/>
            <a:stretch>
              <a:fillRect/>
            </a:stretch>
          </p:blipFill>
          <p:spPr>
            <a:xfrm>
              <a:off x="631" y="131"/>
              <a:ext cx="1314" cy="1039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14" name="直接连接符 13"/>
            <p:cNvCxnSpPr/>
            <p:nvPr userDrawn="1"/>
          </p:nvCxnSpPr>
          <p:spPr>
            <a:xfrm>
              <a:off x="12163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 userDrawn="1"/>
          </p:nvCxnSpPr>
          <p:spPr>
            <a:xfrm flipV="1">
              <a:off x="2632" y="641"/>
              <a:ext cx="12606" cy="4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" name="图片 2" descr="掌控中考-2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9740900" y="52070"/>
            <a:ext cx="1794510" cy="6432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组合 17"/>
          <p:cNvGrpSpPr/>
          <p:nvPr userDrawn="1"/>
        </p:nvGrpSpPr>
        <p:grpSpPr>
          <a:xfrm>
            <a:off x="400050" y="82550"/>
            <a:ext cx="11256963" cy="6706235"/>
            <a:chOff x="631" y="131"/>
            <a:chExt cx="17726" cy="10560"/>
          </a:xfrm>
        </p:grpSpPr>
        <p:sp>
          <p:nvSpPr>
            <p:cNvPr id="2051" name="TextBox 3"/>
            <p:cNvSpPr/>
            <p:nvPr userDrawn="1"/>
          </p:nvSpPr>
          <p:spPr>
            <a:xfrm>
              <a:off x="7154" y="9966"/>
              <a:ext cx="5009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lvl="0" indent="0"/>
              <a:r>
                <a:rPr lang="en-US" altLang="zh-CN" sz="2400" b="1" dirty="0">
                  <a:solidFill>
                    <a:srgbClr val="3F3F3F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www.yuanchengwh.com</a:t>
              </a:r>
            </a:p>
          </p:txBody>
        </p:sp>
        <p:sp>
          <p:nvSpPr>
            <p:cNvPr id="220" name=" 220"/>
            <p:cNvSpPr/>
            <p:nvPr userDrawn="1"/>
          </p:nvSpPr>
          <p:spPr>
            <a:xfrm>
              <a:off x="939" y="446"/>
              <a:ext cx="1753" cy="432"/>
            </a:xfrm>
            <a:prstGeom prst="homePlate">
              <a:avLst/>
            </a:prstGeom>
            <a:solidFill>
              <a:srgbClr val="FF000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trike="noStrike" noProof="1">
                <a:solidFill>
                  <a:srgbClr val="FFFFFF"/>
                </a:solidFill>
              </a:endParaRPr>
            </a:p>
          </p:txBody>
        </p:sp>
        <p:cxnSp>
          <p:nvCxnSpPr>
            <p:cNvPr id="12" name="直接连接符 11"/>
            <p:cNvCxnSpPr/>
            <p:nvPr userDrawn="1"/>
          </p:nvCxnSpPr>
          <p:spPr>
            <a:xfrm>
              <a:off x="726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2054" name="图片 12" descr="LOGO-课时新"/>
            <p:cNvPicPr>
              <a:picLocks noChangeAspect="1"/>
            </p:cNvPicPr>
            <p:nvPr userDrawn="1"/>
          </p:nvPicPr>
          <p:blipFill>
            <a:blip r:embed="rId13" cstate="print"/>
            <a:stretch>
              <a:fillRect/>
            </a:stretch>
          </p:blipFill>
          <p:spPr>
            <a:xfrm>
              <a:off x="631" y="131"/>
              <a:ext cx="1314" cy="1039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14" name="直接连接符 13"/>
            <p:cNvCxnSpPr/>
            <p:nvPr userDrawn="1"/>
          </p:nvCxnSpPr>
          <p:spPr>
            <a:xfrm>
              <a:off x="12163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 userDrawn="1"/>
          </p:nvCxnSpPr>
          <p:spPr>
            <a:xfrm flipV="1">
              <a:off x="2632" y="641"/>
              <a:ext cx="12606" cy="4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" name="图片 1" descr="掌控中考-2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9794240" y="52070"/>
            <a:ext cx="1794510" cy="6432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1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1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1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1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1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8.png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1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1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1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8.png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1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1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1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1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1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1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1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1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1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1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1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1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1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12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1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1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1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1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1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1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1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1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12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12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12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12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12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12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12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12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12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12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5.png"/><Relationship Id="rId1" Type="http://schemas.openxmlformats.org/officeDocument/2006/relationships/slideLayout" Target="../slideLayouts/slideLayout12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12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12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1.xml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image" Target="../media/image189.png"/><Relationship Id="rId1" Type="http://schemas.openxmlformats.org/officeDocument/2006/relationships/slideLayout" Target="../slideLayouts/slideLayout1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1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2.png"/><Relationship Id="rId1" Type="http://schemas.openxmlformats.org/officeDocument/2006/relationships/slideLayout" Target="../slideLayouts/slideLayout1.xml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png"/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12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6.png"/><Relationship Id="rId1" Type="http://schemas.openxmlformats.org/officeDocument/2006/relationships/slideLayout" Target="../slideLayouts/slideLayout12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12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8.png"/><Relationship Id="rId1" Type="http://schemas.openxmlformats.org/officeDocument/2006/relationships/slideLayout" Target="../slideLayouts/slideLayout12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9.png"/><Relationship Id="rId1" Type="http://schemas.openxmlformats.org/officeDocument/2006/relationships/slideLayout" Target="../slideLayouts/slideLayout12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12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1.png"/><Relationship Id="rId1" Type="http://schemas.openxmlformats.org/officeDocument/2006/relationships/slideLayout" Target="../slideLayouts/slideLayout12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2.png"/><Relationship Id="rId1" Type="http://schemas.openxmlformats.org/officeDocument/2006/relationships/slideLayout" Target="../slideLayouts/slideLayout12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3.png"/><Relationship Id="rId1" Type="http://schemas.openxmlformats.org/officeDocument/2006/relationships/slideLayout" Target="../slideLayouts/slideLayout12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4.png"/><Relationship Id="rId1" Type="http://schemas.openxmlformats.org/officeDocument/2006/relationships/slideLayout" Target="../slideLayouts/slideLayout12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5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6.png"/><Relationship Id="rId1" Type="http://schemas.openxmlformats.org/officeDocument/2006/relationships/slideLayout" Target="../slideLayouts/slideLayout12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7.png"/><Relationship Id="rId1" Type="http://schemas.openxmlformats.org/officeDocument/2006/relationships/slideLayout" Target="../slideLayouts/slideLayout12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8.png"/><Relationship Id="rId1" Type="http://schemas.openxmlformats.org/officeDocument/2006/relationships/slideLayout" Target="../slideLayouts/slideLayout12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9.png"/><Relationship Id="rId1" Type="http://schemas.openxmlformats.org/officeDocument/2006/relationships/slideLayout" Target="../slideLayouts/slideLayout12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12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1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2.png"/><Relationship Id="rId1" Type="http://schemas.openxmlformats.org/officeDocument/2006/relationships/slideLayout" Target="../slideLayouts/slideLayout1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3.png"/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4.png"/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6.png"/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7.png"/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8.png"/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9.png"/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1.png"/><Relationship Id="rId1" Type="http://schemas.openxmlformats.org/officeDocument/2006/relationships/slideLayout" Target="../slideLayouts/slideLayout2.xml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2.png"/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3.png"/><Relationship Id="rId1" Type="http://schemas.openxmlformats.org/officeDocument/2006/relationships/slideLayout" Target="../slideLayouts/slideLayout2.xml"/></Relationships>
</file>

<file path=ppt/slides/_rels/slide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4.png"/><Relationship Id="rId1" Type="http://schemas.openxmlformats.org/officeDocument/2006/relationships/slideLayout" Target="../slideLayouts/slideLayout2.xml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6.png"/><Relationship Id="rId1" Type="http://schemas.openxmlformats.org/officeDocument/2006/relationships/slideLayout" Target="../slideLayouts/slideLayout2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7.png"/><Relationship Id="rId1" Type="http://schemas.openxmlformats.org/officeDocument/2006/relationships/slideLayout" Target="../slideLayouts/slideLayout2.xml"/></Relationships>
</file>

<file path=ppt/slides/_rels/slide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8.png"/><Relationship Id="rId1" Type="http://schemas.openxmlformats.org/officeDocument/2006/relationships/slideLayout" Target="../slideLayouts/slideLayout2.xml"/></Relationships>
</file>

<file path=ppt/slides/_rels/slide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image" Target="../media/image229.png"/><Relationship Id="rId1" Type="http://schemas.openxmlformats.org/officeDocument/2006/relationships/slideLayout" Target="../slideLayouts/slideLayout2.xml"/></Relationships>
</file>

<file path=ppt/slides/_rels/slide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2.png"/><Relationship Id="rId2" Type="http://schemas.openxmlformats.org/officeDocument/2006/relationships/image" Target="../media/image231.png"/><Relationship Id="rId1" Type="http://schemas.openxmlformats.org/officeDocument/2006/relationships/slideLayout" Target="../slideLayouts/slideLayout2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3.png"/><Relationship Id="rId1" Type="http://schemas.openxmlformats.org/officeDocument/2006/relationships/slideLayout" Target="../slideLayouts/slideLayout2.xml"/></Relationships>
</file>

<file path=ppt/slides/_rels/slide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4.png"/><Relationship Id="rId1" Type="http://schemas.openxmlformats.org/officeDocument/2006/relationships/slideLayout" Target="../slideLayouts/slideLayout2.xml"/></Relationships>
</file>

<file path=ppt/slides/_rels/slide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5.png"/><Relationship Id="rId1" Type="http://schemas.openxmlformats.org/officeDocument/2006/relationships/slideLayout" Target="../slideLayouts/slideLayout2.xml"/></Relationships>
</file>

<file path=ppt/slides/_rels/slide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6.png"/><Relationship Id="rId1" Type="http://schemas.openxmlformats.org/officeDocument/2006/relationships/slideLayout" Target="../slideLayouts/slideLayout2.xml"/></Relationships>
</file>

<file path=ppt/slides/_rels/slide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7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9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1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8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0.png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12.png"/><Relationship Id="rId7" Type="http://schemas.openxmlformats.org/officeDocument/2006/relationships/image" Target="../media/image116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1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1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1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1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1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93528" y="2570701"/>
            <a:ext cx="6386195" cy="1028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7645" y="2308860"/>
            <a:ext cx="9236075" cy="224028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388110" y="1985645"/>
            <a:ext cx="9427210" cy="29432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30095" y="1237615"/>
            <a:ext cx="8131175" cy="43821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030095" y="1094740"/>
            <a:ext cx="8308975" cy="46272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10055" y="1557655"/>
            <a:ext cx="8771255" cy="37420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614170" y="1377950"/>
            <a:ext cx="8960485" cy="40747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63345" y="1207135"/>
            <a:ext cx="9464675" cy="4443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17675" y="993775"/>
            <a:ext cx="8756015" cy="48698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648190" y="3881755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9889490" y="4545321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2477770" y="5196196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49095" y="1817370"/>
            <a:ext cx="8893175" cy="32232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rcRect b="32023"/>
          <a:stretch>
            <a:fillRect/>
          </a:stretch>
        </p:blipFill>
        <p:spPr>
          <a:xfrm>
            <a:off x="1668780" y="2285365"/>
            <a:ext cx="8855075" cy="180086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543685" y="2028825"/>
            <a:ext cx="9879965" cy="25476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1835785" y="483235"/>
            <a:ext cx="8221345" cy="5883275"/>
            <a:chOff x="2957" y="825"/>
            <a:chExt cx="13322" cy="9754"/>
          </a:xfrm>
        </p:grpSpPr>
        <p:grpSp>
          <p:nvGrpSpPr>
            <p:cNvPr id="4" name="组合 3"/>
            <p:cNvGrpSpPr/>
            <p:nvPr/>
          </p:nvGrpSpPr>
          <p:grpSpPr>
            <a:xfrm>
              <a:off x="2957" y="825"/>
              <a:ext cx="13089" cy="6358"/>
              <a:chOff x="2696" y="1916"/>
              <a:chExt cx="13089" cy="6358"/>
            </a:xfrm>
          </p:grpSpPr>
          <p:pic>
            <p:nvPicPr>
              <p:cNvPr id="2" name="图片 1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3413" y="2526"/>
                <a:ext cx="12373" cy="5748"/>
              </a:xfrm>
              <a:prstGeom prst="rect">
                <a:avLst/>
              </a:prstGeom>
            </p:spPr>
          </p:pic>
          <p:pic>
            <p:nvPicPr>
              <p:cNvPr id="3" name="图片 2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2696" y="1916"/>
                <a:ext cx="10225" cy="876"/>
              </a:xfrm>
              <a:prstGeom prst="rect">
                <a:avLst/>
              </a:prstGeom>
            </p:spPr>
          </p:pic>
        </p:grp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99" y="7183"/>
              <a:ext cx="12481" cy="3396"/>
            </a:xfrm>
            <a:prstGeom prst="rect">
              <a:avLst/>
            </a:prstGeom>
          </p:spPr>
        </p:pic>
      </p:grpSp>
      <p:sp>
        <p:nvSpPr>
          <p:cNvPr id="7" name="矩形 6"/>
          <p:cNvSpPr/>
          <p:nvPr/>
        </p:nvSpPr>
        <p:spPr>
          <a:xfrm>
            <a:off x="1368851" y="518615"/>
            <a:ext cx="8648605" cy="58745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59585" y="2446020"/>
            <a:ext cx="8672195" cy="196596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759585" y="2339340"/>
            <a:ext cx="8776970" cy="22078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66215" y="1500505"/>
            <a:ext cx="9258935" cy="38563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21485" y="1508125"/>
            <a:ext cx="8748395" cy="38411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896620" y="629920"/>
            <a:ext cx="10267950" cy="5650865"/>
            <a:chOff x="2339" y="2538"/>
            <a:chExt cx="16987" cy="9422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39" y="2538"/>
              <a:ext cx="14521" cy="5724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05" y="8262"/>
              <a:ext cx="5508" cy="924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13" y="7718"/>
              <a:ext cx="10213" cy="1884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5" cstate="print"/>
            <a:srcRect b="7815"/>
            <a:stretch>
              <a:fillRect/>
            </a:stretch>
          </p:blipFill>
          <p:spPr>
            <a:xfrm>
              <a:off x="3494" y="9471"/>
              <a:ext cx="11005" cy="2489"/>
            </a:xfrm>
            <a:prstGeom prst="rect">
              <a:avLst/>
            </a:prstGeom>
          </p:spPr>
        </p:pic>
      </p:grpSp>
      <p:sp>
        <p:nvSpPr>
          <p:cNvPr id="7" name="矩形 6"/>
          <p:cNvSpPr/>
          <p:nvPr/>
        </p:nvSpPr>
        <p:spPr>
          <a:xfrm>
            <a:off x="897255" y="812165"/>
            <a:ext cx="10267315" cy="54679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46325" y="795655"/>
            <a:ext cx="7498715" cy="52660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rcRect t="2163"/>
          <a:stretch>
            <a:fillRect/>
          </a:stretch>
        </p:blipFill>
        <p:spPr>
          <a:xfrm>
            <a:off x="1664335" y="676275"/>
            <a:ext cx="8862695" cy="562927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798320" y="676275"/>
            <a:ext cx="8846820" cy="2392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664335" y="2919730"/>
            <a:ext cx="9356725" cy="13874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664335" y="4475480"/>
            <a:ext cx="8154035" cy="17125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97635" y="1355725"/>
            <a:ext cx="9396095" cy="41459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68145" y="1634490"/>
            <a:ext cx="8855075" cy="35890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201295" y="1111250"/>
            <a:ext cx="11628755" cy="4450080"/>
            <a:chOff x="496" y="1701"/>
            <a:chExt cx="18313" cy="7008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6" y="1701"/>
              <a:ext cx="8665" cy="7009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61" y="3252"/>
              <a:ext cx="3396" cy="4296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97" y="3030"/>
              <a:ext cx="6013" cy="474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13865" y="2030730"/>
            <a:ext cx="8763635" cy="279654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388110" y="2030730"/>
            <a:ext cx="9090025" cy="27965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37665" y="1348105"/>
            <a:ext cx="8916035" cy="41611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637665" y="1222375"/>
            <a:ext cx="8916035" cy="428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0220" y="692785"/>
            <a:ext cx="8672195" cy="57003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416050" y="692785"/>
            <a:ext cx="9116060" cy="57010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1445" y="1130935"/>
            <a:ext cx="9388475" cy="45954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0995" y="1794510"/>
            <a:ext cx="8969375" cy="32689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51965" y="1588135"/>
            <a:ext cx="8687435" cy="36810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642745" y="1250315"/>
            <a:ext cx="8797290" cy="38912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04110" y="502920"/>
            <a:ext cx="7383145" cy="5852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45285" y="2072640"/>
            <a:ext cx="8900795" cy="271272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359535" y="1759585"/>
            <a:ext cx="9808845" cy="33394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60525" y="1591945"/>
            <a:ext cx="8870315" cy="367347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572260" y="1591945"/>
            <a:ext cx="9385300" cy="35090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72995" y="1863090"/>
            <a:ext cx="7445375" cy="313182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109470" y="1604010"/>
            <a:ext cx="8112125" cy="36366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97635" y="997585"/>
            <a:ext cx="9396095" cy="48621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87195" y="2194560"/>
            <a:ext cx="8816975" cy="24688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60525" y="1431925"/>
            <a:ext cx="8870315" cy="39935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660525" y="1278890"/>
            <a:ext cx="4759325" cy="42868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8625" y="1229995"/>
            <a:ext cx="8794115" cy="439737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698625" y="996315"/>
            <a:ext cx="9171940" cy="46316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59535" y="654685"/>
            <a:ext cx="9472295" cy="55479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35580" y="453390"/>
            <a:ext cx="6720840" cy="59512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4775" y="1077595"/>
            <a:ext cx="9441815" cy="47021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rcRect t="4032"/>
          <a:stretch>
            <a:fillRect/>
          </a:stretch>
        </p:blipFill>
        <p:spPr>
          <a:xfrm>
            <a:off x="1675765" y="683260"/>
            <a:ext cx="8839835" cy="56680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3875" y="2476500"/>
            <a:ext cx="8603615" cy="1905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793875" y="2042795"/>
            <a:ext cx="9058910" cy="26752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1955" y="784225"/>
            <a:ext cx="8847455" cy="52889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671955" y="784225"/>
            <a:ext cx="9215120" cy="52889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5765" y="1790700"/>
            <a:ext cx="8839835" cy="32766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675765" y="1547495"/>
            <a:ext cx="9228455" cy="35198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59535" y="1149985"/>
            <a:ext cx="9472295" cy="45573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60525" y="1127125"/>
            <a:ext cx="8870315" cy="46031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37715" y="1496695"/>
            <a:ext cx="8115935" cy="3863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5765" y="1496695"/>
            <a:ext cx="8839835" cy="3863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68145" y="1260475"/>
            <a:ext cx="8855075" cy="43364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416685" y="1094740"/>
            <a:ext cx="9568815" cy="46831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8615" y="1172845"/>
            <a:ext cx="8954135" cy="451167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618615" y="981710"/>
            <a:ext cx="9045575" cy="48526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5255" y="1222375"/>
            <a:ext cx="9380855" cy="44126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10055" y="1264285"/>
            <a:ext cx="8771255" cy="43287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710055" y="1264285"/>
            <a:ext cx="8931910" cy="45135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82495" y="2137410"/>
            <a:ext cx="7826375" cy="258318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052955" y="1731010"/>
            <a:ext cx="7955915" cy="32543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33855" y="1176655"/>
            <a:ext cx="8923655" cy="45040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633855" y="1176655"/>
            <a:ext cx="9060180" cy="44138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0495" y="1443355"/>
            <a:ext cx="9350375" cy="39706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1955" y="1142365"/>
            <a:ext cx="8847455" cy="4572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52905" y="1832610"/>
            <a:ext cx="8885555" cy="31927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58645" y="1866900"/>
            <a:ext cx="8474075" cy="3124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26235" y="1836420"/>
            <a:ext cx="8938895" cy="318516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402080" y="1646555"/>
            <a:ext cx="9163050" cy="35801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rcRect t="1448"/>
          <a:stretch>
            <a:fillRect/>
          </a:stretch>
        </p:blipFill>
        <p:spPr>
          <a:xfrm>
            <a:off x="1633855" y="661035"/>
            <a:ext cx="8923655" cy="561784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633855" y="661035"/>
            <a:ext cx="9102090" cy="57867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51915" y="1965960"/>
            <a:ext cx="9487535" cy="2926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3835" y="1962150"/>
            <a:ext cx="9243695" cy="29337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246505" y="1703070"/>
            <a:ext cx="9879965" cy="35655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5245" y="875665"/>
            <a:ext cx="9540875" cy="51060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64970" y="723265"/>
            <a:ext cx="8862695" cy="54108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770380" y="826135"/>
            <a:ext cx="5154930" cy="10623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664335" y="1774190"/>
            <a:ext cx="5509260" cy="20243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664335" y="3798570"/>
            <a:ext cx="5140960" cy="23355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4775" y="1157605"/>
            <a:ext cx="9441815" cy="45421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02435" y="2198370"/>
            <a:ext cx="8786495" cy="24612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06245" y="951865"/>
            <a:ext cx="8778875" cy="49536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706245" y="951865"/>
            <a:ext cx="4943475" cy="4953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6649720" y="4885055"/>
            <a:ext cx="1039495" cy="1021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787525" y="798195"/>
            <a:ext cx="8801100" cy="5437505"/>
            <a:chOff x="2669" y="2381"/>
            <a:chExt cx="13860" cy="8563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69" y="2381"/>
              <a:ext cx="13861" cy="6037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69" y="8124"/>
              <a:ext cx="13045" cy="2820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1787525" y="798195"/>
            <a:ext cx="8801735" cy="5438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/>
          <a:srcRect t="512" r="4041"/>
          <a:stretch>
            <a:fillRect/>
          </a:stretch>
        </p:blipFill>
        <p:spPr>
          <a:xfrm>
            <a:off x="2293620" y="452755"/>
            <a:ext cx="7316470" cy="601472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392680" y="452755"/>
            <a:ext cx="7217410" cy="6014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7165" y="852805"/>
            <a:ext cx="9297035" cy="51517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687830" y="697865"/>
            <a:ext cx="8816340" cy="5704840"/>
            <a:chOff x="2544" y="757"/>
            <a:chExt cx="14112" cy="9407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44" y="757"/>
              <a:ext cx="14113" cy="8437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84" y="9300"/>
              <a:ext cx="9421" cy="864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1826260" y="783590"/>
            <a:ext cx="4702810" cy="50304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6225540" y="3711575"/>
            <a:ext cx="2426335" cy="934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962785" y="5814060"/>
            <a:ext cx="610362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  <p:bldP spid="7" grpId="0" bldLvl="0" animBg="1"/>
    </p:bld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/>
          <a:srcRect t="1336" r="1032"/>
          <a:stretch>
            <a:fillRect/>
          </a:stretch>
        </p:blipFill>
        <p:spPr>
          <a:xfrm>
            <a:off x="1603375" y="677545"/>
            <a:ext cx="8891905" cy="557911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755775" y="663897"/>
            <a:ext cx="8592820" cy="57369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58595" y="883285"/>
            <a:ext cx="9274175" cy="50907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133475" y="798195"/>
            <a:ext cx="9781540" cy="51765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0495" y="2834640"/>
            <a:ext cx="9350375" cy="11887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4295" y="681355"/>
            <a:ext cx="9502775" cy="56775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68145" y="1527175"/>
            <a:ext cx="8855075" cy="38030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668145" y="1377950"/>
            <a:ext cx="5000625" cy="3952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6668770" y="4391025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87195" y="1981200"/>
            <a:ext cx="8816975" cy="28956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687195" y="1689100"/>
            <a:ext cx="9045575" cy="36366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005" y="1073785"/>
            <a:ext cx="8809355" cy="47097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798320" y="981710"/>
            <a:ext cx="9087485" cy="48012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5765" y="841375"/>
            <a:ext cx="8839835" cy="51746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586230" y="841375"/>
            <a:ext cx="9087485" cy="51746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52905" y="2084070"/>
            <a:ext cx="8885555" cy="268986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652905" y="1745615"/>
            <a:ext cx="9017000" cy="30276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9065" y="1859280"/>
            <a:ext cx="9373235" cy="3139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07185" y="1859280"/>
            <a:ext cx="8976995" cy="3139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56715" y="1813560"/>
            <a:ext cx="8877935" cy="323088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656715" y="1675130"/>
            <a:ext cx="5282565" cy="33686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58645" y="1226185"/>
            <a:ext cx="8474075" cy="44049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858645" y="1226185"/>
            <a:ext cx="8677275" cy="41459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26235" y="989965"/>
            <a:ext cx="8938895" cy="48774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626235" y="989965"/>
            <a:ext cx="8939530" cy="4877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04315" y="1496695"/>
            <a:ext cx="9182735" cy="386397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261110" y="1496695"/>
            <a:ext cx="9271635" cy="396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49095" y="1009015"/>
            <a:ext cx="8893175" cy="48393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649095" y="1009015"/>
            <a:ext cx="9030970" cy="50082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82395" y="1226185"/>
            <a:ext cx="9426575" cy="44049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13865" y="1534795"/>
            <a:ext cx="8763635" cy="37877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4905" y="1737360"/>
            <a:ext cx="7361555" cy="3383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56715" y="1203325"/>
            <a:ext cx="8877935" cy="44507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656715" y="1203325"/>
            <a:ext cx="8878570" cy="45415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005" y="1561465"/>
            <a:ext cx="8809355" cy="37344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557655" y="1335405"/>
            <a:ext cx="9030970" cy="39604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1955" y="662305"/>
            <a:ext cx="8847455" cy="55327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826895" y="662305"/>
            <a:ext cx="8805545" cy="55333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0485" y="1496695"/>
            <a:ext cx="9510395" cy="3863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0485" y="1416685"/>
            <a:ext cx="9510395" cy="40239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95755" y="1302385"/>
            <a:ext cx="8999855" cy="42525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11045" y="1626870"/>
            <a:ext cx="8169275" cy="36042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44345" y="2526030"/>
            <a:ext cx="8702675" cy="180594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642745" y="2141855"/>
            <a:ext cx="9045575" cy="23488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rcRect t="884"/>
          <a:stretch>
            <a:fillRect/>
          </a:stretch>
        </p:blipFill>
        <p:spPr>
          <a:xfrm>
            <a:off x="1786255" y="480695"/>
            <a:ext cx="7895590" cy="591185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911350" y="480695"/>
            <a:ext cx="7770495" cy="59118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83385" y="852805"/>
            <a:ext cx="8824595" cy="51517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683385" y="755650"/>
            <a:ext cx="8823960" cy="54895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3845" y="2125980"/>
            <a:ext cx="9083675" cy="260604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553845" y="2014220"/>
            <a:ext cx="9083675" cy="30429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55725" y="727075"/>
            <a:ext cx="9479915" cy="54032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4805" y="2503170"/>
            <a:ext cx="8961755" cy="185166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759450" y="2465383"/>
            <a:ext cx="225615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56715" y="1012825"/>
            <a:ext cx="8877935" cy="48317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756410" y="1012825"/>
            <a:ext cx="8778240" cy="4832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41475" y="1321435"/>
            <a:ext cx="8908415" cy="42144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543685" y="1151890"/>
            <a:ext cx="9006205" cy="4612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308100" y="1689735"/>
            <a:ext cx="9446895" cy="3917950"/>
            <a:chOff x="2255" y="3948"/>
            <a:chExt cx="14877" cy="6170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55" y="3948"/>
              <a:ext cx="14689" cy="2904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56" y="7034"/>
              <a:ext cx="14677" cy="3084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16685" y="2385060"/>
            <a:ext cx="9357995" cy="20878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10005" y="1466215"/>
            <a:ext cx="9571355" cy="39249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rcRect b="15476"/>
          <a:stretch>
            <a:fillRect/>
          </a:stretch>
        </p:blipFill>
        <p:spPr>
          <a:xfrm>
            <a:off x="1668145" y="1557655"/>
            <a:ext cx="8855075" cy="31629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593850" y="1436370"/>
            <a:ext cx="8816340" cy="3794760"/>
            <a:chOff x="2348" y="1822"/>
            <a:chExt cx="13884" cy="5976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74" y="2758"/>
              <a:ext cx="12853" cy="5040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48" y="1822"/>
              <a:ext cx="13885" cy="93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462405" y="1097915"/>
            <a:ext cx="9265920" cy="4580890"/>
            <a:chOff x="2303" y="1729"/>
            <a:chExt cx="14592" cy="7214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45" y="1729"/>
              <a:ext cx="11881" cy="4932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03" y="6939"/>
              <a:ext cx="14593" cy="2004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1578610" y="4406265"/>
            <a:ext cx="9150985" cy="16421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99565" y="1332865"/>
            <a:ext cx="8992235" cy="41916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727835" y="1332865"/>
            <a:ext cx="8863965" cy="41916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52905" y="944245"/>
            <a:ext cx="8885555" cy="496887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755775" y="944245"/>
            <a:ext cx="8875395" cy="4968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93825" y="2453640"/>
            <a:ext cx="9403715" cy="19507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4295" y="1828800"/>
            <a:ext cx="9502775" cy="320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76705" y="1729740"/>
            <a:ext cx="9037955" cy="339852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374140" y="1321435"/>
            <a:ext cx="9239885" cy="38074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12975" y="2590800"/>
            <a:ext cx="7765415" cy="167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4305" y="2011680"/>
            <a:ext cx="9342755" cy="283464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423670" y="1717675"/>
            <a:ext cx="9604375" cy="35375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82395" y="1409065"/>
            <a:ext cx="9426575" cy="40392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382395" y="1236345"/>
            <a:ext cx="9611360" cy="42119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1445" y="1946910"/>
            <a:ext cx="9388475" cy="29641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9065" y="1500505"/>
            <a:ext cx="9373235" cy="38563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80515" y="1901190"/>
            <a:ext cx="9030335" cy="30556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3835" y="1142365"/>
            <a:ext cx="9243695" cy="45726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473835" y="1024255"/>
            <a:ext cx="4859020" cy="46913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6225540" y="3725545"/>
            <a:ext cx="4491990" cy="21932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489075" y="742950"/>
            <a:ext cx="9357360" cy="5509895"/>
            <a:chOff x="2345" y="1170"/>
            <a:chExt cx="14736" cy="8677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45" y="1170"/>
              <a:ext cx="14737" cy="6733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49" y="7903"/>
              <a:ext cx="14101" cy="1944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1331595" y="742950"/>
            <a:ext cx="9240520" cy="55092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69085" y="1569085"/>
            <a:ext cx="9053195" cy="37191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569085" y="1569085"/>
            <a:ext cx="9243695" cy="37198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1955" y="2232660"/>
            <a:ext cx="8847455" cy="239268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472565" y="1915160"/>
            <a:ext cx="9171940" cy="29006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59535" y="890905"/>
            <a:ext cx="9472295" cy="50755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rcRect t="1414"/>
          <a:stretch>
            <a:fillRect/>
          </a:stretch>
        </p:blipFill>
        <p:spPr>
          <a:xfrm>
            <a:off x="1424940" y="623570"/>
            <a:ext cx="9342755" cy="57550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30045" y="1542415"/>
            <a:ext cx="8931275" cy="37725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630045" y="3556000"/>
            <a:ext cx="7108190" cy="20808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64335" y="1138555"/>
            <a:ext cx="8862695" cy="45802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571625" y="1138555"/>
            <a:ext cx="8955405" cy="45802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378585" y="904875"/>
            <a:ext cx="9433560" cy="5177155"/>
            <a:chOff x="2171" y="1799"/>
            <a:chExt cx="14856" cy="8153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71" y="1799"/>
              <a:ext cx="14857" cy="7201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39" y="9064"/>
              <a:ext cx="6445" cy="88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7655" y="1351915"/>
            <a:ext cx="9076055" cy="41535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656715" y="1222375"/>
            <a:ext cx="9243060" cy="44430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2065" y="2240280"/>
            <a:ext cx="7087235" cy="237744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996440" y="1957705"/>
            <a:ext cx="7955915" cy="26593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1445" y="1817370"/>
            <a:ext cx="9388475" cy="32232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33855" y="864235"/>
            <a:ext cx="8923655" cy="51288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3245" y="666115"/>
            <a:ext cx="8659495" cy="578739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833245" y="666115"/>
            <a:ext cx="8084185" cy="16135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939290" y="2279650"/>
            <a:ext cx="8554085" cy="10902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939290" y="3541395"/>
            <a:ext cx="8552815" cy="29121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351915" y="1339850"/>
            <a:ext cx="9486900" cy="4424680"/>
            <a:chOff x="2129" y="3510"/>
            <a:chExt cx="14940" cy="6968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29" y="3510"/>
              <a:ext cx="14941" cy="3780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83" y="7454"/>
              <a:ext cx="12949" cy="3024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88135" y="1786890"/>
            <a:ext cx="9015095" cy="328422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588135" y="1688465"/>
            <a:ext cx="9215120" cy="18688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588135" y="3470910"/>
            <a:ext cx="8140700" cy="1600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31925" y="1504315"/>
            <a:ext cx="9327515" cy="38487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1253490" y="704850"/>
            <a:ext cx="9517380" cy="5654040"/>
            <a:chOff x="1974" y="1110"/>
            <a:chExt cx="14988" cy="8904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38" y="1110"/>
              <a:ext cx="14725" cy="8905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74" y="7870"/>
              <a:ext cx="525" cy="2144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/>
          <a:srcRect t="1945"/>
          <a:stretch>
            <a:fillRect/>
          </a:stretch>
        </p:blipFill>
        <p:spPr>
          <a:xfrm>
            <a:off x="1622425" y="670560"/>
            <a:ext cx="8946515" cy="573151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622425" y="670560"/>
            <a:ext cx="8947150" cy="23202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1622425" y="2991485"/>
            <a:ext cx="6797040" cy="330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2" grpId="0" bldLvl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63345" y="2179320"/>
            <a:ext cx="9464675" cy="2499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0995" y="1115695"/>
            <a:ext cx="8969375" cy="4625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1588770" y="1298575"/>
            <a:ext cx="9152890" cy="4460240"/>
            <a:chOff x="2224" y="3494"/>
            <a:chExt cx="14414" cy="7024"/>
          </a:xfrm>
        </p:grpSpPr>
        <p:grpSp>
          <p:nvGrpSpPr>
            <p:cNvPr id="4" name="组合 3"/>
            <p:cNvGrpSpPr/>
            <p:nvPr/>
          </p:nvGrpSpPr>
          <p:grpSpPr>
            <a:xfrm>
              <a:off x="2224" y="3494"/>
              <a:ext cx="14415" cy="4180"/>
              <a:chOff x="2273" y="4194"/>
              <a:chExt cx="14415" cy="4180"/>
            </a:xfrm>
          </p:grpSpPr>
          <p:pic>
            <p:nvPicPr>
              <p:cNvPr id="2" name="图片 1"/>
              <p:cNvPicPr>
                <a:picLocks noChangeAspect="1"/>
              </p:cNvPicPr>
              <p:nvPr/>
            </p:nvPicPr>
            <p:blipFill>
              <a:blip r:embed="rId2" cstate="print"/>
              <a:srcRect t="58036"/>
              <a:stretch>
                <a:fillRect/>
              </a:stretch>
            </p:blipFill>
            <p:spPr>
              <a:xfrm>
                <a:off x="2273" y="4194"/>
                <a:ext cx="14197" cy="2120"/>
              </a:xfrm>
              <a:prstGeom prst="rect">
                <a:avLst/>
              </a:prstGeom>
            </p:spPr>
          </p:pic>
          <p:pic>
            <p:nvPicPr>
              <p:cNvPr id="3" name="图片 2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3163" y="6466"/>
                <a:ext cx="13525" cy="1908"/>
              </a:xfrm>
              <a:prstGeom prst="rect">
                <a:avLst/>
              </a:prstGeom>
            </p:spPr>
          </p:pic>
        </p:grp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24" y="7674"/>
              <a:ext cx="13201" cy="2844"/>
            </a:xfrm>
            <a:prstGeom prst="rect">
              <a:avLst/>
            </a:prstGeom>
          </p:spPr>
        </p:pic>
      </p:grpSp>
      <p:sp>
        <p:nvSpPr>
          <p:cNvPr id="7" name="矩形 6"/>
          <p:cNvSpPr/>
          <p:nvPr/>
        </p:nvSpPr>
        <p:spPr>
          <a:xfrm>
            <a:off x="6578600" y="1354133"/>
            <a:ext cx="375539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2519680" y="3328983"/>
            <a:ext cx="22853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8" grpId="0" bldLvl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37665" y="1279525"/>
            <a:ext cx="8916035" cy="42983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544320" y="1279525"/>
            <a:ext cx="9009380" cy="42983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34795" y="898525"/>
            <a:ext cx="9121775" cy="50603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642745" y="898525"/>
            <a:ext cx="9102090" cy="29997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416050" y="3898265"/>
            <a:ext cx="8677275" cy="20599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82395" y="1096645"/>
            <a:ext cx="9426575" cy="4664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76705" y="1245235"/>
            <a:ext cx="9037955" cy="43668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22425" y="1256665"/>
            <a:ext cx="8946515" cy="43440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622425" y="1256665"/>
            <a:ext cx="6400165" cy="4343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8022590" y="4984750"/>
            <a:ext cx="2440305" cy="6159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rcRect t="1407"/>
          <a:stretch>
            <a:fillRect/>
          </a:stretch>
        </p:blipFill>
        <p:spPr>
          <a:xfrm>
            <a:off x="1402080" y="607060"/>
            <a:ext cx="9388475" cy="583057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247140" y="607060"/>
            <a:ext cx="6301740" cy="58312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7548880" y="3881755"/>
            <a:ext cx="3241675" cy="20377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624965" y="1254125"/>
            <a:ext cx="9083675" cy="4526915"/>
            <a:chOff x="3293" y="4434"/>
            <a:chExt cx="14305" cy="7129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93" y="4434"/>
              <a:ext cx="12613" cy="1932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93" y="6463"/>
              <a:ext cx="14305" cy="5100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1624965" y="1254125"/>
            <a:ext cx="9271635" cy="45269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22475" y="666115"/>
            <a:ext cx="7776210" cy="57003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769745" y="600075"/>
            <a:ext cx="8945880" cy="5766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97635" y="1473835"/>
            <a:ext cx="9396095" cy="39096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65275" y="1191895"/>
            <a:ext cx="9060815" cy="44735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26235" y="795655"/>
            <a:ext cx="8938895" cy="52660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458595" y="4135755"/>
            <a:ext cx="9638665" cy="23069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518285" y="1050925"/>
            <a:ext cx="9050655" cy="4899660"/>
            <a:chOff x="2391" y="2177"/>
            <a:chExt cx="14253" cy="7716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55" y="2177"/>
              <a:ext cx="14089" cy="6445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 cstate="print"/>
            <a:srcRect t="13594"/>
            <a:stretch>
              <a:fillRect/>
            </a:stretch>
          </p:blipFill>
          <p:spPr>
            <a:xfrm>
              <a:off x="2391" y="8234"/>
              <a:ext cx="13441" cy="1659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1518285" y="1050925"/>
            <a:ext cx="9370060" cy="48990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38605" y="1012825"/>
            <a:ext cx="9114155" cy="48317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538605" y="1012825"/>
            <a:ext cx="9398635" cy="4832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81455" y="2133600"/>
            <a:ext cx="9228455" cy="25908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481455" y="1901190"/>
            <a:ext cx="10219690" cy="29997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0900" y="473710"/>
            <a:ext cx="7661910" cy="591058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984424" y="501005"/>
            <a:ext cx="7800975" cy="59112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31925" y="2792730"/>
            <a:ext cx="9327515" cy="12725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35735" y="1550035"/>
            <a:ext cx="9319895" cy="37572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435735" y="1207770"/>
            <a:ext cx="9836785" cy="45980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9065" y="856615"/>
            <a:ext cx="9373235" cy="51441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95755" y="841375"/>
            <a:ext cx="8999855" cy="51746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388110" y="841375"/>
            <a:ext cx="4222750" cy="5175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447030" y="4093210"/>
            <a:ext cx="5014595" cy="12877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77745" y="1600200"/>
            <a:ext cx="7635875" cy="36576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137410" y="1490980"/>
            <a:ext cx="7776845" cy="41027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9575" y="951865"/>
            <a:ext cx="8832215" cy="49536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769745" y="951865"/>
            <a:ext cx="8742045" cy="50514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1955" y="1092835"/>
            <a:ext cx="8847455" cy="46716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671955" y="1092835"/>
            <a:ext cx="8960485" cy="46710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3355" y="2830830"/>
            <a:ext cx="9304655" cy="11963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115" y="974725"/>
            <a:ext cx="9335135" cy="49079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4815" y="1298575"/>
            <a:ext cx="8801735" cy="42602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608455" y="850900"/>
            <a:ext cx="8869680" cy="5394960"/>
            <a:chOff x="2615" y="2562"/>
            <a:chExt cx="13968" cy="8496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15" y="2562"/>
              <a:ext cx="13969" cy="5676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15" y="8238"/>
              <a:ext cx="9397" cy="2820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1608455" y="850900"/>
            <a:ext cx="6400165" cy="53949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rcRect t="1658"/>
          <a:stretch>
            <a:fillRect/>
          </a:stretch>
        </p:blipFill>
        <p:spPr>
          <a:xfrm>
            <a:off x="1858645" y="600075"/>
            <a:ext cx="8474710" cy="584327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010410" y="600075"/>
            <a:ext cx="8692515" cy="58426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0495" y="1279525"/>
            <a:ext cx="9350375" cy="42983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303020" y="1279525"/>
            <a:ext cx="9709785" cy="45269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33855" y="1718310"/>
            <a:ext cx="8923655" cy="342138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246505" y="1405890"/>
            <a:ext cx="9311640" cy="3734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51915" y="989965"/>
            <a:ext cx="9487535" cy="48774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45285" y="963295"/>
            <a:ext cx="8900795" cy="49307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61465" y="1836420"/>
            <a:ext cx="9068435" cy="318516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741170" y="1689100"/>
            <a:ext cx="5807075" cy="3622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673225" y="970915"/>
            <a:ext cx="8968105" cy="4991100"/>
            <a:chOff x="2424" y="1172"/>
            <a:chExt cx="14123" cy="7860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24" y="1172"/>
              <a:ext cx="13993" cy="2040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51" y="3212"/>
              <a:ext cx="13897" cy="5821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1543685" y="970915"/>
            <a:ext cx="9098280" cy="51930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rcRect t="1019"/>
          <a:stretch>
            <a:fillRect/>
          </a:stretch>
        </p:blipFill>
        <p:spPr>
          <a:xfrm>
            <a:off x="1851025" y="628650"/>
            <a:ext cx="8489950" cy="578802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851025" y="628650"/>
            <a:ext cx="8833485" cy="57886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8625" y="1874520"/>
            <a:ext cx="8794115" cy="310896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698625" y="1674495"/>
            <a:ext cx="9002395" cy="36506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30045" y="723265"/>
            <a:ext cx="8931275" cy="54108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630045" y="723265"/>
            <a:ext cx="9441815" cy="57575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1955" y="1519555"/>
            <a:ext cx="8847455" cy="38182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671955" y="1264920"/>
            <a:ext cx="9045575" cy="42449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16685" y="2072640"/>
            <a:ext cx="9357995" cy="27127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90015" y="1005205"/>
            <a:ext cx="9411335" cy="48469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1402715" y="1070610"/>
            <a:ext cx="9364980" cy="4867910"/>
            <a:chOff x="2209" y="1686"/>
            <a:chExt cx="14748" cy="7666"/>
          </a:xfrm>
        </p:grpSpPr>
        <p:grpSp>
          <p:nvGrpSpPr>
            <p:cNvPr id="4" name="组合 3"/>
            <p:cNvGrpSpPr/>
            <p:nvPr/>
          </p:nvGrpSpPr>
          <p:grpSpPr>
            <a:xfrm>
              <a:off x="2209" y="1686"/>
              <a:ext cx="14748" cy="7666"/>
              <a:chOff x="2225" y="1295"/>
              <a:chExt cx="14748" cy="7666"/>
            </a:xfrm>
          </p:grpSpPr>
          <p:pic>
            <p:nvPicPr>
              <p:cNvPr id="2" name="图片 1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2225" y="1295"/>
                <a:ext cx="14749" cy="1956"/>
              </a:xfrm>
              <a:prstGeom prst="rect">
                <a:avLst/>
              </a:prstGeom>
            </p:spPr>
          </p:pic>
          <p:pic>
            <p:nvPicPr>
              <p:cNvPr id="3" name="图片 2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3101" y="3153"/>
                <a:ext cx="13873" cy="5809"/>
              </a:xfrm>
              <a:prstGeom prst="rect">
                <a:avLst/>
              </a:prstGeom>
            </p:spPr>
          </p:pic>
        </p:grp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04" y="8566"/>
              <a:ext cx="8344" cy="787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633855" y="696595"/>
            <a:ext cx="8923020" cy="5391150"/>
            <a:chOff x="2573" y="1097"/>
            <a:chExt cx="14052" cy="8490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73" y="1211"/>
              <a:ext cx="14053" cy="8377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067" y="1097"/>
              <a:ext cx="2172" cy="878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1633855" y="768985"/>
            <a:ext cx="5891530" cy="12604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633855" y="2029460"/>
            <a:ext cx="8924290" cy="2136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487170" y="4158561"/>
            <a:ext cx="8253095" cy="20929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  <p:bldP spid="7" grpId="0" bldLvl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85265" y="1908810"/>
            <a:ext cx="9220835" cy="30403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72055" y="1447165"/>
            <a:ext cx="7247255" cy="39630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2955" y="1005205"/>
            <a:ext cx="8085455" cy="48469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052955" y="1005205"/>
            <a:ext cx="8085455" cy="2292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052955" y="3297555"/>
            <a:ext cx="7121525" cy="25546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8615" y="1943100"/>
            <a:ext cx="8954135" cy="29718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618615" y="1660525"/>
            <a:ext cx="8953500" cy="3451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1527175" y="638175"/>
            <a:ext cx="9630410" cy="5764530"/>
            <a:chOff x="2405" y="1005"/>
            <a:chExt cx="15166" cy="9078"/>
          </a:xfrm>
        </p:grpSpPr>
        <p:grpSp>
          <p:nvGrpSpPr>
            <p:cNvPr id="6" name="组合 5"/>
            <p:cNvGrpSpPr/>
            <p:nvPr/>
          </p:nvGrpSpPr>
          <p:grpSpPr>
            <a:xfrm>
              <a:off x="2405" y="1005"/>
              <a:ext cx="14116" cy="5780"/>
              <a:chOff x="2094" y="827"/>
              <a:chExt cx="15013" cy="6781"/>
            </a:xfrm>
          </p:grpSpPr>
          <p:pic>
            <p:nvPicPr>
              <p:cNvPr id="2" name="图片 1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2094" y="827"/>
                <a:ext cx="15013" cy="5953"/>
              </a:xfrm>
              <a:prstGeom prst="rect">
                <a:avLst/>
              </a:prstGeom>
            </p:spPr>
          </p:pic>
          <p:pic>
            <p:nvPicPr>
              <p:cNvPr id="3" name="图片 2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2908" y="6780"/>
                <a:ext cx="8725" cy="828"/>
              </a:xfrm>
              <a:prstGeom prst="rect">
                <a:avLst/>
              </a:prstGeom>
            </p:spPr>
          </p:pic>
        </p:grpSp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721" y="6079"/>
              <a:ext cx="5851" cy="4004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1497330" y="934085"/>
            <a:ext cx="8780780" cy="4380865"/>
            <a:chOff x="2358" y="1471"/>
            <a:chExt cx="13828" cy="6899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46" y="3916"/>
              <a:ext cx="6509" cy="4454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58" y="1471"/>
              <a:ext cx="13828" cy="945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51" y="2545"/>
              <a:ext cx="4694" cy="73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520065" y="922020"/>
            <a:ext cx="11126470" cy="5478145"/>
            <a:chOff x="1454" y="1290"/>
            <a:chExt cx="17522" cy="8627"/>
          </a:xfrm>
        </p:grpSpPr>
        <p:grpSp>
          <p:nvGrpSpPr>
            <p:cNvPr id="12" name="组合 11"/>
            <p:cNvGrpSpPr/>
            <p:nvPr/>
          </p:nvGrpSpPr>
          <p:grpSpPr>
            <a:xfrm>
              <a:off x="1454" y="1290"/>
              <a:ext cx="15856" cy="8626"/>
              <a:chOff x="2105" y="1779"/>
              <a:chExt cx="15856" cy="8626"/>
            </a:xfrm>
          </p:grpSpPr>
          <p:pic>
            <p:nvPicPr>
              <p:cNvPr id="6" name="图片 5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3283" y="1779"/>
                <a:ext cx="6997" cy="1020"/>
              </a:xfrm>
              <a:prstGeom prst="rect">
                <a:avLst/>
              </a:prstGeom>
            </p:spPr>
          </p:pic>
          <p:pic>
            <p:nvPicPr>
              <p:cNvPr id="7" name="图片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2105" y="1779"/>
                <a:ext cx="984" cy="792"/>
              </a:xfrm>
              <a:prstGeom prst="rect">
                <a:avLst/>
              </a:prstGeom>
            </p:spPr>
          </p:pic>
          <p:pic>
            <p:nvPicPr>
              <p:cNvPr id="8" name="图片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0155" y="1803"/>
                <a:ext cx="6901" cy="996"/>
              </a:xfrm>
              <a:prstGeom prst="rect">
                <a:avLst/>
              </a:prstGeom>
            </p:spPr>
          </p:pic>
          <p:pic>
            <p:nvPicPr>
              <p:cNvPr id="9" name="图片 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9048" y="2929"/>
                <a:ext cx="6997" cy="828"/>
              </a:xfrm>
              <a:prstGeom prst="rect">
                <a:avLst/>
              </a:prstGeom>
            </p:spPr>
          </p:pic>
          <p:pic>
            <p:nvPicPr>
              <p:cNvPr id="10" name="图片 9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5931" y="2929"/>
                <a:ext cx="1860" cy="744"/>
              </a:xfrm>
              <a:prstGeom prst="rect">
                <a:avLst/>
              </a:prstGeom>
            </p:spPr>
          </p:pic>
          <p:pic>
            <p:nvPicPr>
              <p:cNvPr id="11" name="图片 10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4017" y="3673"/>
                <a:ext cx="13945" cy="6733"/>
              </a:xfrm>
              <a:prstGeom prst="rect">
                <a:avLst/>
              </a:prstGeom>
            </p:spPr>
          </p:pic>
        </p:grpSp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140" y="9149"/>
              <a:ext cx="1836" cy="768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520065" y="982980"/>
            <a:ext cx="11126470" cy="54165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36725" y="1024255"/>
            <a:ext cx="8717915" cy="48088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736725" y="1092495"/>
            <a:ext cx="8717280" cy="2660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572260" y="3951605"/>
            <a:ext cx="8776970" cy="20948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5450" y="608965"/>
            <a:ext cx="8656320" cy="58464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rcRect l="-109" t="4411"/>
          <a:stretch>
            <a:fillRect/>
          </a:stretch>
        </p:blipFill>
        <p:spPr>
          <a:xfrm>
            <a:off x="1463675" y="625475"/>
            <a:ext cx="9314815" cy="58350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41475" y="1847850"/>
            <a:ext cx="8908415" cy="3162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1955" y="2091690"/>
            <a:ext cx="8847455" cy="267462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572260" y="1759585"/>
            <a:ext cx="4660900" cy="30073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957070" y="664210"/>
            <a:ext cx="8276590" cy="5790565"/>
            <a:chOff x="2064" y="899"/>
            <a:chExt cx="14124" cy="10308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" y="899"/>
              <a:ext cx="13873" cy="1968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64" y="2867"/>
              <a:ext cx="14125" cy="8341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1957070" y="664210"/>
            <a:ext cx="8635365" cy="5791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31925" y="688975"/>
            <a:ext cx="9327515" cy="54794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8625" y="810895"/>
            <a:ext cx="8794115" cy="52355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68145" y="1824990"/>
            <a:ext cx="8855075" cy="32080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60525" y="2209800"/>
            <a:ext cx="8870315" cy="24384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883410" y="1684655"/>
            <a:ext cx="8647430" cy="3197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0995" y="1012825"/>
            <a:ext cx="8969375" cy="48317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610995" y="1012825"/>
            <a:ext cx="9172575" cy="4993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77745" y="1604010"/>
            <a:ext cx="7635875" cy="364998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080895" y="1236345"/>
            <a:ext cx="7999095" cy="42729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自定义</PresentationFormat>
  <Paragraphs>0</Paragraphs>
  <Slides>199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199</vt:i4>
      </vt:variant>
    </vt:vector>
  </HeadingPairs>
  <TitlesOfParts>
    <vt:vector size="201" baseType="lpstr">
      <vt:lpstr>Office 主题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2019-03-05T07:06:00Z</dcterms:created>
  <dcterms:modified xsi:type="dcterms:W3CDTF">2020-03-05T10:10:38Z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2052-11.1.0.9208</vt:lpwstr>
  </property>
</Properties>
</file>