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2.xml" ContentType="application/vnd.openxmlformats-officedocument.them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201" r:id="rId2"/>
    <p:sldId id="2188" r:id="rId3"/>
    <p:sldId id="2184" r:id="rId4"/>
    <p:sldId id="2189" r:id="rId5"/>
    <p:sldId id="2190" r:id="rId6"/>
    <p:sldId id="2185" r:id="rId7"/>
    <p:sldId id="2186" r:id="rId8"/>
    <p:sldId id="2187" r:id="rId9"/>
    <p:sldId id="2121" r:id="rId10"/>
    <p:sldId id="2191" r:id="rId11"/>
    <p:sldId id="2192" r:id="rId12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32" userDrawn="1">
          <p15:clr>
            <a:srgbClr val="A4A3A4"/>
          </p15:clr>
        </p15:guide>
        <p15:guide id="2" pos="37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0" clrIdx="0"/>
  <p:cmAuthor id="2" name="作者" initials="作" lastIdx="0" clrIdx="1"/>
  <p:cmAuthor id="3" name="lenovo" initials="l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2" d="100"/>
          <a:sy n="82" d="100"/>
        </p:scale>
        <p:origin x="691" y="53"/>
      </p:cViewPr>
      <p:guideLst>
        <p:guide orient="horz" pos="2432"/>
        <p:guide pos="376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2024/10/7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150" y="1122363"/>
            <a:ext cx="91449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150" y="3602038"/>
            <a:ext cx="91449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83" y="6356350"/>
            <a:ext cx="2743470" cy="365125"/>
          </a:xfrm>
        </p:spPr>
        <p:txBody>
          <a:bodyPr/>
          <a:lstStyle/>
          <a:p>
            <a:fld id="{AC1B7B3F-A56B-4310-A966-BD55D80449F1}" type="datetimeFigureOut">
              <a:rPr lang="zh-CN" altLang="en-US" smtClean="0"/>
              <a:t>2024/10/7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998" y="6356350"/>
            <a:ext cx="4115205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1448" y="6356350"/>
            <a:ext cx="2743470" cy="365125"/>
          </a:xfrm>
        </p:spPr>
        <p:txBody>
          <a:bodyPr/>
          <a:lstStyle/>
          <a:p>
            <a:fld id="{73127340-2293-49D2-96F1-6E7BF0C8FD9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83" y="6356350"/>
            <a:ext cx="2743470" cy="365125"/>
          </a:xfrm>
        </p:spPr>
        <p:txBody>
          <a:bodyPr/>
          <a:lstStyle/>
          <a:p>
            <a:fld id="{AC1B7B3F-A56B-4310-A966-BD55D80449F1}" type="datetimeFigureOut">
              <a:rPr lang="zh-CN" altLang="en-US" smtClean="0"/>
              <a:t>2024/10/7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998" y="6356350"/>
            <a:ext cx="4115205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1448" y="6356350"/>
            <a:ext cx="2743470" cy="365125"/>
          </a:xfrm>
        </p:spPr>
        <p:txBody>
          <a:bodyPr/>
          <a:lstStyle/>
          <a:p>
            <a:fld id="{73127340-2293-49D2-96F1-6E7BF0C8FD9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83" y="6356350"/>
            <a:ext cx="274347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2024/10/7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998" y="6356350"/>
            <a:ext cx="4115205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1448" y="6356350"/>
            <a:ext cx="274347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测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2024/10/7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13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5.xml"/><Relationship Id="rId17" Type="http://schemas.openxmlformats.org/officeDocument/2006/relationships/image" Target="file:///D:\qq&#25991;&#20214;\712321467\Image\C2C\Image2\%7b75232B38-A165-1FB7-499C-2E1C792CACB5%7d.png" TargetMode="Externa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svg"/><Relationship Id="rId10" Type="http://schemas.openxmlformats.org/officeDocument/2006/relationships/tags" Target="../tags/tag3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2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 flipV="1">
            <a:off x="617281" y="721269"/>
            <a:ext cx="11575920" cy="28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25" descr="图片1"/>
          <p:cNvPicPr>
            <a:picLocks noChangeAspect="1"/>
          </p:cNvPicPr>
          <p:nvPr userDrawn="1">
            <p:custDataLst>
              <p:tags r:id="rId9"/>
            </p:custDataLst>
          </p:nvPr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0" y="0"/>
            <a:ext cx="12190095" cy="6858000"/>
          </a:xfrm>
          <a:prstGeom prst="rect">
            <a:avLst/>
          </a:prstGeom>
        </p:spPr>
      </p:pic>
      <p:sp>
        <p:nvSpPr>
          <p:cNvPr id="4" name="矩形: 圆角 3"/>
          <p:cNvSpPr/>
          <p:nvPr userDrawn="1">
            <p:custDataLst>
              <p:tags r:id="rId10"/>
            </p:custDataLst>
          </p:nvPr>
        </p:nvSpPr>
        <p:spPr>
          <a:xfrm>
            <a:off x="218440" y="184785"/>
            <a:ext cx="11774805" cy="6495415"/>
          </a:xfrm>
          <a:prstGeom prst="roundRect">
            <a:avLst>
              <a:gd name="adj" fmla="val 2577"/>
            </a:avLst>
          </a:prstGeom>
          <a:solidFill>
            <a:schemeClr val="bg1"/>
          </a:solidFill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0" y="0"/>
            <a:ext cx="12190730" cy="6858000"/>
            <a:chOff x="0" y="0"/>
            <a:chExt cx="12192635" cy="6858000"/>
          </a:xfrm>
        </p:grpSpPr>
        <p:grpSp>
          <p:nvGrpSpPr>
            <p:cNvPr id="3" name="组合 2"/>
            <p:cNvGrpSpPr/>
            <p:nvPr/>
          </p:nvGrpSpPr>
          <p:grpSpPr>
            <a:xfrm>
              <a:off x="0" y="0"/>
              <a:ext cx="12192635" cy="6858000"/>
              <a:chOff x="0" y="0"/>
              <a:chExt cx="12192635" cy="6858000"/>
            </a:xfrm>
          </p:grpSpPr>
          <p:sp>
            <p:nvSpPr>
              <p:cNvPr id="5" name="矩形 4"/>
              <p:cNvSpPr/>
              <p:nvPr>
                <p:custDataLst>
                  <p:tags r:id="rId12"/>
                </p:custDataLst>
              </p:nvPr>
            </p:nvSpPr>
            <p:spPr>
              <a:xfrm>
                <a:off x="0" y="0"/>
                <a:ext cx="12192635" cy="6858000"/>
              </a:xfrm>
              <a:prstGeom prst="rect">
                <a:avLst/>
              </a:prstGeom>
              <a:solidFill>
                <a:srgbClr val="9CE5F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7" name="图片 25" descr="图片1"/>
              <p:cNvPicPr>
                <a:picLocks noChangeAspect="1"/>
              </p:cNvPicPr>
              <p:nvPr>
                <p:custDataLst>
                  <p:tags r:id="rId13"/>
                </p:custDataLst>
              </p:nvPr>
            </p:nvPicPr>
            <p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92000" cy="6858000"/>
              </a:xfrm>
              <a:prstGeom prst="rect">
                <a:avLst/>
              </a:prstGeom>
            </p:spPr>
          </p:pic>
        </p:grpSp>
        <p:sp>
          <p:nvSpPr>
            <p:cNvPr id="8" name="圆角矩形 77"/>
            <p:cNvSpPr/>
            <p:nvPr>
              <p:custDataLst>
                <p:tags r:id="rId11"/>
              </p:custDataLst>
            </p:nvPr>
          </p:nvSpPr>
          <p:spPr>
            <a:xfrm>
              <a:off x="80023" y="109220"/>
              <a:ext cx="12007821" cy="6666230"/>
            </a:xfrm>
            <a:prstGeom prst="roundRect">
              <a:avLst>
                <a:gd name="adj" fmla="val 6612"/>
              </a:avLst>
            </a:prstGeom>
            <a:solidFill>
              <a:schemeClr val="bg1"/>
            </a:solidFill>
            <a:ln w="50800">
              <a:solidFill>
                <a:srgbClr val="3CA8F0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 CN Light" panose="020B0300000000000000" pitchFamily="34" charset="-122"/>
                <a:ea typeface="思源黑体 CN Light" panose="020B0300000000000000" pitchFamily="34" charset="-122"/>
                <a:cs typeface="思源黑体 CN Light" panose="020B0300000000000000" pitchFamily="34" charset="-122"/>
              </a:endParaRPr>
            </a:p>
          </p:txBody>
        </p:sp>
      </p:grpSp>
      <p:pic>
        <p:nvPicPr>
          <p:cNvPr id="11" name="图片 1073743875" descr="学科网 zxxk.com"/>
          <p:cNvPicPr>
            <a:picLocks noChangeAspect="1"/>
          </p:cNvPicPr>
          <p:nvPr/>
        </p:nvPicPr>
        <p:blipFill>
          <a:blip r:embed="rId16" r:link="rId17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14.xml"/><Relationship Id="rId13" Type="http://schemas.openxmlformats.org/officeDocument/2006/relationships/tags" Target="../tags/tag19.xml"/><Relationship Id="rId18" Type="http://schemas.openxmlformats.org/officeDocument/2006/relationships/image" Target="../media/image1.png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12" Type="http://schemas.openxmlformats.org/officeDocument/2006/relationships/tags" Target="../tags/tag18.xml"/><Relationship Id="rId17" Type="http://schemas.openxmlformats.org/officeDocument/2006/relationships/slideLayout" Target="../slideLayouts/slideLayout1.xml"/><Relationship Id="rId2" Type="http://schemas.openxmlformats.org/officeDocument/2006/relationships/tags" Target="../tags/tag8.xml"/><Relationship Id="rId16" Type="http://schemas.openxmlformats.org/officeDocument/2006/relationships/tags" Target="../tags/tag22.xml"/><Relationship Id="rId20" Type="http://schemas.openxmlformats.org/officeDocument/2006/relationships/image" Target="../media/image4.png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1" Type="http://schemas.openxmlformats.org/officeDocument/2006/relationships/tags" Target="../tags/tag17.xml"/><Relationship Id="rId5" Type="http://schemas.openxmlformats.org/officeDocument/2006/relationships/tags" Target="../tags/tag11.xml"/><Relationship Id="rId15" Type="http://schemas.openxmlformats.org/officeDocument/2006/relationships/tags" Target="../tags/tag21.xml"/><Relationship Id="rId10" Type="http://schemas.openxmlformats.org/officeDocument/2006/relationships/tags" Target="../tags/tag16.xml"/><Relationship Id="rId19" Type="http://schemas.openxmlformats.org/officeDocument/2006/relationships/image" Target="../media/image2.svg"/><Relationship Id="rId4" Type="http://schemas.openxmlformats.org/officeDocument/2006/relationships/tags" Target="../tags/tag10.xml"/><Relationship Id="rId9" Type="http://schemas.openxmlformats.org/officeDocument/2006/relationships/tags" Target="../tags/tag15.xml"/><Relationship Id="rId14" Type="http://schemas.openxmlformats.org/officeDocument/2006/relationships/tags" Target="../tags/tag2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165.xml"/><Relationship Id="rId2" Type="http://schemas.openxmlformats.org/officeDocument/2006/relationships/tags" Target="../tags/tag164.xml"/><Relationship Id="rId1" Type="http://schemas.openxmlformats.org/officeDocument/2006/relationships/tags" Target="../tags/tag163.xml"/><Relationship Id="rId4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73.xml"/><Relationship Id="rId13" Type="http://schemas.openxmlformats.org/officeDocument/2006/relationships/tags" Target="../tags/tag178.xml"/><Relationship Id="rId18" Type="http://schemas.openxmlformats.org/officeDocument/2006/relationships/tags" Target="../tags/tag183.xml"/><Relationship Id="rId26" Type="http://schemas.openxmlformats.org/officeDocument/2006/relationships/tags" Target="../tags/tag191.xml"/><Relationship Id="rId3" Type="http://schemas.openxmlformats.org/officeDocument/2006/relationships/tags" Target="../tags/tag168.xml"/><Relationship Id="rId21" Type="http://schemas.openxmlformats.org/officeDocument/2006/relationships/tags" Target="../tags/tag186.xml"/><Relationship Id="rId7" Type="http://schemas.openxmlformats.org/officeDocument/2006/relationships/tags" Target="../tags/tag172.xml"/><Relationship Id="rId12" Type="http://schemas.openxmlformats.org/officeDocument/2006/relationships/tags" Target="../tags/tag177.xml"/><Relationship Id="rId17" Type="http://schemas.openxmlformats.org/officeDocument/2006/relationships/tags" Target="../tags/tag182.xml"/><Relationship Id="rId25" Type="http://schemas.openxmlformats.org/officeDocument/2006/relationships/tags" Target="../tags/tag190.xml"/><Relationship Id="rId2" Type="http://schemas.openxmlformats.org/officeDocument/2006/relationships/tags" Target="../tags/tag167.xml"/><Relationship Id="rId16" Type="http://schemas.openxmlformats.org/officeDocument/2006/relationships/tags" Target="../tags/tag181.xml"/><Relationship Id="rId20" Type="http://schemas.openxmlformats.org/officeDocument/2006/relationships/tags" Target="../tags/tag185.xml"/><Relationship Id="rId1" Type="http://schemas.openxmlformats.org/officeDocument/2006/relationships/tags" Target="../tags/tag166.xml"/><Relationship Id="rId6" Type="http://schemas.openxmlformats.org/officeDocument/2006/relationships/tags" Target="../tags/tag171.xml"/><Relationship Id="rId11" Type="http://schemas.openxmlformats.org/officeDocument/2006/relationships/tags" Target="../tags/tag176.xml"/><Relationship Id="rId24" Type="http://schemas.openxmlformats.org/officeDocument/2006/relationships/tags" Target="../tags/tag189.xml"/><Relationship Id="rId5" Type="http://schemas.openxmlformats.org/officeDocument/2006/relationships/tags" Target="../tags/tag170.xml"/><Relationship Id="rId15" Type="http://schemas.openxmlformats.org/officeDocument/2006/relationships/tags" Target="../tags/tag180.xml"/><Relationship Id="rId23" Type="http://schemas.openxmlformats.org/officeDocument/2006/relationships/tags" Target="../tags/tag188.xml"/><Relationship Id="rId28" Type="http://schemas.openxmlformats.org/officeDocument/2006/relationships/slideLayout" Target="../slideLayouts/slideLayout7.xml"/><Relationship Id="rId10" Type="http://schemas.openxmlformats.org/officeDocument/2006/relationships/tags" Target="../tags/tag175.xml"/><Relationship Id="rId19" Type="http://schemas.openxmlformats.org/officeDocument/2006/relationships/tags" Target="../tags/tag184.xml"/><Relationship Id="rId4" Type="http://schemas.openxmlformats.org/officeDocument/2006/relationships/tags" Target="../tags/tag169.xml"/><Relationship Id="rId9" Type="http://schemas.openxmlformats.org/officeDocument/2006/relationships/tags" Target="../tags/tag174.xml"/><Relationship Id="rId14" Type="http://schemas.openxmlformats.org/officeDocument/2006/relationships/tags" Target="../tags/tag179.xml"/><Relationship Id="rId22" Type="http://schemas.openxmlformats.org/officeDocument/2006/relationships/tags" Target="../tags/tag187.xml"/><Relationship Id="rId27" Type="http://schemas.openxmlformats.org/officeDocument/2006/relationships/tags" Target="../tags/tag19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31.xml"/><Relationship Id="rId3" Type="http://schemas.openxmlformats.org/officeDocument/2006/relationships/tags" Target="../tags/tag26.xml"/><Relationship Id="rId7" Type="http://schemas.openxmlformats.org/officeDocument/2006/relationships/tags" Target="../tags/tag30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10" Type="http://schemas.openxmlformats.org/officeDocument/2006/relationships/image" Target="../media/image6.gif"/><Relationship Id="rId4" Type="http://schemas.openxmlformats.org/officeDocument/2006/relationships/tags" Target="../tags/tag27.xml"/><Relationship Id="rId9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34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tags" Target="../tags/tag37.xml"/><Relationship Id="rId5" Type="http://schemas.openxmlformats.org/officeDocument/2006/relationships/tags" Target="../tags/tag36.xml"/><Relationship Id="rId4" Type="http://schemas.openxmlformats.org/officeDocument/2006/relationships/tags" Target="../tags/tag35.xml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45.xml"/><Relationship Id="rId3" Type="http://schemas.openxmlformats.org/officeDocument/2006/relationships/tags" Target="../tags/tag40.xml"/><Relationship Id="rId7" Type="http://schemas.openxmlformats.org/officeDocument/2006/relationships/tags" Target="../tags/tag44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5" Type="http://schemas.openxmlformats.org/officeDocument/2006/relationships/tags" Target="../tags/tag42.xml"/><Relationship Id="rId10" Type="http://schemas.openxmlformats.org/officeDocument/2006/relationships/image" Target="../media/image6.gif"/><Relationship Id="rId4" Type="http://schemas.openxmlformats.org/officeDocument/2006/relationships/tags" Target="../tags/tag41.xml"/><Relationship Id="rId9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tags" Target="../tags/tag71.xml"/><Relationship Id="rId21" Type="http://schemas.openxmlformats.org/officeDocument/2006/relationships/tags" Target="../tags/tag66.xml"/><Relationship Id="rId34" Type="http://schemas.openxmlformats.org/officeDocument/2006/relationships/tags" Target="../tags/tag79.xml"/><Relationship Id="rId42" Type="http://schemas.openxmlformats.org/officeDocument/2006/relationships/tags" Target="../tags/tag87.xml"/><Relationship Id="rId47" Type="http://schemas.openxmlformats.org/officeDocument/2006/relationships/tags" Target="../tags/tag92.xml"/><Relationship Id="rId50" Type="http://schemas.openxmlformats.org/officeDocument/2006/relationships/tags" Target="../tags/tag95.xml"/><Relationship Id="rId55" Type="http://schemas.openxmlformats.org/officeDocument/2006/relationships/tags" Target="../tags/tag100.xml"/><Relationship Id="rId63" Type="http://schemas.openxmlformats.org/officeDocument/2006/relationships/tags" Target="../tags/tag108.xml"/><Relationship Id="rId7" Type="http://schemas.openxmlformats.org/officeDocument/2006/relationships/tags" Target="../tags/tag52.xml"/><Relationship Id="rId2" Type="http://schemas.openxmlformats.org/officeDocument/2006/relationships/tags" Target="../tags/tag47.xml"/><Relationship Id="rId16" Type="http://schemas.openxmlformats.org/officeDocument/2006/relationships/tags" Target="../tags/tag61.xml"/><Relationship Id="rId29" Type="http://schemas.openxmlformats.org/officeDocument/2006/relationships/tags" Target="../tags/tag74.xml"/><Relationship Id="rId11" Type="http://schemas.openxmlformats.org/officeDocument/2006/relationships/tags" Target="../tags/tag56.xml"/><Relationship Id="rId24" Type="http://schemas.openxmlformats.org/officeDocument/2006/relationships/tags" Target="../tags/tag69.xml"/><Relationship Id="rId32" Type="http://schemas.openxmlformats.org/officeDocument/2006/relationships/tags" Target="../tags/tag77.xml"/><Relationship Id="rId37" Type="http://schemas.openxmlformats.org/officeDocument/2006/relationships/tags" Target="../tags/tag82.xml"/><Relationship Id="rId40" Type="http://schemas.openxmlformats.org/officeDocument/2006/relationships/tags" Target="../tags/tag85.xml"/><Relationship Id="rId45" Type="http://schemas.openxmlformats.org/officeDocument/2006/relationships/tags" Target="../tags/tag90.xml"/><Relationship Id="rId53" Type="http://schemas.openxmlformats.org/officeDocument/2006/relationships/tags" Target="../tags/tag98.xml"/><Relationship Id="rId58" Type="http://schemas.openxmlformats.org/officeDocument/2006/relationships/tags" Target="../tags/tag103.xml"/><Relationship Id="rId66" Type="http://schemas.openxmlformats.org/officeDocument/2006/relationships/slideLayout" Target="../slideLayouts/slideLayout7.xml"/><Relationship Id="rId5" Type="http://schemas.openxmlformats.org/officeDocument/2006/relationships/tags" Target="../tags/tag50.xml"/><Relationship Id="rId61" Type="http://schemas.openxmlformats.org/officeDocument/2006/relationships/tags" Target="../tags/tag106.xml"/><Relationship Id="rId19" Type="http://schemas.openxmlformats.org/officeDocument/2006/relationships/tags" Target="../tags/tag64.xml"/><Relationship Id="rId14" Type="http://schemas.openxmlformats.org/officeDocument/2006/relationships/tags" Target="../tags/tag59.xml"/><Relationship Id="rId22" Type="http://schemas.openxmlformats.org/officeDocument/2006/relationships/tags" Target="../tags/tag67.xml"/><Relationship Id="rId27" Type="http://schemas.openxmlformats.org/officeDocument/2006/relationships/tags" Target="../tags/tag72.xml"/><Relationship Id="rId30" Type="http://schemas.openxmlformats.org/officeDocument/2006/relationships/tags" Target="../tags/tag75.xml"/><Relationship Id="rId35" Type="http://schemas.openxmlformats.org/officeDocument/2006/relationships/tags" Target="../tags/tag80.xml"/><Relationship Id="rId43" Type="http://schemas.openxmlformats.org/officeDocument/2006/relationships/tags" Target="../tags/tag88.xml"/><Relationship Id="rId48" Type="http://schemas.openxmlformats.org/officeDocument/2006/relationships/tags" Target="../tags/tag93.xml"/><Relationship Id="rId56" Type="http://schemas.openxmlformats.org/officeDocument/2006/relationships/tags" Target="../tags/tag101.xml"/><Relationship Id="rId64" Type="http://schemas.openxmlformats.org/officeDocument/2006/relationships/tags" Target="../tags/tag109.xml"/><Relationship Id="rId8" Type="http://schemas.openxmlformats.org/officeDocument/2006/relationships/tags" Target="../tags/tag53.xml"/><Relationship Id="rId51" Type="http://schemas.openxmlformats.org/officeDocument/2006/relationships/tags" Target="../tags/tag96.xml"/><Relationship Id="rId3" Type="http://schemas.openxmlformats.org/officeDocument/2006/relationships/tags" Target="../tags/tag48.xml"/><Relationship Id="rId12" Type="http://schemas.openxmlformats.org/officeDocument/2006/relationships/tags" Target="../tags/tag57.xml"/><Relationship Id="rId17" Type="http://schemas.openxmlformats.org/officeDocument/2006/relationships/tags" Target="../tags/tag62.xml"/><Relationship Id="rId25" Type="http://schemas.openxmlformats.org/officeDocument/2006/relationships/tags" Target="../tags/tag70.xml"/><Relationship Id="rId33" Type="http://schemas.openxmlformats.org/officeDocument/2006/relationships/tags" Target="../tags/tag78.xml"/><Relationship Id="rId38" Type="http://schemas.openxmlformats.org/officeDocument/2006/relationships/tags" Target="../tags/tag83.xml"/><Relationship Id="rId46" Type="http://schemas.openxmlformats.org/officeDocument/2006/relationships/tags" Target="../tags/tag91.xml"/><Relationship Id="rId59" Type="http://schemas.openxmlformats.org/officeDocument/2006/relationships/tags" Target="../tags/tag104.xml"/><Relationship Id="rId20" Type="http://schemas.openxmlformats.org/officeDocument/2006/relationships/tags" Target="../tags/tag65.xml"/><Relationship Id="rId41" Type="http://schemas.openxmlformats.org/officeDocument/2006/relationships/tags" Target="../tags/tag86.xml"/><Relationship Id="rId54" Type="http://schemas.openxmlformats.org/officeDocument/2006/relationships/tags" Target="../tags/tag99.xml"/><Relationship Id="rId62" Type="http://schemas.openxmlformats.org/officeDocument/2006/relationships/tags" Target="../tags/tag10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15" Type="http://schemas.openxmlformats.org/officeDocument/2006/relationships/tags" Target="../tags/tag60.xml"/><Relationship Id="rId23" Type="http://schemas.openxmlformats.org/officeDocument/2006/relationships/tags" Target="../tags/tag68.xml"/><Relationship Id="rId28" Type="http://schemas.openxmlformats.org/officeDocument/2006/relationships/tags" Target="../tags/tag73.xml"/><Relationship Id="rId36" Type="http://schemas.openxmlformats.org/officeDocument/2006/relationships/tags" Target="../tags/tag81.xml"/><Relationship Id="rId49" Type="http://schemas.openxmlformats.org/officeDocument/2006/relationships/tags" Target="../tags/tag94.xml"/><Relationship Id="rId57" Type="http://schemas.openxmlformats.org/officeDocument/2006/relationships/tags" Target="../tags/tag102.xml"/><Relationship Id="rId10" Type="http://schemas.openxmlformats.org/officeDocument/2006/relationships/tags" Target="../tags/tag55.xml"/><Relationship Id="rId31" Type="http://schemas.openxmlformats.org/officeDocument/2006/relationships/tags" Target="../tags/tag76.xml"/><Relationship Id="rId44" Type="http://schemas.openxmlformats.org/officeDocument/2006/relationships/tags" Target="../tags/tag89.xml"/><Relationship Id="rId52" Type="http://schemas.openxmlformats.org/officeDocument/2006/relationships/tags" Target="../tags/tag97.xml"/><Relationship Id="rId60" Type="http://schemas.openxmlformats.org/officeDocument/2006/relationships/tags" Target="../tags/tag105.xml"/><Relationship Id="rId65" Type="http://schemas.openxmlformats.org/officeDocument/2006/relationships/tags" Target="../tags/tag110.xml"/><Relationship Id="rId4" Type="http://schemas.openxmlformats.org/officeDocument/2006/relationships/tags" Target="../tags/tag49.xml"/><Relationship Id="rId9" Type="http://schemas.openxmlformats.org/officeDocument/2006/relationships/tags" Target="../tags/tag54.xml"/><Relationship Id="rId13" Type="http://schemas.openxmlformats.org/officeDocument/2006/relationships/tags" Target="../tags/tag58.xml"/><Relationship Id="rId18" Type="http://schemas.openxmlformats.org/officeDocument/2006/relationships/tags" Target="../tags/tag63.xml"/><Relationship Id="rId39" Type="http://schemas.openxmlformats.org/officeDocument/2006/relationships/tags" Target="../tags/tag84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tags" Target="../tags/tag123.xml"/><Relationship Id="rId18" Type="http://schemas.openxmlformats.org/officeDocument/2006/relationships/tags" Target="../tags/tag128.xml"/><Relationship Id="rId26" Type="http://schemas.openxmlformats.org/officeDocument/2006/relationships/tags" Target="../tags/tag136.xml"/><Relationship Id="rId21" Type="http://schemas.openxmlformats.org/officeDocument/2006/relationships/tags" Target="../tags/tag131.xml"/><Relationship Id="rId34" Type="http://schemas.openxmlformats.org/officeDocument/2006/relationships/tags" Target="../tags/tag144.xml"/><Relationship Id="rId7" Type="http://schemas.openxmlformats.org/officeDocument/2006/relationships/tags" Target="../tags/tag117.xml"/><Relationship Id="rId12" Type="http://schemas.openxmlformats.org/officeDocument/2006/relationships/tags" Target="../tags/tag122.xml"/><Relationship Id="rId17" Type="http://schemas.openxmlformats.org/officeDocument/2006/relationships/tags" Target="../tags/tag127.xml"/><Relationship Id="rId25" Type="http://schemas.openxmlformats.org/officeDocument/2006/relationships/tags" Target="../tags/tag135.xml"/><Relationship Id="rId33" Type="http://schemas.openxmlformats.org/officeDocument/2006/relationships/tags" Target="../tags/tag143.xml"/><Relationship Id="rId2" Type="http://schemas.openxmlformats.org/officeDocument/2006/relationships/tags" Target="../tags/tag112.xml"/><Relationship Id="rId16" Type="http://schemas.openxmlformats.org/officeDocument/2006/relationships/tags" Target="../tags/tag126.xml"/><Relationship Id="rId20" Type="http://schemas.openxmlformats.org/officeDocument/2006/relationships/tags" Target="../tags/tag130.xml"/><Relationship Id="rId29" Type="http://schemas.openxmlformats.org/officeDocument/2006/relationships/tags" Target="../tags/tag139.xml"/><Relationship Id="rId1" Type="http://schemas.openxmlformats.org/officeDocument/2006/relationships/tags" Target="../tags/tag111.xml"/><Relationship Id="rId6" Type="http://schemas.openxmlformats.org/officeDocument/2006/relationships/tags" Target="../tags/tag116.xml"/><Relationship Id="rId11" Type="http://schemas.openxmlformats.org/officeDocument/2006/relationships/tags" Target="../tags/tag121.xml"/><Relationship Id="rId24" Type="http://schemas.openxmlformats.org/officeDocument/2006/relationships/tags" Target="../tags/tag134.xml"/><Relationship Id="rId32" Type="http://schemas.openxmlformats.org/officeDocument/2006/relationships/tags" Target="../tags/tag142.xml"/><Relationship Id="rId37" Type="http://schemas.openxmlformats.org/officeDocument/2006/relationships/image" Target="../media/image10.svg"/><Relationship Id="rId5" Type="http://schemas.openxmlformats.org/officeDocument/2006/relationships/tags" Target="../tags/tag115.xml"/><Relationship Id="rId15" Type="http://schemas.openxmlformats.org/officeDocument/2006/relationships/tags" Target="../tags/tag125.xml"/><Relationship Id="rId23" Type="http://schemas.openxmlformats.org/officeDocument/2006/relationships/tags" Target="../tags/tag133.xml"/><Relationship Id="rId28" Type="http://schemas.openxmlformats.org/officeDocument/2006/relationships/tags" Target="../tags/tag138.xml"/><Relationship Id="rId36" Type="http://schemas.openxmlformats.org/officeDocument/2006/relationships/image" Target="../media/image9.png"/><Relationship Id="rId10" Type="http://schemas.openxmlformats.org/officeDocument/2006/relationships/tags" Target="../tags/tag120.xml"/><Relationship Id="rId19" Type="http://schemas.openxmlformats.org/officeDocument/2006/relationships/tags" Target="../tags/tag129.xml"/><Relationship Id="rId31" Type="http://schemas.openxmlformats.org/officeDocument/2006/relationships/tags" Target="../tags/tag141.xml"/><Relationship Id="rId4" Type="http://schemas.openxmlformats.org/officeDocument/2006/relationships/tags" Target="../tags/tag114.xml"/><Relationship Id="rId9" Type="http://schemas.openxmlformats.org/officeDocument/2006/relationships/tags" Target="../tags/tag119.xml"/><Relationship Id="rId14" Type="http://schemas.openxmlformats.org/officeDocument/2006/relationships/tags" Target="../tags/tag124.xml"/><Relationship Id="rId22" Type="http://schemas.openxmlformats.org/officeDocument/2006/relationships/tags" Target="../tags/tag132.xml"/><Relationship Id="rId27" Type="http://schemas.openxmlformats.org/officeDocument/2006/relationships/tags" Target="../tags/tag137.xml"/><Relationship Id="rId30" Type="http://schemas.openxmlformats.org/officeDocument/2006/relationships/tags" Target="../tags/tag140.xml"/><Relationship Id="rId35" Type="http://schemas.openxmlformats.org/officeDocument/2006/relationships/slideLayout" Target="../slideLayouts/slideLayout7.xml"/><Relationship Id="rId8" Type="http://schemas.openxmlformats.org/officeDocument/2006/relationships/tags" Target="../tags/tag118.xml"/><Relationship Id="rId3" Type="http://schemas.openxmlformats.org/officeDocument/2006/relationships/tags" Target="../tags/tag1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tags" Target="../tags/tag147.xml"/><Relationship Id="rId7" Type="http://schemas.openxmlformats.org/officeDocument/2006/relationships/image" Target="../media/image11.jpeg"/><Relationship Id="rId2" Type="http://schemas.openxmlformats.org/officeDocument/2006/relationships/tags" Target="../tags/tag146.xml"/><Relationship Id="rId1" Type="http://schemas.openxmlformats.org/officeDocument/2006/relationships/tags" Target="../tags/tag145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49.xml"/><Relationship Id="rId4" Type="http://schemas.openxmlformats.org/officeDocument/2006/relationships/tags" Target="../tags/tag14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57.xml"/><Relationship Id="rId13" Type="http://schemas.openxmlformats.org/officeDocument/2006/relationships/tags" Target="../tags/tag162.xml"/><Relationship Id="rId3" Type="http://schemas.openxmlformats.org/officeDocument/2006/relationships/tags" Target="../tags/tag152.xml"/><Relationship Id="rId7" Type="http://schemas.openxmlformats.org/officeDocument/2006/relationships/tags" Target="../tags/tag156.xml"/><Relationship Id="rId12" Type="http://schemas.openxmlformats.org/officeDocument/2006/relationships/tags" Target="../tags/tag161.xml"/><Relationship Id="rId2" Type="http://schemas.openxmlformats.org/officeDocument/2006/relationships/tags" Target="../tags/tag151.xml"/><Relationship Id="rId1" Type="http://schemas.openxmlformats.org/officeDocument/2006/relationships/tags" Target="../tags/tag150.xml"/><Relationship Id="rId6" Type="http://schemas.openxmlformats.org/officeDocument/2006/relationships/tags" Target="../tags/tag155.xml"/><Relationship Id="rId11" Type="http://schemas.openxmlformats.org/officeDocument/2006/relationships/tags" Target="../tags/tag160.xml"/><Relationship Id="rId5" Type="http://schemas.openxmlformats.org/officeDocument/2006/relationships/tags" Target="../tags/tag154.xml"/><Relationship Id="rId10" Type="http://schemas.openxmlformats.org/officeDocument/2006/relationships/tags" Target="../tags/tag159.xml"/><Relationship Id="rId4" Type="http://schemas.openxmlformats.org/officeDocument/2006/relationships/tags" Target="../tags/tag153.xml"/><Relationship Id="rId9" Type="http://schemas.openxmlformats.org/officeDocument/2006/relationships/tags" Target="../tags/tag158.xml"/><Relationship Id="rId14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953" y="536"/>
            <a:ext cx="12190730" cy="6856928"/>
          </a:xfrm>
          <a:prstGeom prst="rect">
            <a:avLst/>
          </a:prstGeom>
          <a:solidFill>
            <a:srgbClr val="9CE5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8" name="图片 2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953" y="536"/>
            <a:ext cx="12190095" cy="6856928"/>
          </a:xfrm>
          <a:prstGeom prst="rect">
            <a:avLst/>
          </a:prstGeom>
        </p:spPr>
      </p:pic>
      <p:sp>
        <p:nvSpPr>
          <p:cNvPr id="43" name="五角星 88"/>
          <p:cNvSpPr/>
          <p:nvPr/>
        </p:nvSpPr>
        <p:spPr>
          <a:xfrm rot="1920000">
            <a:off x="10408292" y="595867"/>
            <a:ext cx="782833" cy="782833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03898" y="476250"/>
            <a:ext cx="10675620" cy="5942965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953" y="536"/>
            <a:ext cx="12189460" cy="2549762"/>
            <a:chOff x="0" y="0"/>
            <a:chExt cx="19199" cy="4016"/>
          </a:xfrm>
        </p:grpSpPr>
        <p:grpSp>
          <p:nvGrpSpPr>
            <p:cNvPr id="4" name="组合 3"/>
            <p:cNvGrpSpPr/>
            <p:nvPr/>
          </p:nvGrpSpPr>
          <p:grpSpPr>
            <a:xfrm>
              <a:off x="14531" y="0"/>
              <a:ext cx="4669" cy="4017"/>
              <a:chOff x="14792" y="0"/>
              <a:chExt cx="4408" cy="3792"/>
            </a:xfrm>
          </p:grpSpPr>
          <p:grpSp>
            <p:nvGrpSpPr>
              <p:cNvPr id="10" name="组合 9"/>
              <p:cNvGrpSpPr/>
              <p:nvPr/>
            </p:nvGrpSpPr>
            <p:grpSpPr>
              <a:xfrm>
                <a:off x="14792" y="0"/>
                <a:ext cx="4408" cy="3792"/>
                <a:chOff x="14792" y="0"/>
                <a:chExt cx="4408" cy="3792"/>
              </a:xfrm>
            </p:grpSpPr>
            <p:sp>
              <p:nvSpPr>
                <p:cNvPr id="12" name="Google Shape;9;p2"/>
                <p:cNvSpPr/>
                <p:nvPr>
                  <p:custDataLst>
                    <p:tags r:id="rId15"/>
                  </p:custDataLst>
                </p:nvPr>
              </p:nvSpPr>
              <p:spPr>
                <a:xfrm rot="10800000" flipV="1">
                  <a:off x="14792" y="0"/>
                  <a:ext cx="4408" cy="37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451" h="60603" extrusionOk="0">
                      <a:moveTo>
                        <a:pt x="227" y="0"/>
                      </a:moveTo>
                      <a:lnTo>
                        <a:pt x="1" y="60222"/>
                      </a:lnTo>
                      <a:cubicBezTo>
                        <a:pt x="592" y="60484"/>
                        <a:pt x="1209" y="60603"/>
                        <a:pt x="1830" y="60603"/>
                      </a:cubicBezTo>
                      <a:cubicBezTo>
                        <a:pt x="3974" y="60603"/>
                        <a:pt x="6155" y="59182"/>
                        <a:pt x="7383" y="57317"/>
                      </a:cubicBezTo>
                      <a:cubicBezTo>
                        <a:pt x="8966" y="54912"/>
                        <a:pt x="9407" y="51959"/>
                        <a:pt x="10026" y="49149"/>
                      </a:cubicBezTo>
                      <a:cubicBezTo>
                        <a:pt x="10645" y="46339"/>
                        <a:pt x="11597" y="43398"/>
                        <a:pt x="13836" y="41588"/>
                      </a:cubicBezTo>
                      <a:cubicBezTo>
                        <a:pt x="18253" y="38040"/>
                        <a:pt x="25694" y="40350"/>
                        <a:pt x="29671" y="36314"/>
                      </a:cubicBezTo>
                      <a:cubicBezTo>
                        <a:pt x="32148" y="33802"/>
                        <a:pt x="32219" y="29837"/>
                        <a:pt x="33684" y="26634"/>
                      </a:cubicBezTo>
                      <a:cubicBezTo>
                        <a:pt x="35898" y="21753"/>
                        <a:pt x="41173" y="19026"/>
                        <a:pt x="46316" y="17526"/>
                      </a:cubicBezTo>
                      <a:cubicBezTo>
                        <a:pt x="51460" y="16026"/>
                        <a:pt x="56913" y="15347"/>
                        <a:pt x="61663" y="12883"/>
                      </a:cubicBezTo>
                      <a:cubicBezTo>
                        <a:pt x="66414" y="10406"/>
                        <a:pt x="70450" y="5394"/>
                        <a:pt x="69593" y="107"/>
                      </a:cubicBezTo>
                      <a:lnTo>
                        <a:pt x="227" y="0"/>
                      </a:lnTo>
                      <a:close/>
                    </a:path>
                  </a:pathLst>
                </a:custGeom>
                <a:solidFill>
                  <a:srgbClr val="3CA8F0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spcFirstLastPara="1" wrap="square" lIns="91410" tIns="91410" rIns="91410" bIns="91410" anchor="ctr" anchorCtr="0">
                  <a:noAutofit/>
                </a:bodyPr>
                <a:lstStyle/>
                <a:p>
                  <a:pPr marL="0" lvl="0" indent="0" algn="l" rtl="0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" name="Google Shape;9;p2"/>
                <p:cNvSpPr/>
                <p:nvPr>
                  <p:custDataLst>
                    <p:tags r:id="rId16"/>
                  </p:custDataLst>
                </p:nvPr>
              </p:nvSpPr>
              <p:spPr>
                <a:xfrm rot="10800000" flipV="1">
                  <a:off x="15719" y="0"/>
                  <a:ext cx="3481" cy="29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451" h="60603" extrusionOk="0">
                      <a:moveTo>
                        <a:pt x="227" y="0"/>
                      </a:moveTo>
                      <a:lnTo>
                        <a:pt x="1" y="60222"/>
                      </a:lnTo>
                      <a:cubicBezTo>
                        <a:pt x="592" y="60484"/>
                        <a:pt x="1209" y="60603"/>
                        <a:pt x="1830" y="60603"/>
                      </a:cubicBezTo>
                      <a:cubicBezTo>
                        <a:pt x="3974" y="60603"/>
                        <a:pt x="6155" y="59182"/>
                        <a:pt x="7383" y="57317"/>
                      </a:cubicBezTo>
                      <a:cubicBezTo>
                        <a:pt x="8966" y="54912"/>
                        <a:pt x="9407" y="51959"/>
                        <a:pt x="10026" y="49149"/>
                      </a:cubicBezTo>
                      <a:cubicBezTo>
                        <a:pt x="10645" y="46339"/>
                        <a:pt x="11597" y="43398"/>
                        <a:pt x="13836" y="41588"/>
                      </a:cubicBezTo>
                      <a:cubicBezTo>
                        <a:pt x="18253" y="38040"/>
                        <a:pt x="25694" y="40350"/>
                        <a:pt x="29671" y="36314"/>
                      </a:cubicBezTo>
                      <a:cubicBezTo>
                        <a:pt x="32148" y="33802"/>
                        <a:pt x="32219" y="29837"/>
                        <a:pt x="33684" y="26634"/>
                      </a:cubicBezTo>
                      <a:cubicBezTo>
                        <a:pt x="35898" y="21753"/>
                        <a:pt x="41173" y="19026"/>
                        <a:pt x="46316" y="17526"/>
                      </a:cubicBezTo>
                      <a:cubicBezTo>
                        <a:pt x="51460" y="16026"/>
                        <a:pt x="56913" y="15347"/>
                        <a:pt x="61663" y="12883"/>
                      </a:cubicBezTo>
                      <a:cubicBezTo>
                        <a:pt x="66414" y="10406"/>
                        <a:pt x="70450" y="5394"/>
                        <a:pt x="69593" y="107"/>
                      </a:cubicBezTo>
                      <a:lnTo>
                        <a:pt x="227" y="0"/>
                      </a:lnTo>
                      <a:close/>
                    </a:path>
                  </a:pathLst>
                </a:custGeom>
                <a:solidFill>
                  <a:srgbClr val="A3E9FE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spcFirstLastPara="1" wrap="square" lIns="91410" tIns="91410" rIns="91410" bIns="91410" anchor="ctr" anchorCtr="0">
                  <a:noAutofit/>
                </a:bodyPr>
                <a:lstStyle/>
                <a:p>
                  <a:pPr marL="0" lvl="0" indent="0" algn="l" rtl="0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1" name="Google Shape;9;p2"/>
              <p:cNvSpPr/>
              <p:nvPr>
                <p:custDataLst>
                  <p:tags r:id="rId14"/>
                </p:custDataLst>
              </p:nvPr>
            </p:nvSpPr>
            <p:spPr>
              <a:xfrm rot="10800000" flipV="1">
                <a:off x="16336" y="0"/>
                <a:ext cx="2864" cy="2465"/>
              </a:xfrm>
              <a:custGeom>
                <a:avLst/>
                <a:gdLst/>
                <a:ahLst/>
                <a:cxnLst/>
                <a:rect l="l" t="t" r="r" b="b"/>
                <a:pathLst>
                  <a:path w="70451" h="60603" extrusionOk="0">
                    <a:moveTo>
                      <a:pt x="227" y="0"/>
                    </a:moveTo>
                    <a:lnTo>
                      <a:pt x="1" y="60222"/>
                    </a:lnTo>
                    <a:cubicBezTo>
                      <a:pt x="592" y="60484"/>
                      <a:pt x="1209" y="60603"/>
                      <a:pt x="1830" y="60603"/>
                    </a:cubicBezTo>
                    <a:cubicBezTo>
                      <a:pt x="3974" y="60603"/>
                      <a:pt x="6155" y="59182"/>
                      <a:pt x="7383" y="57317"/>
                    </a:cubicBezTo>
                    <a:cubicBezTo>
                      <a:pt x="8966" y="54912"/>
                      <a:pt x="9407" y="51959"/>
                      <a:pt x="10026" y="49149"/>
                    </a:cubicBezTo>
                    <a:cubicBezTo>
                      <a:pt x="10645" y="46339"/>
                      <a:pt x="11597" y="43398"/>
                      <a:pt x="13836" y="41588"/>
                    </a:cubicBezTo>
                    <a:cubicBezTo>
                      <a:pt x="18253" y="38040"/>
                      <a:pt x="25694" y="40350"/>
                      <a:pt x="29671" y="36314"/>
                    </a:cubicBezTo>
                    <a:cubicBezTo>
                      <a:pt x="32148" y="33802"/>
                      <a:pt x="32219" y="29837"/>
                      <a:pt x="33684" y="26634"/>
                    </a:cubicBezTo>
                    <a:cubicBezTo>
                      <a:pt x="35898" y="21753"/>
                      <a:pt x="41173" y="19026"/>
                      <a:pt x="46316" y="17526"/>
                    </a:cubicBezTo>
                    <a:cubicBezTo>
                      <a:pt x="51460" y="16026"/>
                      <a:pt x="56913" y="15347"/>
                      <a:pt x="61663" y="12883"/>
                    </a:cubicBezTo>
                    <a:cubicBezTo>
                      <a:pt x="66414" y="10406"/>
                      <a:pt x="70450" y="5394"/>
                      <a:pt x="69593" y="107"/>
                    </a:cubicBezTo>
                    <a:lnTo>
                      <a:pt x="227" y="0"/>
                    </a:lnTo>
                    <a:close/>
                  </a:path>
                </a:pathLst>
              </a:custGeom>
              <a:solidFill>
                <a:srgbClr val="70C1F5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spcFirstLastPara="1" wrap="square" lIns="91410" tIns="91410" rIns="91410" bIns="91410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 flipH="1">
              <a:off x="0" y="0"/>
              <a:ext cx="4669" cy="4017"/>
              <a:chOff x="14792" y="0"/>
              <a:chExt cx="4408" cy="3792"/>
            </a:xfrm>
          </p:grpSpPr>
          <p:grpSp>
            <p:nvGrpSpPr>
              <p:cNvPr id="6" name="组合 5"/>
              <p:cNvGrpSpPr/>
              <p:nvPr/>
            </p:nvGrpSpPr>
            <p:grpSpPr>
              <a:xfrm>
                <a:off x="14792" y="0"/>
                <a:ext cx="4408" cy="3792"/>
                <a:chOff x="14792" y="0"/>
                <a:chExt cx="4408" cy="3792"/>
              </a:xfrm>
            </p:grpSpPr>
            <p:sp>
              <p:nvSpPr>
                <p:cNvPr id="8" name="Google Shape;9;p2"/>
                <p:cNvSpPr/>
                <p:nvPr>
                  <p:custDataLst>
                    <p:tags r:id="rId12"/>
                  </p:custDataLst>
                </p:nvPr>
              </p:nvSpPr>
              <p:spPr>
                <a:xfrm rot="10800000" flipV="1">
                  <a:off x="14792" y="0"/>
                  <a:ext cx="4408" cy="37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451" h="60603" extrusionOk="0">
                      <a:moveTo>
                        <a:pt x="227" y="0"/>
                      </a:moveTo>
                      <a:lnTo>
                        <a:pt x="1" y="60222"/>
                      </a:lnTo>
                      <a:cubicBezTo>
                        <a:pt x="592" y="60484"/>
                        <a:pt x="1209" y="60603"/>
                        <a:pt x="1830" y="60603"/>
                      </a:cubicBezTo>
                      <a:cubicBezTo>
                        <a:pt x="3974" y="60603"/>
                        <a:pt x="6155" y="59182"/>
                        <a:pt x="7383" y="57317"/>
                      </a:cubicBezTo>
                      <a:cubicBezTo>
                        <a:pt x="8966" y="54912"/>
                        <a:pt x="9407" y="51959"/>
                        <a:pt x="10026" y="49149"/>
                      </a:cubicBezTo>
                      <a:cubicBezTo>
                        <a:pt x="10645" y="46339"/>
                        <a:pt x="11597" y="43398"/>
                        <a:pt x="13836" y="41588"/>
                      </a:cubicBezTo>
                      <a:cubicBezTo>
                        <a:pt x="18253" y="38040"/>
                        <a:pt x="25694" y="40350"/>
                        <a:pt x="29671" y="36314"/>
                      </a:cubicBezTo>
                      <a:cubicBezTo>
                        <a:pt x="32148" y="33802"/>
                        <a:pt x="32219" y="29837"/>
                        <a:pt x="33684" y="26634"/>
                      </a:cubicBezTo>
                      <a:cubicBezTo>
                        <a:pt x="35898" y="21753"/>
                        <a:pt x="41173" y="19026"/>
                        <a:pt x="46316" y="17526"/>
                      </a:cubicBezTo>
                      <a:cubicBezTo>
                        <a:pt x="51460" y="16026"/>
                        <a:pt x="56913" y="15347"/>
                        <a:pt x="61663" y="12883"/>
                      </a:cubicBezTo>
                      <a:cubicBezTo>
                        <a:pt x="66414" y="10406"/>
                        <a:pt x="70450" y="5394"/>
                        <a:pt x="69593" y="107"/>
                      </a:cubicBezTo>
                      <a:lnTo>
                        <a:pt x="227" y="0"/>
                      </a:lnTo>
                      <a:close/>
                    </a:path>
                  </a:pathLst>
                </a:custGeom>
                <a:solidFill>
                  <a:srgbClr val="3CA8F0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spcFirstLastPara="1" wrap="square" lIns="91410" tIns="91410" rIns="91410" bIns="91410" anchor="ctr" anchorCtr="0">
                  <a:noAutofit/>
                </a:bodyPr>
                <a:lstStyle/>
                <a:p>
                  <a:pPr marL="0" lvl="0" indent="0" algn="l" rtl="0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/>
                </a:p>
              </p:txBody>
            </p:sp>
            <p:sp>
              <p:nvSpPr>
                <p:cNvPr id="9" name="Google Shape;9;p2"/>
                <p:cNvSpPr/>
                <p:nvPr>
                  <p:custDataLst>
                    <p:tags r:id="rId13"/>
                  </p:custDataLst>
                </p:nvPr>
              </p:nvSpPr>
              <p:spPr>
                <a:xfrm rot="10800000" flipV="1">
                  <a:off x="15719" y="0"/>
                  <a:ext cx="3481" cy="29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451" h="60603" extrusionOk="0">
                      <a:moveTo>
                        <a:pt x="227" y="0"/>
                      </a:moveTo>
                      <a:lnTo>
                        <a:pt x="1" y="60222"/>
                      </a:lnTo>
                      <a:cubicBezTo>
                        <a:pt x="592" y="60484"/>
                        <a:pt x="1209" y="60603"/>
                        <a:pt x="1830" y="60603"/>
                      </a:cubicBezTo>
                      <a:cubicBezTo>
                        <a:pt x="3974" y="60603"/>
                        <a:pt x="6155" y="59182"/>
                        <a:pt x="7383" y="57317"/>
                      </a:cubicBezTo>
                      <a:cubicBezTo>
                        <a:pt x="8966" y="54912"/>
                        <a:pt x="9407" y="51959"/>
                        <a:pt x="10026" y="49149"/>
                      </a:cubicBezTo>
                      <a:cubicBezTo>
                        <a:pt x="10645" y="46339"/>
                        <a:pt x="11597" y="43398"/>
                        <a:pt x="13836" y="41588"/>
                      </a:cubicBezTo>
                      <a:cubicBezTo>
                        <a:pt x="18253" y="38040"/>
                        <a:pt x="25694" y="40350"/>
                        <a:pt x="29671" y="36314"/>
                      </a:cubicBezTo>
                      <a:cubicBezTo>
                        <a:pt x="32148" y="33802"/>
                        <a:pt x="32219" y="29837"/>
                        <a:pt x="33684" y="26634"/>
                      </a:cubicBezTo>
                      <a:cubicBezTo>
                        <a:pt x="35898" y="21753"/>
                        <a:pt x="41173" y="19026"/>
                        <a:pt x="46316" y="17526"/>
                      </a:cubicBezTo>
                      <a:cubicBezTo>
                        <a:pt x="51460" y="16026"/>
                        <a:pt x="56913" y="15347"/>
                        <a:pt x="61663" y="12883"/>
                      </a:cubicBezTo>
                      <a:cubicBezTo>
                        <a:pt x="66414" y="10406"/>
                        <a:pt x="70450" y="5394"/>
                        <a:pt x="69593" y="107"/>
                      </a:cubicBezTo>
                      <a:lnTo>
                        <a:pt x="227" y="0"/>
                      </a:lnTo>
                      <a:close/>
                    </a:path>
                  </a:pathLst>
                </a:custGeom>
                <a:solidFill>
                  <a:srgbClr val="A3E9FE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spcFirstLastPara="1" wrap="square" lIns="91410" tIns="91410" rIns="91410" bIns="91410" anchor="ctr" anchorCtr="0">
                  <a:noAutofit/>
                </a:bodyPr>
                <a:lstStyle/>
                <a:p>
                  <a:pPr marL="0" lvl="0" indent="0" algn="l" rtl="0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" name="Google Shape;9;p2"/>
              <p:cNvSpPr/>
              <p:nvPr>
                <p:custDataLst>
                  <p:tags r:id="rId11"/>
                </p:custDataLst>
              </p:nvPr>
            </p:nvSpPr>
            <p:spPr>
              <a:xfrm rot="10800000" flipV="1">
                <a:off x="16336" y="0"/>
                <a:ext cx="2864" cy="2465"/>
              </a:xfrm>
              <a:custGeom>
                <a:avLst/>
                <a:gdLst/>
                <a:ahLst/>
                <a:cxnLst/>
                <a:rect l="l" t="t" r="r" b="b"/>
                <a:pathLst>
                  <a:path w="70451" h="60603" extrusionOk="0">
                    <a:moveTo>
                      <a:pt x="227" y="0"/>
                    </a:moveTo>
                    <a:lnTo>
                      <a:pt x="1" y="60222"/>
                    </a:lnTo>
                    <a:cubicBezTo>
                      <a:pt x="592" y="60484"/>
                      <a:pt x="1209" y="60603"/>
                      <a:pt x="1830" y="60603"/>
                    </a:cubicBezTo>
                    <a:cubicBezTo>
                      <a:pt x="3974" y="60603"/>
                      <a:pt x="6155" y="59182"/>
                      <a:pt x="7383" y="57317"/>
                    </a:cubicBezTo>
                    <a:cubicBezTo>
                      <a:pt x="8966" y="54912"/>
                      <a:pt x="9407" y="51959"/>
                      <a:pt x="10026" y="49149"/>
                    </a:cubicBezTo>
                    <a:cubicBezTo>
                      <a:pt x="10645" y="46339"/>
                      <a:pt x="11597" y="43398"/>
                      <a:pt x="13836" y="41588"/>
                    </a:cubicBezTo>
                    <a:cubicBezTo>
                      <a:pt x="18253" y="38040"/>
                      <a:pt x="25694" y="40350"/>
                      <a:pt x="29671" y="36314"/>
                    </a:cubicBezTo>
                    <a:cubicBezTo>
                      <a:pt x="32148" y="33802"/>
                      <a:pt x="32219" y="29837"/>
                      <a:pt x="33684" y="26634"/>
                    </a:cubicBezTo>
                    <a:cubicBezTo>
                      <a:pt x="35898" y="21753"/>
                      <a:pt x="41173" y="19026"/>
                      <a:pt x="46316" y="17526"/>
                    </a:cubicBezTo>
                    <a:cubicBezTo>
                      <a:pt x="51460" y="16026"/>
                      <a:pt x="56913" y="15347"/>
                      <a:pt x="61663" y="12883"/>
                    </a:cubicBezTo>
                    <a:cubicBezTo>
                      <a:pt x="66414" y="10406"/>
                      <a:pt x="70450" y="5394"/>
                      <a:pt x="69593" y="107"/>
                    </a:cubicBezTo>
                    <a:lnTo>
                      <a:pt x="227" y="0"/>
                    </a:lnTo>
                    <a:close/>
                  </a:path>
                </a:pathLst>
              </a:custGeom>
              <a:solidFill>
                <a:srgbClr val="70C1F5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spcFirstLastPara="1" wrap="square" lIns="91410" tIns="91410" rIns="91410" bIns="91410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4" name="组合 13"/>
          <p:cNvGrpSpPr/>
          <p:nvPr/>
        </p:nvGrpSpPr>
        <p:grpSpPr>
          <a:xfrm>
            <a:off x="953" y="4849495"/>
            <a:ext cx="12190095" cy="2008505"/>
            <a:chOff x="0" y="8055"/>
            <a:chExt cx="19200" cy="2745"/>
          </a:xfrm>
        </p:grpSpPr>
        <p:sp>
          <p:nvSpPr>
            <p:cNvPr id="15" name="任意多边形: 形状 55"/>
            <p:cNvSpPr/>
            <p:nvPr>
              <p:custDataLst>
                <p:tags r:id="rId6"/>
              </p:custDataLst>
            </p:nvPr>
          </p:nvSpPr>
          <p:spPr>
            <a:xfrm>
              <a:off x="10540" y="8055"/>
              <a:ext cx="8660" cy="2584"/>
            </a:xfrm>
            <a:custGeom>
              <a:avLst/>
              <a:gdLst>
                <a:gd name="connsiteX0" fmla="*/ 5487406 w 5487406"/>
                <a:gd name="connsiteY0" fmla="*/ 0 h 1796383"/>
                <a:gd name="connsiteX1" fmla="*/ 5487406 w 5487406"/>
                <a:gd name="connsiteY1" fmla="*/ 1796383 h 1796383"/>
                <a:gd name="connsiteX2" fmla="*/ 0 w 5487406"/>
                <a:gd name="connsiteY2" fmla="*/ 1796383 h 1796383"/>
                <a:gd name="connsiteX3" fmla="*/ 0 w 5487406"/>
                <a:gd name="connsiteY3" fmla="*/ 319771 h 1796383"/>
                <a:gd name="connsiteX4" fmla="*/ 143354 w 5487406"/>
                <a:gd name="connsiteY4" fmla="*/ 352672 h 1796383"/>
                <a:gd name="connsiteX5" fmla="*/ 1775977 w 5487406"/>
                <a:gd name="connsiteY5" fmla="*/ 674445 h 1796383"/>
                <a:gd name="connsiteX6" fmla="*/ 4106178 w 5487406"/>
                <a:gd name="connsiteY6" fmla="*/ 93103 h 1796383"/>
                <a:gd name="connsiteX7" fmla="*/ 5006077 w 5487406"/>
                <a:gd name="connsiteY7" fmla="*/ 25626 h 1796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87406" h="1796383">
                  <a:moveTo>
                    <a:pt x="5487406" y="0"/>
                  </a:moveTo>
                  <a:lnTo>
                    <a:pt x="5487406" y="1796383"/>
                  </a:lnTo>
                  <a:lnTo>
                    <a:pt x="0" y="1796383"/>
                  </a:lnTo>
                  <a:lnTo>
                    <a:pt x="0" y="319771"/>
                  </a:lnTo>
                  <a:lnTo>
                    <a:pt x="143354" y="352672"/>
                  </a:lnTo>
                  <a:cubicBezTo>
                    <a:pt x="725977" y="499805"/>
                    <a:pt x="1245105" y="683097"/>
                    <a:pt x="1775977" y="674445"/>
                  </a:cubicBezTo>
                  <a:cubicBezTo>
                    <a:pt x="2625373" y="660604"/>
                    <a:pt x="3116470" y="176152"/>
                    <a:pt x="4106178" y="93103"/>
                  </a:cubicBezTo>
                  <a:cubicBezTo>
                    <a:pt x="4353605" y="72341"/>
                    <a:pt x="4666648" y="46965"/>
                    <a:pt x="5006077" y="25626"/>
                  </a:cubicBezTo>
                  <a:close/>
                </a:path>
              </a:pathLst>
            </a:custGeom>
            <a:solidFill>
              <a:srgbClr val="3CA8F0"/>
            </a:solidFill>
            <a:ln>
              <a:noFill/>
            </a:ln>
            <a:effectLst>
              <a:outerShdw blurRad="190500" dist="38100" dir="16200000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ea typeface="思源黑体 CN Light" charset="0"/>
                <a:cs typeface="思源黑体 CN Light" charset="0"/>
              </a:endParaRPr>
            </a:p>
          </p:txBody>
        </p:sp>
        <p:sp>
          <p:nvSpPr>
            <p:cNvPr id="16" name="任意多边形: 形状 51"/>
            <p:cNvSpPr/>
            <p:nvPr>
              <p:custDataLst>
                <p:tags r:id="rId7"/>
              </p:custDataLst>
            </p:nvPr>
          </p:nvSpPr>
          <p:spPr>
            <a:xfrm>
              <a:off x="0" y="8275"/>
              <a:ext cx="8138" cy="1765"/>
            </a:xfrm>
            <a:custGeom>
              <a:avLst/>
              <a:gdLst>
                <a:gd name="connsiteX0" fmla="*/ 0 w 5167645"/>
                <a:gd name="connsiteY0" fmla="*/ 0 h 1120718"/>
                <a:gd name="connsiteX1" fmla="*/ 198130 w 5167645"/>
                <a:gd name="connsiteY1" fmla="*/ 27862 h 1120718"/>
                <a:gd name="connsiteX2" fmla="*/ 1167602 w 5167645"/>
                <a:gd name="connsiteY2" fmla="*/ 136605 h 1120718"/>
                <a:gd name="connsiteX3" fmla="*/ 2418289 w 5167645"/>
                <a:gd name="connsiteY3" fmla="*/ 98505 h 1120718"/>
                <a:gd name="connsiteX4" fmla="*/ 3531705 w 5167645"/>
                <a:gd name="connsiteY4" fmla="*/ 568405 h 1120718"/>
                <a:gd name="connsiteX5" fmla="*/ 4645121 w 5167645"/>
                <a:gd name="connsiteY5" fmla="*/ 428705 h 1120718"/>
                <a:gd name="connsiteX6" fmla="*/ 5143918 w 5167645"/>
                <a:gd name="connsiteY6" fmla="*/ 508477 h 1120718"/>
                <a:gd name="connsiteX7" fmla="*/ 5167645 w 5167645"/>
                <a:gd name="connsiteY7" fmla="*/ 513278 h 1120718"/>
                <a:gd name="connsiteX8" fmla="*/ 5167645 w 5167645"/>
                <a:gd name="connsiteY8" fmla="*/ 1120718 h 1120718"/>
                <a:gd name="connsiteX9" fmla="*/ 0 w 5167645"/>
                <a:gd name="connsiteY9" fmla="*/ 1120718 h 1120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167645" h="1120718">
                  <a:moveTo>
                    <a:pt x="0" y="0"/>
                  </a:moveTo>
                  <a:lnTo>
                    <a:pt x="198130" y="27862"/>
                  </a:lnTo>
                  <a:cubicBezTo>
                    <a:pt x="543530" y="75222"/>
                    <a:pt x="914668" y="120730"/>
                    <a:pt x="1167602" y="136605"/>
                  </a:cubicBezTo>
                  <a:cubicBezTo>
                    <a:pt x="1673470" y="168355"/>
                    <a:pt x="2024272" y="26538"/>
                    <a:pt x="2418289" y="98505"/>
                  </a:cubicBezTo>
                  <a:cubicBezTo>
                    <a:pt x="2812306" y="170472"/>
                    <a:pt x="3160566" y="513372"/>
                    <a:pt x="3531705" y="568405"/>
                  </a:cubicBezTo>
                  <a:cubicBezTo>
                    <a:pt x="3902843" y="623438"/>
                    <a:pt x="4118917" y="369438"/>
                    <a:pt x="4645121" y="428705"/>
                  </a:cubicBezTo>
                  <a:cubicBezTo>
                    <a:pt x="4776672" y="443522"/>
                    <a:pt x="4951278" y="471832"/>
                    <a:pt x="5143918" y="508477"/>
                  </a:cubicBezTo>
                  <a:lnTo>
                    <a:pt x="5167645" y="513278"/>
                  </a:lnTo>
                  <a:lnTo>
                    <a:pt x="5167645" y="1120718"/>
                  </a:lnTo>
                  <a:lnTo>
                    <a:pt x="0" y="1120718"/>
                  </a:lnTo>
                  <a:close/>
                </a:path>
              </a:pathLst>
            </a:custGeom>
            <a:solidFill>
              <a:srgbClr val="3CA8F0"/>
            </a:solidFill>
            <a:ln>
              <a:noFill/>
            </a:ln>
            <a:effectLst>
              <a:outerShdw blurRad="190500" dist="38100" dir="16200000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ea typeface="思源黑体 CN Light" charset="0"/>
                <a:cs typeface="思源黑体 CN Light" charset="0"/>
              </a:endParaRPr>
            </a:p>
          </p:txBody>
        </p:sp>
        <p:sp>
          <p:nvSpPr>
            <p:cNvPr id="17" name="云形 16"/>
            <p:cNvSpPr/>
            <p:nvPr>
              <p:custDataLst>
                <p:tags r:id="rId8"/>
              </p:custDataLst>
            </p:nvPr>
          </p:nvSpPr>
          <p:spPr>
            <a:xfrm>
              <a:off x="7926" y="8235"/>
              <a:ext cx="3348" cy="1282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思源黑体 CN Light" charset="0"/>
                <a:cs typeface="思源黑体 CN Light" charset="0"/>
              </a:endParaRPr>
            </a:p>
          </p:txBody>
        </p:sp>
        <p:sp>
          <p:nvSpPr>
            <p:cNvPr id="18" name="任意多边形: 形状 39"/>
            <p:cNvSpPr/>
            <p:nvPr>
              <p:custDataLst>
                <p:tags r:id="rId9"/>
              </p:custDataLst>
            </p:nvPr>
          </p:nvSpPr>
          <p:spPr>
            <a:xfrm flipH="1">
              <a:off x="0" y="8629"/>
              <a:ext cx="19200" cy="2171"/>
            </a:xfrm>
            <a:custGeom>
              <a:avLst/>
              <a:gdLst>
                <a:gd name="connsiteX0" fmla="*/ 916360 w 12192000"/>
                <a:gd name="connsiteY0" fmla="*/ 92 h 1404878"/>
                <a:gd name="connsiteX1" fmla="*/ 534260 w 12192000"/>
                <a:gd name="connsiteY1" fmla="*/ 25953 h 1404878"/>
                <a:gd name="connsiteX2" fmla="*/ 162377 w 12192000"/>
                <a:gd name="connsiteY2" fmla="*/ 106167 h 1404878"/>
                <a:gd name="connsiteX3" fmla="*/ 0 w 12192000"/>
                <a:gd name="connsiteY3" fmla="*/ 154512 h 1404878"/>
                <a:gd name="connsiteX4" fmla="*/ 0 w 12192000"/>
                <a:gd name="connsiteY4" fmla="*/ 1404878 h 1404878"/>
                <a:gd name="connsiteX5" fmla="*/ 12192000 w 12192000"/>
                <a:gd name="connsiteY5" fmla="*/ 1404878 h 1404878"/>
                <a:gd name="connsiteX6" fmla="*/ 12192000 w 12192000"/>
                <a:gd name="connsiteY6" fmla="*/ 278293 h 1404878"/>
                <a:gd name="connsiteX7" fmla="*/ 12056436 w 12192000"/>
                <a:gd name="connsiteY7" fmla="*/ 255281 h 1404878"/>
                <a:gd name="connsiteX8" fmla="*/ 10768138 w 12192000"/>
                <a:gd name="connsiteY8" fmla="*/ 105719 h 1404878"/>
                <a:gd name="connsiteX9" fmla="*/ 8758652 w 12192000"/>
                <a:gd name="connsiteY9" fmla="*/ 544433 h 1404878"/>
                <a:gd name="connsiteX10" fmla="*/ 6396988 w 12192000"/>
                <a:gd name="connsiteY10" fmla="*/ 145603 h 1404878"/>
                <a:gd name="connsiteX11" fmla="*/ 3807444 w 12192000"/>
                <a:gd name="connsiteY11" fmla="*/ 464667 h 1404878"/>
                <a:gd name="connsiteX12" fmla="*/ 916360 w 12192000"/>
                <a:gd name="connsiteY12" fmla="*/ 92 h 1404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192000" h="1404878">
                  <a:moveTo>
                    <a:pt x="916360" y="92"/>
                  </a:moveTo>
                  <a:cubicBezTo>
                    <a:pt x="784637" y="-947"/>
                    <a:pt x="656832" y="6843"/>
                    <a:pt x="534260" y="25953"/>
                  </a:cubicBezTo>
                  <a:cubicBezTo>
                    <a:pt x="411688" y="45064"/>
                    <a:pt x="287282" y="72224"/>
                    <a:pt x="162377" y="106167"/>
                  </a:cubicBezTo>
                  <a:lnTo>
                    <a:pt x="0" y="154512"/>
                  </a:lnTo>
                  <a:lnTo>
                    <a:pt x="0" y="1404878"/>
                  </a:lnTo>
                  <a:lnTo>
                    <a:pt x="12192000" y="1404878"/>
                  </a:lnTo>
                  <a:lnTo>
                    <a:pt x="12192000" y="278293"/>
                  </a:lnTo>
                  <a:lnTo>
                    <a:pt x="12056436" y="255281"/>
                  </a:lnTo>
                  <a:cubicBezTo>
                    <a:pt x="11602834" y="175515"/>
                    <a:pt x="11151391" y="92425"/>
                    <a:pt x="10768138" y="105719"/>
                  </a:cubicBezTo>
                  <a:cubicBezTo>
                    <a:pt x="10001633" y="132307"/>
                    <a:pt x="9487177" y="537785"/>
                    <a:pt x="8758652" y="544433"/>
                  </a:cubicBezTo>
                  <a:cubicBezTo>
                    <a:pt x="8030127" y="551080"/>
                    <a:pt x="7222189" y="158897"/>
                    <a:pt x="6396988" y="145603"/>
                  </a:cubicBezTo>
                  <a:cubicBezTo>
                    <a:pt x="5571787" y="132308"/>
                    <a:pt x="4784565" y="484608"/>
                    <a:pt x="3807444" y="464667"/>
                  </a:cubicBezTo>
                  <a:cubicBezTo>
                    <a:pt x="2952463" y="447218"/>
                    <a:pt x="1838419" y="7363"/>
                    <a:pt x="916360" y="92"/>
                  </a:cubicBezTo>
                  <a:close/>
                </a:path>
              </a:pathLst>
            </a:custGeom>
            <a:solidFill>
              <a:srgbClr val="70C1F5"/>
            </a:solidFill>
            <a:ln>
              <a:noFill/>
            </a:ln>
            <a:effectLst>
              <a:outerShdw blurRad="190500" dist="38100" dir="16200000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ea typeface="思源黑体 CN Light" charset="0"/>
                <a:cs typeface="思源黑体 CN Light" charset="0"/>
              </a:endParaRPr>
            </a:p>
          </p:txBody>
        </p:sp>
        <p:sp>
          <p:nvSpPr>
            <p:cNvPr id="19" name="任意多边形: 形状 38"/>
            <p:cNvSpPr/>
            <p:nvPr>
              <p:custDataLst>
                <p:tags r:id="rId10"/>
              </p:custDataLst>
            </p:nvPr>
          </p:nvSpPr>
          <p:spPr>
            <a:xfrm>
              <a:off x="0" y="9393"/>
              <a:ext cx="19200" cy="1407"/>
            </a:xfrm>
            <a:custGeom>
              <a:avLst/>
              <a:gdLst>
                <a:gd name="connsiteX0" fmla="*/ 593947 w 12192000"/>
                <a:gd name="connsiteY0" fmla="*/ 73 h 893607"/>
                <a:gd name="connsiteX1" fmla="*/ 3048420 w 12192000"/>
                <a:gd name="connsiteY1" fmla="*/ 368345 h 893607"/>
                <a:gd name="connsiteX2" fmla="*/ 5246890 w 12192000"/>
                <a:gd name="connsiteY2" fmla="*/ 115421 h 893607"/>
                <a:gd name="connsiteX3" fmla="*/ 7251895 w 12192000"/>
                <a:gd name="connsiteY3" fmla="*/ 431576 h 893607"/>
                <a:gd name="connsiteX4" fmla="*/ 8957909 w 12192000"/>
                <a:gd name="connsiteY4" fmla="*/ 83805 h 893607"/>
                <a:gd name="connsiteX5" fmla="*/ 11156380 w 12192000"/>
                <a:gd name="connsiteY5" fmla="*/ 305114 h 893607"/>
                <a:gd name="connsiteX6" fmla="*/ 12186363 w 12192000"/>
                <a:gd name="connsiteY6" fmla="*/ 3778 h 893607"/>
                <a:gd name="connsiteX7" fmla="*/ 12192000 w 12192000"/>
                <a:gd name="connsiteY7" fmla="*/ 1605 h 893607"/>
                <a:gd name="connsiteX8" fmla="*/ 12192000 w 12192000"/>
                <a:gd name="connsiteY8" fmla="*/ 893607 h 893607"/>
                <a:gd name="connsiteX9" fmla="*/ 0 w 12192000"/>
                <a:gd name="connsiteY9" fmla="*/ 893607 h 893607"/>
                <a:gd name="connsiteX10" fmla="*/ 0 w 12192000"/>
                <a:gd name="connsiteY10" fmla="*/ 73622 h 893607"/>
                <a:gd name="connsiteX11" fmla="*/ 112435 w 12192000"/>
                <a:gd name="connsiteY11" fmla="*/ 47958 h 893607"/>
                <a:gd name="connsiteX12" fmla="*/ 269553 w 12192000"/>
                <a:gd name="connsiteY12" fmla="*/ 20574 h 893607"/>
                <a:gd name="connsiteX13" fmla="*/ 593947 w 12192000"/>
                <a:gd name="connsiteY13" fmla="*/ 73 h 893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92000" h="893606">
                  <a:moveTo>
                    <a:pt x="593947" y="73"/>
                  </a:moveTo>
                  <a:cubicBezTo>
                    <a:pt x="1376758" y="5837"/>
                    <a:pt x="2322558" y="354514"/>
                    <a:pt x="3048420" y="368345"/>
                  </a:cubicBezTo>
                  <a:cubicBezTo>
                    <a:pt x="3877975" y="384153"/>
                    <a:pt x="4546312" y="104882"/>
                    <a:pt x="5246890" y="115421"/>
                  </a:cubicBezTo>
                  <a:cubicBezTo>
                    <a:pt x="5947470" y="125959"/>
                    <a:pt x="6633392" y="436846"/>
                    <a:pt x="7251895" y="431576"/>
                  </a:cubicBezTo>
                  <a:cubicBezTo>
                    <a:pt x="7870399" y="426307"/>
                    <a:pt x="8307161" y="104882"/>
                    <a:pt x="8957909" y="83805"/>
                  </a:cubicBezTo>
                  <a:cubicBezTo>
                    <a:pt x="9608656" y="62728"/>
                    <a:pt x="10490976" y="347269"/>
                    <a:pt x="11156380" y="305114"/>
                  </a:cubicBezTo>
                  <a:cubicBezTo>
                    <a:pt x="11489082" y="284037"/>
                    <a:pt x="11859891" y="133205"/>
                    <a:pt x="12186363" y="3778"/>
                  </a:cubicBezTo>
                  <a:lnTo>
                    <a:pt x="12192000" y="1605"/>
                  </a:lnTo>
                  <a:lnTo>
                    <a:pt x="12192000" y="893607"/>
                  </a:lnTo>
                  <a:lnTo>
                    <a:pt x="0" y="893607"/>
                  </a:lnTo>
                  <a:lnTo>
                    <a:pt x="0" y="73622"/>
                  </a:lnTo>
                  <a:lnTo>
                    <a:pt x="112435" y="47958"/>
                  </a:lnTo>
                  <a:cubicBezTo>
                    <a:pt x="165102" y="37318"/>
                    <a:pt x="217522" y="28148"/>
                    <a:pt x="269553" y="20574"/>
                  </a:cubicBezTo>
                  <a:cubicBezTo>
                    <a:pt x="373614" y="5425"/>
                    <a:pt x="482117" y="-750"/>
                    <a:pt x="593947" y="73"/>
                  </a:cubicBezTo>
                  <a:close/>
                </a:path>
              </a:pathLst>
            </a:custGeom>
            <a:solidFill>
              <a:srgbClr val="C4F5FE"/>
            </a:solidFill>
            <a:ln>
              <a:noFill/>
            </a:ln>
            <a:effectLst>
              <a:outerShdw blurRad="190500" dist="38100" dir="16200000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ea typeface="思源黑体 CN Light" charset="0"/>
                <a:cs typeface="思源黑体 CN Light" charset="0"/>
              </a:endParaRPr>
            </a:p>
          </p:txBody>
        </p:sp>
      </p:grpSp>
      <p:sp>
        <p:nvSpPr>
          <p:cNvPr id="21" name="文本框 20"/>
          <p:cNvSpPr txBox="1"/>
          <p:nvPr>
            <p:custDataLst>
              <p:tags r:id="rId3"/>
            </p:custDataLst>
          </p:nvPr>
        </p:nvSpPr>
        <p:spPr>
          <a:xfrm>
            <a:off x="4223385" y="4364990"/>
            <a:ext cx="3479800" cy="344170"/>
          </a:xfrm>
          <a:prstGeom prst="rect">
            <a:avLst/>
          </a:prstGeom>
          <a:noFill/>
        </p:spPr>
        <p:txBody>
          <a:bodyPr wrap="square" lIns="68550" tIns="34274" rIns="68550" bIns="34274" rtlCol="0">
            <a:spAutoFit/>
            <a:scene3d>
              <a:camera prst="orthographicFront"/>
              <a:lightRig rig="threePt" dir="t"/>
            </a:scene3d>
          </a:bodyPr>
          <a:lstStyle/>
          <a:p>
            <a:pPr algn="dist"/>
            <a:r>
              <a:rPr lang="zh-CN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/>
                <a:cs typeface="微软雅黑" panose="020B0503020204020204" charset="-122"/>
                <a:sym typeface="微软雅黑" panose="020B0503020204020204" charset="-122"/>
              </a:rPr>
              <a:t>北师大版八年级上册  </a:t>
            </a:r>
          </a:p>
        </p:txBody>
      </p:sp>
      <p:sp>
        <p:nvSpPr>
          <p:cNvPr id="20" name="文本框 19"/>
          <p:cNvSpPr txBox="1"/>
          <p:nvPr>
            <p:custDataLst>
              <p:tags r:id="rId4"/>
            </p:custDataLst>
          </p:nvPr>
        </p:nvSpPr>
        <p:spPr>
          <a:xfrm>
            <a:off x="317711" y="1856789"/>
            <a:ext cx="11049635" cy="10050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5400" b="1" kern="100" dirty="0">
                <a:solidFill>
                  <a:srgbClr val="0070C0"/>
                </a:solidFill>
                <a:latin typeface="+mj-ea"/>
                <a:ea typeface="+mj-ea"/>
                <a:cs typeface="+mn-ea"/>
                <a:sym typeface="+mn-lt"/>
              </a:rPr>
              <a:t>2</a:t>
            </a:r>
            <a:r>
              <a:rPr lang="en-US" altLang="zh-CN" sz="5400" b="1" kern="100" dirty="0">
                <a:solidFill>
                  <a:srgbClr val="0070C0"/>
                </a:solidFill>
                <a:latin typeface="+mj-ea"/>
                <a:ea typeface="+mj-ea"/>
                <a:cs typeface="+mn-ea"/>
                <a:sym typeface="+mn-lt"/>
              </a:rPr>
              <a:t>.4</a:t>
            </a:r>
            <a:r>
              <a:rPr lang="en-US" sz="5400" b="1" kern="100" dirty="0">
                <a:solidFill>
                  <a:srgbClr val="0070C0"/>
                </a:solidFill>
                <a:latin typeface="+mj-ea"/>
                <a:ea typeface="+mj-ea"/>
                <a:cs typeface="+mn-ea"/>
                <a:sym typeface="+mn-lt"/>
              </a:rPr>
              <a:t>  </a:t>
            </a:r>
            <a:r>
              <a:rPr sz="5400" b="1" kern="100" dirty="0">
                <a:solidFill>
                  <a:srgbClr val="0070C0"/>
                </a:solidFill>
                <a:latin typeface="+mj-ea"/>
                <a:ea typeface="+mj-ea"/>
                <a:cs typeface="+mn-ea"/>
                <a:sym typeface="+mn-lt"/>
              </a:rPr>
              <a:t> </a:t>
            </a:r>
            <a:r>
              <a:rPr lang="zh-CN" sz="5400" b="1" kern="100" dirty="0">
                <a:solidFill>
                  <a:srgbClr val="0070C0"/>
                </a:solidFill>
                <a:latin typeface="+mj-ea"/>
                <a:ea typeface="+mj-ea"/>
                <a:cs typeface="+mn-ea"/>
                <a:sym typeface="+mn-lt"/>
              </a:rPr>
              <a:t>平均速度</a:t>
            </a:r>
          </a:p>
        </p:txBody>
      </p:sp>
      <p:sp>
        <p:nvSpPr>
          <p:cNvPr id="44" name="文本框 43"/>
          <p:cNvSpPr txBox="1"/>
          <p:nvPr>
            <p:custDataLst>
              <p:tags r:id="rId5"/>
            </p:custDataLst>
          </p:nvPr>
        </p:nvSpPr>
        <p:spPr>
          <a:xfrm>
            <a:off x="5306934" y="3289832"/>
            <a:ext cx="1430694" cy="436245"/>
          </a:xfrm>
          <a:prstGeom prst="rect">
            <a:avLst/>
          </a:prstGeom>
          <a:noFill/>
        </p:spPr>
        <p:txBody>
          <a:bodyPr wrap="square" lIns="68550" tIns="34274" rIns="68550" bIns="34274" rtlCol="0">
            <a:spAutoFit/>
          </a:bodyPr>
          <a:lstStyle/>
          <a:p>
            <a:pPr algn="ctr"/>
            <a:r>
              <a:rPr lang="zh-CN" altLang="en-US" sz="2400" b="1" u="sng" dirty="0">
                <a:solidFill>
                  <a:srgbClr val="036EB8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微软雅黑" panose="020B0503020204020204" charset="-122"/>
              </a:rPr>
              <a:t>第一课时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8"/>
          <p:cNvSpPr/>
          <p:nvPr>
            <p:custDataLst>
              <p:tags r:id="rId1"/>
            </p:custDataLst>
          </p:nvPr>
        </p:nvSpPr>
        <p:spPr>
          <a:xfrm>
            <a:off x="1271313" y="1701000"/>
            <a:ext cx="10464735" cy="33229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538480" indent="-538480" eaLnBrk="0" hangingPunct="0">
              <a:lnSpc>
                <a:spcPct val="150000"/>
              </a:lnSpc>
            </a:pPr>
            <a:r>
              <a:rPr lang="en-US" altLang="zh-CN" sz="28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1. </a:t>
            </a:r>
            <a:r>
              <a:rPr lang="zh-CN" altLang="en-US" sz="28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下列物体的运动可近似看成匀速直线运动的是</a:t>
            </a:r>
            <a:r>
              <a:rPr lang="zh-CN" altLang="en-US" sz="2800">
                <a:latin typeface="微软雅黑" panose="020B0503020204020204" charset="-122"/>
                <a:ea typeface="微软雅黑"/>
                <a:sym typeface="+mn-ea"/>
              </a:rPr>
              <a:t>( </a:t>
            </a:r>
            <a:r>
              <a:rPr lang="en-US" altLang="zh-CN" sz="2800">
                <a:latin typeface="微软雅黑" panose="020B0503020204020204" charset="-122"/>
                <a:ea typeface="微软雅黑"/>
                <a:sym typeface="+mn-ea"/>
              </a:rPr>
              <a:t>        </a:t>
            </a:r>
            <a:r>
              <a:rPr lang="zh-CN" altLang="en-US" sz="2800">
                <a:latin typeface="微软雅黑" panose="020B0503020204020204" charset="-122"/>
                <a:ea typeface="微软雅黑"/>
                <a:sym typeface="+mn-ea"/>
              </a:rPr>
              <a:t> )</a:t>
            </a:r>
            <a:r>
              <a:rPr lang="en-US" altLang="zh-CN" sz="2800">
                <a:latin typeface="微软雅黑" panose="020B0503020204020204" charset="-122"/>
                <a:ea typeface="微软雅黑"/>
                <a:sym typeface="+mn-ea"/>
              </a:rPr>
              <a:t> </a:t>
            </a:r>
            <a:endParaRPr lang="zh-CN" altLang="en-US" sz="2800">
              <a:latin typeface="微软雅黑" panose="020B0503020204020204" charset="-122"/>
              <a:ea typeface="微软雅黑"/>
            </a:endParaRPr>
          </a:p>
          <a:p>
            <a:pPr marL="538480" indent="-538480" eaLnBrk="0" hangingPunct="0">
              <a:lnSpc>
                <a:spcPct val="150000"/>
              </a:lnSpc>
            </a:pPr>
            <a:r>
              <a:rPr lang="en-US" altLang="zh-CN" sz="28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A</a:t>
            </a:r>
            <a:r>
              <a:rPr lang="zh-CN" altLang="en-US" sz="28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．正在进站的火车</a:t>
            </a:r>
          </a:p>
          <a:p>
            <a:pPr marL="538480" indent="-538480" eaLnBrk="0" hangingPunct="0">
              <a:lnSpc>
                <a:spcPct val="150000"/>
              </a:lnSpc>
            </a:pPr>
            <a:r>
              <a:rPr lang="en-US" altLang="zh-CN" sz="28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B</a:t>
            </a:r>
            <a:r>
              <a:rPr lang="zh-CN" altLang="en-US" sz="28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．离开脚后在草地上滚动的足球</a:t>
            </a:r>
          </a:p>
          <a:p>
            <a:pPr marL="538480" indent="-538480" eaLnBrk="0" hangingPunct="0">
              <a:lnSpc>
                <a:spcPct val="150000"/>
              </a:lnSpc>
            </a:pPr>
            <a:r>
              <a:rPr lang="en-US" altLang="zh-CN" sz="28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C</a:t>
            </a:r>
            <a:r>
              <a:rPr lang="zh-CN" altLang="en-US" sz="28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．站在商场自动扶梯上顾客的运动</a:t>
            </a:r>
          </a:p>
          <a:p>
            <a:pPr marL="538480" indent="-538480" eaLnBrk="0" hangingPunct="0">
              <a:lnSpc>
                <a:spcPct val="150000"/>
              </a:lnSpc>
            </a:pPr>
            <a:r>
              <a:rPr lang="en-US" altLang="zh-CN" sz="28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D</a:t>
            </a:r>
            <a:r>
              <a:rPr lang="zh-CN" altLang="en-US" sz="28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．绕地球匀速转动的“北斗”卫星</a:t>
            </a:r>
          </a:p>
        </p:txBody>
      </p:sp>
      <p:sp>
        <p:nvSpPr>
          <p:cNvPr id="18436" name="矩形 3"/>
          <p:cNvSpPr/>
          <p:nvPr>
            <p:custDataLst>
              <p:tags r:id="rId2"/>
            </p:custDataLst>
          </p:nvPr>
        </p:nvSpPr>
        <p:spPr>
          <a:xfrm>
            <a:off x="9264327" y="1629085"/>
            <a:ext cx="575613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indent="0">
              <a:lnSpc>
                <a:spcPct val="150000"/>
              </a:lnSpc>
            </a:pP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774289" y="159124"/>
            <a:ext cx="1757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pc="300">
                <a:latin typeface="微软雅黑" panose="020B0503020204020204" charset="-122"/>
                <a:ea typeface="微软雅黑"/>
              </a:rPr>
              <a:t>习题练习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774289" y="159124"/>
            <a:ext cx="1757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pc="300">
                <a:latin typeface="微软雅黑" panose="020B0503020204020204" charset="-122"/>
                <a:ea typeface="微软雅黑"/>
              </a:rPr>
              <a:t>习题练习</a:t>
            </a:r>
          </a:p>
        </p:txBody>
      </p:sp>
      <p:sp>
        <p:nvSpPr>
          <p:cNvPr id="23" name="弧形 22"/>
          <p:cNvSpPr/>
          <p:nvPr>
            <p:custDataLst>
              <p:tags r:id="rId2"/>
            </p:custDataLst>
          </p:nvPr>
        </p:nvSpPr>
        <p:spPr>
          <a:xfrm rot="4740000" flipH="1" flipV="1">
            <a:off x="7285196" y="2280761"/>
            <a:ext cx="2825750" cy="1547813"/>
          </a:xfrm>
          <a:prstGeom prst="arc">
            <a:avLst>
              <a:gd name="adj1" fmla="val 10953962"/>
              <a:gd name="adj2" fmla="val 14601535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690370" y="2744470"/>
            <a:ext cx="7922895" cy="2263775"/>
            <a:chOff x="2234" y="4691"/>
            <a:chExt cx="12477" cy="3565"/>
          </a:xfrm>
        </p:grpSpPr>
        <p:grpSp>
          <p:nvGrpSpPr>
            <p:cNvPr id="25602" name="组合 1"/>
            <p:cNvGrpSpPr/>
            <p:nvPr/>
          </p:nvGrpSpPr>
          <p:grpSpPr>
            <a:xfrm>
              <a:off x="2234" y="4946"/>
              <a:ext cx="2657" cy="2745"/>
              <a:chOff x="2240" y="4140"/>
              <a:chExt cx="4571" cy="5327"/>
            </a:xfrm>
          </p:grpSpPr>
          <p:sp>
            <p:nvSpPr>
              <p:cNvPr id="25632" name="直接连接符 18434"/>
              <p:cNvSpPr/>
              <p:nvPr>
                <p:custDataLst>
                  <p:tags r:id="rId23"/>
                </p:custDataLst>
              </p:nvPr>
            </p:nvSpPr>
            <p:spPr>
              <a:xfrm>
                <a:off x="2820" y="8380"/>
                <a:ext cx="3574" cy="0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25633" name="直接连接符 18435"/>
              <p:cNvSpPr/>
              <p:nvPr>
                <p:custDataLst>
                  <p:tags r:id="rId24"/>
                </p:custDataLst>
              </p:nvPr>
            </p:nvSpPr>
            <p:spPr>
              <a:xfrm flipH="1" flipV="1">
                <a:off x="2820" y="4556"/>
                <a:ext cx="0" cy="3824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25634" name="直接连接符 18436"/>
              <p:cNvSpPr/>
              <p:nvPr>
                <p:custDataLst>
                  <p:tags r:id="rId25"/>
                </p:custDataLst>
              </p:nvPr>
            </p:nvSpPr>
            <p:spPr>
              <a:xfrm>
                <a:off x="2820" y="6414"/>
                <a:ext cx="3306" cy="1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25635" name="文本框 18440"/>
              <p:cNvSpPr txBox="1"/>
              <p:nvPr>
                <p:custDataLst>
                  <p:tags r:id="rId26"/>
                </p:custDataLst>
              </p:nvPr>
            </p:nvSpPr>
            <p:spPr>
              <a:xfrm>
                <a:off x="2240" y="4140"/>
                <a:ext cx="414" cy="140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2400" i="1"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</a:rPr>
                  <a:t>v</a:t>
                </a:r>
              </a:p>
            </p:txBody>
          </p:sp>
          <p:sp>
            <p:nvSpPr>
              <p:cNvPr id="25636" name="文本框 18443"/>
              <p:cNvSpPr txBox="1"/>
              <p:nvPr>
                <p:custDataLst>
                  <p:tags r:id="rId27"/>
                </p:custDataLst>
              </p:nvPr>
            </p:nvSpPr>
            <p:spPr>
              <a:xfrm>
                <a:off x="6395" y="8069"/>
                <a:ext cx="416" cy="139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2400" i="1"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</a:rPr>
                  <a:t>t</a:t>
                </a:r>
              </a:p>
            </p:txBody>
          </p:sp>
        </p:grpSp>
        <p:sp>
          <p:nvSpPr>
            <p:cNvPr id="25603" name="直接连接符 18434"/>
            <p:cNvSpPr/>
            <p:nvPr>
              <p:custDataLst>
                <p:tags r:id="rId5"/>
              </p:custDataLst>
            </p:nvPr>
          </p:nvSpPr>
          <p:spPr>
            <a:xfrm>
              <a:off x="5926" y="7086"/>
              <a:ext cx="2080" cy="0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5604" name="直接连接符 18435"/>
            <p:cNvSpPr/>
            <p:nvPr>
              <p:custDataLst>
                <p:tags r:id="rId6"/>
              </p:custDataLst>
            </p:nvPr>
          </p:nvSpPr>
          <p:spPr>
            <a:xfrm flipH="1" flipV="1">
              <a:off x="5926" y="5116"/>
              <a:ext cx="0" cy="1970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5605" name="直接连接符 18436"/>
            <p:cNvSpPr/>
            <p:nvPr>
              <p:custDataLst>
                <p:tags r:id="rId7"/>
              </p:custDataLst>
            </p:nvPr>
          </p:nvSpPr>
          <p:spPr>
            <a:xfrm flipV="1">
              <a:off x="5926" y="5623"/>
              <a:ext cx="1835" cy="1450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5606" name="文本框 18440"/>
            <p:cNvSpPr txBox="1"/>
            <p:nvPr>
              <p:custDataLst>
                <p:tags r:id="rId8"/>
              </p:custDataLst>
            </p:nvPr>
          </p:nvSpPr>
          <p:spPr>
            <a:xfrm>
              <a:off x="5589" y="4903"/>
              <a:ext cx="242" cy="72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zh-CN" sz="2400" i="1"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v</a:t>
              </a:r>
            </a:p>
          </p:txBody>
        </p:sp>
        <p:sp>
          <p:nvSpPr>
            <p:cNvPr id="25607" name="文本框 18443"/>
            <p:cNvSpPr txBox="1"/>
            <p:nvPr>
              <p:custDataLst>
                <p:tags r:id="rId9"/>
              </p:custDataLst>
            </p:nvPr>
          </p:nvSpPr>
          <p:spPr>
            <a:xfrm>
              <a:off x="8006" y="6926"/>
              <a:ext cx="243" cy="72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zh-CN" sz="2400" i="1"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t</a:t>
              </a:r>
            </a:p>
          </p:txBody>
        </p:sp>
        <p:grpSp>
          <p:nvGrpSpPr>
            <p:cNvPr id="25608" name="组合 8"/>
            <p:cNvGrpSpPr/>
            <p:nvPr/>
          </p:nvGrpSpPr>
          <p:grpSpPr>
            <a:xfrm>
              <a:off x="8871" y="4946"/>
              <a:ext cx="2658" cy="2745"/>
              <a:chOff x="2240" y="4140"/>
              <a:chExt cx="4571" cy="5327"/>
            </a:xfrm>
          </p:grpSpPr>
          <p:sp>
            <p:nvSpPr>
              <p:cNvPr id="25628" name="直接连接符 18434"/>
              <p:cNvSpPr/>
              <p:nvPr>
                <p:custDataLst>
                  <p:tags r:id="rId19"/>
                </p:custDataLst>
              </p:nvPr>
            </p:nvSpPr>
            <p:spPr>
              <a:xfrm>
                <a:off x="2820" y="8380"/>
                <a:ext cx="3574" cy="0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25629" name="直接连接符 18435"/>
              <p:cNvSpPr/>
              <p:nvPr>
                <p:custDataLst>
                  <p:tags r:id="rId20"/>
                </p:custDataLst>
              </p:nvPr>
            </p:nvSpPr>
            <p:spPr>
              <a:xfrm flipH="1" flipV="1">
                <a:off x="2820" y="4556"/>
                <a:ext cx="0" cy="3824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25630" name="文本框 18440"/>
              <p:cNvSpPr txBox="1"/>
              <p:nvPr>
                <p:custDataLst>
                  <p:tags r:id="rId21"/>
                </p:custDataLst>
              </p:nvPr>
            </p:nvSpPr>
            <p:spPr>
              <a:xfrm>
                <a:off x="2240" y="4140"/>
                <a:ext cx="414" cy="139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2400" i="1"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</a:rPr>
                  <a:t>s</a:t>
                </a:r>
              </a:p>
            </p:txBody>
          </p:sp>
          <p:sp>
            <p:nvSpPr>
              <p:cNvPr id="25631" name="文本框 18443"/>
              <p:cNvSpPr txBox="1"/>
              <p:nvPr>
                <p:custDataLst>
                  <p:tags r:id="rId22"/>
                </p:custDataLst>
              </p:nvPr>
            </p:nvSpPr>
            <p:spPr>
              <a:xfrm>
                <a:off x="6395" y="8069"/>
                <a:ext cx="416" cy="139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2400" i="1"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</a:rPr>
                  <a:t>t</a:t>
                </a:r>
              </a:p>
            </p:txBody>
          </p:sp>
        </p:grpSp>
        <p:grpSp>
          <p:nvGrpSpPr>
            <p:cNvPr id="25609" name="组合 14"/>
            <p:cNvGrpSpPr/>
            <p:nvPr/>
          </p:nvGrpSpPr>
          <p:grpSpPr>
            <a:xfrm>
              <a:off x="12051" y="4946"/>
              <a:ext cx="2660" cy="2745"/>
              <a:chOff x="2240" y="4140"/>
              <a:chExt cx="4571" cy="5327"/>
            </a:xfrm>
          </p:grpSpPr>
          <p:sp>
            <p:nvSpPr>
              <p:cNvPr id="25624" name="直接连接符 18434"/>
              <p:cNvSpPr/>
              <p:nvPr>
                <p:custDataLst>
                  <p:tags r:id="rId15"/>
                </p:custDataLst>
              </p:nvPr>
            </p:nvSpPr>
            <p:spPr>
              <a:xfrm>
                <a:off x="2820" y="8380"/>
                <a:ext cx="3574" cy="0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25625" name="直接连接符 18435"/>
              <p:cNvSpPr/>
              <p:nvPr>
                <p:custDataLst>
                  <p:tags r:id="rId16"/>
                </p:custDataLst>
              </p:nvPr>
            </p:nvSpPr>
            <p:spPr>
              <a:xfrm flipH="1" flipV="1">
                <a:off x="2820" y="4556"/>
                <a:ext cx="0" cy="3824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25626" name="文本框 18440"/>
              <p:cNvSpPr txBox="1"/>
              <p:nvPr>
                <p:custDataLst>
                  <p:tags r:id="rId17"/>
                </p:custDataLst>
              </p:nvPr>
            </p:nvSpPr>
            <p:spPr>
              <a:xfrm>
                <a:off x="2240" y="4140"/>
                <a:ext cx="414" cy="139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2400" i="1"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</a:rPr>
                  <a:t>s</a:t>
                </a:r>
              </a:p>
            </p:txBody>
          </p:sp>
          <p:sp>
            <p:nvSpPr>
              <p:cNvPr id="25627" name="文本框 18443"/>
              <p:cNvSpPr txBox="1"/>
              <p:nvPr>
                <p:custDataLst>
                  <p:tags r:id="rId18"/>
                </p:custDataLst>
              </p:nvPr>
            </p:nvSpPr>
            <p:spPr>
              <a:xfrm>
                <a:off x="6395" y="8069"/>
                <a:ext cx="416" cy="139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2400" i="1"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</a:rPr>
                  <a:t>t</a:t>
                </a:r>
              </a:p>
            </p:txBody>
          </p:sp>
        </p:grpSp>
        <p:sp>
          <p:nvSpPr>
            <p:cNvPr id="22" name="弧形 21"/>
            <p:cNvSpPr/>
            <p:nvPr>
              <p:custDataLst>
                <p:tags r:id="rId10"/>
              </p:custDataLst>
            </p:nvPr>
          </p:nvSpPr>
          <p:spPr>
            <a:xfrm flipH="1" flipV="1">
              <a:off x="6381" y="4691"/>
              <a:ext cx="4450" cy="2438"/>
            </a:xfrm>
            <a:prstGeom prst="arc">
              <a:avLst>
                <a:gd name="adj1" fmla="val 10722300"/>
                <a:gd name="adj2" fmla="val 14601535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25612" name="文本框 23"/>
            <p:cNvSpPr txBox="1"/>
            <p:nvPr>
              <p:custDataLst>
                <p:tags r:id="rId11"/>
              </p:custDataLst>
            </p:nvPr>
          </p:nvSpPr>
          <p:spPr>
            <a:xfrm>
              <a:off x="2849" y="7438"/>
              <a:ext cx="827" cy="81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altLang="zh-CN" sz="2800"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25613" name="文本框 24"/>
            <p:cNvSpPr txBox="1"/>
            <p:nvPr>
              <p:custDataLst>
                <p:tags r:id="rId12"/>
              </p:custDataLst>
            </p:nvPr>
          </p:nvSpPr>
          <p:spPr>
            <a:xfrm>
              <a:off x="6216" y="7438"/>
              <a:ext cx="830" cy="81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altLang="zh-CN" sz="2800"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25614" name="文本框 25"/>
            <p:cNvSpPr txBox="1"/>
            <p:nvPr>
              <p:custDataLst>
                <p:tags r:id="rId13"/>
              </p:custDataLst>
            </p:nvPr>
          </p:nvSpPr>
          <p:spPr>
            <a:xfrm>
              <a:off x="9699" y="7438"/>
              <a:ext cx="830" cy="81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altLang="zh-CN" sz="2800"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25615" name="文本框 26"/>
            <p:cNvSpPr txBox="1"/>
            <p:nvPr>
              <p:custDataLst>
                <p:tags r:id="rId14"/>
              </p:custDataLst>
            </p:nvPr>
          </p:nvSpPr>
          <p:spPr>
            <a:xfrm>
              <a:off x="13014" y="7438"/>
              <a:ext cx="830" cy="81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altLang="zh-CN" sz="2800"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D</a:t>
              </a:r>
            </a:p>
          </p:txBody>
        </p:sp>
      </p:grpSp>
      <p:sp>
        <p:nvSpPr>
          <p:cNvPr id="25616" name="文本框 27"/>
          <p:cNvSpPr txBox="1"/>
          <p:nvPr>
            <p:custDataLst>
              <p:tags r:id="rId3"/>
            </p:custDataLst>
          </p:nvPr>
        </p:nvSpPr>
        <p:spPr>
          <a:xfrm>
            <a:off x="1487170" y="1733550"/>
            <a:ext cx="9344025" cy="132715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2. </a:t>
            </a:r>
            <a:r>
              <a:rPr lang="zh-CN" altLang="en-US" sz="28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下列图像中能反应</a:t>
            </a:r>
            <a:r>
              <a:rPr lang="en-US" altLang="zh-CN" sz="28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“</a:t>
            </a:r>
            <a:r>
              <a:rPr lang="zh-CN" altLang="en-US" sz="28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匀速直线运动</a:t>
            </a:r>
            <a:r>
              <a:rPr lang="en-US" altLang="zh-CN" sz="2800"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”</a:t>
            </a:r>
            <a:r>
              <a:rPr lang="zh-CN" altLang="en-US" sz="28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的是</a:t>
            </a:r>
            <a:r>
              <a:rPr lang="zh-CN" altLang="en-US" sz="2800">
                <a:latin typeface="微软雅黑" panose="020B0503020204020204" charset="-122"/>
                <a:ea typeface="微软雅黑"/>
                <a:sym typeface="+mn-ea"/>
              </a:rPr>
              <a:t>( </a:t>
            </a:r>
            <a:r>
              <a:rPr lang="en-US" altLang="zh-CN" sz="2800">
                <a:latin typeface="微软雅黑" panose="020B0503020204020204" charset="-122"/>
                <a:ea typeface="微软雅黑"/>
                <a:sym typeface="+mn-ea"/>
              </a:rPr>
              <a:t>        </a:t>
            </a:r>
            <a:r>
              <a:rPr lang="zh-CN" altLang="en-US" sz="2800">
                <a:latin typeface="微软雅黑" panose="020B0503020204020204" charset="-122"/>
                <a:ea typeface="微软雅黑"/>
                <a:sym typeface="+mn-ea"/>
              </a:rPr>
              <a:t> )</a:t>
            </a:r>
            <a:r>
              <a:rPr lang="en-US" altLang="zh-CN" sz="2800">
                <a:latin typeface="微软雅黑" panose="020B0503020204020204" charset="-122"/>
                <a:ea typeface="微软雅黑"/>
                <a:sym typeface="+mn-ea"/>
              </a:rPr>
              <a:t> </a:t>
            </a:r>
            <a:endParaRPr lang="zh-CN" altLang="en-US" sz="28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</p:txBody>
      </p:sp>
      <p:sp>
        <p:nvSpPr>
          <p:cNvPr id="30" name="文本框 29"/>
          <p:cNvSpPr txBox="1"/>
          <p:nvPr>
            <p:custDataLst>
              <p:tags r:id="rId4"/>
            </p:custDataLst>
          </p:nvPr>
        </p:nvSpPr>
        <p:spPr>
          <a:xfrm>
            <a:off x="8759825" y="1844675"/>
            <a:ext cx="619125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774289" y="159124"/>
            <a:ext cx="1757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pc="300">
                <a:latin typeface="微软雅黑" panose="020B0503020204020204" charset="-122"/>
                <a:ea typeface="微软雅黑"/>
              </a:rPr>
              <a:t>课程导入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839470" y="1412875"/>
            <a:ext cx="5696585" cy="42583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indent="720090">
              <a:lnSpc>
                <a:spcPct val="125000"/>
              </a:lnSpc>
            </a:pPr>
            <a:r>
              <a:rPr lang="zh-CN" altLang="en-US" sz="2800">
                <a:latin typeface="宋体" panose="02010600030101010101" pitchFamily="2" charset="-122"/>
                <a:cs typeface="宋体" panose="02010600030101010101" pitchFamily="2" charset="-122"/>
              </a:rPr>
              <a:t>在2004年雅典奥运会上，我国选手刘翔在男子110 m栏项目中以12.91s的成绩夺冠。某位同学利用速度公式计算得到比赛中刘翔的速度约为8.52 m/s。你是否同意他的观点?刘翔在整个比赛过程中的速度是一成不变的吗?</a:t>
            </a:r>
          </a:p>
        </p:txBody>
      </p:sp>
      <p:pic>
        <p:nvPicPr>
          <p:cNvPr id="121" name="图片 1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1945" y="1557020"/>
            <a:ext cx="5010785" cy="341884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/>
          <p:cNvSpPr txBox="1"/>
          <p:nvPr>
            <p:custDataLst>
              <p:tags r:id="rId1"/>
            </p:custDataLst>
          </p:nvPr>
        </p:nvSpPr>
        <p:spPr>
          <a:xfrm>
            <a:off x="774289" y="159124"/>
            <a:ext cx="1757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pc="300">
                <a:latin typeface="微软雅黑" panose="020B0503020204020204" charset="-122"/>
                <a:ea typeface="微软雅黑"/>
              </a:rPr>
              <a:t>课程讲授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2614295" y="444500"/>
            <a:ext cx="700405" cy="175260"/>
            <a:chOff x="4121" y="692"/>
            <a:chExt cx="1103" cy="276"/>
          </a:xfrm>
        </p:grpSpPr>
        <p:sp>
          <p:nvSpPr>
            <p:cNvPr id="26" name="等腰三角形 25"/>
            <p:cNvSpPr/>
            <p:nvPr>
              <p:custDataLst>
                <p:tags r:id="rId6"/>
              </p:custDataLst>
            </p:nvPr>
          </p:nvSpPr>
          <p:spPr>
            <a:xfrm rot="5400000">
              <a:off x="4102" y="711"/>
              <a:ext cx="277" cy="239"/>
            </a:xfrm>
            <a:prstGeom prst="triangle">
              <a:avLst/>
            </a:prstGeom>
            <a:solidFill>
              <a:srgbClr val="00A0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A0E9"/>
                </a:solidFill>
              </a:endParaRPr>
            </a:p>
          </p:txBody>
        </p:sp>
        <p:sp>
          <p:nvSpPr>
            <p:cNvPr id="28" name="等腰三角形 27"/>
            <p:cNvSpPr/>
            <p:nvPr>
              <p:custDataLst>
                <p:tags r:id="rId7"/>
              </p:custDataLst>
            </p:nvPr>
          </p:nvSpPr>
          <p:spPr>
            <a:xfrm rot="5400000">
              <a:off x="4535" y="711"/>
              <a:ext cx="277" cy="239"/>
            </a:xfrm>
            <a:prstGeom prst="triangle">
              <a:avLst/>
            </a:prstGeom>
            <a:solidFill>
              <a:srgbClr val="FE97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000"/>
                </a:solidFill>
              </a:endParaRPr>
            </a:p>
          </p:txBody>
        </p:sp>
        <p:sp>
          <p:nvSpPr>
            <p:cNvPr id="31" name="等腰三角形 30"/>
            <p:cNvSpPr/>
            <p:nvPr>
              <p:custDataLst>
                <p:tags r:id="rId8"/>
              </p:custDataLst>
            </p:nvPr>
          </p:nvSpPr>
          <p:spPr>
            <a:xfrm rot="5400000">
              <a:off x="4967" y="711"/>
              <a:ext cx="277" cy="239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915670" y="1772920"/>
            <a:ext cx="10623550" cy="12865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indent="720090">
              <a:lnSpc>
                <a:spcPct val="120000"/>
              </a:lnSpc>
            </a:pPr>
            <a:r>
              <a:rPr lang="zh-CN" altLang="en-US" sz="2800">
                <a:solidFill>
                  <a:schemeClr val="tx1"/>
                </a:solidFill>
                <a:latin typeface="微软雅黑" panose="020B0503020204020204" charset="-122"/>
                <a:ea typeface="微软雅黑"/>
              </a:rPr>
              <a:t>如果物体</a:t>
            </a:r>
            <a:r>
              <a:rPr lang="zh-CN" altLang="en-US" sz="2800">
                <a:solidFill>
                  <a:srgbClr val="FF0000"/>
                </a:solidFill>
                <a:latin typeface="微软雅黑" panose="020B0503020204020204" charset="-122"/>
                <a:ea typeface="微软雅黑"/>
              </a:rPr>
              <a:t>沿直线运动</a:t>
            </a:r>
            <a:r>
              <a:rPr lang="zh-CN" altLang="en-US" sz="2800">
                <a:solidFill>
                  <a:schemeClr val="tx1"/>
                </a:solidFill>
                <a:latin typeface="微软雅黑" panose="020B0503020204020204" charset="-122"/>
                <a:ea typeface="微软雅黑"/>
              </a:rPr>
              <a:t>，并且</a:t>
            </a:r>
            <a:r>
              <a:rPr lang="zh-CN" altLang="en-US" sz="2800">
                <a:solidFill>
                  <a:srgbClr val="FF0000"/>
                </a:solidFill>
                <a:latin typeface="微软雅黑" panose="020B0503020204020204" charset="-122"/>
                <a:ea typeface="微软雅黑"/>
              </a:rPr>
              <a:t>速度保持不变</a:t>
            </a:r>
            <a:r>
              <a:rPr lang="zh-CN" altLang="en-US" sz="2800">
                <a:solidFill>
                  <a:schemeClr val="tx1"/>
                </a:solidFill>
                <a:latin typeface="微软雅黑" panose="020B0503020204020204" charset="-122"/>
                <a:ea typeface="微软雅黑"/>
              </a:rPr>
              <a:t>，那么这种运动称为匀速直线运动。</a:t>
            </a: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3437579" y="188825"/>
            <a:ext cx="25450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800" b="1" spc="300">
                <a:solidFill>
                  <a:srgbClr val="00A0E9"/>
                </a:solidFill>
                <a:latin typeface="微软雅黑" panose="020B0503020204020204" charset="-122"/>
                <a:ea typeface="微软雅黑"/>
                <a:cs typeface="+mn-ea"/>
                <a:sym typeface="+mn-lt"/>
              </a:rPr>
              <a:t>匀速直线运动</a:t>
            </a:r>
            <a:endParaRPr lang="en-US" altLang="zh-CN" sz="2800" b="1" spc="300">
              <a:solidFill>
                <a:srgbClr val="00A0E9"/>
              </a:solidFill>
              <a:latin typeface="微软雅黑" panose="020B0503020204020204" charset="-122"/>
              <a:ea typeface="微软雅黑"/>
              <a:cs typeface="+mn-ea"/>
              <a:sym typeface="+mn-lt"/>
            </a:endParaRPr>
          </a:p>
        </p:txBody>
      </p:sp>
      <p:grpSp>
        <p:nvGrpSpPr>
          <p:cNvPr id="21" name="组合 20"/>
          <p:cNvGrpSpPr/>
          <p:nvPr>
            <p:custDataLst>
              <p:tags r:id="rId3"/>
            </p:custDataLst>
          </p:nvPr>
        </p:nvGrpSpPr>
        <p:grpSpPr>
          <a:xfrm>
            <a:off x="366650" y="1312257"/>
            <a:ext cx="295322" cy="210471"/>
            <a:chOff x="435463" y="1226414"/>
            <a:chExt cx="295380" cy="210512"/>
          </a:xfrm>
        </p:grpSpPr>
        <p:sp>
          <p:nvSpPr>
            <p:cNvPr id="22" name="矩形 21"/>
            <p:cNvSpPr/>
            <p:nvPr>
              <p:custDataLst>
                <p:tags r:id="rId4"/>
              </p:custDataLst>
            </p:nvPr>
          </p:nvSpPr>
          <p:spPr>
            <a:xfrm rot="18900000">
              <a:off x="435463" y="1226414"/>
              <a:ext cx="210511" cy="21051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矩形 32"/>
            <p:cNvSpPr/>
            <p:nvPr>
              <p:custDataLst>
                <p:tags r:id="rId5"/>
              </p:custDataLst>
            </p:nvPr>
          </p:nvSpPr>
          <p:spPr>
            <a:xfrm rot="18900000">
              <a:off x="520332" y="1226415"/>
              <a:ext cx="210511" cy="210511"/>
            </a:xfrm>
            <a:prstGeom prst="rect">
              <a:avLst/>
            </a:prstGeom>
            <a:solidFill>
              <a:srgbClr val="00A0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4" name="文本框 33"/>
          <p:cNvSpPr txBox="1"/>
          <p:nvPr/>
        </p:nvSpPr>
        <p:spPr>
          <a:xfrm>
            <a:off x="814705" y="1052830"/>
            <a:ext cx="2763520" cy="734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>
                <a:latin typeface="微软雅黑" panose="020B0503020204020204" charset="-122"/>
                <a:ea typeface="微软雅黑"/>
              </a:rPr>
              <a:t>匀速直线运动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915670" y="3357245"/>
            <a:ext cx="5750560" cy="25203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2800">
                <a:latin typeface="微软雅黑" panose="020B0503020204020204" charset="-122"/>
                <a:ea typeface="微软雅黑"/>
                <a:cs typeface="宋体" panose="02010600030101010101" pitchFamily="2" charset="-122"/>
              </a:rPr>
              <a:t>匀速直线运动是</a:t>
            </a:r>
            <a:r>
              <a:rPr lang="zh-CN" altLang="en-US" sz="2800">
                <a:solidFill>
                  <a:schemeClr val="tx1"/>
                </a:solidFill>
                <a:latin typeface="微软雅黑" panose="020B0503020204020204" charset="-122"/>
                <a:ea typeface="微软雅黑"/>
                <a:cs typeface="宋体" panose="02010600030101010101" pitchFamily="2" charset="-122"/>
                <a:sym typeface="+mn-ea"/>
              </a:rPr>
              <a:t>最简单的机械运动</a:t>
            </a:r>
            <a:r>
              <a:rPr lang="zh-CN" altLang="en-US" sz="2800">
                <a:latin typeface="微软雅黑" panose="020B0503020204020204" charset="-122"/>
                <a:ea typeface="微软雅黑"/>
                <a:cs typeface="宋体" panose="02010600030101010101" pitchFamily="2" charset="-122"/>
                <a:sym typeface="+mn-ea"/>
              </a:rPr>
              <a:t>，是研究其它复杂运动的基础。那么匀速直线运动有什么特点呢？</a:t>
            </a:r>
            <a:endParaRPr lang="zh-CN" altLang="en-US" sz="2800">
              <a:latin typeface="微软雅黑" panose="020B0503020204020204" charset="-122"/>
              <a:ea typeface="微软雅黑"/>
              <a:cs typeface="宋体" panose="02010600030101010101" pitchFamily="2" charset="-122"/>
            </a:endParaRPr>
          </a:p>
        </p:txBody>
      </p:sp>
      <p:pic>
        <p:nvPicPr>
          <p:cNvPr id="101" name="图片 10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59600" y="3213100"/>
            <a:ext cx="4314190" cy="269684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774289" y="159124"/>
            <a:ext cx="1757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pc="300">
                <a:latin typeface="微软雅黑" panose="020B0503020204020204" charset="-122"/>
                <a:ea typeface="微软雅黑"/>
              </a:rPr>
              <a:t>课程讲授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2614295" y="444500"/>
            <a:ext cx="700405" cy="175260"/>
            <a:chOff x="4121" y="692"/>
            <a:chExt cx="1103" cy="276"/>
          </a:xfrm>
        </p:grpSpPr>
        <p:sp>
          <p:nvSpPr>
            <p:cNvPr id="26" name="等腰三角形 25"/>
            <p:cNvSpPr/>
            <p:nvPr>
              <p:custDataLst>
                <p:tags r:id="rId4"/>
              </p:custDataLst>
            </p:nvPr>
          </p:nvSpPr>
          <p:spPr>
            <a:xfrm rot="5400000">
              <a:off x="4102" y="711"/>
              <a:ext cx="277" cy="239"/>
            </a:xfrm>
            <a:prstGeom prst="triangle">
              <a:avLst/>
            </a:prstGeom>
            <a:solidFill>
              <a:srgbClr val="00A0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A0E9"/>
                </a:solidFill>
              </a:endParaRPr>
            </a:p>
          </p:txBody>
        </p:sp>
        <p:sp>
          <p:nvSpPr>
            <p:cNvPr id="28" name="等腰三角形 27"/>
            <p:cNvSpPr/>
            <p:nvPr>
              <p:custDataLst>
                <p:tags r:id="rId5"/>
              </p:custDataLst>
            </p:nvPr>
          </p:nvSpPr>
          <p:spPr>
            <a:xfrm rot="5400000">
              <a:off x="4535" y="711"/>
              <a:ext cx="277" cy="239"/>
            </a:xfrm>
            <a:prstGeom prst="triangle">
              <a:avLst/>
            </a:prstGeom>
            <a:solidFill>
              <a:srgbClr val="FE97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000"/>
                </a:solidFill>
              </a:endParaRPr>
            </a:p>
          </p:txBody>
        </p:sp>
        <p:sp>
          <p:nvSpPr>
            <p:cNvPr id="31" name="等腰三角形 30"/>
            <p:cNvSpPr/>
            <p:nvPr>
              <p:custDataLst>
                <p:tags r:id="rId6"/>
              </p:custDataLst>
            </p:nvPr>
          </p:nvSpPr>
          <p:spPr>
            <a:xfrm rot="5400000">
              <a:off x="4967" y="711"/>
              <a:ext cx="277" cy="239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291" name="文本框 12290"/>
          <p:cNvSpPr txBox="1"/>
          <p:nvPr>
            <p:custDataLst>
              <p:tags r:id="rId2"/>
            </p:custDataLst>
          </p:nvPr>
        </p:nvSpPr>
        <p:spPr>
          <a:xfrm>
            <a:off x="767080" y="981075"/>
            <a:ext cx="10308590" cy="12928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lstStyle/>
          <a:p>
            <a:pPr>
              <a:lnSpc>
                <a:spcPct val="125000"/>
              </a:lnSpc>
              <a:spcBef>
                <a:spcPct val="0"/>
              </a:spcBef>
            </a:pPr>
            <a:r>
              <a:rPr lang="zh-CN" altLang="en-US" sz="2800">
                <a:latin typeface="Times New Roman" panose="02020603050405020304" pitchFamily="18" charset="0"/>
              </a:rPr>
              <a:t>计算出下面这辆小车在这</a:t>
            </a:r>
            <a:r>
              <a:rPr lang="en-US" altLang="zh-CN" sz="2800">
                <a:latin typeface="Times New Roman" panose="02020603050405020304" pitchFamily="18" charset="0"/>
              </a:rPr>
              <a:t>4</a:t>
            </a:r>
            <a:r>
              <a:rPr lang="zh-CN" altLang="en-US" sz="2800">
                <a:latin typeface="Times New Roman" panose="02020603050405020304" pitchFamily="18" charset="0"/>
              </a:rPr>
              <a:t>段</a:t>
            </a:r>
            <a:r>
              <a:rPr lang="en-US" altLang="zh-CN" sz="2800">
                <a:latin typeface="Times New Roman" panose="02020603050405020304" pitchFamily="18" charset="0"/>
              </a:rPr>
              <a:t>10s</a:t>
            </a:r>
            <a:r>
              <a:rPr lang="zh-CN" altLang="en-US" sz="2800">
                <a:latin typeface="Times New Roman" panose="02020603050405020304" pitchFamily="18" charset="0"/>
              </a:rPr>
              <a:t>时间内的速度，想一想它的运动有什么特点呢？</a:t>
            </a:r>
          </a:p>
        </p:txBody>
      </p:sp>
      <p:sp>
        <p:nvSpPr>
          <p:cNvPr id="12294" name="文本框 12293"/>
          <p:cNvSpPr txBox="1"/>
          <p:nvPr/>
        </p:nvSpPr>
        <p:spPr>
          <a:xfrm>
            <a:off x="911225" y="4437380"/>
            <a:ext cx="10417810" cy="1287145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CN" altLang="en-US" sz="2800">
                <a:latin typeface="微软雅黑" panose="020B0503020204020204" charset="-122"/>
                <a:ea typeface="微软雅黑"/>
              </a:rPr>
              <a:t>这辆小车在做匀速直线运动，它在每段相等的时间内通过的路程都相等。</a:t>
            </a:r>
            <a:endParaRPr lang="en-US" sz="2800">
              <a:latin typeface="微软雅黑" panose="020B0503020204020204" charset="-122"/>
              <a:ea typeface="微软雅黑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b="57647"/>
          <a:stretch>
            <a:fillRect/>
          </a:stretch>
        </p:blipFill>
        <p:spPr>
          <a:xfrm>
            <a:off x="842645" y="2204720"/>
            <a:ext cx="8792845" cy="144018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36170" y="1205424"/>
            <a:ext cx="295322" cy="210471"/>
            <a:chOff x="435463" y="1226414"/>
            <a:chExt cx="295380" cy="210512"/>
          </a:xfrm>
        </p:grpSpPr>
        <p:sp>
          <p:nvSpPr>
            <p:cNvPr id="7" name="矩形 6"/>
            <p:cNvSpPr/>
            <p:nvPr/>
          </p:nvSpPr>
          <p:spPr>
            <a:xfrm rot="18900000">
              <a:off x="435463" y="1226414"/>
              <a:ext cx="210511" cy="21051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 rot="18900000">
              <a:off x="520332" y="1226415"/>
              <a:ext cx="210511" cy="210511"/>
            </a:xfrm>
            <a:prstGeom prst="rect">
              <a:avLst/>
            </a:prstGeom>
            <a:solidFill>
              <a:srgbClr val="00A0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2279650" y="3501390"/>
            <a:ext cx="1370965" cy="5905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>
                <a:solidFill>
                  <a:srgbClr val="FF0000"/>
                </a:solidFill>
                <a:latin typeface="微软雅黑" panose="020B0503020204020204" charset="-122"/>
                <a:ea typeface="微软雅黑"/>
              </a:rPr>
              <a:t>15m/s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935730" y="3501390"/>
            <a:ext cx="1370965" cy="5905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>
                <a:solidFill>
                  <a:srgbClr val="FF0000"/>
                </a:solidFill>
                <a:latin typeface="微软雅黑" panose="020B0503020204020204" charset="-122"/>
                <a:ea typeface="微软雅黑"/>
              </a:rPr>
              <a:t>15m/s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5663565" y="3501390"/>
            <a:ext cx="1370965" cy="5905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>
                <a:solidFill>
                  <a:srgbClr val="FF0000"/>
                </a:solidFill>
                <a:latin typeface="微软雅黑" panose="020B0503020204020204" charset="-122"/>
                <a:ea typeface="微软雅黑"/>
              </a:rPr>
              <a:t>15m/s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7404100" y="3501390"/>
            <a:ext cx="1370965" cy="5905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>
                <a:solidFill>
                  <a:srgbClr val="FF0000"/>
                </a:solidFill>
                <a:latin typeface="微软雅黑" panose="020B0503020204020204" charset="-122"/>
                <a:ea typeface="微软雅黑"/>
              </a:rPr>
              <a:t>15m/s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463170" y="4768409"/>
            <a:ext cx="295322" cy="210471"/>
            <a:chOff x="435463" y="1226414"/>
            <a:chExt cx="295380" cy="210512"/>
          </a:xfrm>
        </p:grpSpPr>
        <p:sp>
          <p:nvSpPr>
            <p:cNvPr id="15" name="矩形 14"/>
            <p:cNvSpPr/>
            <p:nvPr/>
          </p:nvSpPr>
          <p:spPr>
            <a:xfrm rot="18900000">
              <a:off x="435463" y="1226414"/>
              <a:ext cx="210511" cy="21051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 rot="18900000">
              <a:off x="520332" y="1226415"/>
              <a:ext cx="210511" cy="210511"/>
            </a:xfrm>
            <a:prstGeom prst="rect">
              <a:avLst/>
            </a:prstGeom>
            <a:solidFill>
              <a:srgbClr val="00A0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矩形 3"/>
          <p:cNvSpPr/>
          <p:nvPr>
            <p:custDataLst>
              <p:tags r:id="rId3"/>
            </p:custDataLst>
          </p:nvPr>
        </p:nvSpPr>
        <p:spPr>
          <a:xfrm>
            <a:off x="3437579" y="188825"/>
            <a:ext cx="25450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800" b="1" spc="300">
                <a:solidFill>
                  <a:srgbClr val="00A0E9"/>
                </a:solidFill>
                <a:latin typeface="微软雅黑" panose="020B0503020204020204" charset="-122"/>
                <a:ea typeface="微软雅黑"/>
                <a:cs typeface="+mn-ea"/>
                <a:sym typeface="+mn-lt"/>
              </a:rPr>
              <a:t>匀速直线运动</a:t>
            </a:r>
            <a:endParaRPr lang="en-US" altLang="zh-CN" sz="2800" b="1" spc="300">
              <a:solidFill>
                <a:srgbClr val="00A0E9"/>
              </a:solidFill>
              <a:latin typeface="微软雅黑" panose="020B0503020204020204" charset="-122"/>
              <a:ea typeface="微软雅黑"/>
              <a:cs typeface="+mn-ea"/>
              <a:sym typeface="+mn-lt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10845800" y="10845800"/>
            <a:ext cx="0" cy="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/>
      <p:bldP spid="9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/>
          <p:cNvSpPr txBox="1"/>
          <p:nvPr>
            <p:custDataLst>
              <p:tags r:id="rId1"/>
            </p:custDataLst>
          </p:nvPr>
        </p:nvSpPr>
        <p:spPr>
          <a:xfrm>
            <a:off x="774289" y="159124"/>
            <a:ext cx="1757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pc="300">
                <a:latin typeface="微软雅黑" panose="020B0503020204020204" charset="-122"/>
                <a:ea typeface="微软雅黑"/>
              </a:rPr>
              <a:t>课程讲授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2614295" y="444500"/>
            <a:ext cx="700405" cy="175260"/>
            <a:chOff x="4121" y="692"/>
            <a:chExt cx="1103" cy="276"/>
          </a:xfrm>
        </p:grpSpPr>
        <p:sp>
          <p:nvSpPr>
            <p:cNvPr id="26" name="等腰三角形 25"/>
            <p:cNvSpPr/>
            <p:nvPr>
              <p:custDataLst>
                <p:tags r:id="rId6"/>
              </p:custDataLst>
            </p:nvPr>
          </p:nvSpPr>
          <p:spPr>
            <a:xfrm rot="5400000">
              <a:off x="4102" y="711"/>
              <a:ext cx="277" cy="239"/>
            </a:xfrm>
            <a:prstGeom prst="triangle">
              <a:avLst/>
            </a:prstGeom>
            <a:solidFill>
              <a:srgbClr val="00A0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A0E9"/>
                </a:solidFill>
              </a:endParaRPr>
            </a:p>
          </p:txBody>
        </p:sp>
        <p:sp>
          <p:nvSpPr>
            <p:cNvPr id="28" name="等腰三角形 27"/>
            <p:cNvSpPr/>
            <p:nvPr>
              <p:custDataLst>
                <p:tags r:id="rId7"/>
              </p:custDataLst>
            </p:nvPr>
          </p:nvSpPr>
          <p:spPr>
            <a:xfrm rot="5400000">
              <a:off x="4535" y="711"/>
              <a:ext cx="277" cy="239"/>
            </a:xfrm>
            <a:prstGeom prst="triangle">
              <a:avLst/>
            </a:prstGeom>
            <a:solidFill>
              <a:srgbClr val="FE97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000"/>
                </a:solidFill>
              </a:endParaRPr>
            </a:p>
          </p:txBody>
        </p:sp>
        <p:sp>
          <p:nvSpPr>
            <p:cNvPr id="31" name="等腰三角形 30"/>
            <p:cNvSpPr/>
            <p:nvPr>
              <p:custDataLst>
                <p:tags r:id="rId8"/>
              </p:custDataLst>
            </p:nvPr>
          </p:nvSpPr>
          <p:spPr>
            <a:xfrm rot="5400000">
              <a:off x="4967" y="711"/>
              <a:ext cx="277" cy="239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915670" y="1772920"/>
            <a:ext cx="10623550" cy="12865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indent="720090">
              <a:lnSpc>
                <a:spcPct val="120000"/>
              </a:lnSpc>
            </a:pPr>
            <a:r>
              <a:rPr lang="zh-CN" altLang="en-US" sz="2800">
                <a:solidFill>
                  <a:schemeClr val="tx1"/>
                </a:solidFill>
                <a:latin typeface="微软雅黑" panose="020B0503020204020204" charset="-122"/>
                <a:ea typeface="微软雅黑"/>
              </a:rPr>
              <a:t>如果物体</a:t>
            </a:r>
            <a:r>
              <a:rPr lang="zh-CN" altLang="en-US" sz="2800">
                <a:solidFill>
                  <a:srgbClr val="FF0000"/>
                </a:solidFill>
                <a:latin typeface="微软雅黑" panose="020B0503020204020204" charset="-122"/>
                <a:ea typeface="微软雅黑"/>
              </a:rPr>
              <a:t>沿直线运动</a:t>
            </a:r>
            <a:r>
              <a:rPr lang="zh-CN" altLang="en-US" sz="2800">
                <a:solidFill>
                  <a:schemeClr val="tx1"/>
                </a:solidFill>
                <a:latin typeface="微软雅黑" panose="020B0503020204020204" charset="-122"/>
                <a:ea typeface="微软雅黑"/>
              </a:rPr>
              <a:t>，并且</a:t>
            </a:r>
            <a:r>
              <a:rPr lang="zh-CN" altLang="en-US" sz="2800">
                <a:solidFill>
                  <a:srgbClr val="FF0000"/>
                </a:solidFill>
                <a:latin typeface="微软雅黑" panose="020B0503020204020204" charset="-122"/>
                <a:ea typeface="微软雅黑"/>
              </a:rPr>
              <a:t>速度保持不变</a:t>
            </a:r>
            <a:r>
              <a:rPr lang="zh-CN" altLang="en-US" sz="2800">
                <a:solidFill>
                  <a:schemeClr val="tx1"/>
                </a:solidFill>
                <a:latin typeface="微软雅黑" panose="020B0503020204020204" charset="-122"/>
                <a:ea typeface="微软雅黑"/>
              </a:rPr>
              <a:t>，那么这种运动称为匀速直线运动。</a:t>
            </a: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3437579" y="188825"/>
            <a:ext cx="25450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800" b="1" spc="300">
                <a:solidFill>
                  <a:srgbClr val="00A0E9"/>
                </a:solidFill>
                <a:latin typeface="微软雅黑" panose="020B0503020204020204" charset="-122"/>
                <a:ea typeface="微软雅黑"/>
                <a:cs typeface="+mn-ea"/>
                <a:sym typeface="+mn-lt"/>
              </a:rPr>
              <a:t>匀速直线运动</a:t>
            </a:r>
            <a:endParaRPr lang="en-US" altLang="zh-CN" sz="2800" b="1" spc="300">
              <a:solidFill>
                <a:srgbClr val="00A0E9"/>
              </a:solidFill>
              <a:latin typeface="微软雅黑" panose="020B0503020204020204" charset="-122"/>
              <a:ea typeface="微软雅黑"/>
              <a:cs typeface="+mn-ea"/>
              <a:sym typeface="+mn-lt"/>
            </a:endParaRPr>
          </a:p>
        </p:txBody>
      </p:sp>
      <p:grpSp>
        <p:nvGrpSpPr>
          <p:cNvPr id="21" name="组合 20"/>
          <p:cNvGrpSpPr/>
          <p:nvPr>
            <p:custDataLst>
              <p:tags r:id="rId3"/>
            </p:custDataLst>
          </p:nvPr>
        </p:nvGrpSpPr>
        <p:grpSpPr>
          <a:xfrm>
            <a:off x="366650" y="1312257"/>
            <a:ext cx="295322" cy="210471"/>
            <a:chOff x="435463" y="1226414"/>
            <a:chExt cx="295380" cy="210512"/>
          </a:xfrm>
        </p:grpSpPr>
        <p:sp>
          <p:nvSpPr>
            <p:cNvPr id="22" name="矩形 21"/>
            <p:cNvSpPr/>
            <p:nvPr>
              <p:custDataLst>
                <p:tags r:id="rId4"/>
              </p:custDataLst>
            </p:nvPr>
          </p:nvSpPr>
          <p:spPr>
            <a:xfrm rot="18900000">
              <a:off x="435463" y="1226414"/>
              <a:ext cx="210511" cy="21051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矩形 32"/>
            <p:cNvSpPr/>
            <p:nvPr>
              <p:custDataLst>
                <p:tags r:id="rId5"/>
              </p:custDataLst>
            </p:nvPr>
          </p:nvSpPr>
          <p:spPr>
            <a:xfrm rot="18900000">
              <a:off x="520332" y="1226415"/>
              <a:ext cx="210511" cy="210511"/>
            </a:xfrm>
            <a:prstGeom prst="rect">
              <a:avLst/>
            </a:prstGeom>
            <a:solidFill>
              <a:srgbClr val="00A0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4" name="文本框 33"/>
          <p:cNvSpPr txBox="1"/>
          <p:nvPr/>
        </p:nvSpPr>
        <p:spPr>
          <a:xfrm>
            <a:off x="814705" y="1052830"/>
            <a:ext cx="2763520" cy="734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>
                <a:latin typeface="微软雅黑" panose="020B0503020204020204" charset="-122"/>
                <a:ea typeface="微软雅黑"/>
              </a:rPr>
              <a:t>匀速直线运动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915670" y="3141345"/>
            <a:ext cx="5649595" cy="25444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2800" b="1">
                <a:latin typeface="微软雅黑" panose="020B0503020204020204" charset="-122"/>
                <a:ea typeface="微软雅黑"/>
                <a:cs typeface="宋体" panose="02010600030101010101" pitchFamily="2" charset="-122"/>
              </a:rPr>
              <a:t>特点：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2800">
                <a:latin typeface="微软雅黑" panose="020B0503020204020204" charset="-122"/>
                <a:ea typeface="微软雅黑"/>
                <a:cs typeface="宋体" panose="02010600030101010101" pitchFamily="2" charset="-122"/>
                <a:sym typeface="+mn-ea"/>
              </a:rPr>
              <a:t>做匀速直线运动的物体在</a:t>
            </a:r>
            <a:r>
              <a:rPr lang="zh-CN" altLang="en-US" sz="2800">
                <a:solidFill>
                  <a:srgbClr val="FF0000"/>
                </a:solidFill>
                <a:latin typeface="微软雅黑" panose="020B0503020204020204" charset="-122"/>
                <a:ea typeface="微软雅黑"/>
                <a:cs typeface="宋体" panose="02010600030101010101" pitchFamily="2" charset="-122"/>
                <a:sym typeface="+mn-ea"/>
              </a:rPr>
              <a:t>任意相等时间内通过的路程都相等。</a:t>
            </a:r>
            <a:endParaRPr lang="zh-CN" altLang="en-US" sz="2800">
              <a:latin typeface="微软雅黑" panose="020B0503020204020204" charset="-122"/>
              <a:ea typeface="微软雅黑"/>
              <a:cs typeface="宋体" panose="0201060003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87845" y="2997200"/>
            <a:ext cx="4314190" cy="269684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/>
          <p:cNvSpPr txBox="1"/>
          <p:nvPr>
            <p:custDataLst>
              <p:tags r:id="rId1"/>
            </p:custDataLst>
          </p:nvPr>
        </p:nvSpPr>
        <p:spPr>
          <a:xfrm>
            <a:off x="774289" y="159124"/>
            <a:ext cx="1757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pc="300">
                <a:latin typeface="微软雅黑" panose="020B0503020204020204" charset="-122"/>
                <a:ea typeface="微软雅黑"/>
              </a:rPr>
              <a:t>课程讲授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2614295" y="444500"/>
            <a:ext cx="700405" cy="175260"/>
            <a:chOff x="4121" y="692"/>
            <a:chExt cx="1103" cy="276"/>
          </a:xfrm>
        </p:grpSpPr>
        <p:sp>
          <p:nvSpPr>
            <p:cNvPr id="26" name="等腰三角形 25"/>
            <p:cNvSpPr/>
            <p:nvPr>
              <p:custDataLst>
                <p:tags r:id="rId63"/>
              </p:custDataLst>
            </p:nvPr>
          </p:nvSpPr>
          <p:spPr>
            <a:xfrm rot="5400000">
              <a:off x="4102" y="711"/>
              <a:ext cx="277" cy="239"/>
            </a:xfrm>
            <a:prstGeom prst="triangle">
              <a:avLst/>
            </a:prstGeom>
            <a:solidFill>
              <a:srgbClr val="00A0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A0E9"/>
                </a:solidFill>
              </a:endParaRPr>
            </a:p>
          </p:txBody>
        </p:sp>
        <p:sp>
          <p:nvSpPr>
            <p:cNvPr id="28" name="等腰三角形 27"/>
            <p:cNvSpPr/>
            <p:nvPr>
              <p:custDataLst>
                <p:tags r:id="rId64"/>
              </p:custDataLst>
            </p:nvPr>
          </p:nvSpPr>
          <p:spPr>
            <a:xfrm rot="5400000">
              <a:off x="4535" y="711"/>
              <a:ext cx="277" cy="239"/>
            </a:xfrm>
            <a:prstGeom prst="triangle">
              <a:avLst/>
            </a:prstGeom>
            <a:solidFill>
              <a:srgbClr val="FE97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000"/>
                </a:solidFill>
              </a:endParaRPr>
            </a:p>
          </p:txBody>
        </p:sp>
        <p:sp>
          <p:nvSpPr>
            <p:cNvPr id="31" name="等腰三角形 30"/>
            <p:cNvSpPr/>
            <p:nvPr>
              <p:custDataLst>
                <p:tags r:id="rId65"/>
              </p:custDataLst>
            </p:nvPr>
          </p:nvSpPr>
          <p:spPr>
            <a:xfrm rot="5400000">
              <a:off x="4967" y="711"/>
              <a:ext cx="277" cy="239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3437579" y="188825"/>
            <a:ext cx="25450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800" b="1" spc="300">
                <a:solidFill>
                  <a:srgbClr val="00A0E9"/>
                </a:solidFill>
                <a:latin typeface="微软雅黑" panose="020B0503020204020204" charset="-122"/>
                <a:ea typeface="微软雅黑"/>
                <a:cs typeface="+mn-ea"/>
                <a:sym typeface="+mn-lt"/>
              </a:rPr>
              <a:t>匀速直线运动</a:t>
            </a:r>
            <a:endParaRPr lang="en-US" altLang="zh-CN" sz="2800" b="1" spc="300">
              <a:solidFill>
                <a:srgbClr val="00A0E9"/>
              </a:solidFill>
              <a:latin typeface="微软雅黑" panose="020B0503020204020204" charset="-122"/>
              <a:ea typeface="微软雅黑"/>
              <a:cs typeface="+mn-ea"/>
              <a:sym typeface="+mn-lt"/>
            </a:endParaRPr>
          </a:p>
        </p:txBody>
      </p:sp>
      <p:grpSp>
        <p:nvGrpSpPr>
          <p:cNvPr id="21" name="组合 20"/>
          <p:cNvGrpSpPr/>
          <p:nvPr>
            <p:custDataLst>
              <p:tags r:id="rId3"/>
            </p:custDataLst>
          </p:nvPr>
        </p:nvGrpSpPr>
        <p:grpSpPr>
          <a:xfrm>
            <a:off x="366650" y="1312257"/>
            <a:ext cx="295322" cy="210471"/>
            <a:chOff x="435463" y="1226414"/>
            <a:chExt cx="295380" cy="210512"/>
          </a:xfrm>
        </p:grpSpPr>
        <p:sp>
          <p:nvSpPr>
            <p:cNvPr id="22" name="矩形 21"/>
            <p:cNvSpPr/>
            <p:nvPr>
              <p:custDataLst>
                <p:tags r:id="rId61"/>
              </p:custDataLst>
            </p:nvPr>
          </p:nvSpPr>
          <p:spPr>
            <a:xfrm rot="18900000">
              <a:off x="435463" y="1226414"/>
              <a:ext cx="210511" cy="21051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矩形 32"/>
            <p:cNvSpPr/>
            <p:nvPr>
              <p:custDataLst>
                <p:tags r:id="rId62"/>
              </p:custDataLst>
            </p:nvPr>
          </p:nvSpPr>
          <p:spPr>
            <a:xfrm rot="18900000">
              <a:off x="520332" y="1226415"/>
              <a:ext cx="210511" cy="210511"/>
            </a:xfrm>
            <a:prstGeom prst="rect">
              <a:avLst/>
            </a:prstGeom>
            <a:solidFill>
              <a:srgbClr val="00A0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4" name="文本框 33"/>
          <p:cNvSpPr txBox="1"/>
          <p:nvPr/>
        </p:nvSpPr>
        <p:spPr>
          <a:xfrm>
            <a:off x="814705" y="1052830"/>
            <a:ext cx="2763520" cy="734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>
                <a:latin typeface="微软雅黑" panose="020B0503020204020204" charset="-122"/>
                <a:ea typeface="微软雅黑"/>
              </a:rPr>
              <a:t>匀速直线运动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1559560" y="3141345"/>
            <a:ext cx="4135755" cy="3176905"/>
            <a:chOff x="2456" y="5174"/>
            <a:chExt cx="6513" cy="5003"/>
          </a:xfrm>
        </p:grpSpPr>
        <p:grpSp>
          <p:nvGrpSpPr>
            <p:cNvPr id="10" name="Group 31"/>
            <p:cNvGrpSpPr/>
            <p:nvPr/>
          </p:nvGrpSpPr>
          <p:grpSpPr>
            <a:xfrm>
              <a:off x="2456" y="5174"/>
              <a:ext cx="6049" cy="4163"/>
              <a:chOff x="1519" y="902"/>
              <a:chExt cx="3061" cy="2208"/>
            </a:xfrm>
          </p:grpSpPr>
          <p:sp>
            <p:nvSpPr>
              <p:cNvPr id="11" name="Line 4"/>
              <p:cNvSpPr>
                <a:spLocks noChangeShapeType="1"/>
              </p:cNvSpPr>
              <p:nvPr>
                <p:custDataLst>
                  <p:tags r:id="rId34"/>
                </p:custDataLst>
              </p:nvPr>
            </p:nvSpPr>
            <p:spPr bwMode="auto">
              <a:xfrm flipH="1">
                <a:off x="1882" y="908"/>
                <a:ext cx="0" cy="18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" name="Line 5"/>
              <p:cNvSpPr>
                <a:spLocks noChangeShapeType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1882" y="2750"/>
                <a:ext cx="25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" name="Line 6"/>
              <p:cNvSpPr>
                <a:spLocks noChangeShapeType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1882" y="2466"/>
                <a:ext cx="217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" name="Line 7"/>
              <p:cNvSpPr>
                <a:spLocks noChangeShapeType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1882" y="2160"/>
                <a:ext cx="217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" name="Line 8"/>
              <p:cNvSpPr>
                <a:spLocks noChangeShapeType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1882" y="1842"/>
                <a:ext cx="217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" name="Line 9"/>
              <p:cNvSpPr>
                <a:spLocks noChangeShapeType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1882" y="1525"/>
                <a:ext cx="217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" name="Line 10"/>
              <p:cNvSpPr>
                <a:spLocks noChangeShapeType="1"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1882" y="1207"/>
                <a:ext cx="217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" name="Line 11"/>
              <p:cNvSpPr>
                <a:spLocks noChangeShapeType="1"/>
              </p:cNvSpPr>
              <p:nvPr>
                <p:custDataLst>
                  <p:tags r:id="rId41"/>
                </p:custDataLst>
              </p:nvPr>
            </p:nvSpPr>
            <p:spPr bwMode="auto">
              <a:xfrm flipH="1">
                <a:off x="2218" y="1204"/>
                <a:ext cx="0" cy="15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" name="Line 12"/>
              <p:cNvSpPr>
                <a:spLocks noChangeShapeType="1"/>
              </p:cNvSpPr>
              <p:nvPr>
                <p:custDataLst>
                  <p:tags r:id="rId42"/>
                </p:custDataLst>
              </p:nvPr>
            </p:nvSpPr>
            <p:spPr bwMode="auto">
              <a:xfrm flipH="1">
                <a:off x="2544" y="1204"/>
                <a:ext cx="0" cy="15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" name="Line 13"/>
              <p:cNvSpPr>
                <a:spLocks noChangeShapeType="1"/>
              </p:cNvSpPr>
              <p:nvPr>
                <p:custDataLst>
                  <p:tags r:id="rId43"/>
                </p:custDataLst>
              </p:nvPr>
            </p:nvSpPr>
            <p:spPr bwMode="auto">
              <a:xfrm flipH="1">
                <a:off x="2876" y="1204"/>
                <a:ext cx="0" cy="15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" name="Line 14"/>
              <p:cNvSpPr>
                <a:spLocks noChangeShapeType="1"/>
              </p:cNvSpPr>
              <p:nvPr>
                <p:custDataLst>
                  <p:tags r:id="rId44"/>
                </p:custDataLst>
              </p:nvPr>
            </p:nvSpPr>
            <p:spPr bwMode="auto">
              <a:xfrm flipH="1">
                <a:off x="3243" y="1204"/>
                <a:ext cx="0" cy="15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" name="Line 15"/>
              <p:cNvSpPr>
                <a:spLocks noChangeShapeType="1"/>
              </p:cNvSpPr>
              <p:nvPr>
                <p:custDataLst>
                  <p:tags r:id="rId45"/>
                </p:custDataLst>
              </p:nvPr>
            </p:nvSpPr>
            <p:spPr bwMode="auto">
              <a:xfrm flipH="1">
                <a:off x="3606" y="1204"/>
                <a:ext cx="0" cy="15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" name="Line 16"/>
              <p:cNvSpPr>
                <a:spLocks noChangeShapeType="1"/>
              </p:cNvSpPr>
              <p:nvPr>
                <p:custDataLst>
                  <p:tags r:id="rId46"/>
                </p:custDataLst>
              </p:nvPr>
            </p:nvSpPr>
            <p:spPr bwMode="auto">
              <a:xfrm flipH="1">
                <a:off x="3969" y="1207"/>
                <a:ext cx="0" cy="15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8" name="Line 17"/>
              <p:cNvSpPr>
                <a:spLocks noChangeShapeType="1"/>
              </p:cNvSpPr>
              <p:nvPr>
                <p:custDataLst>
                  <p:tags r:id="rId47"/>
                </p:custDataLst>
              </p:nvPr>
            </p:nvSpPr>
            <p:spPr bwMode="auto">
              <a:xfrm flipV="1">
                <a:off x="1882" y="1201"/>
                <a:ext cx="1747" cy="1549"/>
              </a:xfrm>
              <a:prstGeom prst="line">
                <a:avLst/>
              </a:prstGeom>
              <a:noFill/>
              <a:ln w="15875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" name="Text Box 18"/>
              <p:cNvSpPr txBox="1">
                <a:spLocks noChangeArrowheads="1"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1897" y="902"/>
                <a:ext cx="726" cy="3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anose="05020102010507070707" pitchFamily="18" charset="2"/>
                  <a:buChar char=""/>
                  <a:defRPr sz="2700">
                    <a:solidFill>
                      <a:schemeClr val="tx1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 panose="05020102010507070707" pitchFamily="18" charset="2"/>
                  <a:buChar char=""/>
                  <a:defRPr sz="2200">
                    <a:solidFill>
                      <a:schemeClr val="tx2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8CADAE"/>
                  </a:buClr>
                  <a:buSzPct val="75000"/>
                  <a:buFont typeface="Wingdings 2" panose="05020102010507070707" pitchFamily="18" charset="2"/>
                  <a:buChar char="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8C7B70"/>
                  </a:buClr>
                  <a:buSzPct val="70000"/>
                  <a:buFont typeface="Wingdings 2" panose="05020102010507070707" pitchFamily="18" charset="2"/>
                  <a:buChar char=""/>
                  <a:defRPr sz="2000">
                    <a:solidFill>
                      <a:schemeClr val="tx2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8FB08C"/>
                  </a:buClr>
                  <a:buFont typeface="Wingdings 2" panose="05020102010507070707" pitchFamily="18" charset="2"/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Font typeface="Wingdings 2" panose="05020102010507070707" pitchFamily="18" charset="2"/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Font typeface="Wingdings 2" panose="05020102010507070707" pitchFamily="18" charset="2"/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Font typeface="Wingdings 2" panose="05020102010507070707" pitchFamily="18" charset="2"/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Font typeface="Wingdings 2" panose="05020102010507070707" pitchFamily="18" charset="2"/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None/>
                </a:pPr>
                <a:r>
                  <a:rPr lang="en-US" altLang="zh-CN" sz="2400" b="1" i="1">
                    <a:latin typeface="Times New Roman" panose="02020603050405020304" pitchFamily="18" charset="0"/>
                    <a:ea typeface="黑体" panose="02010609060101010101" pitchFamily="49" charset="-122"/>
                    <a:sym typeface="Arial" panose="020B0604020202020204" pitchFamily="34" charset="0"/>
                  </a:rPr>
                  <a:t>s/m</a:t>
                </a:r>
              </a:p>
            </p:txBody>
          </p:sp>
          <p:sp>
            <p:nvSpPr>
              <p:cNvPr id="40" name="Text Box 19"/>
              <p:cNvSpPr txBox="1">
                <a:spLocks noChangeArrowheads="1"/>
              </p:cNvSpPr>
              <p:nvPr>
                <p:custDataLst>
                  <p:tags r:id="rId49"/>
                </p:custDataLst>
              </p:nvPr>
            </p:nvSpPr>
            <p:spPr bwMode="auto">
              <a:xfrm>
                <a:off x="4036" y="2704"/>
                <a:ext cx="544" cy="3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anose="05020102010507070707" pitchFamily="18" charset="2"/>
                  <a:buChar char=""/>
                  <a:defRPr sz="2700">
                    <a:solidFill>
                      <a:schemeClr val="tx1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 panose="05020102010507070707" pitchFamily="18" charset="2"/>
                  <a:buChar char=""/>
                  <a:defRPr sz="2200">
                    <a:solidFill>
                      <a:schemeClr val="tx2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8CADAE"/>
                  </a:buClr>
                  <a:buSzPct val="75000"/>
                  <a:buFont typeface="Wingdings 2" panose="05020102010507070707" pitchFamily="18" charset="2"/>
                  <a:buChar char="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8C7B70"/>
                  </a:buClr>
                  <a:buSzPct val="70000"/>
                  <a:buFont typeface="Wingdings 2" panose="05020102010507070707" pitchFamily="18" charset="2"/>
                  <a:buChar char=""/>
                  <a:defRPr sz="2000">
                    <a:solidFill>
                      <a:schemeClr val="tx2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8FB08C"/>
                  </a:buClr>
                  <a:buFont typeface="Wingdings 2" panose="05020102010507070707" pitchFamily="18" charset="2"/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Font typeface="Wingdings 2" panose="05020102010507070707" pitchFamily="18" charset="2"/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Font typeface="Wingdings 2" panose="05020102010507070707" pitchFamily="18" charset="2"/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Font typeface="Wingdings 2" panose="05020102010507070707" pitchFamily="18" charset="2"/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Font typeface="Wingdings 2" panose="05020102010507070707" pitchFamily="18" charset="2"/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zh-CN" sz="2400" b="1" i="1">
                    <a:latin typeface="Times New Roman" panose="02020603050405020304" pitchFamily="18" charset="0"/>
                    <a:ea typeface="黑体" panose="02010609060101010101" pitchFamily="49" charset="-122"/>
                    <a:sym typeface="Arial" panose="020B0604020202020204" pitchFamily="34" charset="0"/>
                  </a:rPr>
                  <a:t>t</a:t>
                </a:r>
                <a:r>
                  <a:rPr lang="en-US" altLang="zh-CN" sz="2400" b="1">
                    <a:latin typeface="Times New Roman" panose="02020603050405020304" pitchFamily="18" charset="0"/>
                    <a:ea typeface="黑体" panose="02010609060101010101" pitchFamily="49" charset="-122"/>
                    <a:sym typeface="Arial" panose="020B0604020202020204" pitchFamily="34" charset="0"/>
                  </a:rPr>
                  <a:t>/s</a:t>
                </a:r>
              </a:p>
            </p:txBody>
          </p:sp>
          <p:sp>
            <p:nvSpPr>
              <p:cNvPr id="41" name="Text Box 20"/>
              <p:cNvSpPr txBox="1">
                <a:spLocks noChangeArrowheads="1"/>
              </p:cNvSpPr>
              <p:nvPr>
                <p:custDataLst>
                  <p:tags r:id="rId50"/>
                </p:custDataLst>
              </p:nvPr>
            </p:nvSpPr>
            <p:spPr bwMode="auto">
              <a:xfrm>
                <a:off x="2082" y="2723"/>
                <a:ext cx="272" cy="3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anose="05020102010507070707" pitchFamily="18" charset="2"/>
                  <a:buChar char=""/>
                  <a:defRPr sz="2700">
                    <a:solidFill>
                      <a:schemeClr val="tx1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 panose="05020102010507070707" pitchFamily="18" charset="2"/>
                  <a:buChar char=""/>
                  <a:defRPr sz="2200">
                    <a:solidFill>
                      <a:schemeClr val="tx2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8CADAE"/>
                  </a:buClr>
                  <a:buSzPct val="75000"/>
                  <a:buFont typeface="Wingdings 2" panose="05020102010507070707" pitchFamily="18" charset="2"/>
                  <a:buChar char="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8C7B70"/>
                  </a:buClr>
                  <a:buSzPct val="70000"/>
                  <a:buFont typeface="Wingdings 2" panose="05020102010507070707" pitchFamily="18" charset="2"/>
                  <a:buChar char=""/>
                  <a:defRPr sz="2000">
                    <a:solidFill>
                      <a:schemeClr val="tx2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8FB08C"/>
                  </a:buClr>
                  <a:buFont typeface="Wingdings 2" panose="05020102010507070707" pitchFamily="18" charset="2"/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Font typeface="Wingdings 2" panose="05020102010507070707" pitchFamily="18" charset="2"/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Font typeface="Wingdings 2" panose="05020102010507070707" pitchFamily="18" charset="2"/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Font typeface="Wingdings 2" panose="05020102010507070707" pitchFamily="18" charset="2"/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Font typeface="Wingdings 2" panose="05020102010507070707" pitchFamily="18" charset="2"/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zh-CN" sz="2400" b="1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42" name="Text Box 21"/>
              <p:cNvSpPr txBox="1">
                <a:spLocks noChangeArrowheads="1"/>
              </p:cNvSpPr>
              <p:nvPr>
                <p:custDataLst>
                  <p:tags r:id="rId51"/>
                </p:custDataLst>
              </p:nvPr>
            </p:nvSpPr>
            <p:spPr bwMode="auto">
              <a:xfrm>
                <a:off x="2391" y="2725"/>
                <a:ext cx="187" cy="3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eaLnBrk="1" hangingPunct="1">
                  <a:spcBef>
                    <a:spcPct val="50000"/>
                  </a:spcBef>
                  <a:buClrTx/>
                  <a:buSzTx/>
                  <a:buFontTx/>
                  <a:buNone/>
                  <a:defRPr sz="3200" b="1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 panose="05020102010507070707" pitchFamily="18" charset="2"/>
                  <a:buChar char=""/>
                  <a:defRPr sz="2200">
                    <a:solidFill>
                      <a:schemeClr val="tx2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8CADAE"/>
                  </a:buClr>
                  <a:buSzPct val="75000"/>
                  <a:buFont typeface="Wingdings 2" panose="05020102010507070707" pitchFamily="18" charset="2"/>
                  <a:buChar char=""/>
                  <a:defRPr sz="2000">
                    <a:latin typeface="Georgia" panose="02040502050405020303" pitchFamily="18" charset="0"/>
                    <a:ea typeface="方正舒体" panose="02010601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8C7B70"/>
                  </a:buClr>
                  <a:buSzPct val="70000"/>
                  <a:buFont typeface="Wingdings 2" panose="05020102010507070707" pitchFamily="18" charset="2"/>
                  <a:buChar char=""/>
                  <a:defRPr sz="2000">
                    <a:solidFill>
                      <a:schemeClr val="tx2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8FB08C"/>
                  </a:buClr>
                  <a:buFont typeface="Wingdings 2" panose="05020102010507070707" pitchFamily="18" charset="2"/>
                  <a:buChar char="•"/>
                  <a:defRPr sz="2000">
                    <a:latin typeface="Georgia" panose="02040502050405020303" pitchFamily="18" charset="0"/>
                    <a:ea typeface="方正舒体" panose="02010601030101010101" pitchFamily="2" charset="-122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Font typeface="Wingdings 2" panose="05020102010507070707" pitchFamily="18" charset="2"/>
                  <a:buChar char="•"/>
                  <a:defRPr sz="2000">
                    <a:latin typeface="Georgia" panose="02040502050405020303" pitchFamily="18" charset="0"/>
                    <a:ea typeface="方正舒体" panose="02010601030101010101" pitchFamily="2" charset="-122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Font typeface="Wingdings 2" panose="05020102010507070707" pitchFamily="18" charset="2"/>
                  <a:buChar char="•"/>
                  <a:defRPr sz="2000">
                    <a:latin typeface="Georgia" panose="02040502050405020303" pitchFamily="18" charset="0"/>
                    <a:ea typeface="方正舒体" panose="02010601030101010101" pitchFamily="2" charset="-122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Font typeface="Wingdings 2" panose="05020102010507070707" pitchFamily="18" charset="2"/>
                  <a:buChar char="•"/>
                  <a:defRPr sz="2000">
                    <a:latin typeface="Georgia" panose="02040502050405020303" pitchFamily="18" charset="0"/>
                    <a:ea typeface="方正舒体" panose="02010601030101010101" pitchFamily="2" charset="-122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Font typeface="Wingdings 2" panose="05020102010507070707" pitchFamily="18" charset="2"/>
                  <a:buChar char="•"/>
                  <a:defRPr sz="2000">
                    <a:latin typeface="Georgia" panose="02040502050405020303" pitchFamily="18" charset="0"/>
                    <a:ea typeface="方正舒体" panose="02010601030101010101" pitchFamily="2" charset="-122"/>
                  </a:defRPr>
                </a:lvl9pPr>
              </a:lstStyle>
              <a:p>
                <a:r>
                  <a:rPr lang="en-US" altLang="zh-CN" sz="2400">
                    <a:sym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43" name="Text Box 22"/>
              <p:cNvSpPr txBox="1">
                <a:spLocks noChangeArrowheads="1"/>
              </p:cNvSpPr>
              <p:nvPr>
                <p:custDataLst>
                  <p:tags r:id="rId52"/>
                </p:custDataLst>
              </p:nvPr>
            </p:nvSpPr>
            <p:spPr bwMode="auto">
              <a:xfrm>
                <a:off x="2761" y="2725"/>
                <a:ext cx="362" cy="3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anose="05020102010507070707" pitchFamily="18" charset="2"/>
                  <a:buChar char=""/>
                  <a:defRPr sz="2700">
                    <a:solidFill>
                      <a:schemeClr val="tx1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 panose="05020102010507070707" pitchFamily="18" charset="2"/>
                  <a:buChar char=""/>
                  <a:defRPr sz="2200">
                    <a:solidFill>
                      <a:schemeClr val="tx2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8CADAE"/>
                  </a:buClr>
                  <a:buSzPct val="75000"/>
                  <a:buFont typeface="Wingdings 2" panose="05020102010507070707" pitchFamily="18" charset="2"/>
                  <a:buChar char="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8C7B70"/>
                  </a:buClr>
                  <a:buSzPct val="70000"/>
                  <a:buFont typeface="Wingdings 2" panose="05020102010507070707" pitchFamily="18" charset="2"/>
                  <a:buChar char=""/>
                  <a:defRPr sz="2000">
                    <a:solidFill>
                      <a:schemeClr val="tx2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8FB08C"/>
                  </a:buClr>
                  <a:buFont typeface="Wingdings 2" panose="05020102010507070707" pitchFamily="18" charset="2"/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Font typeface="Wingdings 2" panose="05020102010507070707" pitchFamily="18" charset="2"/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Font typeface="Wingdings 2" panose="05020102010507070707" pitchFamily="18" charset="2"/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Font typeface="Wingdings 2" panose="05020102010507070707" pitchFamily="18" charset="2"/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Font typeface="Wingdings 2" panose="05020102010507070707" pitchFamily="18" charset="2"/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None/>
                </a:pPr>
                <a:r>
                  <a:rPr lang="en-US" altLang="zh-CN" sz="2400" b="1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Arial" panose="020B0604020202020204" pitchFamily="34" charset="0"/>
                  </a:rPr>
                  <a:t>3</a:t>
                </a:r>
              </a:p>
            </p:txBody>
          </p:sp>
          <p:sp>
            <p:nvSpPr>
              <p:cNvPr id="44" name="Text Box 23"/>
              <p:cNvSpPr txBox="1">
                <a:spLocks noChangeArrowheads="1"/>
              </p:cNvSpPr>
              <p:nvPr>
                <p:custDataLst>
                  <p:tags r:id="rId53"/>
                </p:custDataLst>
              </p:nvPr>
            </p:nvSpPr>
            <p:spPr bwMode="auto">
              <a:xfrm>
                <a:off x="3068" y="2723"/>
                <a:ext cx="226" cy="3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anose="05020102010507070707" pitchFamily="18" charset="2"/>
                  <a:buChar char=""/>
                  <a:defRPr sz="2700">
                    <a:solidFill>
                      <a:schemeClr val="tx1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 panose="05020102010507070707" pitchFamily="18" charset="2"/>
                  <a:buChar char=""/>
                  <a:defRPr sz="2200">
                    <a:solidFill>
                      <a:schemeClr val="tx2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8CADAE"/>
                  </a:buClr>
                  <a:buSzPct val="75000"/>
                  <a:buFont typeface="Wingdings 2" panose="05020102010507070707" pitchFamily="18" charset="2"/>
                  <a:buChar char="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8C7B70"/>
                  </a:buClr>
                  <a:buSzPct val="70000"/>
                  <a:buFont typeface="Wingdings 2" panose="05020102010507070707" pitchFamily="18" charset="2"/>
                  <a:buChar char=""/>
                  <a:defRPr sz="2000">
                    <a:solidFill>
                      <a:schemeClr val="tx2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8FB08C"/>
                  </a:buClr>
                  <a:buFont typeface="Wingdings 2" panose="05020102010507070707" pitchFamily="18" charset="2"/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Font typeface="Wingdings 2" panose="05020102010507070707" pitchFamily="18" charset="2"/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Font typeface="Wingdings 2" panose="05020102010507070707" pitchFamily="18" charset="2"/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Font typeface="Wingdings 2" panose="05020102010507070707" pitchFamily="18" charset="2"/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Font typeface="Wingdings 2" panose="05020102010507070707" pitchFamily="18" charset="2"/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None/>
                </a:pPr>
                <a:r>
                  <a:rPr lang="en-US" altLang="zh-CN" sz="2400" b="1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Arial" panose="020B0604020202020204" pitchFamily="34" charset="0"/>
                  </a:rPr>
                  <a:t>4</a:t>
                </a:r>
              </a:p>
            </p:txBody>
          </p:sp>
          <p:sp>
            <p:nvSpPr>
              <p:cNvPr id="45" name="Text Box 24"/>
              <p:cNvSpPr txBox="1">
                <a:spLocks noChangeArrowheads="1"/>
              </p:cNvSpPr>
              <p:nvPr>
                <p:custDataLst>
                  <p:tags r:id="rId54"/>
                </p:custDataLst>
              </p:nvPr>
            </p:nvSpPr>
            <p:spPr bwMode="auto">
              <a:xfrm>
                <a:off x="3487" y="2723"/>
                <a:ext cx="272" cy="3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anose="05020102010507070707" pitchFamily="18" charset="2"/>
                  <a:buChar char=""/>
                  <a:defRPr sz="2700">
                    <a:solidFill>
                      <a:schemeClr val="tx1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 panose="05020102010507070707" pitchFamily="18" charset="2"/>
                  <a:buChar char=""/>
                  <a:defRPr sz="2200">
                    <a:solidFill>
                      <a:schemeClr val="tx2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8CADAE"/>
                  </a:buClr>
                  <a:buSzPct val="75000"/>
                  <a:buFont typeface="Wingdings 2" panose="05020102010507070707" pitchFamily="18" charset="2"/>
                  <a:buChar char="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8C7B70"/>
                  </a:buClr>
                  <a:buSzPct val="70000"/>
                  <a:buFont typeface="Wingdings 2" panose="05020102010507070707" pitchFamily="18" charset="2"/>
                  <a:buChar char=""/>
                  <a:defRPr sz="2000">
                    <a:solidFill>
                      <a:schemeClr val="tx2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8FB08C"/>
                  </a:buClr>
                  <a:buFont typeface="Wingdings 2" panose="05020102010507070707" pitchFamily="18" charset="2"/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Font typeface="Wingdings 2" panose="05020102010507070707" pitchFamily="18" charset="2"/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Font typeface="Wingdings 2" panose="05020102010507070707" pitchFamily="18" charset="2"/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Font typeface="Wingdings 2" panose="05020102010507070707" pitchFamily="18" charset="2"/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Font typeface="Wingdings 2" panose="05020102010507070707" pitchFamily="18" charset="2"/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None/>
                </a:pPr>
                <a:r>
                  <a:rPr lang="en-US" altLang="zh-CN" sz="2400" b="1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Arial" panose="020B0604020202020204" pitchFamily="34" charset="0"/>
                  </a:rPr>
                  <a:t>5</a:t>
                </a:r>
              </a:p>
            </p:txBody>
          </p:sp>
          <p:sp>
            <p:nvSpPr>
              <p:cNvPr id="46" name="Text Box 25"/>
              <p:cNvSpPr txBox="1">
                <a:spLocks noChangeArrowheads="1"/>
              </p:cNvSpPr>
              <p:nvPr>
                <p:custDataLst>
                  <p:tags r:id="rId55"/>
                </p:custDataLst>
              </p:nvPr>
            </p:nvSpPr>
            <p:spPr bwMode="auto">
              <a:xfrm>
                <a:off x="3812" y="2711"/>
                <a:ext cx="285" cy="3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anose="05020102010507070707" pitchFamily="18" charset="2"/>
                  <a:buChar char=""/>
                  <a:defRPr sz="2700">
                    <a:solidFill>
                      <a:schemeClr val="tx1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 panose="05020102010507070707" pitchFamily="18" charset="2"/>
                  <a:buChar char=""/>
                  <a:defRPr sz="2200">
                    <a:solidFill>
                      <a:schemeClr val="tx2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8CADAE"/>
                  </a:buClr>
                  <a:buSzPct val="75000"/>
                  <a:buFont typeface="Wingdings 2" panose="05020102010507070707" pitchFamily="18" charset="2"/>
                  <a:buChar char="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8C7B70"/>
                  </a:buClr>
                  <a:buSzPct val="70000"/>
                  <a:buFont typeface="Wingdings 2" panose="05020102010507070707" pitchFamily="18" charset="2"/>
                  <a:buChar char=""/>
                  <a:defRPr sz="2000">
                    <a:solidFill>
                      <a:schemeClr val="tx2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8FB08C"/>
                  </a:buClr>
                  <a:buFont typeface="Wingdings 2" panose="05020102010507070707" pitchFamily="18" charset="2"/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Font typeface="Wingdings 2" panose="05020102010507070707" pitchFamily="18" charset="2"/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Font typeface="Wingdings 2" panose="05020102010507070707" pitchFamily="18" charset="2"/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Font typeface="Wingdings 2" panose="05020102010507070707" pitchFamily="18" charset="2"/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Font typeface="Wingdings 2" panose="05020102010507070707" pitchFamily="18" charset="2"/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None/>
                </a:pPr>
                <a:r>
                  <a:rPr lang="en-US" altLang="zh-CN" sz="2400" b="1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Arial" panose="020B0604020202020204" pitchFamily="34" charset="0"/>
                  </a:rPr>
                  <a:t>6</a:t>
                </a:r>
              </a:p>
            </p:txBody>
          </p:sp>
          <p:sp>
            <p:nvSpPr>
              <p:cNvPr id="47" name="Text Box 26"/>
              <p:cNvSpPr txBox="1">
                <a:spLocks noChangeArrowheads="1"/>
              </p:cNvSpPr>
              <p:nvPr>
                <p:custDataLst>
                  <p:tags r:id="rId56"/>
                </p:custDataLst>
              </p:nvPr>
            </p:nvSpPr>
            <p:spPr bwMode="auto">
              <a:xfrm>
                <a:off x="1610" y="2285"/>
                <a:ext cx="363" cy="3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anose="05020102010507070707" pitchFamily="18" charset="2"/>
                  <a:buChar char=""/>
                  <a:defRPr sz="2700">
                    <a:solidFill>
                      <a:schemeClr val="tx1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 panose="05020102010507070707" pitchFamily="18" charset="2"/>
                  <a:buChar char=""/>
                  <a:defRPr sz="2200">
                    <a:solidFill>
                      <a:schemeClr val="tx2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8CADAE"/>
                  </a:buClr>
                  <a:buSzPct val="75000"/>
                  <a:buFont typeface="Wingdings 2" panose="05020102010507070707" pitchFamily="18" charset="2"/>
                  <a:buChar char="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8C7B70"/>
                  </a:buClr>
                  <a:buSzPct val="70000"/>
                  <a:buFont typeface="Wingdings 2" panose="05020102010507070707" pitchFamily="18" charset="2"/>
                  <a:buChar char=""/>
                  <a:defRPr sz="2000">
                    <a:solidFill>
                      <a:schemeClr val="tx2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8FB08C"/>
                  </a:buClr>
                  <a:buFont typeface="Wingdings 2" panose="05020102010507070707" pitchFamily="18" charset="2"/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Font typeface="Wingdings 2" panose="05020102010507070707" pitchFamily="18" charset="2"/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Font typeface="Wingdings 2" panose="05020102010507070707" pitchFamily="18" charset="2"/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Font typeface="Wingdings 2" panose="05020102010507070707" pitchFamily="18" charset="2"/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Font typeface="Wingdings 2" panose="05020102010507070707" pitchFamily="18" charset="2"/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None/>
                </a:pPr>
                <a:r>
                  <a:rPr lang="en-US" altLang="zh-CN" sz="2400" b="1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Arial" panose="020B0604020202020204" pitchFamily="34" charset="0"/>
                  </a:rPr>
                  <a:t>5</a:t>
                </a:r>
              </a:p>
            </p:txBody>
          </p:sp>
          <p:sp>
            <p:nvSpPr>
              <p:cNvPr id="48" name="Text Box 27"/>
              <p:cNvSpPr txBox="1">
                <a:spLocks noChangeArrowheads="1"/>
              </p:cNvSpPr>
              <p:nvPr>
                <p:custDataLst>
                  <p:tags r:id="rId57"/>
                </p:custDataLst>
              </p:nvPr>
            </p:nvSpPr>
            <p:spPr bwMode="auto">
              <a:xfrm>
                <a:off x="1519" y="1976"/>
                <a:ext cx="454" cy="3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anose="05020102010507070707" pitchFamily="18" charset="2"/>
                  <a:buChar char=""/>
                  <a:defRPr sz="2700">
                    <a:solidFill>
                      <a:schemeClr val="tx1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 panose="05020102010507070707" pitchFamily="18" charset="2"/>
                  <a:buChar char=""/>
                  <a:defRPr sz="2200">
                    <a:solidFill>
                      <a:schemeClr val="tx2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8CADAE"/>
                  </a:buClr>
                  <a:buSzPct val="75000"/>
                  <a:buFont typeface="Wingdings 2" panose="05020102010507070707" pitchFamily="18" charset="2"/>
                  <a:buChar char="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8C7B70"/>
                  </a:buClr>
                  <a:buSzPct val="70000"/>
                  <a:buFont typeface="Wingdings 2" panose="05020102010507070707" pitchFamily="18" charset="2"/>
                  <a:buChar char=""/>
                  <a:defRPr sz="2000">
                    <a:solidFill>
                      <a:schemeClr val="tx2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8FB08C"/>
                  </a:buClr>
                  <a:buFont typeface="Wingdings 2" panose="05020102010507070707" pitchFamily="18" charset="2"/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Font typeface="Wingdings 2" panose="05020102010507070707" pitchFamily="18" charset="2"/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Font typeface="Wingdings 2" panose="05020102010507070707" pitchFamily="18" charset="2"/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Font typeface="Wingdings 2" panose="05020102010507070707" pitchFamily="18" charset="2"/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Font typeface="Wingdings 2" panose="05020102010507070707" pitchFamily="18" charset="2"/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None/>
                </a:pPr>
                <a:r>
                  <a:rPr lang="en-US" altLang="zh-CN" sz="2400" b="1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Arial" panose="020B0604020202020204" pitchFamily="34" charset="0"/>
                  </a:rPr>
                  <a:t>10</a:t>
                </a:r>
              </a:p>
            </p:txBody>
          </p:sp>
          <p:sp>
            <p:nvSpPr>
              <p:cNvPr id="49" name="Text Box 28"/>
              <p:cNvSpPr txBox="1">
                <a:spLocks noChangeArrowheads="1"/>
              </p:cNvSpPr>
              <p:nvPr>
                <p:custDataLst>
                  <p:tags r:id="rId58"/>
                </p:custDataLst>
              </p:nvPr>
            </p:nvSpPr>
            <p:spPr bwMode="auto">
              <a:xfrm>
                <a:off x="1519" y="1661"/>
                <a:ext cx="499" cy="3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anose="05020102010507070707" pitchFamily="18" charset="2"/>
                  <a:buChar char=""/>
                  <a:defRPr sz="2700">
                    <a:solidFill>
                      <a:schemeClr val="tx1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 panose="05020102010507070707" pitchFamily="18" charset="2"/>
                  <a:buChar char=""/>
                  <a:defRPr sz="2200">
                    <a:solidFill>
                      <a:schemeClr val="tx2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8CADAE"/>
                  </a:buClr>
                  <a:buSzPct val="75000"/>
                  <a:buFont typeface="Wingdings 2" panose="05020102010507070707" pitchFamily="18" charset="2"/>
                  <a:buChar char="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8C7B70"/>
                  </a:buClr>
                  <a:buSzPct val="70000"/>
                  <a:buFont typeface="Wingdings 2" panose="05020102010507070707" pitchFamily="18" charset="2"/>
                  <a:buChar char=""/>
                  <a:defRPr sz="2000">
                    <a:solidFill>
                      <a:schemeClr val="tx2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8FB08C"/>
                  </a:buClr>
                  <a:buFont typeface="Wingdings 2" panose="05020102010507070707" pitchFamily="18" charset="2"/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Font typeface="Wingdings 2" panose="05020102010507070707" pitchFamily="18" charset="2"/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Font typeface="Wingdings 2" panose="05020102010507070707" pitchFamily="18" charset="2"/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Font typeface="Wingdings 2" panose="05020102010507070707" pitchFamily="18" charset="2"/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Font typeface="Wingdings 2" panose="05020102010507070707" pitchFamily="18" charset="2"/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None/>
                </a:pPr>
                <a:r>
                  <a:rPr lang="en-US" altLang="zh-CN" sz="2400" b="1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Arial" panose="020B0604020202020204" pitchFamily="34" charset="0"/>
                  </a:rPr>
                  <a:t>15</a:t>
                </a:r>
              </a:p>
            </p:txBody>
          </p:sp>
          <p:sp>
            <p:nvSpPr>
              <p:cNvPr id="50" name="Text Box 29"/>
              <p:cNvSpPr txBox="1">
                <a:spLocks noChangeArrowheads="1"/>
              </p:cNvSpPr>
              <p:nvPr>
                <p:custDataLst>
                  <p:tags r:id="rId59"/>
                </p:custDataLst>
              </p:nvPr>
            </p:nvSpPr>
            <p:spPr bwMode="auto">
              <a:xfrm>
                <a:off x="1520" y="1344"/>
                <a:ext cx="544" cy="3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anose="05020102010507070707" pitchFamily="18" charset="2"/>
                  <a:buChar char=""/>
                  <a:defRPr sz="2700">
                    <a:solidFill>
                      <a:schemeClr val="tx1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 panose="05020102010507070707" pitchFamily="18" charset="2"/>
                  <a:buChar char=""/>
                  <a:defRPr sz="2200">
                    <a:solidFill>
                      <a:schemeClr val="tx2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8CADAE"/>
                  </a:buClr>
                  <a:buSzPct val="75000"/>
                  <a:buFont typeface="Wingdings 2" panose="05020102010507070707" pitchFamily="18" charset="2"/>
                  <a:buChar char="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8C7B70"/>
                  </a:buClr>
                  <a:buSzPct val="70000"/>
                  <a:buFont typeface="Wingdings 2" panose="05020102010507070707" pitchFamily="18" charset="2"/>
                  <a:buChar char=""/>
                  <a:defRPr sz="2000">
                    <a:solidFill>
                      <a:schemeClr val="tx2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8FB08C"/>
                  </a:buClr>
                  <a:buFont typeface="Wingdings 2" panose="05020102010507070707" pitchFamily="18" charset="2"/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Font typeface="Wingdings 2" panose="05020102010507070707" pitchFamily="18" charset="2"/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Font typeface="Wingdings 2" panose="05020102010507070707" pitchFamily="18" charset="2"/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Font typeface="Wingdings 2" panose="05020102010507070707" pitchFamily="18" charset="2"/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Font typeface="Wingdings 2" panose="05020102010507070707" pitchFamily="18" charset="2"/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None/>
                </a:pPr>
                <a:r>
                  <a:rPr lang="en-US" altLang="zh-CN" sz="2400" b="1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Arial" panose="020B0604020202020204" pitchFamily="34" charset="0"/>
                  </a:rPr>
                  <a:t>20</a:t>
                </a:r>
              </a:p>
            </p:txBody>
          </p:sp>
          <p:sp>
            <p:nvSpPr>
              <p:cNvPr id="51" name="Text Box 30"/>
              <p:cNvSpPr txBox="1">
                <a:spLocks noChangeArrowheads="1"/>
              </p:cNvSpPr>
              <p:nvPr>
                <p:custDataLst>
                  <p:tags r:id="rId60"/>
                </p:custDataLst>
              </p:nvPr>
            </p:nvSpPr>
            <p:spPr bwMode="auto">
              <a:xfrm>
                <a:off x="1519" y="1026"/>
                <a:ext cx="499" cy="3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anose="05020102010507070707" pitchFamily="18" charset="2"/>
                  <a:buChar char=""/>
                  <a:defRPr sz="2700">
                    <a:solidFill>
                      <a:schemeClr val="tx1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 panose="05020102010507070707" pitchFamily="18" charset="2"/>
                  <a:buChar char=""/>
                  <a:defRPr sz="2200">
                    <a:solidFill>
                      <a:schemeClr val="tx2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8CADAE"/>
                  </a:buClr>
                  <a:buSzPct val="75000"/>
                  <a:buFont typeface="Wingdings 2" panose="05020102010507070707" pitchFamily="18" charset="2"/>
                  <a:buChar char="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8C7B70"/>
                  </a:buClr>
                  <a:buSzPct val="70000"/>
                  <a:buFont typeface="Wingdings 2" panose="05020102010507070707" pitchFamily="18" charset="2"/>
                  <a:buChar char=""/>
                  <a:defRPr sz="2000">
                    <a:solidFill>
                      <a:schemeClr val="tx2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8FB08C"/>
                  </a:buClr>
                  <a:buFont typeface="Wingdings 2" panose="05020102010507070707" pitchFamily="18" charset="2"/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Font typeface="Wingdings 2" panose="05020102010507070707" pitchFamily="18" charset="2"/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Font typeface="Wingdings 2" panose="05020102010507070707" pitchFamily="18" charset="2"/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Font typeface="Wingdings 2" panose="05020102010507070707" pitchFamily="18" charset="2"/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Font typeface="Wingdings 2" panose="05020102010507070707" pitchFamily="18" charset="2"/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zh-CN" sz="2400" b="1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Arial" panose="020B0604020202020204" pitchFamily="34" charset="0"/>
                  </a:rPr>
                  <a:t>25</a:t>
                </a:r>
              </a:p>
            </p:txBody>
          </p:sp>
        </p:grpSp>
        <p:sp>
          <p:nvSpPr>
            <p:cNvPr id="9" name="Text Box 26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2636" y="8491"/>
              <a:ext cx="882" cy="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  <a:ea typeface="方正舒体" panose="02010601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  <a:ea typeface="方正舒体" panose="02010601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  <a:ea typeface="方正舒体" panose="02010601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 2" panose="05020102010507070707" pitchFamily="18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  <a:ea typeface="方正舒体" panose="02010601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Font typeface="Wingdings 2" panose="05020102010507070707" pitchFamily="18" charset="2"/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  <a:ea typeface="方正舒体" panose="02010601030101010101" pitchFamily="2" charset="-122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Font typeface="Wingdings 2" panose="05020102010507070707" pitchFamily="18" charset="2"/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  <a:ea typeface="方正舒体" panose="02010601030101010101" pitchFamily="2" charset="-122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Font typeface="Wingdings 2" panose="05020102010507070707" pitchFamily="18" charset="2"/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  <a:ea typeface="方正舒体" panose="02010601030101010101" pitchFamily="2" charset="-122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Font typeface="Wingdings 2" panose="05020102010507070707" pitchFamily="18" charset="2"/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  <a:ea typeface="方正舒体" panose="02010601030101010101" pitchFamily="2" charset="-122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Font typeface="Wingdings 2" panose="05020102010507070707" pitchFamily="18" charset="2"/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  <a:ea typeface="方正舒体" panose="02010601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None/>
              </a:pPr>
              <a:r>
                <a:rPr lang="en-US" altLang="zh-CN" sz="2400" b="1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0</a:t>
              </a:r>
            </a:p>
          </p:txBody>
        </p:sp>
        <p:sp>
          <p:nvSpPr>
            <p:cNvPr id="87" name="文本框 86"/>
            <p:cNvSpPr txBox="1"/>
            <p:nvPr/>
          </p:nvSpPr>
          <p:spPr>
            <a:xfrm>
              <a:off x="2569" y="9337"/>
              <a:ext cx="6400" cy="8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400" b="1">
                  <a:latin typeface="宋体" panose="02010600030101010101" pitchFamily="2" charset="-122"/>
                  <a:cs typeface="宋体" panose="02010600030101010101" pitchFamily="2" charset="-122"/>
                </a:rPr>
                <a:t>匀速直线运动的</a:t>
              </a:r>
              <a:r>
                <a:rPr lang="en-US" altLang="zh-CN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s-t</a:t>
              </a:r>
              <a:r>
                <a:rPr lang="zh-CN" altLang="en-US" sz="2400" b="1">
                  <a:latin typeface="宋体" panose="02010600030101010101" pitchFamily="2" charset="-122"/>
                  <a:cs typeface="宋体" panose="02010600030101010101" pitchFamily="2" charset="-122"/>
                </a:rPr>
                <a:t>图像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5880100" y="3148330"/>
            <a:ext cx="4210685" cy="3190240"/>
            <a:chOff x="9260" y="5185"/>
            <a:chExt cx="6631" cy="5024"/>
          </a:xfrm>
        </p:grpSpPr>
        <p:grpSp>
          <p:nvGrpSpPr>
            <p:cNvPr id="24" name="Group 31"/>
            <p:cNvGrpSpPr/>
            <p:nvPr/>
          </p:nvGrpSpPr>
          <p:grpSpPr>
            <a:xfrm>
              <a:off x="9260" y="5185"/>
              <a:ext cx="6049" cy="4163"/>
              <a:chOff x="1519" y="902"/>
              <a:chExt cx="3061" cy="2208"/>
            </a:xfrm>
          </p:grpSpPr>
          <p:sp>
            <p:nvSpPr>
              <p:cNvPr id="27" name="Line 4"/>
              <p:cNvSpPr>
                <a:spLocks noChangeShapeType="1"/>
              </p:cNvSpPr>
              <p:nvPr>
                <p:custDataLst>
                  <p:tags r:id="rId7"/>
                </p:custDataLst>
              </p:nvPr>
            </p:nvSpPr>
            <p:spPr bwMode="auto">
              <a:xfrm flipH="1">
                <a:off x="1882" y="908"/>
                <a:ext cx="0" cy="18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" name="Line 5"/>
              <p:cNvSpPr>
                <a:spLocks noChangeShapeType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1882" y="2750"/>
                <a:ext cx="25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" name="Line 6"/>
              <p:cNvSpPr>
                <a:spLocks noChangeShapeType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1882" y="2466"/>
                <a:ext cx="217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" name="Line 7"/>
              <p:cNvSpPr>
                <a:spLocks noChangeShapeType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1882" y="2160"/>
                <a:ext cx="217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" name="Line 8"/>
              <p:cNvSpPr>
                <a:spLocks noChangeShapeType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1882" y="1842"/>
                <a:ext cx="217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" name="Line 9"/>
              <p:cNvSpPr>
                <a:spLocks noChangeShapeType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1882" y="1525"/>
                <a:ext cx="217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" name="Line 10"/>
              <p:cNvSpPr>
                <a:spLocks noChangeShapeType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1882" y="1207"/>
                <a:ext cx="217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" name="Line 11"/>
              <p:cNvSpPr>
                <a:spLocks noChangeShapeType="1"/>
              </p:cNvSpPr>
              <p:nvPr>
                <p:custDataLst>
                  <p:tags r:id="rId14"/>
                </p:custDataLst>
              </p:nvPr>
            </p:nvSpPr>
            <p:spPr bwMode="auto">
              <a:xfrm flipH="1">
                <a:off x="2218" y="1204"/>
                <a:ext cx="0" cy="15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6" name="Line 12"/>
              <p:cNvSpPr>
                <a:spLocks noChangeShapeType="1"/>
              </p:cNvSpPr>
              <p:nvPr>
                <p:custDataLst>
                  <p:tags r:id="rId15"/>
                </p:custDataLst>
              </p:nvPr>
            </p:nvSpPr>
            <p:spPr bwMode="auto">
              <a:xfrm flipH="1">
                <a:off x="2544" y="1204"/>
                <a:ext cx="0" cy="15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7" name="Line 13"/>
              <p:cNvSpPr>
                <a:spLocks noChangeShapeType="1"/>
              </p:cNvSpPr>
              <p:nvPr>
                <p:custDataLst>
                  <p:tags r:id="rId16"/>
                </p:custDataLst>
              </p:nvPr>
            </p:nvSpPr>
            <p:spPr bwMode="auto">
              <a:xfrm flipH="1">
                <a:off x="2876" y="1204"/>
                <a:ext cx="0" cy="15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8" name="Line 14"/>
              <p:cNvSpPr>
                <a:spLocks noChangeShapeType="1"/>
              </p:cNvSpPr>
              <p:nvPr>
                <p:custDataLst>
                  <p:tags r:id="rId17"/>
                </p:custDataLst>
              </p:nvPr>
            </p:nvSpPr>
            <p:spPr bwMode="auto">
              <a:xfrm flipH="1">
                <a:off x="3243" y="1204"/>
                <a:ext cx="0" cy="15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" name="Line 15"/>
              <p:cNvSpPr>
                <a:spLocks noChangeShapeType="1"/>
              </p:cNvSpPr>
              <p:nvPr>
                <p:custDataLst>
                  <p:tags r:id="rId18"/>
                </p:custDataLst>
              </p:nvPr>
            </p:nvSpPr>
            <p:spPr bwMode="auto">
              <a:xfrm flipH="1">
                <a:off x="3606" y="1204"/>
                <a:ext cx="0" cy="15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0" name="Line 16"/>
              <p:cNvSpPr>
                <a:spLocks noChangeShapeType="1"/>
              </p:cNvSpPr>
              <p:nvPr>
                <p:custDataLst>
                  <p:tags r:id="rId19"/>
                </p:custDataLst>
              </p:nvPr>
            </p:nvSpPr>
            <p:spPr bwMode="auto">
              <a:xfrm flipH="1">
                <a:off x="3969" y="1207"/>
                <a:ext cx="0" cy="15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" name="Text Box 18"/>
              <p:cNvSpPr txBox="1"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1897" y="902"/>
                <a:ext cx="864" cy="5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anose="05020102010507070707" pitchFamily="18" charset="2"/>
                  <a:buChar char=""/>
                  <a:defRPr sz="2700">
                    <a:solidFill>
                      <a:schemeClr val="tx1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 panose="05020102010507070707" pitchFamily="18" charset="2"/>
                  <a:buChar char=""/>
                  <a:defRPr sz="2200">
                    <a:solidFill>
                      <a:schemeClr val="tx2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8CADAE"/>
                  </a:buClr>
                  <a:buSzPct val="75000"/>
                  <a:buFont typeface="Wingdings 2" panose="05020102010507070707" pitchFamily="18" charset="2"/>
                  <a:buChar char="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8C7B70"/>
                  </a:buClr>
                  <a:buSzPct val="70000"/>
                  <a:buFont typeface="Wingdings 2" panose="05020102010507070707" pitchFamily="18" charset="2"/>
                  <a:buChar char=""/>
                  <a:defRPr sz="2000">
                    <a:solidFill>
                      <a:schemeClr val="tx2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8FB08C"/>
                  </a:buClr>
                  <a:buFont typeface="Wingdings 2" panose="05020102010507070707" pitchFamily="18" charset="2"/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Font typeface="Wingdings 2" panose="05020102010507070707" pitchFamily="18" charset="2"/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Font typeface="Wingdings 2" panose="05020102010507070707" pitchFamily="18" charset="2"/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Font typeface="Wingdings 2" panose="05020102010507070707" pitchFamily="18" charset="2"/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Font typeface="Wingdings 2" panose="05020102010507070707" pitchFamily="18" charset="2"/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None/>
                </a:pPr>
                <a:r>
                  <a:rPr lang="en-US" altLang="zh-CN" sz="2400" b="1" i="1">
                    <a:latin typeface="Times New Roman" panose="02020603050405020304" pitchFamily="18" charset="0"/>
                    <a:ea typeface="黑体" panose="02010609060101010101" pitchFamily="49" charset="-122"/>
                    <a:sym typeface="Arial" panose="020B0604020202020204" pitchFamily="34" charset="0"/>
                  </a:rPr>
                  <a:t>v/m·s</a:t>
                </a:r>
                <a:r>
                  <a:rPr lang="en-US" altLang="zh-CN" sz="2400" b="1" i="1" baseline="30000">
                    <a:latin typeface="Times New Roman" panose="02020603050405020304" pitchFamily="18" charset="0"/>
                    <a:ea typeface="黑体" panose="02010609060101010101" pitchFamily="49" charset="-122"/>
                    <a:sym typeface="Arial" panose="020B0604020202020204" pitchFamily="34" charset="0"/>
                  </a:rPr>
                  <a:t>-1</a:t>
                </a:r>
              </a:p>
            </p:txBody>
          </p:sp>
          <p:sp>
            <p:nvSpPr>
              <p:cNvPr id="73" name="Text Box 19"/>
              <p:cNvSpPr txBox="1"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4036" y="2704"/>
                <a:ext cx="544" cy="3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anose="05020102010507070707" pitchFamily="18" charset="2"/>
                  <a:buChar char=""/>
                  <a:defRPr sz="2700">
                    <a:solidFill>
                      <a:schemeClr val="tx1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 panose="05020102010507070707" pitchFamily="18" charset="2"/>
                  <a:buChar char=""/>
                  <a:defRPr sz="2200">
                    <a:solidFill>
                      <a:schemeClr val="tx2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8CADAE"/>
                  </a:buClr>
                  <a:buSzPct val="75000"/>
                  <a:buFont typeface="Wingdings 2" panose="05020102010507070707" pitchFamily="18" charset="2"/>
                  <a:buChar char="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8C7B70"/>
                  </a:buClr>
                  <a:buSzPct val="70000"/>
                  <a:buFont typeface="Wingdings 2" panose="05020102010507070707" pitchFamily="18" charset="2"/>
                  <a:buChar char=""/>
                  <a:defRPr sz="2000">
                    <a:solidFill>
                      <a:schemeClr val="tx2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8FB08C"/>
                  </a:buClr>
                  <a:buFont typeface="Wingdings 2" panose="05020102010507070707" pitchFamily="18" charset="2"/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Font typeface="Wingdings 2" panose="05020102010507070707" pitchFamily="18" charset="2"/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Font typeface="Wingdings 2" panose="05020102010507070707" pitchFamily="18" charset="2"/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Font typeface="Wingdings 2" panose="05020102010507070707" pitchFamily="18" charset="2"/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Font typeface="Wingdings 2" panose="05020102010507070707" pitchFamily="18" charset="2"/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zh-CN" sz="2400" b="1" i="1">
                    <a:latin typeface="Times New Roman" panose="02020603050405020304" pitchFamily="18" charset="0"/>
                    <a:ea typeface="黑体" panose="02010609060101010101" pitchFamily="49" charset="-122"/>
                    <a:sym typeface="Arial" panose="020B0604020202020204" pitchFamily="34" charset="0"/>
                  </a:rPr>
                  <a:t>t</a:t>
                </a:r>
                <a:r>
                  <a:rPr lang="en-US" altLang="zh-CN" sz="2400" b="1">
                    <a:latin typeface="Times New Roman" panose="02020603050405020304" pitchFamily="18" charset="0"/>
                    <a:ea typeface="黑体" panose="02010609060101010101" pitchFamily="49" charset="-122"/>
                    <a:sym typeface="Arial" panose="020B0604020202020204" pitchFamily="34" charset="0"/>
                  </a:rPr>
                  <a:t>/s</a:t>
                </a:r>
              </a:p>
            </p:txBody>
          </p:sp>
          <p:sp>
            <p:nvSpPr>
              <p:cNvPr id="74" name="Text Box 20"/>
              <p:cNvSpPr txBox="1"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2082" y="2723"/>
                <a:ext cx="272" cy="3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anose="05020102010507070707" pitchFamily="18" charset="2"/>
                  <a:buChar char=""/>
                  <a:defRPr sz="2700">
                    <a:solidFill>
                      <a:schemeClr val="tx1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 panose="05020102010507070707" pitchFamily="18" charset="2"/>
                  <a:buChar char=""/>
                  <a:defRPr sz="2200">
                    <a:solidFill>
                      <a:schemeClr val="tx2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8CADAE"/>
                  </a:buClr>
                  <a:buSzPct val="75000"/>
                  <a:buFont typeface="Wingdings 2" panose="05020102010507070707" pitchFamily="18" charset="2"/>
                  <a:buChar char="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8C7B70"/>
                  </a:buClr>
                  <a:buSzPct val="70000"/>
                  <a:buFont typeface="Wingdings 2" panose="05020102010507070707" pitchFamily="18" charset="2"/>
                  <a:buChar char=""/>
                  <a:defRPr sz="2000">
                    <a:solidFill>
                      <a:schemeClr val="tx2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8FB08C"/>
                  </a:buClr>
                  <a:buFont typeface="Wingdings 2" panose="05020102010507070707" pitchFamily="18" charset="2"/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Font typeface="Wingdings 2" panose="05020102010507070707" pitchFamily="18" charset="2"/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Font typeface="Wingdings 2" panose="05020102010507070707" pitchFamily="18" charset="2"/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Font typeface="Wingdings 2" panose="05020102010507070707" pitchFamily="18" charset="2"/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Font typeface="Wingdings 2" panose="05020102010507070707" pitchFamily="18" charset="2"/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zh-CN" sz="2400" b="1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75" name="Text Box 21"/>
              <p:cNvSpPr txBox="1"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2391" y="2725"/>
                <a:ext cx="187" cy="3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eaLnBrk="1" hangingPunct="1">
                  <a:spcBef>
                    <a:spcPct val="50000"/>
                  </a:spcBef>
                  <a:buClrTx/>
                  <a:buSzTx/>
                  <a:buFontTx/>
                  <a:buNone/>
                  <a:defRPr sz="3200" b="1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 panose="05020102010507070707" pitchFamily="18" charset="2"/>
                  <a:buChar char=""/>
                  <a:defRPr sz="2200">
                    <a:solidFill>
                      <a:schemeClr val="tx2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8CADAE"/>
                  </a:buClr>
                  <a:buSzPct val="75000"/>
                  <a:buFont typeface="Wingdings 2" panose="05020102010507070707" pitchFamily="18" charset="2"/>
                  <a:buChar char=""/>
                  <a:defRPr sz="2000">
                    <a:latin typeface="Georgia" panose="02040502050405020303" pitchFamily="18" charset="0"/>
                    <a:ea typeface="方正舒体" panose="02010601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8C7B70"/>
                  </a:buClr>
                  <a:buSzPct val="70000"/>
                  <a:buFont typeface="Wingdings 2" panose="05020102010507070707" pitchFamily="18" charset="2"/>
                  <a:buChar char=""/>
                  <a:defRPr sz="2000">
                    <a:solidFill>
                      <a:schemeClr val="tx2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8FB08C"/>
                  </a:buClr>
                  <a:buFont typeface="Wingdings 2" panose="05020102010507070707" pitchFamily="18" charset="2"/>
                  <a:buChar char="•"/>
                  <a:defRPr sz="2000">
                    <a:latin typeface="Georgia" panose="02040502050405020303" pitchFamily="18" charset="0"/>
                    <a:ea typeface="方正舒体" panose="02010601030101010101" pitchFamily="2" charset="-122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Font typeface="Wingdings 2" panose="05020102010507070707" pitchFamily="18" charset="2"/>
                  <a:buChar char="•"/>
                  <a:defRPr sz="2000">
                    <a:latin typeface="Georgia" panose="02040502050405020303" pitchFamily="18" charset="0"/>
                    <a:ea typeface="方正舒体" panose="02010601030101010101" pitchFamily="2" charset="-122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Font typeface="Wingdings 2" panose="05020102010507070707" pitchFamily="18" charset="2"/>
                  <a:buChar char="•"/>
                  <a:defRPr sz="2000">
                    <a:latin typeface="Georgia" panose="02040502050405020303" pitchFamily="18" charset="0"/>
                    <a:ea typeface="方正舒体" panose="02010601030101010101" pitchFamily="2" charset="-122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Font typeface="Wingdings 2" panose="05020102010507070707" pitchFamily="18" charset="2"/>
                  <a:buChar char="•"/>
                  <a:defRPr sz="2000">
                    <a:latin typeface="Georgia" panose="02040502050405020303" pitchFamily="18" charset="0"/>
                    <a:ea typeface="方正舒体" panose="02010601030101010101" pitchFamily="2" charset="-122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Font typeface="Wingdings 2" panose="05020102010507070707" pitchFamily="18" charset="2"/>
                  <a:buChar char="•"/>
                  <a:defRPr sz="2000">
                    <a:latin typeface="Georgia" panose="02040502050405020303" pitchFamily="18" charset="0"/>
                    <a:ea typeface="方正舒体" panose="02010601030101010101" pitchFamily="2" charset="-122"/>
                  </a:defRPr>
                </a:lvl9pPr>
              </a:lstStyle>
              <a:p>
                <a:r>
                  <a:rPr lang="en-US" altLang="zh-CN" sz="2400">
                    <a:sym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76" name="Text Box 22"/>
              <p:cNvSpPr txBox="1"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2761" y="2725"/>
                <a:ext cx="362" cy="3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anose="05020102010507070707" pitchFamily="18" charset="2"/>
                  <a:buChar char=""/>
                  <a:defRPr sz="2700">
                    <a:solidFill>
                      <a:schemeClr val="tx1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 panose="05020102010507070707" pitchFamily="18" charset="2"/>
                  <a:buChar char=""/>
                  <a:defRPr sz="2200">
                    <a:solidFill>
                      <a:schemeClr val="tx2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8CADAE"/>
                  </a:buClr>
                  <a:buSzPct val="75000"/>
                  <a:buFont typeface="Wingdings 2" panose="05020102010507070707" pitchFamily="18" charset="2"/>
                  <a:buChar char="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8C7B70"/>
                  </a:buClr>
                  <a:buSzPct val="70000"/>
                  <a:buFont typeface="Wingdings 2" panose="05020102010507070707" pitchFamily="18" charset="2"/>
                  <a:buChar char=""/>
                  <a:defRPr sz="2000">
                    <a:solidFill>
                      <a:schemeClr val="tx2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8FB08C"/>
                  </a:buClr>
                  <a:buFont typeface="Wingdings 2" panose="05020102010507070707" pitchFamily="18" charset="2"/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Font typeface="Wingdings 2" panose="05020102010507070707" pitchFamily="18" charset="2"/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Font typeface="Wingdings 2" panose="05020102010507070707" pitchFamily="18" charset="2"/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Font typeface="Wingdings 2" panose="05020102010507070707" pitchFamily="18" charset="2"/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Font typeface="Wingdings 2" panose="05020102010507070707" pitchFamily="18" charset="2"/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None/>
                </a:pPr>
                <a:r>
                  <a:rPr lang="en-US" altLang="zh-CN" sz="2400" b="1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Arial" panose="020B0604020202020204" pitchFamily="34" charset="0"/>
                  </a:rPr>
                  <a:t>3</a:t>
                </a:r>
              </a:p>
            </p:txBody>
          </p:sp>
          <p:sp>
            <p:nvSpPr>
              <p:cNvPr id="77" name="Text Box 23"/>
              <p:cNvSpPr txBox="1"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3068" y="2723"/>
                <a:ext cx="226" cy="3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anose="05020102010507070707" pitchFamily="18" charset="2"/>
                  <a:buChar char=""/>
                  <a:defRPr sz="2700">
                    <a:solidFill>
                      <a:schemeClr val="tx1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 panose="05020102010507070707" pitchFamily="18" charset="2"/>
                  <a:buChar char=""/>
                  <a:defRPr sz="2200">
                    <a:solidFill>
                      <a:schemeClr val="tx2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8CADAE"/>
                  </a:buClr>
                  <a:buSzPct val="75000"/>
                  <a:buFont typeface="Wingdings 2" panose="05020102010507070707" pitchFamily="18" charset="2"/>
                  <a:buChar char="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8C7B70"/>
                  </a:buClr>
                  <a:buSzPct val="70000"/>
                  <a:buFont typeface="Wingdings 2" panose="05020102010507070707" pitchFamily="18" charset="2"/>
                  <a:buChar char=""/>
                  <a:defRPr sz="2000">
                    <a:solidFill>
                      <a:schemeClr val="tx2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8FB08C"/>
                  </a:buClr>
                  <a:buFont typeface="Wingdings 2" panose="05020102010507070707" pitchFamily="18" charset="2"/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Font typeface="Wingdings 2" panose="05020102010507070707" pitchFamily="18" charset="2"/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Font typeface="Wingdings 2" panose="05020102010507070707" pitchFamily="18" charset="2"/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Font typeface="Wingdings 2" panose="05020102010507070707" pitchFamily="18" charset="2"/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Font typeface="Wingdings 2" panose="05020102010507070707" pitchFamily="18" charset="2"/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None/>
                </a:pPr>
                <a:r>
                  <a:rPr lang="en-US" altLang="zh-CN" sz="2400" b="1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Arial" panose="020B0604020202020204" pitchFamily="34" charset="0"/>
                  </a:rPr>
                  <a:t>4</a:t>
                </a:r>
              </a:p>
            </p:txBody>
          </p:sp>
          <p:sp>
            <p:nvSpPr>
              <p:cNvPr id="78" name="Text Box 24"/>
              <p:cNvSpPr txBox="1"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3487" y="2723"/>
                <a:ext cx="272" cy="3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anose="05020102010507070707" pitchFamily="18" charset="2"/>
                  <a:buChar char=""/>
                  <a:defRPr sz="2700">
                    <a:solidFill>
                      <a:schemeClr val="tx1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 panose="05020102010507070707" pitchFamily="18" charset="2"/>
                  <a:buChar char=""/>
                  <a:defRPr sz="2200">
                    <a:solidFill>
                      <a:schemeClr val="tx2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8CADAE"/>
                  </a:buClr>
                  <a:buSzPct val="75000"/>
                  <a:buFont typeface="Wingdings 2" panose="05020102010507070707" pitchFamily="18" charset="2"/>
                  <a:buChar char="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8C7B70"/>
                  </a:buClr>
                  <a:buSzPct val="70000"/>
                  <a:buFont typeface="Wingdings 2" panose="05020102010507070707" pitchFamily="18" charset="2"/>
                  <a:buChar char=""/>
                  <a:defRPr sz="2000">
                    <a:solidFill>
                      <a:schemeClr val="tx2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8FB08C"/>
                  </a:buClr>
                  <a:buFont typeface="Wingdings 2" panose="05020102010507070707" pitchFamily="18" charset="2"/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Font typeface="Wingdings 2" panose="05020102010507070707" pitchFamily="18" charset="2"/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Font typeface="Wingdings 2" panose="05020102010507070707" pitchFamily="18" charset="2"/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Font typeface="Wingdings 2" panose="05020102010507070707" pitchFamily="18" charset="2"/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Font typeface="Wingdings 2" panose="05020102010507070707" pitchFamily="18" charset="2"/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None/>
                </a:pPr>
                <a:r>
                  <a:rPr lang="en-US" altLang="zh-CN" sz="2400" b="1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Arial" panose="020B0604020202020204" pitchFamily="34" charset="0"/>
                  </a:rPr>
                  <a:t>5</a:t>
                </a:r>
              </a:p>
            </p:txBody>
          </p:sp>
          <p:sp>
            <p:nvSpPr>
              <p:cNvPr id="79" name="Text Box 25"/>
              <p:cNvSpPr txBox="1"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3812" y="2711"/>
                <a:ext cx="285" cy="3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anose="05020102010507070707" pitchFamily="18" charset="2"/>
                  <a:buChar char=""/>
                  <a:defRPr sz="2700">
                    <a:solidFill>
                      <a:schemeClr val="tx1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 panose="05020102010507070707" pitchFamily="18" charset="2"/>
                  <a:buChar char=""/>
                  <a:defRPr sz="2200">
                    <a:solidFill>
                      <a:schemeClr val="tx2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8CADAE"/>
                  </a:buClr>
                  <a:buSzPct val="75000"/>
                  <a:buFont typeface="Wingdings 2" panose="05020102010507070707" pitchFamily="18" charset="2"/>
                  <a:buChar char="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8C7B70"/>
                  </a:buClr>
                  <a:buSzPct val="70000"/>
                  <a:buFont typeface="Wingdings 2" panose="05020102010507070707" pitchFamily="18" charset="2"/>
                  <a:buChar char=""/>
                  <a:defRPr sz="2000">
                    <a:solidFill>
                      <a:schemeClr val="tx2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8FB08C"/>
                  </a:buClr>
                  <a:buFont typeface="Wingdings 2" panose="05020102010507070707" pitchFamily="18" charset="2"/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Font typeface="Wingdings 2" panose="05020102010507070707" pitchFamily="18" charset="2"/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Font typeface="Wingdings 2" panose="05020102010507070707" pitchFamily="18" charset="2"/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Font typeface="Wingdings 2" panose="05020102010507070707" pitchFamily="18" charset="2"/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Font typeface="Wingdings 2" panose="05020102010507070707" pitchFamily="18" charset="2"/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None/>
                </a:pPr>
                <a:r>
                  <a:rPr lang="en-US" altLang="zh-CN" sz="2400" b="1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Arial" panose="020B0604020202020204" pitchFamily="34" charset="0"/>
                  </a:rPr>
                  <a:t>6</a:t>
                </a:r>
              </a:p>
            </p:txBody>
          </p:sp>
          <p:sp>
            <p:nvSpPr>
              <p:cNvPr id="80" name="Text Box 26"/>
              <p:cNvSpPr txBox="1"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1610" y="2285"/>
                <a:ext cx="363" cy="3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anose="05020102010507070707" pitchFamily="18" charset="2"/>
                  <a:buChar char=""/>
                  <a:defRPr sz="2700">
                    <a:solidFill>
                      <a:schemeClr val="tx1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 panose="05020102010507070707" pitchFamily="18" charset="2"/>
                  <a:buChar char=""/>
                  <a:defRPr sz="2200">
                    <a:solidFill>
                      <a:schemeClr val="tx2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8CADAE"/>
                  </a:buClr>
                  <a:buSzPct val="75000"/>
                  <a:buFont typeface="Wingdings 2" panose="05020102010507070707" pitchFamily="18" charset="2"/>
                  <a:buChar char="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8C7B70"/>
                  </a:buClr>
                  <a:buSzPct val="70000"/>
                  <a:buFont typeface="Wingdings 2" panose="05020102010507070707" pitchFamily="18" charset="2"/>
                  <a:buChar char=""/>
                  <a:defRPr sz="2000">
                    <a:solidFill>
                      <a:schemeClr val="tx2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8FB08C"/>
                  </a:buClr>
                  <a:buFont typeface="Wingdings 2" panose="05020102010507070707" pitchFamily="18" charset="2"/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Font typeface="Wingdings 2" panose="05020102010507070707" pitchFamily="18" charset="2"/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Font typeface="Wingdings 2" panose="05020102010507070707" pitchFamily="18" charset="2"/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Font typeface="Wingdings 2" panose="05020102010507070707" pitchFamily="18" charset="2"/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Font typeface="Wingdings 2" panose="05020102010507070707" pitchFamily="18" charset="2"/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None/>
                </a:pPr>
                <a:r>
                  <a:rPr lang="en-US" altLang="zh-CN" sz="2400" b="1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Arial" panose="020B0604020202020204" pitchFamily="34" charset="0"/>
                  </a:rPr>
                  <a:t>5</a:t>
                </a:r>
              </a:p>
            </p:txBody>
          </p:sp>
          <p:sp>
            <p:nvSpPr>
              <p:cNvPr id="81" name="Text Box 27"/>
              <p:cNvSpPr txBox="1"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1519" y="1976"/>
                <a:ext cx="454" cy="3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anose="05020102010507070707" pitchFamily="18" charset="2"/>
                  <a:buChar char=""/>
                  <a:defRPr sz="2700">
                    <a:solidFill>
                      <a:schemeClr val="tx1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 panose="05020102010507070707" pitchFamily="18" charset="2"/>
                  <a:buChar char=""/>
                  <a:defRPr sz="2200">
                    <a:solidFill>
                      <a:schemeClr val="tx2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8CADAE"/>
                  </a:buClr>
                  <a:buSzPct val="75000"/>
                  <a:buFont typeface="Wingdings 2" panose="05020102010507070707" pitchFamily="18" charset="2"/>
                  <a:buChar char="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8C7B70"/>
                  </a:buClr>
                  <a:buSzPct val="70000"/>
                  <a:buFont typeface="Wingdings 2" panose="05020102010507070707" pitchFamily="18" charset="2"/>
                  <a:buChar char=""/>
                  <a:defRPr sz="2000">
                    <a:solidFill>
                      <a:schemeClr val="tx2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8FB08C"/>
                  </a:buClr>
                  <a:buFont typeface="Wingdings 2" panose="05020102010507070707" pitchFamily="18" charset="2"/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Font typeface="Wingdings 2" panose="05020102010507070707" pitchFamily="18" charset="2"/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Font typeface="Wingdings 2" panose="05020102010507070707" pitchFamily="18" charset="2"/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Font typeface="Wingdings 2" panose="05020102010507070707" pitchFamily="18" charset="2"/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Font typeface="Wingdings 2" panose="05020102010507070707" pitchFamily="18" charset="2"/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None/>
                </a:pPr>
                <a:r>
                  <a:rPr lang="en-US" altLang="zh-CN" sz="2400" b="1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Arial" panose="020B0604020202020204" pitchFamily="34" charset="0"/>
                  </a:rPr>
                  <a:t>10</a:t>
                </a:r>
              </a:p>
            </p:txBody>
          </p:sp>
          <p:sp>
            <p:nvSpPr>
              <p:cNvPr id="82" name="Text Box 28"/>
              <p:cNvSpPr txBox="1"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1519" y="1661"/>
                <a:ext cx="499" cy="3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anose="05020102010507070707" pitchFamily="18" charset="2"/>
                  <a:buChar char=""/>
                  <a:defRPr sz="2700">
                    <a:solidFill>
                      <a:schemeClr val="tx1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 panose="05020102010507070707" pitchFamily="18" charset="2"/>
                  <a:buChar char=""/>
                  <a:defRPr sz="2200">
                    <a:solidFill>
                      <a:schemeClr val="tx2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8CADAE"/>
                  </a:buClr>
                  <a:buSzPct val="75000"/>
                  <a:buFont typeface="Wingdings 2" panose="05020102010507070707" pitchFamily="18" charset="2"/>
                  <a:buChar char="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8C7B70"/>
                  </a:buClr>
                  <a:buSzPct val="70000"/>
                  <a:buFont typeface="Wingdings 2" panose="05020102010507070707" pitchFamily="18" charset="2"/>
                  <a:buChar char=""/>
                  <a:defRPr sz="2000">
                    <a:solidFill>
                      <a:schemeClr val="tx2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8FB08C"/>
                  </a:buClr>
                  <a:buFont typeface="Wingdings 2" panose="05020102010507070707" pitchFamily="18" charset="2"/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Font typeface="Wingdings 2" panose="05020102010507070707" pitchFamily="18" charset="2"/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Font typeface="Wingdings 2" panose="05020102010507070707" pitchFamily="18" charset="2"/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Font typeface="Wingdings 2" panose="05020102010507070707" pitchFamily="18" charset="2"/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Font typeface="Wingdings 2" panose="05020102010507070707" pitchFamily="18" charset="2"/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None/>
                </a:pPr>
                <a:r>
                  <a:rPr lang="en-US" altLang="zh-CN" sz="2400" b="1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Arial" panose="020B0604020202020204" pitchFamily="34" charset="0"/>
                  </a:rPr>
                  <a:t>15</a:t>
                </a:r>
              </a:p>
            </p:txBody>
          </p:sp>
          <p:sp>
            <p:nvSpPr>
              <p:cNvPr id="83" name="Text Box 29"/>
              <p:cNvSpPr txBox="1"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1520" y="1344"/>
                <a:ext cx="544" cy="3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anose="05020102010507070707" pitchFamily="18" charset="2"/>
                  <a:buChar char=""/>
                  <a:defRPr sz="2700">
                    <a:solidFill>
                      <a:schemeClr val="tx1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 panose="05020102010507070707" pitchFamily="18" charset="2"/>
                  <a:buChar char=""/>
                  <a:defRPr sz="2200">
                    <a:solidFill>
                      <a:schemeClr val="tx2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8CADAE"/>
                  </a:buClr>
                  <a:buSzPct val="75000"/>
                  <a:buFont typeface="Wingdings 2" panose="05020102010507070707" pitchFamily="18" charset="2"/>
                  <a:buChar char="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8C7B70"/>
                  </a:buClr>
                  <a:buSzPct val="70000"/>
                  <a:buFont typeface="Wingdings 2" panose="05020102010507070707" pitchFamily="18" charset="2"/>
                  <a:buChar char=""/>
                  <a:defRPr sz="2000">
                    <a:solidFill>
                      <a:schemeClr val="tx2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8FB08C"/>
                  </a:buClr>
                  <a:buFont typeface="Wingdings 2" panose="05020102010507070707" pitchFamily="18" charset="2"/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Font typeface="Wingdings 2" panose="05020102010507070707" pitchFamily="18" charset="2"/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Font typeface="Wingdings 2" panose="05020102010507070707" pitchFamily="18" charset="2"/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Font typeface="Wingdings 2" panose="05020102010507070707" pitchFamily="18" charset="2"/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Font typeface="Wingdings 2" panose="05020102010507070707" pitchFamily="18" charset="2"/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None/>
                </a:pPr>
                <a:r>
                  <a:rPr lang="en-US" altLang="zh-CN" sz="2400" b="1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Arial" panose="020B0604020202020204" pitchFamily="34" charset="0"/>
                  </a:rPr>
                  <a:t>20</a:t>
                </a:r>
              </a:p>
            </p:txBody>
          </p:sp>
          <p:sp>
            <p:nvSpPr>
              <p:cNvPr id="84" name="Text Box 30"/>
              <p:cNvSpPr txBox="1"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1519" y="1026"/>
                <a:ext cx="499" cy="3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anose="05020102010507070707" pitchFamily="18" charset="2"/>
                  <a:buChar char=""/>
                  <a:defRPr sz="2700">
                    <a:solidFill>
                      <a:schemeClr val="tx1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 panose="05020102010507070707" pitchFamily="18" charset="2"/>
                  <a:buChar char=""/>
                  <a:defRPr sz="2200">
                    <a:solidFill>
                      <a:schemeClr val="tx2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8CADAE"/>
                  </a:buClr>
                  <a:buSzPct val="75000"/>
                  <a:buFont typeface="Wingdings 2" panose="05020102010507070707" pitchFamily="18" charset="2"/>
                  <a:buChar char="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8C7B70"/>
                  </a:buClr>
                  <a:buSzPct val="70000"/>
                  <a:buFont typeface="Wingdings 2" panose="05020102010507070707" pitchFamily="18" charset="2"/>
                  <a:buChar char=""/>
                  <a:defRPr sz="2000">
                    <a:solidFill>
                      <a:schemeClr val="tx2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8FB08C"/>
                  </a:buClr>
                  <a:buFont typeface="Wingdings 2" panose="05020102010507070707" pitchFamily="18" charset="2"/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Font typeface="Wingdings 2" panose="05020102010507070707" pitchFamily="18" charset="2"/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Font typeface="Wingdings 2" panose="05020102010507070707" pitchFamily="18" charset="2"/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Font typeface="Wingdings 2" panose="05020102010507070707" pitchFamily="18" charset="2"/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Font typeface="Wingdings 2" panose="05020102010507070707" pitchFamily="18" charset="2"/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zh-CN" sz="2400" b="1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Arial" panose="020B0604020202020204" pitchFamily="34" charset="0"/>
                  </a:rPr>
                  <a:t>25</a:t>
                </a:r>
              </a:p>
            </p:txBody>
          </p:sp>
        </p:grpSp>
        <p:sp>
          <p:nvSpPr>
            <p:cNvPr id="85" name="Text Box 26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9491" y="8623"/>
              <a:ext cx="882" cy="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  <a:ea typeface="方正舒体" panose="02010601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  <a:ea typeface="方正舒体" panose="02010601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  <a:ea typeface="方正舒体" panose="02010601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 2" panose="05020102010507070707" pitchFamily="18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  <a:ea typeface="方正舒体" panose="02010601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Font typeface="Wingdings 2" panose="05020102010507070707" pitchFamily="18" charset="2"/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  <a:ea typeface="方正舒体" panose="02010601030101010101" pitchFamily="2" charset="-122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Font typeface="Wingdings 2" panose="05020102010507070707" pitchFamily="18" charset="2"/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  <a:ea typeface="方正舒体" panose="02010601030101010101" pitchFamily="2" charset="-122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Font typeface="Wingdings 2" panose="05020102010507070707" pitchFamily="18" charset="2"/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  <a:ea typeface="方正舒体" panose="02010601030101010101" pitchFamily="2" charset="-122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Font typeface="Wingdings 2" panose="05020102010507070707" pitchFamily="18" charset="2"/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  <a:ea typeface="方正舒体" panose="02010601030101010101" pitchFamily="2" charset="-122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Font typeface="Wingdings 2" panose="05020102010507070707" pitchFamily="18" charset="2"/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  <a:ea typeface="方正舒体" panose="02010601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None/>
              </a:pPr>
              <a:r>
                <a:rPr lang="en-US" altLang="zh-CN" sz="2400" b="1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0</a:t>
              </a:r>
            </a:p>
          </p:txBody>
        </p:sp>
        <p:sp>
          <p:nvSpPr>
            <p:cNvPr id="86" name="Line 17"/>
            <p:cNvSpPr>
              <a:spLocks noChangeShapeType="1"/>
            </p:cNvSpPr>
            <p:nvPr>
              <p:custDataLst>
                <p:tags r:id="rId5"/>
              </p:custDataLst>
            </p:nvPr>
          </p:nvSpPr>
          <p:spPr bwMode="auto">
            <a:xfrm>
              <a:off x="9977" y="8134"/>
              <a:ext cx="4152" cy="1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8" name="文本框 87"/>
            <p:cNvSpPr txBox="1"/>
            <p:nvPr>
              <p:custDataLst>
                <p:tags r:id="rId6"/>
              </p:custDataLst>
            </p:nvPr>
          </p:nvSpPr>
          <p:spPr>
            <a:xfrm>
              <a:off x="9491" y="9369"/>
              <a:ext cx="6400" cy="8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400" b="1">
                  <a:latin typeface="宋体" panose="02010600030101010101" pitchFamily="2" charset="-122"/>
                  <a:cs typeface="宋体" panose="02010600030101010101" pitchFamily="2" charset="-122"/>
                </a:rPr>
                <a:t>匀速直线运动的</a:t>
              </a:r>
              <a:r>
                <a:rPr lang="en-US" altLang="zh-CN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v-t</a:t>
              </a:r>
              <a:r>
                <a:rPr lang="zh-CN" altLang="en-US" sz="2400" b="1">
                  <a:latin typeface="宋体" panose="02010600030101010101" pitchFamily="2" charset="-122"/>
                  <a:cs typeface="宋体" panose="02010600030101010101" pitchFamily="2" charset="-122"/>
                </a:rPr>
                <a:t>图像</a:t>
              </a:r>
            </a:p>
          </p:txBody>
        </p:sp>
      </p:grpSp>
      <p:grpSp>
        <p:nvGrpSpPr>
          <p:cNvPr id="91" name="组合 90"/>
          <p:cNvGrpSpPr/>
          <p:nvPr/>
        </p:nvGrpSpPr>
        <p:grpSpPr>
          <a:xfrm>
            <a:off x="4007485" y="4131310"/>
            <a:ext cx="1604010" cy="963295"/>
            <a:chOff x="5517" y="7331"/>
            <a:chExt cx="2526" cy="1517"/>
          </a:xfrm>
          <a:solidFill>
            <a:srgbClr val="036EB8"/>
          </a:solidFill>
        </p:grpSpPr>
        <p:sp>
          <p:nvSpPr>
            <p:cNvPr id="89" name="圆角矩形标注 88"/>
            <p:cNvSpPr/>
            <p:nvPr/>
          </p:nvSpPr>
          <p:spPr>
            <a:xfrm>
              <a:off x="5517" y="7331"/>
              <a:ext cx="2526" cy="1517"/>
            </a:xfrm>
            <a:prstGeom prst="wedgeRoundRectCallout">
              <a:avLst>
                <a:gd name="adj1" fmla="val -90894"/>
                <a:gd name="adj2" fmla="val -36354"/>
                <a:gd name="adj3" fmla="val 16667"/>
              </a:avLst>
            </a:prstGeom>
            <a:grpFill/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0" name="文本框 89"/>
            <p:cNvSpPr txBox="1"/>
            <p:nvPr/>
          </p:nvSpPr>
          <p:spPr>
            <a:xfrm>
              <a:off x="5666" y="7331"/>
              <a:ext cx="2377" cy="14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wrap="square" rtlCol="0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400">
                  <a:solidFill>
                    <a:schemeClr val="bg1"/>
                  </a:solidFill>
                  <a:latin typeface="微软雅黑" panose="020B0503020204020204" charset="-122"/>
                  <a:ea typeface="微软雅黑"/>
                </a:rPr>
                <a:t>路程与时间成正比</a:t>
              </a:r>
            </a:p>
          </p:txBody>
        </p:sp>
      </p:grpSp>
      <p:sp>
        <p:nvSpPr>
          <p:cNvPr id="53" name="文本框 52"/>
          <p:cNvSpPr txBox="1"/>
          <p:nvPr/>
        </p:nvSpPr>
        <p:spPr>
          <a:xfrm>
            <a:off x="915670" y="1772920"/>
            <a:ext cx="10623550" cy="12865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indent="720090">
              <a:lnSpc>
                <a:spcPct val="120000"/>
              </a:lnSpc>
            </a:pPr>
            <a:r>
              <a:rPr lang="zh-CN" altLang="en-US" sz="2800">
                <a:solidFill>
                  <a:schemeClr val="tx1"/>
                </a:solidFill>
                <a:latin typeface="微软雅黑" panose="020B0503020204020204" charset="-122"/>
                <a:ea typeface="微软雅黑"/>
              </a:rPr>
              <a:t>我们可以通过画出路程随时间变化的关系图像（</a:t>
            </a:r>
            <a:r>
              <a:rPr lang="en-US" altLang="zh-CN" sz="2800" i="1">
                <a:solidFill>
                  <a:schemeClr val="tx1"/>
                </a:solidFill>
                <a:latin typeface="+mn-lt"/>
                <a:ea typeface="微软雅黑"/>
                <a:cs typeface="+mn-lt"/>
              </a:rPr>
              <a:t>s-t</a:t>
            </a:r>
            <a:r>
              <a:rPr lang="zh-CN" altLang="en-US" sz="2800">
                <a:solidFill>
                  <a:schemeClr val="tx1"/>
                </a:solidFill>
                <a:latin typeface="微软雅黑" panose="020B0503020204020204" charset="-122"/>
                <a:ea typeface="微软雅黑"/>
              </a:rPr>
              <a:t>图像）</a:t>
            </a:r>
            <a:r>
              <a:rPr lang="zh-CN" altLang="en-US" sz="2800">
                <a:latin typeface="微软雅黑" panose="020B0503020204020204" charset="-122"/>
                <a:ea typeface="微软雅黑"/>
                <a:sym typeface="+mn-ea"/>
              </a:rPr>
              <a:t>和速度随时间变化的关系图像（</a:t>
            </a:r>
            <a:r>
              <a:rPr lang="en-US" altLang="zh-CN" sz="2800" i="1">
                <a:latin typeface="+mn-lt"/>
                <a:ea typeface="微软雅黑"/>
                <a:cs typeface="+mn-lt"/>
                <a:sym typeface="+mn-ea"/>
              </a:rPr>
              <a:t>v-t</a:t>
            </a:r>
            <a:r>
              <a:rPr lang="zh-CN" altLang="en-US" sz="2800">
                <a:latin typeface="微软雅黑" panose="020B0503020204020204" charset="-122"/>
                <a:ea typeface="微软雅黑"/>
                <a:sym typeface="+mn-ea"/>
              </a:rPr>
              <a:t>图像）</a:t>
            </a:r>
            <a:r>
              <a:rPr lang="zh-CN" altLang="en-US" sz="2800">
                <a:solidFill>
                  <a:schemeClr val="tx1"/>
                </a:solidFill>
                <a:latin typeface="微软雅黑" panose="020B0503020204020204" charset="-122"/>
                <a:ea typeface="微软雅黑"/>
              </a:rPr>
              <a:t>来反映物体的运动情况。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/>
          <p:cNvSpPr txBox="1"/>
          <p:nvPr>
            <p:custDataLst>
              <p:tags r:id="rId1"/>
            </p:custDataLst>
          </p:nvPr>
        </p:nvSpPr>
        <p:spPr>
          <a:xfrm>
            <a:off x="774289" y="159124"/>
            <a:ext cx="1757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pc="300">
                <a:latin typeface="微软雅黑" panose="020B0503020204020204" charset="-122"/>
                <a:ea typeface="微软雅黑"/>
              </a:rPr>
              <a:t>课程讲授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2614295" y="444500"/>
            <a:ext cx="700405" cy="175260"/>
            <a:chOff x="4121" y="692"/>
            <a:chExt cx="1103" cy="276"/>
          </a:xfrm>
        </p:grpSpPr>
        <p:sp>
          <p:nvSpPr>
            <p:cNvPr id="26" name="等腰三角形 25"/>
            <p:cNvSpPr/>
            <p:nvPr>
              <p:custDataLst>
                <p:tags r:id="rId32"/>
              </p:custDataLst>
            </p:nvPr>
          </p:nvSpPr>
          <p:spPr>
            <a:xfrm rot="5400000">
              <a:off x="4102" y="711"/>
              <a:ext cx="277" cy="239"/>
            </a:xfrm>
            <a:prstGeom prst="triangle">
              <a:avLst/>
            </a:prstGeom>
            <a:solidFill>
              <a:srgbClr val="00A0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A0E9"/>
                </a:solidFill>
              </a:endParaRPr>
            </a:p>
          </p:txBody>
        </p:sp>
        <p:sp>
          <p:nvSpPr>
            <p:cNvPr id="28" name="等腰三角形 27"/>
            <p:cNvSpPr/>
            <p:nvPr>
              <p:custDataLst>
                <p:tags r:id="rId33"/>
              </p:custDataLst>
            </p:nvPr>
          </p:nvSpPr>
          <p:spPr>
            <a:xfrm rot="5400000">
              <a:off x="4535" y="711"/>
              <a:ext cx="277" cy="239"/>
            </a:xfrm>
            <a:prstGeom prst="triangle">
              <a:avLst/>
            </a:prstGeom>
            <a:solidFill>
              <a:srgbClr val="FE97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000"/>
                </a:solidFill>
              </a:endParaRPr>
            </a:p>
          </p:txBody>
        </p:sp>
        <p:sp>
          <p:nvSpPr>
            <p:cNvPr id="31" name="等腰三角形 30"/>
            <p:cNvSpPr/>
            <p:nvPr>
              <p:custDataLst>
                <p:tags r:id="rId34"/>
              </p:custDataLst>
            </p:nvPr>
          </p:nvSpPr>
          <p:spPr>
            <a:xfrm rot="5400000">
              <a:off x="4967" y="711"/>
              <a:ext cx="277" cy="239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36"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192405" y="907415"/>
            <a:ext cx="647065" cy="647065"/>
          </a:xfrm>
          <a:prstGeom prst="rect">
            <a:avLst/>
          </a:prstGeom>
        </p:spPr>
      </p:pic>
      <p:sp>
        <p:nvSpPr>
          <p:cNvPr id="17" name="文本框 16"/>
          <p:cNvSpPr txBox="1"/>
          <p:nvPr>
            <p:custDataLst>
              <p:tags r:id="rId2"/>
            </p:custDataLst>
          </p:nvPr>
        </p:nvSpPr>
        <p:spPr>
          <a:xfrm>
            <a:off x="818515" y="1052830"/>
            <a:ext cx="2098675" cy="6108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3200" b="1">
                <a:latin typeface="微软雅黑" panose="020B0503020204020204" charset="-122"/>
                <a:ea typeface="微软雅黑"/>
              </a:rPr>
              <a:t>交流讨论</a:t>
            </a:r>
            <a:endParaRPr lang="zh-CN" altLang="en-US" sz="3200">
              <a:latin typeface="微软雅黑" panose="020B0503020204020204" charset="-122"/>
              <a:ea typeface="微软雅黑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18515" y="1663700"/>
            <a:ext cx="10843895" cy="190436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indent="720090">
              <a:lnSpc>
                <a:spcPct val="125000"/>
              </a:lnSpc>
            </a:pPr>
            <a:r>
              <a:rPr lang="zh-CN" altLang="en-US" sz="2800">
                <a:latin typeface="宋体" panose="02010600030101010101" pitchFamily="2" charset="-122"/>
                <a:cs typeface="宋体" panose="02010600030101010101" pitchFamily="2" charset="-122"/>
              </a:rPr>
              <a:t>一物体运动的速度为</a:t>
            </a:r>
            <a:r>
              <a:rPr lang="zh-CN" altLang="en-US" sz="2800">
                <a:latin typeface="+mn-lt"/>
                <a:cs typeface="+mn-lt"/>
              </a:rPr>
              <a:t>4m/s</a:t>
            </a:r>
            <a:r>
              <a:rPr lang="zh-CN" altLang="en-US" sz="2800">
                <a:latin typeface="宋体" panose="02010600030101010101" pitchFamily="2" charset="-122"/>
                <a:cs typeface="宋体" panose="02010600030101010101" pitchFamily="2" charset="-122"/>
              </a:rPr>
              <a:t>,在下图中作出它的</a:t>
            </a:r>
            <a:r>
              <a:rPr lang="zh-CN" altLang="en-US" sz="2800">
                <a:latin typeface="+mn-lt"/>
                <a:cs typeface="+mn-lt"/>
              </a:rPr>
              <a:t>s-t</a:t>
            </a:r>
            <a:r>
              <a:rPr lang="zh-CN" altLang="en-US" sz="2800">
                <a:latin typeface="宋体" panose="02010600030101010101" pitchFamily="2" charset="-122"/>
                <a:cs typeface="宋体" panose="02010600030101010101" pitchFamily="2" charset="-122"/>
              </a:rPr>
              <a:t>图像，比较两条图线，会发现它们有怎样的关系?你能通过图线直观地判断出哪个物体运动的速度较大吗?将你的想法与同学交流。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1391920" y="3362960"/>
            <a:ext cx="4135755" cy="3176905"/>
            <a:chOff x="2456" y="5174"/>
            <a:chExt cx="6513" cy="5003"/>
          </a:xfrm>
        </p:grpSpPr>
        <p:grpSp>
          <p:nvGrpSpPr>
            <p:cNvPr id="10" name="Group 31"/>
            <p:cNvGrpSpPr/>
            <p:nvPr/>
          </p:nvGrpSpPr>
          <p:grpSpPr>
            <a:xfrm>
              <a:off x="2456" y="5174"/>
              <a:ext cx="6049" cy="4163"/>
              <a:chOff x="1519" y="902"/>
              <a:chExt cx="3061" cy="2208"/>
            </a:xfrm>
          </p:grpSpPr>
          <p:sp>
            <p:nvSpPr>
              <p:cNvPr id="11" name="Line 4"/>
              <p:cNvSpPr>
                <a:spLocks noChangeShapeType="1"/>
              </p:cNvSpPr>
              <p:nvPr>
                <p:custDataLst>
                  <p:tags r:id="rId5"/>
                </p:custDataLst>
              </p:nvPr>
            </p:nvSpPr>
            <p:spPr bwMode="auto">
              <a:xfrm flipH="1">
                <a:off x="1882" y="908"/>
                <a:ext cx="0" cy="18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" name="Line 5"/>
              <p:cNvSpPr>
                <a:spLocks noChangeShapeType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1882" y="2750"/>
                <a:ext cx="25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" name="Line 6"/>
              <p:cNvSpPr>
                <a:spLocks noChangeShapeType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1882" y="2466"/>
                <a:ext cx="217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" name="Line 7"/>
              <p:cNvSpPr>
                <a:spLocks noChangeShapeType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1882" y="2160"/>
                <a:ext cx="217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" name="Line 8"/>
              <p:cNvSpPr>
                <a:spLocks noChangeShapeType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1882" y="1842"/>
                <a:ext cx="217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" name="Line 9"/>
              <p:cNvSpPr>
                <a:spLocks noChangeShapeType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1882" y="1525"/>
                <a:ext cx="217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" name="Line 10"/>
              <p:cNvSpPr>
                <a:spLocks noChangeShapeType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1882" y="1207"/>
                <a:ext cx="217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" name="Line 11"/>
              <p:cNvSpPr>
                <a:spLocks noChangeShapeType="1"/>
              </p:cNvSpPr>
              <p:nvPr>
                <p:custDataLst>
                  <p:tags r:id="rId12"/>
                </p:custDataLst>
              </p:nvPr>
            </p:nvSpPr>
            <p:spPr bwMode="auto">
              <a:xfrm flipH="1">
                <a:off x="2218" y="1204"/>
                <a:ext cx="0" cy="15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" name="Line 12"/>
              <p:cNvSpPr>
                <a:spLocks noChangeShapeType="1"/>
              </p:cNvSpPr>
              <p:nvPr>
                <p:custDataLst>
                  <p:tags r:id="rId13"/>
                </p:custDataLst>
              </p:nvPr>
            </p:nvSpPr>
            <p:spPr bwMode="auto">
              <a:xfrm flipH="1">
                <a:off x="2544" y="1204"/>
                <a:ext cx="0" cy="15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" name="Line 13"/>
              <p:cNvSpPr>
                <a:spLocks noChangeShapeType="1"/>
              </p:cNvSpPr>
              <p:nvPr>
                <p:custDataLst>
                  <p:tags r:id="rId14"/>
                </p:custDataLst>
              </p:nvPr>
            </p:nvSpPr>
            <p:spPr bwMode="auto">
              <a:xfrm flipH="1">
                <a:off x="2876" y="1204"/>
                <a:ext cx="0" cy="15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" name="Line 14"/>
              <p:cNvSpPr>
                <a:spLocks noChangeShapeType="1"/>
              </p:cNvSpPr>
              <p:nvPr>
                <p:custDataLst>
                  <p:tags r:id="rId15"/>
                </p:custDataLst>
              </p:nvPr>
            </p:nvSpPr>
            <p:spPr bwMode="auto">
              <a:xfrm flipH="1">
                <a:off x="3243" y="1204"/>
                <a:ext cx="0" cy="15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" name="Line 15"/>
              <p:cNvSpPr>
                <a:spLocks noChangeShapeType="1"/>
              </p:cNvSpPr>
              <p:nvPr>
                <p:custDataLst>
                  <p:tags r:id="rId16"/>
                </p:custDataLst>
              </p:nvPr>
            </p:nvSpPr>
            <p:spPr bwMode="auto">
              <a:xfrm flipH="1">
                <a:off x="3606" y="1204"/>
                <a:ext cx="0" cy="15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" name="Line 16"/>
              <p:cNvSpPr>
                <a:spLocks noChangeShapeType="1"/>
              </p:cNvSpPr>
              <p:nvPr>
                <p:custDataLst>
                  <p:tags r:id="rId17"/>
                </p:custDataLst>
              </p:nvPr>
            </p:nvSpPr>
            <p:spPr bwMode="auto">
              <a:xfrm flipH="1">
                <a:off x="3969" y="1207"/>
                <a:ext cx="0" cy="15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8" name="Line 17"/>
              <p:cNvSpPr>
                <a:spLocks noChangeShapeType="1"/>
              </p:cNvSpPr>
              <p:nvPr>
                <p:custDataLst>
                  <p:tags r:id="rId18"/>
                </p:custDataLst>
              </p:nvPr>
            </p:nvSpPr>
            <p:spPr bwMode="auto">
              <a:xfrm flipV="1">
                <a:off x="1882" y="1201"/>
                <a:ext cx="1747" cy="1549"/>
              </a:xfrm>
              <a:prstGeom prst="line">
                <a:avLst/>
              </a:prstGeom>
              <a:noFill/>
              <a:ln w="15875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" name="Text Box 18"/>
              <p:cNvSpPr txBox="1"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1897" y="902"/>
                <a:ext cx="726" cy="3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anose="05020102010507070707" pitchFamily="18" charset="2"/>
                  <a:buChar char=""/>
                  <a:defRPr sz="2700">
                    <a:solidFill>
                      <a:schemeClr val="tx1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 panose="05020102010507070707" pitchFamily="18" charset="2"/>
                  <a:buChar char=""/>
                  <a:defRPr sz="2200">
                    <a:solidFill>
                      <a:schemeClr val="tx2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8CADAE"/>
                  </a:buClr>
                  <a:buSzPct val="75000"/>
                  <a:buFont typeface="Wingdings 2" panose="05020102010507070707" pitchFamily="18" charset="2"/>
                  <a:buChar char="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8C7B70"/>
                  </a:buClr>
                  <a:buSzPct val="70000"/>
                  <a:buFont typeface="Wingdings 2" panose="05020102010507070707" pitchFamily="18" charset="2"/>
                  <a:buChar char=""/>
                  <a:defRPr sz="2000">
                    <a:solidFill>
                      <a:schemeClr val="tx2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8FB08C"/>
                  </a:buClr>
                  <a:buFont typeface="Wingdings 2" panose="05020102010507070707" pitchFamily="18" charset="2"/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Font typeface="Wingdings 2" panose="05020102010507070707" pitchFamily="18" charset="2"/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Font typeface="Wingdings 2" panose="05020102010507070707" pitchFamily="18" charset="2"/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Font typeface="Wingdings 2" panose="05020102010507070707" pitchFamily="18" charset="2"/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Font typeface="Wingdings 2" panose="05020102010507070707" pitchFamily="18" charset="2"/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None/>
                </a:pPr>
                <a:r>
                  <a:rPr lang="en-US" altLang="zh-CN" sz="2400" b="1" i="1">
                    <a:latin typeface="Times New Roman" panose="02020603050405020304" pitchFamily="18" charset="0"/>
                    <a:ea typeface="黑体" panose="02010609060101010101" pitchFamily="49" charset="-122"/>
                    <a:sym typeface="Arial" panose="020B0604020202020204" pitchFamily="34" charset="0"/>
                  </a:rPr>
                  <a:t>s/m</a:t>
                </a:r>
              </a:p>
            </p:txBody>
          </p:sp>
          <p:sp>
            <p:nvSpPr>
              <p:cNvPr id="40" name="Text Box 19"/>
              <p:cNvSpPr txBox="1"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4036" y="2704"/>
                <a:ext cx="544" cy="3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anose="05020102010507070707" pitchFamily="18" charset="2"/>
                  <a:buChar char=""/>
                  <a:defRPr sz="2700">
                    <a:solidFill>
                      <a:schemeClr val="tx1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 panose="05020102010507070707" pitchFamily="18" charset="2"/>
                  <a:buChar char=""/>
                  <a:defRPr sz="2200">
                    <a:solidFill>
                      <a:schemeClr val="tx2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8CADAE"/>
                  </a:buClr>
                  <a:buSzPct val="75000"/>
                  <a:buFont typeface="Wingdings 2" panose="05020102010507070707" pitchFamily="18" charset="2"/>
                  <a:buChar char="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8C7B70"/>
                  </a:buClr>
                  <a:buSzPct val="70000"/>
                  <a:buFont typeface="Wingdings 2" panose="05020102010507070707" pitchFamily="18" charset="2"/>
                  <a:buChar char=""/>
                  <a:defRPr sz="2000">
                    <a:solidFill>
                      <a:schemeClr val="tx2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8FB08C"/>
                  </a:buClr>
                  <a:buFont typeface="Wingdings 2" panose="05020102010507070707" pitchFamily="18" charset="2"/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Font typeface="Wingdings 2" panose="05020102010507070707" pitchFamily="18" charset="2"/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Font typeface="Wingdings 2" panose="05020102010507070707" pitchFamily="18" charset="2"/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Font typeface="Wingdings 2" panose="05020102010507070707" pitchFamily="18" charset="2"/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Font typeface="Wingdings 2" panose="05020102010507070707" pitchFamily="18" charset="2"/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zh-CN" sz="2400" b="1" i="1">
                    <a:latin typeface="Times New Roman" panose="02020603050405020304" pitchFamily="18" charset="0"/>
                    <a:ea typeface="黑体" panose="02010609060101010101" pitchFamily="49" charset="-122"/>
                    <a:sym typeface="Arial" panose="020B0604020202020204" pitchFamily="34" charset="0"/>
                  </a:rPr>
                  <a:t>t</a:t>
                </a:r>
                <a:r>
                  <a:rPr lang="en-US" altLang="zh-CN" sz="2400" b="1">
                    <a:latin typeface="Times New Roman" panose="02020603050405020304" pitchFamily="18" charset="0"/>
                    <a:ea typeface="黑体" panose="02010609060101010101" pitchFamily="49" charset="-122"/>
                    <a:sym typeface="Arial" panose="020B0604020202020204" pitchFamily="34" charset="0"/>
                  </a:rPr>
                  <a:t>/s</a:t>
                </a:r>
              </a:p>
            </p:txBody>
          </p:sp>
          <p:sp>
            <p:nvSpPr>
              <p:cNvPr id="41" name="Text Box 20"/>
              <p:cNvSpPr txBox="1"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2082" y="2723"/>
                <a:ext cx="272" cy="3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anose="05020102010507070707" pitchFamily="18" charset="2"/>
                  <a:buChar char=""/>
                  <a:defRPr sz="2700">
                    <a:solidFill>
                      <a:schemeClr val="tx1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 panose="05020102010507070707" pitchFamily="18" charset="2"/>
                  <a:buChar char=""/>
                  <a:defRPr sz="2200">
                    <a:solidFill>
                      <a:schemeClr val="tx2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8CADAE"/>
                  </a:buClr>
                  <a:buSzPct val="75000"/>
                  <a:buFont typeface="Wingdings 2" panose="05020102010507070707" pitchFamily="18" charset="2"/>
                  <a:buChar char="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8C7B70"/>
                  </a:buClr>
                  <a:buSzPct val="70000"/>
                  <a:buFont typeface="Wingdings 2" panose="05020102010507070707" pitchFamily="18" charset="2"/>
                  <a:buChar char=""/>
                  <a:defRPr sz="2000">
                    <a:solidFill>
                      <a:schemeClr val="tx2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8FB08C"/>
                  </a:buClr>
                  <a:buFont typeface="Wingdings 2" panose="05020102010507070707" pitchFamily="18" charset="2"/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Font typeface="Wingdings 2" panose="05020102010507070707" pitchFamily="18" charset="2"/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Font typeface="Wingdings 2" panose="05020102010507070707" pitchFamily="18" charset="2"/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Font typeface="Wingdings 2" panose="05020102010507070707" pitchFamily="18" charset="2"/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Font typeface="Wingdings 2" panose="05020102010507070707" pitchFamily="18" charset="2"/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zh-CN" sz="2400" b="1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42" name="Text Box 21"/>
              <p:cNvSpPr txBox="1"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2391" y="2725"/>
                <a:ext cx="187" cy="3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eaLnBrk="1" hangingPunct="1">
                  <a:spcBef>
                    <a:spcPct val="50000"/>
                  </a:spcBef>
                  <a:buClrTx/>
                  <a:buSzTx/>
                  <a:buFontTx/>
                  <a:buNone/>
                  <a:defRPr sz="3200" b="1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 panose="05020102010507070707" pitchFamily="18" charset="2"/>
                  <a:buChar char=""/>
                  <a:defRPr sz="2200">
                    <a:solidFill>
                      <a:schemeClr val="tx2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8CADAE"/>
                  </a:buClr>
                  <a:buSzPct val="75000"/>
                  <a:buFont typeface="Wingdings 2" panose="05020102010507070707" pitchFamily="18" charset="2"/>
                  <a:buChar char=""/>
                  <a:defRPr sz="2000">
                    <a:latin typeface="Georgia" panose="02040502050405020303" pitchFamily="18" charset="0"/>
                    <a:ea typeface="方正舒体" panose="02010601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8C7B70"/>
                  </a:buClr>
                  <a:buSzPct val="70000"/>
                  <a:buFont typeface="Wingdings 2" panose="05020102010507070707" pitchFamily="18" charset="2"/>
                  <a:buChar char=""/>
                  <a:defRPr sz="2000">
                    <a:solidFill>
                      <a:schemeClr val="tx2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8FB08C"/>
                  </a:buClr>
                  <a:buFont typeface="Wingdings 2" panose="05020102010507070707" pitchFamily="18" charset="2"/>
                  <a:buChar char="•"/>
                  <a:defRPr sz="2000">
                    <a:latin typeface="Georgia" panose="02040502050405020303" pitchFamily="18" charset="0"/>
                    <a:ea typeface="方正舒体" panose="02010601030101010101" pitchFamily="2" charset="-122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Font typeface="Wingdings 2" panose="05020102010507070707" pitchFamily="18" charset="2"/>
                  <a:buChar char="•"/>
                  <a:defRPr sz="2000">
                    <a:latin typeface="Georgia" panose="02040502050405020303" pitchFamily="18" charset="0"/>
                    <a:ea typeface="方正舒体" panose="02010601030101010101" pitchFamily="2" charset="-122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Font typeface="Wingdings 2" panose="05020102010507070707" pitchFamily="18" charset="2"/>
                  <a:buChar char="•"/>
                  <a:defRPr sz="2000">
                    <a:latin typeface="Georgia" panose="02040502050405020303" pitchFamily="18" charset="0"/>
                    <a:ea typeface="方正舒体" panose="02010601030101010101" pitchFamily="2" charset="-122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Font typeface="Wingdings 2" panose="05020102010507070707" pitchFamily="18" charset="2"/>
                  <a:buChar char="•"/>
                  <a:defRPr sz="2000">
                    <a:latin typeface="Georgia" panose="02040502050405020303" pitchFamily="18" charset="0"/>
                    <a:ea typeface="方正舒体" panose="02010601030101010101" pitchFamily="2" charset="-122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Font typeface="Wingdings 2" panose="05020102010507070707" pitchFamily="18" charset="2"/>
                  <a:buChar char="•"/>
                  <a:defRPr sz="2000">
                    <a:latin typeface="Georgia" panose="02040502050405020303" pitchFamily="18" charset="0"/>
                    <a:ea typeface="方正舒体" panose="02010601030101010101" pitchFamily="2" charset="-122"/>
                  </a:defRPr>
                </a:lvl9pPr>
              </a:lstStyle>
              <a:p>
                <a:r>
                  <a:rPr lang="en-US" altLang="zh-CN" sz="2400">
                    <a:sym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43" name="Text Box 22"/>
              <p:cNvSpPr txBox="1"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2761" y="2725"/>
                <a:ext cx="362" cy="3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anose="05020102010507070707" pitchFamily="18" charset="2"/>
                  <a:buChar char=""/>
                  <a:defRPr sz="2700">
                    <a:solidFill>
                      <a:schemeClr val="tx1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 panose="05020102010507070707" pitchFamily="18" charset="2"/>
                  <a:buChar char=""/>
                  <a:defRPr sz="2200">
                    <a:solidFill>
                      <a:schemeClr val="tx2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8CADAE"/>
                  </a:buClr>
                  <a:buSzPct val="75000"/>
                  <a:buFont typeface="Wingdings 2" panose="05020102010507070707" pitchFamily="18" charset="2"/>
                  <a:buChar char="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8C7B70"/>
                  </a:buClr>
                  <a:buSzPct val="70000"/>
                  <a:buFont typeface="Wingdings 2" panose="05020102010507070707" pitchFamily="18" charset="2"/>
                  <a:buChar char=""/>
                  <a:defRPr sz="2000">
                    <a:solidFill>
                      <a:schemeClr val="tx2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8FB08C"/>
                  </a:buClr>
                  <a:buFont typeface="Wingdings 2" panose="05020102010507070707" pitchFamily="18" charset="2"/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Font typeface="Wingdings 2" panose="05020102010507070707" pitchFamily="18" charset="2"/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Font typeface="Wingdings 2" panose="05020102010507070707" pitchFamily="18" charset="2"/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Font typeface="Wingdings 2" panose="05020102010507070707" pitchFamily="18" charset="2"/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Font typeface="Wingdings 2" panose="05020102010507070707" pitchFamily="18" charset="2"/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None/>
                </a:pPr>
                <a:r>
                  <a:rPr lang="en-US" altLang="zh-CN" sz="2400" b="1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Arial" panose="020B0604020202020204" pitchFamily="34" charset="0"/>
                  </a:rPr>
                  <a:t>3</a:t>
                </a:r>
              </a:p>
            </p:txBody>
          </p:sp>
          <p:sp>
            <p:nvSpPr>
              <p:cNvPr id="44" name="Text Box 23"/>
              <p:cNvSpPr txBox="1"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3068" y="2723"/>
                <a:ext cx="226" cy="3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anose="05020102010507070707" pitchFamily="18" charset="2"/>
                  <a:buChar char=""/>
                  <a:defRPr sz="2700">
                    <a:solidFill>
                      <a:schemeClr val="tx1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 panose="05020102010507070707" pitchFamily="18" charset="2"/>
                  <a:buChar char=""/>
                  <a:defRPr sz="2200">
                    <a:solidFill>
                      <a:schemeClr val="tx2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8CADAE"/>
                  </a:buClr>
                  <a:buSzPct val="75000"/>
                  <a:buFont typeface="Wingdings 2" panose="05020102010507070707" pitchFamily="18" charset="2"/>
                  <a:buChar char="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8C7B70"/>
                  </a:buClr>
                  <a:buSzPct val="70000"/>
                  <a:buFont typeface="Wingdings 2" panose="05020102010507070707" pitchFamily="18" charset="2"/>
                  <a:buChar char=""/>
                  <a:defRPr sz="2000">
                    <a:solidFill>
                      <a:schemeClr val="tx2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8FB08C"/>
                  </a:buClr>
                  <a:buFont typeface="Wingdings 2" panose="05020102010507070707" pitchFamily="18" charset="2"/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Font typeface="Wingdings 2" panose="05020102010507070707" pitchFamily="18" charset="2"/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Font typeface="Wingdings 2" panose="05020102010507070707" pitchFamily="18" charset="2"/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Font typeface="Wingdings 2" panose="05020102010507070707" pitchFamily="18" charset="2"/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Font typeface="Wingdings 2" panose="05020102010507070707" pitchFamily="18" charset="2"/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None/>
                </a:pPr>
                <a:r>
                  <a:rPr lang="en-US" altLang="zh-CN" sz="2400" b="1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Arial" panose="020B0604020202020204" pitchFamily="34" charset="0"/>
                  </a:rPr>
                  <a:t>4</a:t>
                </a:r>
              </a:p>
            </p:txBody>
          </p:sp>
          <p:sp>
            <p:nvSpPr>
              <p:cNvPr id="45" name="Text Box 24"/>
              <p:cNvSpPr txBox="1"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3487" y="2723"/>
                <a:ext cx="272" cy="3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anose="05020102010507070707" pitchFamily="18" charset="2"/>
                  <a:buChar char=""/>
                  <a:defRPr sz="2700">
                    <a:solidFill>
                      <a:schemeClr val="tx1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 panose="05020102010507070707" pitchFamily="18" charset="2"/>
                  <a:buChar char=""/>
                  <a:defRPr sz="2200">
                    <a:solidFill>
                      <a:schemeClr val="tx2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8CADAE"/>
                  </a:buClr>
                  <a:buSzPct val="75000"/>
                  <a:buFont typeface="Wingdings 2" panose="05020102010507070707" pitchFamily="18" charset="2"/>
                  <a:buChar char="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8C7B70"/>
                  </a:buClr>
                  <a:buSzPct val="70000"/>
                  <a:buFont typeface="Wingdings 2" panose="05020102010507070707" pitchFamily="18" charset="2"/>
                  <a:buChar char=""/>
                  <a:defRPr sz="2000">
                    <a:solidFill>
                      <a:schemeClr val="tx2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8FB08C"/>
                  </a:buClr>
                  <a:buFont typeface="Wingdings 2" panose="05020102010507070707" pitchFamily="18" charset="2"/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Font typeface="Wingdings 2" panose="05020102010507070707" pitchFamily="18" charset="2"/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Font typeface="Wingdings 2" panose="05020102010507070707" pitchFamily="18" charset="2"/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Font typeface="Wingdings 2" panose="05020102010507070707" pitchFamily="18" charset="2"/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Font typeface="Wingdings 2" panose="05020102010507070707" pitchFamily="18" charset="2"/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None/>
                </a:pPr>
                <a:r>
                  <a:rPr lang="en-US" altLang="zh-CN" sz="2400" b="1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Arial" panose="020B0604020202020204" pitchFamily="34" charset="0"/>
                  </a:rPr>
                  <a:t>5</a:t>
                </a:r>
              </a:p>
            </p:txBody>
          </p:sp>
          <p:sp>
            <p:nvSpPr>
              <p:cNvPr id="46" name="Text Box 25"/>
              <p:cNvSpPr txBox="1"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3812" y="2711"/>
                <a:ext cx="285" cy="3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anose="05020102010507070707" pitchFamily="18" charset="2"/>
                  <a:buChar char=""/>
                  <a:defRPr sz="2700">
                    <a:solidFill>
                      <a:schemeClr val="tx1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 panose="05020102010507070707" pitchFamily="18" charset="2"/>
                  <a:buChar char=""/>
                  <a:defRPr sz="2200">
                    <a:solidFill>
                      <a:schemeClr val="tx2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8CADAE"/>
                  </a:buClr>
                  <a:buSzPct val="75000"/>
                  <a:buFont typeface="Wingdings 2" panose="05020102010507070707" pitchFamily="18" charset="2"/>
                  <a:buChar char="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8C7B70"/>
                  </a:buClr>
                  <a:buSzPct val="70000"/>
                  <a:buFont typeface="Wingdings 2" panose="05020102010507070707" pitchFamily="18" charset="2"/>
                  <a:buChar char=""/>
                  <a:defRPr sz="2000">
                    <a:solidFill>
                      <a:schemeClr val="tx2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8FB08C"/>
                  </a:buClr>
                  <a:buFont typeface="Wingdings 2" panose="05020102010507070707" pitchFamily="18" charset="2"/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Font typeface="Wingdings 2" panose="05020102010507070707" pitchFamily="18" charset="2"/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Font typeface="Wingdings 2" panose="05020102010507070707" pitchFamily="18" charset="2"/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Font typeface="Wingdings 2" panose="05020102010507070707" pitchFamily="18" charset="2"/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Font typeface="Wingdings 2" panose="05020102010507070707" pitchFamily="18" charset="2"/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None/>
                </a:pPr>
                <a:r>
                  <a:rPr lang="en-US" altLang="zh-CN" sz="2400" b="1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Arial" panose="020B0604020202020204" pitchFamily="34" charset="0"/>
                  </a:rPr>
                  <a:t>6</a:t>
                </a:r>
              </a:p>
            </p:txBody>
          </p:sp>
          <p:sp>
            <p:nvSpPr>
              <p:cNvPr id="47" name="Text Box 26"/>
              <p:cNvSpPr txBox="1"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1610" y="2285"/>
                <a:ext cx="363" cy="3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anose="05020102010507070707" pitchFamily="18" charset="2"/>
                  <a:buChar char=""/>
                  <a:defRPr sz="2700">
                    <a:solidFill>
                      <a:schemeClr val="tx1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 panose="05020102010507070707" pitchFamily="18" charset="2"/>
                  <a:buChar char=""/>
                  <a:defRPr sz="2200">
                    <a:solidFill>
                      <a:schemeClr val="tx2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8CADAE"/>
                  </a:buClr>
                  <a:buSzPct val="75000"/>
                  <a:buFont typeface="Wingdings 2" panose="05020102010507070707" pitchFamily="18" charset="2"/>
                  <a:buChar char="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8C7B70"/>
                  </a:buClr>
                  <a:buSzPct val="70000"/>
                  <a:buFont typeface="Wingdings 2" panose="05020102010507070707" pitchFamily="18" charset="2"/>
                  <a:buChar char=""/>
                  <a:defRPr sz="2000">
                    <a:solidFill>
                      <a:schemeClr val="tx2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8FB08C"/>
                  </a:buClr>
                  <a:buFont typeface="Wingdings 2" panose="05020102010507070707" pitchFamily="18" charset="2"/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Font typeface="Wingdings 2" panose="05020102010507070707" pitchFamily="18" charset="2"/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Font typeface="Wingdings 2" panose="05020102010507070707" pitchFamily="18" charset="2"/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Font typeface="Wingdings 2" panose="05020102010507070707" pitchFamily="18" charset="2"/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Font typeface="Wingdings 2" panose="05020102010507070707" pitchFamily="18" charset="2"/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None/>
                </a:pPr>
                <a:r>
                  <a:rPr lang="en-US" altLang="zh-CN" sz="2400" b="1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Arial" panose="020B0604020202020204" pitchFamily="34" charset="0"/>
                  </a:rPr>
                  <a:t>5</a:t>
                </a:r>
              </a:p>
            </p:txBody>
          </p:sp>
          <p:sp>
            <p:nvSpPr>
              <p:cNvPr id="48" name="Text Box 27"/>
              <p:cNvSpPr txBox="1"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1519" y="1976"/>
                <a:ext cx="454" cy="3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anose="05020102010507070707" pitchFamily="18" charset="2"/>
                  <a:buChar char=""/>
                  <a:defRPr sz="2700">
                    <a:solidFill>
                      <a:schemeClr val="tx1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 panose="05020102010507070707" pitchFamily="18" charset="2"/>
                  <a:buChar char=""/>
                  <a:defRPr sz="2200">
                    <a:solidFill>
                      <a:schemeClr val="tx2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8CADAE"/>
                  </a:buClr>
                  <a:buSzPct val="75000"/>
                  <a:buFont typeface="Wingdings 2" panose="05020102010507070707" pitchFamily="18" charset="2"/>
                  <a:buChar char="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8C7B70"/>
                  </a:buClr>
                  <a:buSzPct val="70000"/>
                  <a:buFont typeface="Wingdings 2" panose="05020102010507070707" pitchFamily="18" charset="2"/>
                  <a:buChar char=""/>
                  <a:defRPr sz="2000">
                    <a:solidFill>
                      <a:schemeClr val="tx2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8FB08C"/>
                  </a:buClr>
                  <a:buFont typeface="Wingdings 2" panose="05020102010507070707" pitchFamily="18" charset="2"/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Font typeface="Wingdings 2" panose="05020102010507070707" pitchFamily="18" charset="2"/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Font typeface="Wingdings 2" panose="05020102010507070707" pitchFamily="18" charset="2"/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Font typeface="Wingdings 2" panose="05020102010507070707" pitchFamily="18" charset="2"/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Font typeface="Wingdings 2" panose="05020102010507070707" pitchFamily="18" charset="2"/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None/>
                </a:pPr>
                <a:r>
                  <a:rPr lang="en-US" altLang="zh-CN" sz="2400" b="1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Arial" panose="020B0604020202020204" pitchFamily="34" charset="0"/>
                  </a:rPr>
                  <a:t>10</a:t>
                </a:r>
              </a:p>
            </p:txBody>
          </p:sp>
          <p:sp>
            <p:nvSpPr>
              <p:cNvPr id="49" name="Text Box 28"/>
              <p:cNvSpPr txBox="1"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1519" y="1661"/>
                <a:ext cx="499" cy="3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anose="05020102010507070707" pitchFamily="18" charset="2"/>
                  <a:buChar char=""/>
                  <a:defRPr sz="2700">
                    <a:solidFill>
                      <a:schemeClr val="tx1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 panose="05020102010507070707" pitchFamily="18" charset="2"/>
                  <a:buChar char=""/>
                  <a:defRPr sz="2200">
                    <a:solidFill>
                      <a:schemeClr val="tx2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8CADAE"/>
                  </a:buClr>
                  <a:buSzPct val="75000"/>
                  <a:buFont typeface="Wingdings 2" panose="05020102010507070707" pitchFamily="18" charset="2"/>
                  <a:buChar char="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8C7B70"/>
                  </a:buClr>
                  <a:buSzPct val="70000"/>
                  <a:buFont typeface="Wingdings 2" panose="05020102010507070707" pitchFamily="18" charset="2"/>
                  <a:buChar char=""/>
                  <a:defRPr sz="2000">
                    <a:solidFill>
                      <a:schemeClr val="tx2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8FB08C"/>
                  </a:buClr>
                  <a:buFont typeface="Wingdings 2" panose="05020102010507070707" pitchFamily="18" charset="2"/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Font typeface="Wingdings 2" panose="05020102010507070707" pitchFamily="18" charset="2"/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Font typeface="Wingdings 2" panose="05020102010507070707" pitchFamily="18" charset="2"/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Font typeface="Wingdings 2" panose="05020102010507070707" pitchFamily="18" charset="2"/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Font typeface="Wingdings 2" panose="05020102010507070707" pitchFamily="18" charset="2"/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None/>
                </a:pPr>
                <a:r>
                  <a:rPr lang="en-US" altLang="zh-CN" sz="2400" b="1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Arial" panose="020B0604020202020204" pitchFamily="34" charset="0"/>
                  </a:rPr>
                  <a:t>15</a:t>
                </a:r>
              </a:p>
            </p:txBody>
          </p:sp>
          <p:sp>
            <p:nvSpPr>
              <p:cNvPr id="50" name="Text Box 29"/>
              <p:cNvSpPr txBox="1"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1520" y="1344"/>
                <a:ext cx="544" cy="3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anose="05020102010507070707" pitchFamily="18" charset="2"/>
                  <a:buChar char=""/>
                  <a:defRPr sz="2700">
                    <a:solidFill>
                      <a:schemeClr val="tx1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 panose="05020102010507070707" pitchFamily="18" charset="2"/>
                  <a:buChar char=""/>
                  <a:defRPr sz="2200">
                    <a:solidFill>
                      <a:schemeClr val="tx2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8CADAE"/>
                  </a:buClr>
                  <a:buSzPct val="75000"/>
                  <a:buFont typeface="Wingdings 2" panose="05020102010507070707" pitchFamily="18" charset="2"/>
                  <a:buChar char="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8C7B70"/>
                  </a:buClr>
                  <a:buSzPct val="70000"/>
                  <a:buFont typeface="Wingdings 2" panose="05020102010507070707" pitchFamily="18" charset="2"/>
                  <a:buChar char=""/>
                  <a:defRPr sz="2000">
                    <a:solidFill>
                      <a:schemeClr val="tx2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8FB08C"/>
                  </a:buClr>
                  <a:buFont typeface="Wingdings 2" panose="05020102010507070707" pitchFamily="18" charset="2"/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Font typeface="Wingdings 2" panose="05020102010507070707" pitchFamily="18" charset="2"/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Font typeface="Wingdings 2" panose="05020102010507070707" pitchFamily="18" charset="2"/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Font typeface="Wingdings 2" panose="05020102010507070707" pitchFamily="18" charset="2"/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Font typeface="Wingdings 2" panose="05020102010507070707" pitchFamily="18" charset="2"/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None/>
                </a:pPr>
                <a:r>
                  <a:rPr lang="en-US" altLang="zh-CN" sz="2400" b="1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Arial" panose="020B0604020202020204" pitchFamily="34" charset="0"/>
                  </a:rPr>
                  <a:t>20</a:t>
                </a:r>
              </a:p>
            </p:txBody>
          </p:sp>
          <p:sp>
            <p:nvSpPr>
              <p:cNvPr id="51" name="Text Box 30"/>
              <p:cNvSpPr txBox="1"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1519" y="1026"/>
                <a:ext cx="499" cy="3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anose="05020102010507070707" pitchFamily="18" charset="2"/>
                  <a:buChar char=""/>
                  <a:defRPr sz="2700">
                    <a:solidFill>
                      <a:schemeClr val="tx1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 panose="05020102010507070707" pitchFamily="18" charset="2"/>
                  <a:buChar char=""/>
                  <a:defRPr sz="2200">
                    <a:solidFill>
                      <a:schemeClr val="tx2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8CADAE"/>
                  </a:buClr>
                  <a:buSzPct val="75000"/>
                  <a:buFont typeface="Wingdings 2" panose="05020102010507070707" pitchFamily="18" charset="2"/>
                  <a:buChar char="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8C7B70"/>
                  </a:buClr>
                  <a:buSzPct val="70000"/>
                  <a:buFont typeface="Wingdings 2" panose="05020102010507070707" pitchFamily="18" charset="2"/>
                  <a:buChar char=""/>
                  <a:defRPr sz="2000">
                    <a:solidFill>
                      <a:schemeClr val="tx2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8FB08C"/>
                  </a:buClr>
                  <a:buFont typeface="Wingdings 2" panose="05020102010507070707" pitchFamily="18" charset="2"/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Font typeface="Wingdings 2" panose="05020102010507070707" pitchFamily="18" charset="2"/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Font typeface="Wingdings 2" panose="05020102010507070707" pitchFamily="18" charset="2"/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Font typeface="Wingdings 2" panose="05020102010507070707" pitchFamily="18" charset="2"/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Font typeface="Wingdings 2" panose="05020102010507070707" pitchFamily="18" charset="2"/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  <a:ea typeface="方正舒体" panose="02010601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zh-CN" sz="2400" b="1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Arial" panose="020B0604020202020204" pitchFamily="34" charset="0"/>
                  </a:rPr>
                  <a:t>25</a:t>
                </a:r>
              </a:p>
            </p:txBody>
          </p:sp>
        </p:grpSp>
        <p:sp>
          <p:nvSpPr>
            <p:cNvPr id="21" name="Text Box 26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636" y="8491"/>
              <a:ext cx="882" cy="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  <a:ea typeface="方正舒体" panose="02010601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  <a:ea typeface="方正舒体" panose="02010601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  <a:ea typeface="方正舒体" panose="02010601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 2" panose="05020102010507070707" pitchFamily="18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  <a:ea typeface="方正舒体" panose="02010601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Font typeface="Wingdings 2" panose="05020102010507070707" pitchFamily="18" charset="2"/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  <a:ea typeface="方正舒体" panose="02010601030101010101" pitchFamily="2" charset="-122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Font typeface="Wingdings 2" panose="05020102010507070707" pitchFamily="18" charset="2"/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  <a:ea typeface="方正舒体" panose="02010601030101010101" pitchFamily="2" charset="-122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Font typeface="Wingdings 2" panose="05020102010507070707" pitchFamily="18" charset="2"/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  <a:ea typeface="方正舒体" panose="02010601030101010101" pitchFamily="2" charset="-122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Font typeface="Wingdings 2" panose="05020102010507070707" pitchFamily="18" charset="2"/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  <a:ea typeface="方正舒体" panose="02010601030101010101" pitchFamily="2" charset="-122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Font typeface="Wingdings 2" panose="05020102010507070707" pitchFamily="18" charset="2"/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  <a:ea typeface="方正舒体" panose="02010601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None/>
              </a:pPr>
              <a:r>
                <a:rPr lang="en-US" altLang="zh-CN" sz="2400" b="1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0</a:t>
              </a:r>
            </a:p>
          </p:txBody>
        </p:sp>
        <p:sp>
          <p:nvSpPr>
            <p:cNvPr id="87" name="文本框 86"/>
            <p:cNvSpPr txBox="1"/>
            <p:nvPr/>
          </p:nvSpPr>
          <p:spPr>
            <a:xfrm>
              <a:off x="2569" y="9337"/>
              <a:ext cx="6400" cy="8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400" b="1">
                  <a:latin typeface="宋体" panose="02010600030101010101" pitchFamily="2" charset="-122"/>
                  <a:cs typeface="宋体" panose="02010600030101010101" pitchFamily="2" charset="-122"/>
                </a:rPr>
                <a:t>匀速直线运动的</a:t>
              </a:r>
              <a:r>
                <a:rPr lang="en-US" altLang="zh-CN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s-t</a:t>
              </a:r>
              <a:r>
                <a:rPr lang="zh-CN" altLang="en-US" sz="2400" b="1">
                  <a:latin typeface="宋体" panose="02010600030101010101" pitchFamily="2" charset="-122"/>
                  <a:cs typeface="宋体" panose="02010600030101010101" pitchFamily="2" charset="-122"/>
                </a:rPr>
                <a:t>图像</a:t>
              </a:r>
            </a:p>
          </p:txBody>
        </p:sp>
      </p:grpSp>
      <p:cxnSp>
        <p:nvCxnSpPr>
          <p:cNvPr id="22" name="直接连接符 21"/>
          <p:cNvCxnSpPr>
            <a:endCxn id="7" idx="1"/>
          </p:cNvCxnSpPr>
          <p:nvPr/>
        </p:nvCxnSpPr>
        <p:spPr>
          <a:xfrm flipV="1">
            <a:off x="1847215" y="3728085"/>
            <a:ext cx="2731770" cy="1847215"/>
          </a:xfrm>
          <a:prstGeom prst="line">
            <a:avLst/>
          </a:prstGeom>
          <a:ln>
            <a:solidFill>
              <a:srgbClr val="036EB8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2640965" y="3385820"/>
            <a:ext cx="1260475" cy="5715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i="1">
                <a:solidFill>
                  <a:srgbClr val="FF0000"/>
                </a:solidFill>
                <a:latin typeface="+mn-lt"/>
                <a:ea typeface="微软雅黑"/>
                <a:cs typeface="+mn-lt"/>
              </a:rPr>
              <a:t>v</a:t>
            </a:r>
            <a:r>
              <a:rPr lang="en-US" altLang="zh-CN" sz="2800">
                <a:solidFill>
                  <a:srgbClr val="FF0000"/>
                </a:solidFill>
                <a:latin typeface="+mn-lt"/>
                <a:ea typeface="微软雅黑"/>
                <a:cs typeface="+mn-lt"/>
              </a:rPr>
              <a:t>=5m/s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4079240" y="3794760"/>
            <a:ext cx="1260475" cy="5715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i="1">
                <a:solidFill>
                  <a:srgbClr val="036EB8"/>
                </a:solidFill>
                <a:latin typeface="+mn-lt"/>
                <a:ea typeface="微软雅黑"/>
                <a:cs typeface="+mn-lt"/>
              </a:rPr>
              <a:t>v</a:t>
            </a:r>
            <a:r>
              <a:rPr lang="en-US" altLang="zh-CN" sz="2800">
                <a:solidFill>
                  <a:srgbClr val="036EB8"/>
                </a:solidFill>
                <a:latin typeface="+mn-lt"/>
                <a:ea typeface="微软雅黑"/>
                <a:cs typeface="+mn-lt"/>
              </a:rPr>
              <a:t>=4m/s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5807710" y="3789045"/>
            <a:ext cx="5002530" cy="18948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chemeClr val="tx1"/>
                </a:solidFill>
                <a:latin typeface="微软雅黑" panose="020B0503020204020204" charset="-122"/>
                <a:ea typeface="微软雅黑"/>
              </a:rPr>
              <a:t>蓝色图线比红色图线更平缓，所以蓝色图线表示的速度更小。</a:t>
            </a:r>
          </a:p>
        </p:txBody>
      </p:sp>
      <p:sp>
        <p:nvSpPr>
          <p:cNvPr id="29" name="矩形 28"/>
          <p:cNvSpPr/>
          <p:nvPr>
            <p:custDataLst>
              <p:tags r:id="rId3"/>
            </p:custDataLst>
          </p:nvPr>
        </p:nvSpPr>
        <p:spPr>
          <a:xfrm>
            <a:off x="3437579" y="188825"/>
            <a:ext cx="25450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800" b="1" spc="300">
                <a:solidFill>
                  <a:srgbClr val="00A0E9"/>
                </a:solidFill>
                <a:latin typeface="微软雅黑" panose="020B0503020204020204" charset="-122"/>
                <a:ea typeface="微软雅黑"/>
                <a:cs typeface="+mn-ea"/>
                <a:sym typeface="+mn-lt"/>
              </a:rPr>
              <a:t>匀速直线运动</a:t>
            </a:r>
            <a:endParaRPr lang="en-US" altLang="zh-CN" sz="2800" b="1" spc="300">
              <a:solidFill>
                <a:srgbClr val="00A0E9"/>
              </a:solidFill>
              <a:latin typeface="微软雅黑" panose="020B0503020204020204" charset="-122"/>
              <a:ea typeface="微软雅黑"/>
              <a:cs typeface="+mn-ea"/>
              <a:sym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767080" y="909320"/>
            <a:ext cx="11029950" cy="21971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indent="720090">
              <a:lnSpc>
                <a:spcPct val="120000"/>
              </a:lnSpc>
            </a:pPr>
            <a:r>
              <a:rPr lang="zh-CN" altLang="en-US" sz="2800">
                <a:latin typeface="宋体" panose="02010600030101010101" pitchFamily="2" charset="-122"/>
              </a:rPr>
              <a:t>理想的匀速直线运动在实际中并不常见，但如果物体在运动过程中速度变化不大，并且通过的路径近似是直线，在这种情况下，我们可以把物体的运动近似看作匀速直线运动。这也是物理学中简化问题的一种理想化的处理方法。</a:t>
            </a:r>
          </a:p>
        </p:txBody>
      </p:sp>
      <p:pic>
        <p:nvPicPr>
          <p:cNvPr id="100" name="图片 9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56680" y="3182620"/>
            <a:ext cx="4144645" cy="27654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" name="文本框 18"/>
          <p:cNvSpPr txBox="1"/>
          <p:nvPr>
            <p:custDataLst>
              <p:tags r:id="rId1"/>
            </p:custDataLst>
          </p:nvPr>
        </p:nvSpPr>
        <p:spPr>
          <a:xfrm>
            <a:off x="774289" y="159124"/>
            <a:ext cx="1757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pc="300">
                <a:latin typeface="微软雅黑" panose="020B0503020204020204" charset="-122"/>
                <a:ea typeface="微软雅黑"/>
              </a:rPr>
              <a:t>课程讲授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2614295" y="444500"/>
            <a:ext cx="700405" cy="175260"/>
            <a:chOff x="4121" y="692"/>
            <a:chExt cx="1103" cy="276"/>
          </a:xfrm>
        </p:grpSpPr>
        <p:sp>
          <p:nvSpPr>
            <p:cNvPr id="26" name="等腰三角形 25"/>
            <p:cNvSpPr/>
            <p:nvPr>
              <p:custDataLst>
                <p:tags r:id="rId3"/>
              </p:custDataLst>
            </p:nvPr>
          </p:nvSpPr>
          <p:spPr>
            <a:xfrm rot="5400000">
              <a:off x="4102" y="711"/>
              <a:ext cx="277" cy="239"/>
            </a:xfrm>
            <a:prstGeom prst="triangle">
              <a:avLst/>
            </a:prstGeom>
            <a:solidFill>
              <a:srgbClr val="00A0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A0E9"/>
                </a:solidFill>
              </a:endParaRPr>
            </a:p>
          </p:txBody>
        </p:sp>
        <p:sp>
          <p:nvSpPr>
            <p:cNvPr id="28" name="等腰三角形 27"/>
            <p:cNvSpPr/>
            <p:nvPr>
              <p:custDataLst>
                <p:tags r:id="rId4"/>
              </p:custDataLst>
            </p:nvPr>
          </p:nvSpPr>
          <p:spPr>
            <a:xfrm rot="5400000">
              <a:off x="4535" y="711"/>
              <a:ext cx="277" cy="239"/>
            </a:xfrm>
            <a:prstGeom prst="triangle">
              <a:avLst/>
            </a:prstGeom>
            <a:solidFill>
              <a:srgbClr val="FE97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000"/>
                </a:solidFill>
              </a:endParaRPr>
            </a:p>
          </p:txBody>
        </p:sp>
        <p:sp>
          <p:nvSpPr>
            <p:cNvPr id="31" name="等腰三角形 30"/>
            <p:cNvSpPr/>
            <p:nvPr>
              <p:custDataLst>
                <p:tags r:id="rId5"/>
              </p:custDataLst>
            </p:nvPr>
          </p:nvSpPr>
          <p:spPr>
            <a:xfrm rot="5400000">
              <a:off x="4967" y="711"/>
              <a:ext cx="277" cy="239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3437579" y="188825"/>
            <a:ext cx="25450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800" b="1" spc="300">
                <a:solidFill>
                  <a:srgbClr val="00A0E9"/>
                </a:solidFill>
                <a:latin typeface="微软雅黑" panose="020B0503020204020204" charset="-122"/>
                <a:ea typeface="微软雅黑"/>
                <a:cs typeface="+mn-ea"/>
                <a:sym typeface="+mn-lt"/>
              </a:rPr>
              <a:t>匀速直线运动</a:t>
            </a:r>
            <a:endParaRPr lang="en-US" altLang="zh-CN" sz="2800" b="1" spc="300">
              <a:solidFill>
                <a:srgbClr val="00A0E9"/>
              </a:solidFill>
              <a:latin typeface="微软雅黑" panose="020B0503020204020204" charset="-122"/>
              <a:ea typeface="微软雅黑"/>
              <a:cs typeface="+mn-ea"/>
              <a:sym typeface="+mn-lt"/>
            </a:endParaRPr>
          </a:p>
        </p:txBody>
      </p:sp>
      <p:pic>
        <p:nvPicPr>
          <p:cNvPr id="120" name="图片 119"/>
          <p:cNvPicPr/>
          <p:nvPr/>
        </p:nvPicPr>
        <p:blipFill>
          <a:blip r:embed="rId8"/>
          <a:srcRect r="12973"/>
          <a:stretch>
            <a:fillRect/>
          </a:stretch>
        </p:blipFill>
        <p:spPr>
          <a:xfrm>
            <a:off x="1776095" y="3183255"/>
            <a:ext cx="4144645" cy="276479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文本框 5"/>
          <p:cNvSpPr txBox="1"/>
          <p:nvPr/>
        </p:nvSpPr>
        <p:spPr>
          <a:xfrm>
            <a:off x="2928620" y="5918835"/>
            <a:ext cx="2316480" cy="5156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>
                <a:latin typeface="微软雅黑" panose="020B0503020204020204" charset="-122"/>
                <a:ea typeface="微软雅黑"/>
              </a:rPr>
              <a:t>乘坐自动扶梯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600825" y="5918835"/>
            <a:ext cx="4168775" cy="6203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>
                <a:latin typeface="微软雅黑" panose="020B0503020204020204" charset="-122"/>
                <a:ea typeface="微软雅黑"/>
              </a:rPr>
              <a:t>汽车在平直公路上平稳行驶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等腰三角形 75"/>
          <p:cNvSpPr/>
          <p:nvPr>
            <p:custDataLst>
              <p:tags r:id="rId1"/>
            </p:custDataLst>
          </p:nvPr>
        </p:nvSpPr>
        <p:spPr>
          <a:xfrm rot="5400000">
            <a:off x="2604535" y="451365"/>
            <a:ext cx="175894" cy="151633"/>
          </a:xfrm>
          <a:prstGeom prst="triangle">
            <a:avLst/>
          </a:prstGeom>
          <a:solidFill>
            <a:srgbClr val="00A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A0E9"/>
              </a:solidFill>
            </a:endParaRPr>
          </a:p>
        </p:txBody>
      </p:sp>
      <p:sp>
        <p:nvSpPr>
          <p:cNvPr id="77" name="等腰三角形 76"/>
          <p:cNvSpPr/>
          <p:nvPr>
            <p:custDataLst>
              <p:tags r:id="rId2"/>
            </p:custDataLst>
          </p:nvPr>
        </p:nvSpPr>
        <p:spPr>
          <a:xfrm rot="5400000">
            <a:off x="2879443" y="451365"/>
            <a:ext cx="175894" cy="151633"/>
          </a:xfrm>
          <a:prstGeom prst="triangle">
            <a:avLst/>
          </a:prstGeom>
          <a:solidFill>
            <a:srgbClr val="FE97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C000"/>
              </a:solidFill>
            </a:endParaRPr>
          </a:p>
        </p:txBody>
      </p:sp>
      <p:sp>
        <p:nvSpPr>
          <p:cNvPr id="78" name="等腰三角形 77"/>
          <p:cNvSpPr/>
          <p:nvPr>
            <p:custDataLst>
              <p:tags r:id="rId3"/>
            </p:custDataLst>
          </p:nvPr>
        </p:nvSpPr>
        <p:spPr>
          <a:xfrm rot="5400000">
            <a:off x="3154351" y="451365"/>
            <a:ext cx="175894" cy="151633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9" name="矩形 78"/>
          <p:cNvSpPr/>
          <p:nvPr>
            <p:custDataLst>
              <p:tags r:id="rId4"/>
            </p:custDataLst>
          </p:nvPr>
        </p:nvSpPr>
        <p:spPr>
          <a:xfrm>
            <a:off x="3441389" y="216765"/>
            <a:ext cx="8686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spc="300">
                <a:solidFill>
                  <a:srgbClr val="00A0E9"/>
                </a:solidFill>
                <a:latin typeface="微软雅黑" panose="020B0503020204020204" charset="-122"/>
                <a:ea typeface="微软雅黑"/>
                <a:cs typeface="+mn-ea"/>
                <a:sym typeface="+mn-lt"/>
              </a:rPr>
              <a:t>小结</a:t>
            </a:r>
            <a:endParaRPr lang="zh-CN" altLang="en-US" sz="3200" b="1" spc="300">
              <a:solidFill>
                <a:srgbClr val="00A0E9"/>
              </a:solidFill>
              <a:latin typeface="微软雅黑" panose="020B0503020204020204" charset="-122"/>
              <a:ea typeface="微软雅黑"/>
              <a:cs typeface="+mn-ea"/>
              <a:sym typeface="+mn-lt"/>
            </a:endParaRPr>
          </a:p>
        </p:txBody>
      </p:sp>
      <p:sp>
        <p:nvSpPr>
          <p:cNvPr id="80" name="文本框 79"/>
          <p:cNvSpPr txBox="1"/>
          <p:nvPr>
            <p:custDataLst>
              <p:tags r:id="rId5"/>
            </p:custDataLst>
          </p:nvPr>
        </p:nvSpPr>
        <p:spPr>
          <a:xfrm>
            <a:off x="774289" y="159124"/>
            <a:ext cx="1757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pc="300">
                <a:latin typeface="微软雅黑" panose="020B0503020204020204" charset="-122"/>
                <a:ea typeface="微软雅黑"/>
              </a:rPr>
              <a:t>课程讲授</a:t>
            </a:r>
          </a:p>
        </p:txBody>
      </p:sp>
      <p:sp>
        <p:nvSpPr>
          <p:cNvPr id="4" name="矩形 3"/>
          <p:cNvSpPr/>
          <p:nvPr>
            <p:custDataLst>
              <p:tags r:id="rId6"/>
            </p:custDataLst>
          </p:nvPr>
        </p:nvSpPr>
        <p:spPr>
          <a:xfrm>
            <a:off x="767715" y="1557020"/>
            <a:ext cx="878840" cy="4056380"/>
          </a:xfrm>
          <a:prstGeom prst="rect">
            <a:avLst/>
          </a:prstGeom>
          <a:solidFill>
            <a:srgbClr val="036E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 fontAlgn="auto">
              <a:buClrTx/>
              <a:buSzTx/>
              <a:buFontTx/>
            </a:pPr>
            <a:r>
              <a:rPr lang="zh-CN" altLang="en-US" sz="4000">
                <a:sym typeface="+mn-ea"/>
              </a:rPr>
              <a:t>匀速直线运动</a:t>
            </a:r>
          </a:p>
        </p:txBody>
      </p:sp>
      <p:sp>
        <p:nvSpPr>
          <p:cNvPr id="26" name="左大括号 25"/>
          <p:cNvSpPr/>
          <p:nvPr>
            <p:custDataLst>
              <p:tags r:id="rId7"/>
            </p:custDataLst>
          </p:nvPr>
        </p:nvSpPr>
        <p:spPr>
          <a:xfrm>
            <a:off x="1775460" y="1701165"/>
            <a:ext cx="788670" cy="3717925"/>
          </a:xfrm>
          <a:prstGeom prst="leftBrace">
            <a:avLst/>
          </a:prstGeom>
          <a:ln w="28575">
            <a:solidFill>
              <a:srgbClr val="036E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 fontAlgn="auto">
              <a:buClrTx/>
              <a:buSzTx/>
              <a:buFontTx/>
            </a:pPr>
            <a:endParaRPr lang="zh-CN" altLang="en-US" sz="1800">
              <a:sym typeface="+mn-ea"/>
            </a:endParaRPr>
          </a:p>
        </p:txBody>
      </p:sp>
      <p:sp>
        <p:nvSpPr>
          <p:cNvPr id="15" name="文本框 14"/>
          <p:cNvSpPr txBox="1"/>
          <p:nvPr>
            <p:custDataLst>
              <p:tags r:id="rId8"/>
            </p:custDataLst>
          </p:nvPr>
        </p:nvSpPr>
        <p:spPr>
          <a:xfrm>
            <a:off x="5085715" y="1052830"/>
            <a:ext cx="6663690" cy="1235075"/>
          </a:xfrm>
          <a:prstGeom prst="rect">
            <a:avLst/>
          </a:prstGeom>
          <a:noFill/>
          <a:ln>
            <a:solidFill>
              <a:srgbClr val="036EB8"/>
            </a:solidFill>
          </a:ln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>
                <a:solidFill>
                  <a:schemeClr val="tx1"/>
                </a:solidFill>
                <a:latin typeface="微软雅黑" panose="020B0503020204020204" charset="-122"/>
                <a:ea typeface="微软雅黑"/>
                <a:sym typeface="+mn-ea"/>
              </a:rPr>
              <a:t>如果物体沿直线运动，并且速度保持不变，那么这种运动称为匀速直线运动</a:t>
            </a:r>
          </a:p>
        </p:txBody>
      </p:sp>
      <p:sp>
        <p:nvSpPr>
          <p:cNvPr id="21" name="文本框 20"/>
          <p:cNvSpPr txBox="1"/>
          <p:nvPr>
            <p:custDataLst>
              <p:tags r:id="rId9"/>
            </p:custDataLst>
          </p:nvPr>
        </p:nvSpPr>
        <p:spPr>
          <a:xfrm>
            <a:off x="2616835" y="1412875"/>
            <a:ext cx="1849755" cy="601980"/>
          </a:xfrm>
          <a:prstGeom prst="roundRect">
            <a:avLst/>
          </a:prstGeom>
          <a:noFill/>
          <a:ln>
            <a:solidFill>
              <a:srgbClr val="036EB8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zh-CN" altLang="en-US" sz="2800">
                <a:latin typeface="微软雅黑" panose="020B0503020204020204" charset="-122"/>
                <a:ea typeface="微软雅黑"/>
                <a:sym typeface="+mn-ea"/>
              </a:rPr>
              <a:t>定义</a:t>
            </a:r>
          </a:p>
        </p:txBody>
      </p:sp>
      <p:sp>
        <p:nvSpPr>
          <p:cNvPr id="18" name="文本框 17"/>
          <p:cNvSpPr txBox="1"/>
          <p:nvPr>
            <p:custDataLst>
              <p:tags r:id="rId10"/>
            </p:custDataLst>
          </p:nvPr>
        </p:nvSpPr>
        <p:spPr>
          <a:xfrm>
            <a:off x="5109210" y="3265170"/>
            <a:ext cx="6142355" cy="578485"/>
          </a:xfrm>
          <a:prstGeom prst="rect">
            <a:avLst/>
          </a:prstGeom>
          <a:noFill/>
          <a:ln>
            <a:solidFill>
              <a:srgbClr val="036EB8"/>
            </a:solidFill>
          </a:ln>
        </p:spPr>
        <p:txBody>
          <a:bodyPr wrap="square" rtlCol="0">
            <a:noAutofit/>
          </a:bodyPr>
          <a:lstStyle/>
          <a:p>
            <a:pPr lvl="0" algn="l" fontAlgn="auto">
              <a:buClrTx/>
              <a:buSzTx/>
              <a:buFontTx/>
            </a:pPr>
            <a:r>
              <a:rPr lang="zh-CN" altLang="en-US" sz="2800">
                <a:latin typeface="微软雅黑" panose="020B0503020204020204" charset="-122"/>
                <a:ea typeface="微软雅黑"/>
                <a:cs typeface="宋体" panose="02010600030101010101" pitchFamily="2" charset="-122"/>
                <a:sym typeface="+mn-ea"/>
              </a:rPr>
              <a:t>在</a:t>
            </a:r>
            <a:r>
              <a:rPr lang="zh-CN" altLang="en-US" sz="2800">
                <a:solidFill>
                  <a:schemeClr val="tx1"/>
                </a:solidFill>
                <a:latin typeface="微软雅黑" panose="020B0503020204020204" charset="-122"/>
                <a:ea typeface="微软雅黑"/>
                <a:cs typeface="宋体" panose="02010600030101010101" pitchFamily="2" charset="-122"/>
                <a:sym typeface="+mn-ea"/>
              </a:rPr>
              <a:t>任意相等时间内通过的路程都相等</a:t>
            </a:r>
            <a:endParaRPr lang="zh-CN" altLang="en-US" sz="2800">
              <a:solidFill>
                <a:schemeClr val="tx1"/>
              </a:solidFill>
              <a:latin typeface="微软雅黑" panose="020B0503020204020204" charset="-122"/>
              <a:ea typeface="微软雅黑"/>
              <a:cs typeface="宋体" panose="02010600030101010101" pitchFamily="2" charset="-122"/>
            </a:endParaRPr>
          </a:p>
          <a:p>
            <a:pPr lvl="0" algn="l" fontAlgn="auto">
              <a:buClrTx/>
              <a:buSzTx/>
              <a:buFontTx/>
            </a:pPr>
            <a:endParaRPr lang="zh-CN" altLang="en-US" sz="2800">
              <a:solidFill>
                <a:schemeClr val="tx1"/>
              </a:solidFill>
              <a:latin typeface="微软雅黑" panose="020B0503020204020204" charset="-122"/>
              <a:ea typeface="微软雅黑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19" name="文本框 18"/>
          <p:cNvSpPr txBox="1"/>
          <p:nvPr>
            <p:custDataLst>
              <p:tags r:id="rId11"/>
            </p:custDataLst>
          </p:nvPr>
        </p:nvSpPr>
        <p:spPr>
          <a:xfrm>
            <a:off x="5160010" y="4937125"/>
            <a:ext cx="5885815" cy="962025"/>
          </a:xfrm>
          <a:prstGeom prst="rect">
            <a:avLst/>
          </a:prstGeom>
          <a:noFill/>
          <a:ln>
            <a:solidFill>
              <a:srgbClr val="036EB8"/>
            </a:solidFill>
          </a:ln>
        </p:spPr>
        <p:txBody>
          <a:bodyPr wrap="square" rtlCol="0">
            <a:noAutofit/>
          </a:bodyPr>
          <a:lstStyle/>
          <a:p>
            <a:pPr lvl="0" algn="l" fontAlgn="auto">
              <a:buClrTx/>
              <a:buSzTx/>
              <a:buFontTx/>
            </a:pPr>
            <a:r>
              <a:rPr lang="zh-CN" altLang="en-US" sz="2800">
                <a:solidFill>
                  <a:schemeClr val="tx1"/>
                </a:solidFill>
                <a:latin typeface="微软雅黑" panose="020B0503020204020204" charset="-122"/>
                <a:ea typeface="微软雅黑"/>
                <a:sym typeface="+mn-ea"/>
              </a:rPr>
              <a:t>乘坐自动扶梯、汽车在平直的公路上平稳行驶</a:t>
            </a:r>
            <a:endParaRPr lang="en-US" altLang="zh-CN" sz="2800">
              <a:solidFill>
                <a:schemeClr val="tx1"/>
              </a:solidFill>
              <a:latin typeface="微软雅黑" panose="020B0503020204020204" charset="-122"/>
              <a:ea typeface="微软雅黑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12"/>
            </p:custDataLst>
          </p:nvPr>
        </p:nvSpPr>
        <p:spPr>
          <a:xfrm>
            <a:off x="2679700" y="5117465"/>
            <a:ext cx="1849755" cy="601980"/>
          </a:xfrm>
          <a:prstGeom prst="roundRect">
            <a:avLst/>
          </a:prstGeom>
          <a:noFill/>
          <a:ln>
            <a:solidFill>
              <a:srgbClr val="036EB8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zh-CN" altLang="en-US" sz="2800">
                <a:latin typeface="微软雅黑" panose="020B0503020204020204" charset="-122"/>
                <a:ea typeface="微软雅黑"/>
                <a:sym typeface="+mn-ea"/>
              </a:rPr>
              <a:t>生活实例</a:t>
            </a:r>
          </a:p>
        </p:txBody>
      </p:sp>
      <p:sp>
        <p:nvSpPr>
          <p:cNvPr id="10" name="文本框 9"/>
          <p:cNvSpPr txBox="1"/>
          <p:nvPr>
            <p:custDataLst>
              <p:tags r:id="rId13"/>
            </p:custDataLst>
          </p:nvPr>
        </p:nvSpPr>
        <p:spPr>
          <a:xfrm>
            <a:off x="2639695" y="3265170"/>
            <a:ext cx="1849755" cy="601980"/>
          </a:xfrm>
          <a:prstGeom prst="roundRect">
            <a:avLst/>
          </a:prstGeom>
          <a:noFill/>
          <a:ln>
            <a:solidFill>
              <a:srgbClr val="036EB8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zh-CN" altLang="en-US" sz="2800">
                <a:latin typeface="微软雅黑" panose="020B0503020204020204" charset="-122"/>
                <a:ea typeface="微软雅黑"/>
                <a:sym typeface="+mn-ea"/>
              </a:rPr>
              <a:t>特点</a:t>
            </a:r>
          </a:p>
        </p:txBody>
      </p:sp>
      <p:cxnSp>
        <p:nvCxnSpPr>
          <p:cNvPr id="11" name="直接连接符 10"/>
          <p:cNvCxnSpPr/>
          <p:nvPr/>
        </p:nvCxnSpPr>
        <p:spPr>
          <a:xfrm>
            <a:off x="4466590" y="1701165"/>
            <a:ext cx="619125" cy="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4489450" y="3566160"/>
            <a:ext cx="619125" cy="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4529455" y="5419090"/>
            <a:ext cx="619125" cy="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15" grpId="0" animBg="1"/>
      <p:bldP spid="21" grpId="0" animBg="1"/>
      <p:bldP spid="18" grpId="0" animBg="1"/>
      <p:bldP spid="19" grpId="0" animBg="1"/>
      <p:bldP spid="5" grpId="0" animBg="1"/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3.03.31"/>
  <p:tag name="AS_TITLE" val="Aspose.Slides for Java"/>
  <p:tag name="AS_VERSION" val="23.3"/>
  <p:tag name="COMMONDATA" val="eyJoZGlkIjoiYmE1MWRiMjIzZDMwOTFhNDdhYzA4OWUzYjdhZDA4NzYifQ=="/>
  <p:tag name="KSO_WPP_MARK_KEY" val="0bdc71da-dbe0-4495-b4e9-319b3fea4dc2"/>
  <p:tag name="RESOURCE_RECORD_KEY" val="{&quot;29&quot;:[20426302]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MEDIACOVER_TEXT" val="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字体">
      <a:majorFont>
        <a:latin typeface="Arial"/>
        <a:ea typeface="微软雅黑"/>
        <a:cs typeface="Arial"/>
      </a:majorFont>
      <a:minorFont>
        <a:latin typeface="Times New Roman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lnSpc>
            <a:spcPct val="120000"/>
          </a:lnSpc>
          <a:defRPr lang="zh-CN" altLang="en-US" sz="2800">
            <a:latin typeface="微软雅黑" panose="020B0503020204020204" charset="-122"/>
            <a:ea typeface="微软雅黑" panose="020B050302020402020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619</Words>
  <Application>Microsoft Office PowerPoint</Application>
  <PresentationFormat>宽屏</PresentationFormat>
  <Paragraphs>117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思源黑体 CN Light</vt:lpstr>
      <vt:lpstr>宋体</vt:lpstr>
      <vt:lpstr>微软雅黑</vt:lpstr>
      <vt:lpstr>Arial</vt:lpstr>
      <vt:lpstr>Calibri</vt:lpstr>
      <vt:lpstr>Times New Roman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Administrator</cp:lastModifiedBy>
  <cp:revision>1</cp:revision>
  <cp:lastPrinted>2024-08-23T14:52:51Z</cp:lastPrinted>
  <dcterms:created xsi:type="dcterms:W3CDTF">2024-08-23T14:52:51Z</dcterms:created>
  <dcterms:modified xsi:type="dcterms:W3CDTF">2024-10-07T03:46:21Z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