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wav" ContentType="audio/x-wav"/>
  <Default Extension="png" ContentType="image/png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588" r:id="rId4"/>
    <p:sldId id="560" r:id="rId5"/>
    <p:sldId id="575" r:id="rId6"/>
    <p:sldId id="562" r:id="rId7"/>
    <p:sldId id="563" r:id="rId8"/>
    <p:sldId id="564" r:id="rId9"/>
    <p:sldId id="566" r:id="rId10"/>
    <p:sldId id="579" r:id="rId11"/>
    <p:sldId id="580" r:id="rId12"/>
    <p:sldId id="584" r:id="rId13"/>
    <p:sldId id="581" r:id="rId14"/>
    <p:sldId id="585" r:id="rId15"/>
    <p:sldId id="569" r:id="rId16"/>
    <p:sldId id="568" r:id="rId17"/>
    <p:sldId id="567" r:id="rId18"/>
    <p:sldId id="577" r:id="rId19"/>
    <p:sldId id="587" r:id="rId20"/>
    <p:sldId id="578" r:id="rId21"/>
    <p:sldId id="576" r:id="rId22"/>
    <p:sldId id="582" r:id="rId23"/>
    <p:sldId id="570" r:id="rId24"/>
    <p:sldId id="571" r:id="rId25"/>
    <p:sldId id="586" r:id="rId26"/>
    <p:sldId id="572" r:id="rId27"/>
    <p:sldId id="573" r:id="rId28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仿宋" panose="02010609060101010101" pitchFamily="49" charset="-122"/>
      <p:regular r:id="rId35"/>
    </p:embeddedFont>
    <p:embeddedFont>
      <p:font typeface="微软雅黑" panose="020B0503020204020204" charset="-122"/>
      <p:regular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Wingdings 2" panose="05020102010507070707" pitchFamily="18" charset="2"/>
      <p:regular r:id="rId41"/>
    </p:embeddedFont>
  </p:embeddedFontLst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fill>
          <a:solidFill>
            <a:schemeClr val="accent5">
              <a:tint val="40000"/>
            </a:schemeClr>
          </a:solidFill>
        </a:fill>
      </a:tcStyle>
    </a:band1H>
    <a:band1V>
      <a:tcStyle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90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tags" Target="tags/tag151.xml" /><Relationship Id="rId3" Type="http://schemas.openxmlformats.org/officeDocument/2006/relationships/handoutMaster" Target="handoutMasters/handoutMaster1.xml" /><Relationship Id="rId30" Type="http://schemas.openxmlformats.org/officeDocument/2006/relationships/font" Target="fonts/font1.fntdata" /><Relationship Id="rId31" Type="http://schemas.openxmlformats.org/officeDocument/2006/relationships/font" Target="fonts/font2.fntdata" /><Relationship Id="rId32" Type="http://schemas.openxmlformats.org/officeDocument/2006/relationships/font" Target="fonts/font3.fntdata" /><Relationship Id="rId33" Type="http://schemas.openxmlformats.org/officeDocument/2006/relationships/font" Target="fonts/font4.fntdata" /><Relationship Id="rId34" Type="http://schemas.openxmlformats.org/officeDocument/2006/relationships/font" Target="fonts/font5.fntdata" /><Relationship Id="rId35" Type="http://schemas.openxmlformats.org/officeDocument/2006/relationships/font" Target="fonts/font6.fntdata" /><Relationship Id="rId36" Type="http://schemas.openxmlformats.org/officeDocument/2006/relationships/font" Target="fonts/font7.fntdata" /><Relationship Id="rId37" Type="http://schemas.openxmlformats.org/officeDocument/2006/relationships/font" Target="fonts/font8.fntdata" /><Relationship Id="rId38" Type="http://schemas.openxmlformats.org/officeDocument/2006/relationships/font" Target="fonts/font9.fntdata" /><Relationship Id="rId39" Type="http://schemas.openxmlformats.org/officeDocument/2006/relationships/font" Target="fonts/font10.fntdata" /><Relationship Id="rId4" Type="http://schemas.openxmlformats.org/officeDocument/2006/relationships/slide" Target="slides/slide1.xml" /><Relationship Id="rId40" Type="http://schemas.openxmlformats.org/officeDocument/2006/relationships/font" Target="fonts/font11.fntdata" /><Relationship Id="rId41" Type="http://schemas.openxmlformats.org/officeDocument/2006/relationships/font" Target="fonts/font12.fntdata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.xml" /><Relationship Id="rId2" Type="http://schemas.openxmlformats.org/officeDocument/2006/relationships/tags" Target="../tags/tag62.xml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tags" Target="../tags/tag6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.xml" /><Relationship Id="rId2" Type="http://schemas.openxmlformats.org/officeDocument/2006/relationships/tags" Target="../tags/tag55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395A52D7-8F67-41F0-A534-CB8A9A4DB925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image" Target="../media/image1.png" /><Relationship Id="rId3" Type="http://schemas.openxmlformats.org/officeDocument/2006/relationships/tags" Target="../tags/tag49.xml" /><Relationship Id="rId4" Type="http://schemas.openxmlformats.org/officeDocument/2006/relationships/image" Target="../media/image2.png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tags" Target="../tags/tag4.xml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tags" Target="../tags/tag7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tags" Target="../tags/tag22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.xml" /><Relationship Id="rId2" Type="http://schemas.openxmlformats.org/officeDocument/2006/relationships/tags" Target="../tags/tag24.xml" /><Relationship Id="rId3" Type="http://schemas.openxmlformats.org/officeDocument/2006/relationships/tags" Target="../tags/tag25.xml" /><Relationship Id="rId4" Type="http://schemas.openxmlformats.org/officeDocument/2006/relationships/tags" Target="../tags/tag26.xml" /><Relationship Id="rId5" Type="http://schemas.openxmlformats.org/officeDocument/2006/relationships/tags" Target="../tags/tag27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.xml" /><Relationship Id="rId2" Type="http://schemas.openxmlformats.org/officeDocument/2006/relationships/tags" Target="../tags/tag29.xml" /><Relationship Id="rId3" Type="http://schemas.openxmlformats.org/officeDocument/2006/relationships/tags" Target="../tags/tag30.xml" /><Relationship Id="rId4" Type="http://schemas.openxmlformats.org/officeDocument/2006/relationships/tags" Target="../tags/tag31.xml" /><Relationship Id="rId5" Type="http://schemas.openxmlformats.org/officeDocument/2006/relationships/tags" Target="../tags/tag32.xml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2" Type="http://schemas.openxmlformats.org/officeDocument/2006/relationships/tags" Target="../tags/tag34.xml" /><Relationship Id="rId3" Type="http://schemas.openxmlformats.org/officeDocument/2006/relationships/tags" Target="../tags/tag35.xml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.xml" /><Relationship Id="rId2" Type="http://schemas.openxmlformats.org/officeDocument/2006/relationships/tags" Target="../tags/tag39.xml" /><Relationship Id="rId3" Type="http://schemas.openxmlformats.org/officeDocument/2006/relationships/tags" Target="../tags/tag40.xml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回顾复习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回顾复习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课后作业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rcRect t="17556" b="14741"/>
          <a:stretch>
            <a:fillRect/>
          </a:stretch>
        </p:blipFill>
        <p:spPr>
          <a:xfrm>
            <a:off x="565150" y="249649"/>
            <a:ext cx="8013065" cy="4698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lum contrast="-12000"/>
          </a:blip>
          <a:srcRect t="40148" b="36667"/>
          <a:stretch>
            <a:fillRect/>
          </a:stretch>
        </p:blipFill>
        <p:spPr>
          <a:xfrm>
            <a:off x="2048828" y="915034"/>
            <a:ext cx="5046344" cy="86462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>
            <p:custDataLst>
              <p:tags r:id="rId6"/>
            </p:custDataLst>
          </p:nvPr>
        </p:nvSpPr>
        <p:spPr>
          <a:xfrm>
            <a:off x="3347546" y="99956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0" smtClean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学习目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思维导图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学生活动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学生活动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例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课堂例题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新课教学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新课教学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导入新课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课堂小结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当堂训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52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3.png" /><Relationship Id="rId15" Type="http://schemas.openxmlformats.org/officeDocument/2006/relationships/tags" Target="../tags/tag53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66.xml" /><Relationship Id="rId3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tags" Target="../tags/tag9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8.xml" /><Relationship Id="rId3" Type="http://schemas.openxmlformats.org/officeDocument/2006/relationships/tags" Target="../tags/tag99.xml" /><Relationship Id="rId4" Type="http://schemas.openxmlformats.org/officeDocument/2006/relationships/tags" Target="../tags/tag100.xml" /><Relationship Id="rId5" Type="http://schemas.openxmlformats.org/officeDocument/2006/relationships/tags" Target="../tags/tag10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05.xml" /><Relationship Id="rId3" Type="http://schemas.openxmlformats.org/officeDocument/2006/relationships/tags" Target="../tags/tag10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07.xml" /><Relationship Id="rId3" Type="http://schemas.openxmlformats.org/officeDocument/2006/relationships/image" Target="../media/image11.jpeg" /><Relationship Id="rId4" Type="http://schemas.openxmlformats.org/officeDocument/2006/relationships/tags" Target="../tags/tag108.xml" /><Relationship Id="rId5" Type="http://schemas.openxmlformats.org/officeDocument/2006/relationships/tags" Target="../tags/tag109.xml" /><Relationship Id="rId6" Type="http://schemas.openxmlformats.org/officeDocument/2006/relationships/image" Target="../media/image12.jpeg" /><Relationship Id="rId7" Type="http://schemas.openxmlformats.org/officeDocument/2006/relationships/tags" Target="../tags/tag11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11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image" Target="../media/image13.png" /><Relationship Id="rId6" Type="http://schemas.openxmlformats.org/officeDocument/2006/relationships/tags" Target="../tags/tag114.xml" /><Relationship Id="rId7" Type="http://schemas.openxmlformats.org/officeDocument/2006/relationships/video" Target="../media/media5.wmv" /><Relationship Id="rId8" Type="http://schemas.microsoft.com/office/2007/relationships/media" Target="../media/media5.wmv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15.xml" /><Relationship Id="rId3" Type="http://schemas.openxmlformats.org/officeDocument/2006/relationships/tags" Target="../tags/tag116.xml" /><Relationship Id="rId4" Type="http://schemas.openxmlformats.org/officeDocument/2006/relationships/image" Target="../media/image14.png" /><Relationship Id="rId5" Type="http://schemas.openxmlformats.org/officeDocument/2006/relationships/tags" Target="../tags/tag117.xml" /><Relationship Id="rId6" Type="http://schemas.openxmlformats.org/officeDocument/2006/relationships/video" Target="../media/media6.wmv" /><Relationship Id="rId7" Type="http://schemas.microsoft.com/office/2007/relationships/media" Target="../media/media6.wmv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18.xml" /><Relationship Id="rId3" Type="http://schemas.openxmlformats.org/officeDocument/2006/relationships/tags" Target="../tags/tag11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image" Target="../media/image15.png" /><Relationship Id="rId5" Type="http://schemas.openxmlformats.org/officeDocument/2006/relationships/tags" Target="../tags/tag122.xml" /><Relationship Id="rId6" Type="http://schemas.openxmlformats.org/officeDocument/2006/relationships/tags" Target="../tags/tag123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129.xml" /><Relationship Id="rId11" Type="http://schemas.openxmlformats.org/officeDocument/2006/relationships/tags" Target="../tags/tag130.xml" /><Relationship Id="rId12" Type="http://schemas.openxmlformats.org/officeDocument/2006/relationships/tags" Target="../tags/tag131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image" Target="../media/image16.jpeg" /><Relationship Id="rId5" Type="http://schemas.openxmlformats.org/officeDocument/2006/relationships/tags" Target="../tags/tag126.xml" /><Relationship Id="rId6" Type="http://schemas.openxmlformats.org/officeDocument/2006/relationships/image" Target="../media/image17.jpeg" /><Relationship Id="rId7" Type="http://schemas.openxmlformats.org/officeDocument/2006/relationships/tags" Target="../tags/tag127.xml" /><Relationship Id="rId8" Type="http://schemas.openxmlformats.org/officeDocument/2006/relationships/image" Target="../media/image18.jpeg" /><Relationship Id="rId9" Type="http://schemas.openxmlformats.org/officeDocument/2006/relationships/tags" Target="../tags/tag12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68.xml" /><Relationship Id="rId3" Type="http://schemas.openxmlformats.org/officeDocument/2006/relationships/tags" Target="../tags/tag69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32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audio" Target="../media/audio4777.wav" /><Relationship Id="rId9" Type="http://schemas.openxmlformats.org/officeDocument/2006/relationships/audio" Target="../media/audio5888.wav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tags" Target="../tags/tag140.xml" /><Relationship Id="rId5" Type="http://schemas.openxmlformats.org/officeDocument/2006/relationships/tags" Target="../tags/tag14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tags" Target="../tags/tag14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145.xml" /><Relationship Id="rId3" Type="http://schemas.openxmlformats.org/officeDocument/2006/relationships/image" Target="../media/image19.png" /><Relationship Id="rId4" Type="http://schemas.openxmlformats.org/officeDocument/2006/relationships/tags" Target="../tags/tag146.xml" /><Relationship Id="rId5" Type="http://schemas.openxmlformats.org/officeDocument/2006/relationships/video" Target="../media/media9.wmv" /><Relationship Id="rId6" Type="http://schemas.microsoft.com/office/2007/relationships/media" Target="../media/media9.wmv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ags" Target="../tags/tag147.xml" /><Relationship Id="rId3" Type="http://schemas.openxmlformats.org/officeDocument/2006/relationships/tags" Target="../tags/tag14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tags" Target="../tags/tag149.xml" /><Relationship Id="rId3" Type="http://schemas.openxmlformats.org/officeDocument/2006/relationships/tags" Target="../tags/tag150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3.xml" /><Relationship Id="rId11" Type="http://schemas.openxmlformats.org/officeDocument/2006/relationships/audio" Target="../media/audio3333.wav" /><Relationship Id="rId12" Type="http://schemas.microsoft.com/office/2007/relationships/media" Target="../media/audio3333.wav" TargetMode="Internal" /><Relationship Id="rId13" Type="http://schemas.openxmlformats.org/officeDocument/2006/relationships/image" Target="../media/image5.jpeg" /><Relationship Id="rId14" Type="http://schemas.openxmlformats.org/officeDocument/2006/relationships/tags" Target="../tags/tag74.xml" /><Relationship Id="rId15" Type="http://schemas.openxmlformats.org/officeDocument/2006/relationships/image" Target="../media/image6.jpeg" /><Relationship Id="rId16" Type="http://schemas.openxmlformats.org/officeDocument/2006/relationships/tags" Target="../tags/tag75.xml" /><Relationship Id="rId17" Type="http://schemas.openxmlformats.org/officeDocument/2006/relationships/image" Target="../media/image7.jpeg" /><Relationship Id="rId18" Type="http://schemas.openxmlformats.org/officeDocument/2006/relationships/tags" Target="../tags/tag76.xml" /><Relationship Id="rId2" Type="http://schemas.openxmlformats.org/officeDocument/2006/relationships/tags" Target="../tags/tag70.xml" /><Relationship Id="rId3" Type="http://schemas.openxmlformats.org/officeDocument/2006/relationships/image" Target="../media/image4.png" /><Relationship Id="rId4" Type="http://schemas.openxmlformats.org/officeDocument/2006/relationships/tags" Target="../tags/tag71.xml" /><Relationship Id="rId5" Type="http://schemas.openxmlformats.org/officeDocument/2006/relationships/audio" Target="../media/audio1111.wav" /><Relationship Id="rId6" Type="http://schemas.microsoft.com/office/2007/relationships/media" Target="../media/audio1111.wav" TargetMode="Internal" /><Relationship Id="rId7" Type="http://schemas.openxmlformats.org/officeDocument/2006/relationships/tags" Target="../tags/tag72.xml" /><Relationship Id="rId8" Type="http://schemas.openxmlformats.org/officeDocument/2006/relationships/audio" Target="../media/audio2222.wav" /><Relationship Id="rId9" Type="http://schemas.microsoft.com/office/2007/relationships/media" Target="../media/audio2222.wav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77.xml" /><Relationship Id="rId3" Type="http://schemas.openxmlformats.org/officeDocument/2006/relationships/tags" Target="../tags/tag78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2.xml" /><Relationship Id="rId3" Type="http://schemas.openxmlformats.org/officeDocument/2006/relationships/tags" Target="../tags/tag83.xml" /><Relationship Id="rId4" Type="http://schemas.openxmlformats.org/officeDocument/2006/relationships/tags" Target="../tags/tag84.xml" /><Relationship Id="rId5" Type="http://schemas.openxmlformats.org/officeDocument/2006/relationships/image" Target="../media/image8.png" /><Relationship Id="rId6" Type="http://schemas.openxmlformats.org/officeDocument/2006/relationships/tags" Target="../tags/tag85.xml" /><Relationship Id="rId7" Type="http://schemas.openxmlformats.org/officeDocument/2006/relationships/image" Target="../media/image9.png" /><Relationship Id="rId8" Type="http://schemas.openxmlformats.org/officeDocument/2006/relationships/tags" Target="../tags/tag8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7.xml" /><Relationship Id="rId3" Type="http://schemas.openxmlformats.org/officeDocument/2006/relationships/tags" Target="../tags/tag8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image" Target="../media/image10.png" /><Relationship Id="rId5" Type="http://schemas.openxmlformats.org/officeDocument/2006/relationships/tags" Target="../tags/tag91.xml" /><Relationship Id="rId6" Type="http://schemas.openxmlformats.org/officeDocument/2006/relationships/video" Target="../media/media4.wmv" /><Relationship Id="rId7" Type="http://schemas.microsoft.com/office/2007/relationships/media" Target="../media/media4.wmv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987368" y="1563638"/>
            <a:ext cx="5233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mtClean="0">
                <a:latin typeface="+mj-ea"/>
                <a:ea typeface="+mj-ea"/>
              </a:rPr>
              <a:t>第</a:t>
            </a:r>
            <a:r>
              <a:rPr lang="en-US" altLang="zh-CN" sz="4800" smtClean="0">
                <a:latin typeface="+mj-ea"/>
                <a:ea typeface="+mj-ea"/>
              </a:rPr>
              <a:t>3</a:t>
            </a:r>
            <a:r>
              <a:rPr lang="zh-CN" altLang="en-US" sz="4800" smtClean="0">
                <a:latin typeface="+mj-ea"/>
                <a:ea typeface="+mj-ea"/>
              </a:rPr>
              <a:t>章 声的世界</a:t>
            </a:r>
            <a:endParaRPr lang="en-US" altLang="zh-CN" sz="4800">
              <a:latin typeface="+mj-ea"/>
              <a:ea typeface="+mj-ea"/>
            </a:endParaRPr>
          </a:p>
          <a:p>
            <a:pPr algn="ctr"/>
            <a:endParaRPr lang="en-US" altLang="zh-CN" sz="4000">
              <a:latin typeface="+mj-ea"/>
              <a:ea typeface="+mj-ea"/>
            </a:endParaRPr>
          </a:p>
          <a:p>
            <a:pPr algn="ctr"/>
            <a:r>
              <a:rPr lang="zh-CN" altLang="en-US" sz="4400" smtClean="0">
                <a:solidFill>
                  <a:srgbClr val="FF0000"/>
                </a:solidFill>
                <a:latin typeface="+mj-ea"/>
                <a:ea typeface="+mj-ea"/>
              </a:rPr>
              <a:t>第</a:t>
            </a:r>
            <a:r>
              <a:rPr lang="en-US" altLang="zh-CN" sz="440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CN" altLang="en-US" sz="4400" smtClean="0">
                <a:solidFill>
                  <a:srgbClr val="FF0000"/>
                </a:solidFill>
                <a:latin typeface="+mj-ea"/>
                <a:ea typeface="+mj-ea"/>
              </a:rPr>
              <a:t>节 认识声现象</a:t>
            </a:r>
            <a:endParaRPr lang="en-US" altLang="zh-CN" sz="440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537533" y="1138553"/>
            <a:ext cx="8319135" cy="22726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zh-CN" altLang="en-US" sz="2800" smtClean="0"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</a:rPr>
              <a:t>2</a:t>
            </a:r>
            <a:r>
              <a:rPr lang="zh-CN" altLang="en-US" sz="2800">
                <a:latin typeface="Times New Roman" panose="02020603050405020304" pitchFamily="18" charset="0"/>
              </a:rPr>
              <a:t>）在用抽气机抽气的过程中，你能看到泡沫的振动吗？说明什么问题？但是随着抽气的不断进行，玻璃罩内的空气越来越稀少，你听到的音乐声有什么变化</a:t>
            </a:r>
            <a:r>
              <a:rPr lang="zh-CN" altLang="en-US" sz="2800" smtClean="0">
                <a:latin typeface="Times New Roman" panose="02020603050405020304" pitchFamily="18" charset="0"/>
              </a:rPr>
              <a:t>？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4"/>
            </p:custDataLst>
          </p:nvPr>
        </p:nvSpPr>
        <p:spPr>
          <a:xfrm>
            <a:off x="629497" y="3425253"/>
            <a:ext cx="8258681" cy="1212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能看到振动，说明音响发声，随着抽气的不断进行，音乐声越来越小。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467544" y="1175385"/>
            <a:ext cx="8496944" cy="23329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</a:rPr>
              <a:t>3</a:t>
            </a:r>
            <a:r>
              <a:rPr lang="zh-CN" altLang="en-US" sz="2800">
                <a:latin typeface="Times New Roman" panose="02020603050405020304" pitchFamily="18" charset="0"/>
              </a:rPr>
              <a:t>）如果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玻璃</a:t>
            </a:r>
            <a:r>
              <a:rPr lang="zh-CN" altLang="en-US" sz="2800">
                <a:latin typeface="Times New Roman" panose="02020603050405020304" pitchFamily="18" charset="0"/>
              </a:rPr>
              <a:t>罩内的空气全部抽尽，</a:t>
            </a:r>
            <a:r>
              <a:rPr lang="zh-CN" altLang="en-US" sz="2800">
                <a:latin typeface="Times New Roman" panose="02020603050405020304" pitchFamily="18" charset="0"/>
                <a:sym typeface="+mn-ea"/>
              </a:rPr>
              <a:t>玻璃</a:t>
            </a:r>
            <a:r>
              <a:rPr lang="zh-CN" altLang="en-US" sz="2800">
                <a:latin typeface="Times New Roman" panose="02020603050405020304" pitchFamily="18" charset="0"/>
              </a:rPr>
              <a:t>罩内</a:t>
            </a:r>
            <a:r>
              <a:rPr lang="zh-CN" altLang="en-US" sz="2800" smtClean="0">
                <a:latin typeface="Times New Roman" panose="02020603050405020304" pitchFamily="18" charset="0"/>
              </a:rPr>
              <a:t>变成</a:t>
            </a:r>
            <a:endParaRPr lang="en-US" altLang="zh-CN" sz="28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800" smtClean="0">
                <a:latin typeface="Times New Roman" panose="02020603050405020304" pitchFamily="18" charset="0"/>
              </a:rPr>
              <a:t>真空</a:t>
            </a:r>
            <a:r>
              <a:rPr lang="zh-CN" altLang="en-US" sz="2800">
                <a:latin typeface="Times New Roman" panose="02020603050405020304" pitchFamily="18" charset="0"/>
              </a:rPr>
              <a:t>，你还能听到音乐吗</a:t>
            </a:r>
            <a:r>
              <a:rPr lang="zh-CN" altLang="en-US" sz="2800" smtClean="0">
                <a:latin typeface="Times New Roman" panose="02020603050405020304" pitchFamily="18" charset="0"/>
              </a:rPr>
              <a:t>？</a:t>
            </a:r>
            <a:endParaRPr lang="zh-CN" altLang="en-US" sz="2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endParaRPr lang="zh-CN" altLang="en-US" sz="28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zh-CN" altLang="en-US" sz="2800"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</a:rPr>
              <a:t>4</a:t>
            </a:r>
            <a:r>
              <a:rPr lang="zh-CN" altLang="en-US" sz="2800">
                <a:latin typeface="Times New Roman" panose="02020603050405020304" pitchFamily="18" charset="0"/>
              </a:rPr>
              <a:t>）再让空气进入玻璃罩，听到的声音有什么变化</a:t>
            </a:r>
            <a:r>
              <a:rPr lang="zh-CN" altLang="en-US" sz="2800" smtClean="0">
                <a:latin typeface="Times New Roman" panose="02020603050405020304" pitchFamily="18" charset="0"/>
              </a:rPr>
              <a:t>？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1187624" y="2353938"/>
            <a:ext cx="6264696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罩内变成真空，就不能听到音乐了。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1403648" y="3508331"/>
            <a:ext cx="4392488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声音由无变弱再变强。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779066" y="1275606"/>
            <a:ext cx="7056784" cy="6524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800" smtClean="0">
                <a:solidFill>
                  <a:srgbClr val="0000FF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zh-CN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）通过真空罩实验，你能得到什么结论？</a:t>
            </a:r>
            <a:endParaRPr lang="zh-CN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6749" name="矩形 116748" title=""/>
          <p:cNvSpPr/>
          <p:nvPr>
            <p:custDataLst>
              <p:tags r:id="rId4"/>
            </p:custDataLst>
          </p:nvPr>
        </p:nvSpPr>
        <p:spPr>
          <a:xfrm>
            <a:off x="1139106" y="2355726"/>
            <a:ext cx="6696744" cy="584775"/>
          </a:xfrm>
          <a:prstGeom prst="rect">
            <a:avLst/>
          </a:prstGeom>
          <a:solidFill>
            <a:schemeClr val="accent5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ea"/>
              </a:rPr>
              <a:t>空气可以传播声音，真空不能传声。</a:t>
            </a: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9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95182"/>
            <a:ext cx="7827714" cy="14542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理想实验法：在实验的基础上，进行合理、科学的推理得出的。</a:t>
            </a:r>
            <a:endParaRPr lang="zh-CN" altLang="en-US" sz="32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4" name="图片 1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19667844">
            <a:off x="1596948" y="1571471"/>
            <a:ext cx="1734543" cy="1226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矩形 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7584" y="3157604"/>
            <a:ext cx="4919836" cy="131119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7030A0"/>
                </a:solidFill>
                <a:latin typeface="Constantia" panose="02030602050306030303" pitchFamily="18" charset="0"/>
              </a:rPr>
              <a:t>宇航员在月球上能像在</a:t>
            </a:r>
            <a:endParaRPr lang="en-US" altLang="zh-CN" sz="2800" b="1">
              <a:solidFill>
                <a:srgbClr val="7030A0"/>
              </a:solidFill>
              <a:latin typeface="Constantia" panose="02030602050306030303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7030A0"/>
                </a:solidFill>
                <a:latin typeface="Constantia" panose="02030602050306030303" pitchFamily="18" charset="0"/>
              </a:rPr>
              <a:t>地球上一样交流吗？</a:t>
            </a:r>
            <a:endParaRPr lang="en-US" altLang="zh-CN" sz="2800" b="1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4048" y="1203598"/>
            <a:ext cx="3850640" cy="28879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61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5223451" y="2152731"/>
            <a:ext cx="3491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+mn-ea"/>
                <a:ea typeface="+mn-ea"/>
              </a:rPr>
              <a:t>结论</a:t>
            </a:r>
            <a:r>
              <a:rPr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endParaRPr lang="en-US" altLang="zh-CN" sz="3200" b="1" smtClean="0">
              <a:solidFill>
                <a:srgbClr val="FF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空气</a:t>
            </a:r>
            <a:r>
              <a:rPr lang="zh-CN" altLang="en-US" sz="3200" b="1">
                <a:solidFill>
                  <a:srgbClr val="FF0000"/>
                </a:solidFill>
                <a:latin typeface="+mn-ea"/>
                <a:ea typeface="+mn-ea"/>
              </a:rPr>
              <a:t>可以传播声音。</a:t>
            </a:r>
            <a:endParaRPr lang="zh-CN" altLang="en-US" sz="3200" b="1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1" name="文本框 100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611560" y="987574"/>
            <a:ext cx="6022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indent="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探究活动</a:t>
            </a:r>
            <a:r>
              <a:rPr lang="en-US" alt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2</a:t>
            </a:r>
            <a:r>
              <a:rPr 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：空气传声。</a:t>
            </a:r>
            <a:endParaRPr lang="zh-CN" sz="3200" b="1">
              <a:solidFill>
                <a:srgbClr val="E97117"/>
              </a:solidFill>
              <a:latin typeface="+mn-ea"/>
              <a:ea typeface="+mn-ea"/>
              <a:cs typeface="仿宋" panose="02010609060101010101" pitchFamily="49" charset="-122"/>
            </a:endParaRPr>
          </a:p>
        </p:txBody>
      </p:sp>
      <p:pic>
        <p:nvPicPr>
          <p:cNvPr id="2" name="media2_0.wmv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635646"/>
            <a:ext cx="4251851" cy="31683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00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83568" y="987574"/>
            <a:ext cx="5616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indent="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探究活动</a:t>
            </a:r>
            <a:r>
              <a:rPr lang="en-US" alt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3</a:t>
            </a:r>
            <a:r>
              <a:rPr 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：水可以传播声音。</a:t>
            </a:r>
            <a:endParaRPr lang="zh-CN" sz="3200" b="1">
              <a:solidFill>
                <a:srgbClr val="E97117"/>
              </a:solidFill>
              <a:latin typeface="+mj-ea"/>
              <a:ea typeface="+mj-ea"/>
              <a:cs typeface="仿宋" panose="02010609060101010101" pitchFamily="49" charset="-122"/>
            </a:endParaRPr>
          </a:p>
        </p:txBody>
      </p:sp>
      <p:pic>
        <p:nvPicPr>
          <p:cNvPr id="3" name="media3.wmv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669" y="1566101"/>
            <a:ext cx="5688632" cy="31889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5" title=""/>
          <p:cNvSpPr txBox="1"/>
          <p:nvPr>
            <p:custDataLst>
              <p:tags r:id="rId3"/>
            </p:custDataLst>
          </p:nvPr>
        </p:nvSpPr>
        <p:spPr>
          <a:xfrm>
            <a:off x="1763688" y="1779662"/>
            <a:ext cx="5328592" cy="73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结论</a:t>
            </a:r>
            <a:r>
              <a:rPr lang="zh-CN" altLang="en-US" sz="3200" b="1" smtClean="0">
                <a:solidFill>
                  <a:srgbClr val="FF0000"/>
                </a:solidFill>
              </a:rPr>
              <a:t>：液体</a:t>
            </a:r>
            <a:r>
              <a:rPr lang="zh-CN" altLang="en-US" sz="3200" b="1">
                <a:solidFill>
                  <a:srgbClr val="FF0000"/>
                </a:solidFill>
              </a:rPr>
              <a:t>可以传播声音。</a:t>
            </a:r>
            <a:endParaRPr lang="zh-C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92093" y="1635646"/>
            <a:ext cx="7567930" cy="316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35000"/>
              </a:lnSpc>
            </a:pPr>
            <a:r>
              <a:rPr lang="zh-CN" altLang="en-US" sz="2400" b="1">
                <a:latin typeface="+mn-ea"/>
                <a:ea typeface="+mn-ea"/>
              </a:rPr>
              <a:t>用一张桌子做实验。请你把耳朵贴在桌面上，让一位同学用手指甲轻刮桌子（不要让附近的同学听到声音）。有实验你能得出什么结论？</a:t>
            </a:r>
            <a:endParaRPr lang="zh-CN" altLang="en-US" sz="2400" b="1">
              <a:latin typeface="+mn-ea"/>
              <a:ea typeface="+mn-ea"/>
            </a:endParaRPr>
          </a:p>
          <a:p>
            <a:pPr eaLnBrk="1" latinLnBrk="0" hangingPunct="1">
              <a:lnSpc>
                <a:spcPct val="135000"/>
              </a:lnSpc>
            </a:pPr>
            <a:endParaRPr lang="zh-CN" altLang="en-US" sz="2400" b="1">
              <a:latin typeface="+mn-ea"/>
              <a:ea typeface="+mn-ea"/>
            </a:endParaRPr>
          </a:p>
          <a:p>
            <a:pPr eaLnBrk="1" latinLnBrk="0" hangingPunct="1">
              <a:lnSpc>
                <a:spcPct val="135000"/>
              </a:lnSpc>
            </a:pPr>
            <a:endParaRPr lang="zh-CN" altLang="en-US" sz="2400" b="1">
              <a:latin typeface="+mn-ea"/>
              <a:ea typeface="+mn-ea"/>
            </a:endParaRPr>
          </a:p>
          <a:p>
            <a:pPr eaLnBrk="1" latinLnBrk="0" hangingPunct="1">
              <a:lnSpc>
                <a:spcPct val="135000"/>
              </a:lnSpc>
            </a:pPr>
            <a:r>
              <a:rPr lang="zh-CN" altLang="en-US" sz="2800" b="1">
                <a:solidFill>
                  <a:srgbClr val="0070C0"/>
                </a:solidFill>
                <a:latin typeface="+mn-ea"/>
                <a:ea typeface="+mn-ea"/>
              </a:rPr>
              <a:t>从这个实验可以发现，桌子也能传声。</a:t>
            </a:r>
            <a:endParaRPr lang="zh-CN" altLang="en-US" sz="2800" b="1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5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4210"/>
          <a:stretch>
            <a:fillRect/>
          </a:stretch>
        </p:blipFill>
        <p:spPr>
          <a:xfrm>
            <a:off x="5220072" y="2715766"/>
            <a:ext cx="2592705" cy="1300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00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595630" y="991870"/>
            <a:ext cx="6568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indent="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探究活动</a:t>
            </a:r>
            <a:r>
              <a:rPr lang="en-US" alt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4</a:t>
            </a:r>
            <a:r>
              <a:rPr lang="zh-CN" sz="3200" b="1">
                <a:solidFill>
                  <a:srgbClr val="E97117"/>
                </a:solidFill>
                <a:latin typeface="+mn-ea"/>
                <a:ea typeface="+mn-ea"/>
                <a:cs typeface="仿宋" panose="02010609060101010101" pitchFamily="49" charset="-122"/>
              </a:rPr>
              <a:t>：固体可以传播声音。</a:t>
            </a:r>
            <a:endParaRPr lang="zh-CN" sz="3200" b="1">
              <a:solidFill>
                <a:srgbClr val="E97117"/>
              </a:solidFill>
              <a:latin typeface="+mn-ea"/>
              <a:ea typeface="+mn-ea"/>
              <a:cs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8720" y="1127234"/>
            <a:ext cx="684076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+mj-ea"/>
                <a:ea typeface="+mj-ea"/>
              </a:rPr>
              <a:t>生活中液体、固体能传声的例子：</a:t>
            </a:r>
            <a:endParaRPr lang="zh-CN" altLang="en-US" sz="3200" b="1">
              <a:latin typeface="+mj-ea"/>
              <a:ea typeface="+mj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421005" y="2244725"/>
            <a:ext cx="2320290" cy="150368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b="5558"/>
          <a:stretch>
            <a:fillRect/>
          </a:stretch>
        </p:blipFill>
        <p:spPr bwMode="auto">
          <a:xfrm>
            <a:off x="5984240" y="2284095"/>
            <a:ext cx="2254885" cy="153225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3176270" y="2284095"/>
            <a:ext cx="2105660" cy="161163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7" name="TextBox 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5388" y="3881241"/>
            <a:ext cx="195152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+mj-ea"/>
                <a:ea typeface="+mj-ea"/>
              </a:rPr>
              <a:t>枕戈待旦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8" name="矩形 7" title=""/>
          <p:cNvSpPr/>
          <p:nvPr>
            <p:custDataLst>
              <p:tags r:id="rId11"/>
            </p:custDataLst>
          </p:nvPr>
        </p:nvSpPr>
        <p:spPr>
          <a:xfrm>
            <a:off x="3419872" y="3990975"/>
            <a:ext cx="1847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2800">
                <a:latin typeface="+mj-ea"/>
                <a:ea typeface="+mj-ea"/>
              </a:rPr>
              <a:t>花样游泳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5" name="矩形 4" title=""/>
          <p:cNvSpPr/>
          <p:nvPr>
            <p:custDataLst>
              <p:tags r:id="rId12"/>
            </p:custDataLst>
          </p:nvPr>
        </p:nvSpPr>
        <p:spPr>
          <a:xfrm>
            <a:off x="5984240" y="3990975"/>
            <a:ext cx="2750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2800">
                <a:latin typeface="+mj-ea"/>
                <a:ea typeface="+mj-ea"/>
              </a:rPr>
              <a:t>钓鱼时保持安静</a:t>
            </a:r>
            <a:endParaRPr lang="zh-CN" altLang="en-US" sz="2800"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82621" y="1347614"/>
            <a:ext cx="7679690" cy="259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1.认识声现象，了解声是由物体的振动产生的。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2.认识声音的传播需要介质和真空不能传声；</a:t>
            </a:r>
            <a:endParaRPr lang="en-US" altLang="zh-CN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掌握声速的概念及相关计算。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zh-CN" alt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3.了解人耳的听声范围、超声波和次声波。</a:t>
            </a:r>
            <a:endParaRPr lang="zh-CN" alt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6740" name="文本框 116739" title=""/>
          <p:cNvSpPr txBox="1"/>
          <p:nvPr>
            <p:custDataLst>
              <p:tags r:id="rId3"/>
            </p:custDataLst>
          </p:nvPr>
        </p:nvSpPr>
        <p:spPr>
          <a:xfrm>
            <a:off x="866775" y="2301875"/>
            <a:ext cx="804354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</a:pPr>
            <a:r>
              <a:rPr lang="zh-CN" altLang="en-US" sz="2800">
                <a:latin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</a:rPr>
              <a:t>2</a:t>
            </a:r>
            <a:r>
              <a:rPr lang="zh-CN" altLang="en-US" sz="2800">
                <a:latin typeface="宋体" panose="02010600030101010101" pitchFamily="2" charset="-122"/>
              </a:rPr>
              <a:t>）声音能靠一切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固体、液体、气体</a:t>
            </a:r>
            <a:r>
              <a:rPr lang="zh-CN" altLang="en-US" sz="2800">
                <a:latin typeface="宋体" panose="02010600030101010101" pitchFamily="2" charset="-122"/>
              </a:rPr>
              <a:t>等介质传播。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16742" name="文本框 116741" title=""/>
          <p:cNvSpPr txBox="1"/>
          <p:nvPr>
            <p:custDataLst>
              <p:tags r:id="rId4"/>
            </p:custDataLst>
          </p:nvPr>
        </p:nvSpPr>
        <p:spPr>
          <a:xfrm>
            <a:off x="866775" y="1779905"/>
            <a:ext cx="43815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</a:pPr>
            <a:r>
              <a:rPr lang="zh-CN" altLang="en-US" sz="2800">
                <a:latin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</a:rPr>
              <a:t>）声音是靠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介质</a:t>
            </a:r>
            <a:r>
              <a:rPr lang="zh-CN" altLang="en-US" sz="2800">
                <a:latin typeface="宋体" panose="02010600030101010101" pitchFamily="2" charset="-122"/>
              </a:rPr>
              <a:t>传播的。</a:t>
            </a:r>
            <a:endParaRPr lang="zh-CN" altLang="en-US" sz="2800">
              <a:latin typeface="宋体" panose="02010600030101010101" pitchFamily="2" charset="-122"/>
            </a:endParaRPr>
          </a:p>
        </p:txBody>
      </p:sp>
      <p:sp>
        <p:nvSpPr>
          <p:cNvPr id="116743" name="文本框 116742" title=""/>
          <p:cNvSpPr txBox="1"/>
          <p:nvPr>
            <p:custDataLst>
              <p:tags r:id="rId5"/>
            </p:custDataLst>
          </p:nvPr>
        </p:nvSpPr>
        <p:spPr>
          <a:xfrm>
            <a:off x="822325" y="3167380"/>
            <a:ext cx="33623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</a:pPr>
            <a:r>
              <a:rPr lang="zh-CN" altLang="en-US" sz="2800">
                <a:latin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</a:rPr>
              <a:t>）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真空不能传声</a:t>
            </a:r>
            <a:r>
              <a:rPr lang="zh-CN" altLang="en-US" sz="2800">
                <a:latin typeface="宋体" panose="02010600030101010101" pitchFamily="2" charset="-122"/>
              </a:rPr>
              <a:t>。</a:t>
            </a:r>
            <a:endParaRPr lang="zh-CN" altLang="en-US" sz="2800" i="1">
              <a:latin typeface="宋体" panose="02010600030101010101" pitchFamily="2" charset="-122"/>
            </a:endParaRPr>
          </a:p>
        </p:txBody>
      </p:sp>
      <p:sp>
        <p:nvSpPr>
          <p:cNvPr id="116749" name="矩形 116748" title=""/>
          <p:cNvSpPr/>
          <p:nvPr>
            <p:custDataLst>
              <p:tags r:id="rId6"/>
            </p:custDataLst>
          </p:nvPr>
        </p:nvSpPr>
        <p:spPr>
          <a:xfrm>
            <a:off x="920115" y="3934143"/>
            <a:ext cx="7304088" cy="521970"/>
          </a:xfrm>
          <a:prstGeom prst="rect">
            <a:avLst/>
          </a:prstGeom>
          <a:solidFill>
            <a:schemeClr val="accent5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声的传播需要物质，这样的物质叫作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介质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。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" name="文本框 7" title=""/>
          <p:cNvSpPr txBox="1"/>
          <p:nvPr>
            <p:custDataLst>
              <p:tags r:id="rId7"/>
            </p:custDataLst>
          </p:nvPr>
        </p:nvSpPr>
        <p:spPr>
          <a:xfrm>
            <a:off x="945515" y="1024573"/>
            <a:ext cx="896938" cy="53657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  <a:sym typeface="Times New Roman" panose="02020603050405020304" pitchFamily="18" charset="0"/>
              </a:rPr>
              <a:t>小结</a:t>
            </a:r>
            <a:endParaRPr kumimoji="0" lang="zh-CN" altLang="zh-CN" sz="2400" b="1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  <p:bldP spid="116742" grpId="0"/>
      <p:bldP spid="116743" grpId="0"/>
      <p:bldP spid="1167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内容占位符 1" title=""/>
          <p:cNvSpPr txBox="1"/>
          <p:nvPr>
            <p:custDataLst>
              <p:tags r:id="rId3"/>
            </p:custDataLst>
          </p:nvPr>
        </p:nvSpPr>
        <p:spPr>
          <a:xfrm>
            <a:off x="752397" y="1519957"/>
            <a:ext cx="8235255" cy="315150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0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A.</a:t>
            </a:r>
            <a:r>
              <a:rPr kumimoji="0" lang="zh-CN" altLang="en-US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发出较强声音的喇叭能使它前面的烛焰“跳舞”，说明声波能传递信息</a:t>
            </a:r>
            <a:endParaRPr kumimoji="0" lang="en-US" altLang="zh-CN" sz="2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ea"/>
            </a:endParaRPr>
          </a:p>
          <a:p>
            <a:pPr marL="0" marR="0" lvl="0" indent="0" algn="l" defTabSz="685800" rtl="0" eaLnBrk="0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B.</a:t>
            </a:r>
            <a:r>
              <a:rPr kumimoji="0" lang="zh-CN" altLang="en-US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女宇航员王亚平在太空讲课时，地球上的学生能听到她的声音是靠声波传回地球的</a:t>
            </a:r>
            <a:endParaRPr kumimoji="0" lang="en-US" altLang="zh-CN" sz="2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ea"/>
            </a:endParaRPr>
          </a:p>
          <a:p>
            <a:pPr marL="0" marR="0" lvl="0" indent="0" algn="l" defTabSz="685800" rtl="0" eaLnBrk="0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C.</a:t>
            </a:r>
            <a:r>
              <a:rPr kumimoji="0" lang="zh-CN" altLang="en-US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“隔墙有耳”说明固体能传声</a:t>
            </a:r>
            <a:endParaRPr kumimoji="0" lang="en-US" altLang="zh-CN" sz="2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ea"/>
            </a:endParaRPr>
          </a:p>
          <a:p>
            <a:pPr marL="0" marR="0" lvl="0" indent="0" algn="l" defTabSz="685800" rtl="0" eaLnBrk="0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r>
              <a:rPr kumimoji="0" lang="en-US" altLang="zh-CN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D.</a:t>
            </a:r>
            <a:r>
              <a:rPr kumimoji="0" lang="zh-CN" altLang="en-US" sz="240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ea"/>
              </a:rPr>
              <a:t>手掌按住正在发声的鼓面，鼓声消失了，原因是手吸收了声波</a:t>
            </a:r>
            <a:endParaRPr kumimoji="0" lang="zh-CN" altLang="en-US" sz="240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ea"/>
            </a:endParaRPr>
          </a:p>
        </p:txBody>
      </p:sp>
      <p:sp>
        <p:nvSpPr>
          <p:cNvPr id="8" name="Text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7224" y="1059582"/>
            <a:ext cx="734885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+mn-ea"/>
                <a:ea typeface="+mn-ea"/>
                <a:cs typeface="+mn-ea"/>
              </a:rPr>
              <a:t>下列有关声音的知识中，说法正确的是（   ）</a:t>
            </a:r>
            <a:endParaRPr lang="zh-CN" altLang="en-US" sz="2400">
              <a:latin typeface="+mn-ea"/>
              <a:ea typeface="+mn-ea"/>
              <a:cs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6287109" y="1054639"/>
            <a:ext cx="375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95736" y="1059582"/>
            <a:ext cx="508444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+mn-ea"/>
                <a:ea typeface="+mn-ea"/>
              </a:rPr>
              <a:t>在这张表格中，你能找出几条规律？</a:t>
            </a:r>
            <a:endParaRPr lang="zh-CN" altLang="en-US" sz="2400" b="1">
              <a:latin typeface="+mn-ea"/>
              <a:ea typeface="+mn-ea"/>
            </a:endParaRPr>
          </a:p>
        </p:txBody>
      </p:sp>
      <p:graphicFrame>
        <p:nvGraphicFramePr>
          <p:cNvPr id="17" name="表格 16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47664" y="1535289"/>
          <a:ext cx="6692807" cy="32034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51037"/>
                <a:gridCol w="1265876"/>
                <a:gridCol w="2119542"/>
                <a:gridCol w="1356352"/>
              </a:tblGrid>
              <a:tr h="422569">
                <a:tc gridSpan="4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一些介质中的声速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v/(m/s)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 vert="horz" wrap="square"/>
                    <a:lstStyle/>
                    <a:p/>
                  </a:txBody>
                  <a:tcPr marT="60960" marB="60960" anchor="ctr"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42256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空气（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zh-CN" sz="2200" kern="12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   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331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海水（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en-US" altLang="zh-CN" sz="2200" kern="12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 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1531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  <a:tr h="42256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空气（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0" lang="en-US" altLang="zh-CN" sz="2200" kern="12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  </a:t>
                      </a:r>
                      <a:endParaRPr lang="en-US" altLang="zh-CN" sz="2200" baseline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340</a:t>
                      </a:r>
                      <a:endParaRPr lang="en-US" altLang="zh-CN" sz="2200" baseline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冰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3230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  <a:tr h="42256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空气（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en-US" altLang="zh-CN" sz="2200" kern="12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  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346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铜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3750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  <a:tr h="42256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软木</a:t>
                      </a:r>
                      <a:r>
                        <a:rPr lang="zh-CN" altLang="en-US" sz="2200" baseline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</a:t>
                      </a:r>
                      <a:endParaRPr lang="en-US" altLang="zh-CN" sz="2200" baseline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500</a:t>
                      </a:r>
                      <a:endParaRPr lang="en-US" altLang="zh-CN" sz="2200" baseline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大理石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3810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  <a:tr h="42256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炼油（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en-US" altLang="zh-CN" sz="2200" kern="120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 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1324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铝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5000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  <a:tr h="46029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水（常温）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1500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铁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60960" marB="60960" anchor="ctr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20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+mn-ea"/>
                        </a:rPr>
                        <a:t>5200</a:t>
                      </a:r>
                      <a:endParaRPr lang="en-US" altLang="zh-CN" sz="220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media4.wmv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67744" y="987574"/>
            <a:ext cx="4896544" cy="36664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AutoShape 8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7544" y="1461535"/>
            <a:ext cx="8395943" cy="2736304"/>
          </a:xfrm>
          <a:prstGeom prst="roundRect">
            <a:avLst>
              <a:gd name="adj" fmla="val 8789"/>
            </a:avLst>
          </a:prstGeom>
          <a:solidFill>
            <a:schemeClr val="bg1">
              <a:alpha val="80000"/>
            </a:schemeClr>
          </a:solidFill>
          <a:ln w="25400">
            <a:noFill/>
          </a:ln>
          <a:effectLst>
            <a:outerShdw blurRad="225425" dist="381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flat" dir="t"/>
          </a:scene3d>
          <a:sp3d contourW="19050">
            <a:bevelT w="101600" prst="artDeco"/>
            <a:bevelB w="0" h="0"/>
            <a:contourClr>
              <a:schemeClr val="bg1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lvl="2" indent="457200" algn="just" defTabSz="91440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tabLst>
                <a:tab pos="136525"/>
              </a:tabLst>
              <a:defRPr/>
            </a:pP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声音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在不同介质中的传播速度不同，一般来说，在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固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体中声速最快，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液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体中较快，</a:t>
            </a:r>
            <a:r>
              <a:rPr lang="zh-CN" altLang="en-US" sz="2800">
                <a:solidFill>
                  <a:srgbClr val="FF0000"/>
                </a:solidFill>
                <a:latin typeface="+mn-ea"/>
              </a:rPr>
              <a:t>气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体中最慢。</a:t>
            </a:r>
            <a:endParaRPr lang="zh-CN" altLang="en-US" sz="2800">
              <a:solidFill>
                <a:schemeClr val="tx1"/>
              </a:solidFill>
              <a:latin typeface="+mn-ea"/>
            </a:endParaRPr>
          </a:p>
          <a:p>
            <a:pPr marL="0" lvl="2" algn="just" defTabSz="914400" eaLnBrk="0" fontAlgn="ctr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tabLst>
                <a:tab pos="136525"/>
              </a:tabLst>
              <a:defRPr/>
            </a:pP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而且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声音在同种介质中的传播速度还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与</a:t>
            </a:r>
            <a:r>
              <a:rPr lang="zh-CN" altLang="en-US" sz="2800" smtClean="0">
                <a:solidFill>
                  <a:srgbClr val="FF0000"/>
                </a:solidFill>
                <a:latin typeface="+mn-ea"/>
              </a:rPr>
              <a:t>温度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有关</a:t>
            </a:r>
            <a:r>
              <a:rPr lang="zh-CN" altLang="en-US" sz="2800">
                <a:solidFill>
                  <a:schemeClr val="tx1"/>
                </a:solidFill>
                <a:latin typeface="+mn-ea"/>
              </a:rPr>
              <a:t>。</a:t>
            </a:r>
            <a:endParaRPr lang="zh-CN" altLang="en-US" sz="2800">
              <a:solidFill>
                <a:schemeClr val="tx1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1600" y="1275605"/>
            <a:ext cx="7437070" cy="27699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人的发声和听声能力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人的声带能够产生</a:t>
            </a:r>
            <a:r>
              <a:rPr lang="en-US" altLang="zh-CN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64 Hz~1 300 Hz</a:t>
            </a:r>
            <a:r>
              <a: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的声；</a:t>
            </a:r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人耳能够听到</a:t>
            </a:r>
            <a:r>
              <a:rPr lang="en-US" altLang="zh-CN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 Hz~20 000 Hz</a:t>
            </a:r>
            <a:r>
              <a:rPr lang="zh-CN" altLang="en-US" sz="28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的声。</a:t>
            </a:r>
            <a:endParaRPr lang="zh-CN" altLang="en-US" sz="28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xishuai" title="">
            <a:hlinkClick action="ppaction://media"/>
          </p:cNvPr>
          <p:cNvPicPr>
            <a:picLocks noRot="1" noChangeAspect="1"/>
          </p:cNvPicPr>
          <p:nvPr>
            <a:audi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59840" y="1419225"/>
            <a:ext cx="723900" cy="640080"/>
          </a:xfrm>
          <a:prstGeom prst="rect">
            <a:avLst/>
          </a:prstGeom>
        </p:spPr>
      </p:pic>
      <p:pic>
        <p:nvPicPr>
          <p:cNvPr id="3" name="xiaotiqin" title="">
            <a:hlinkClick action="ppaction://media"/>
          </p:cNvPr>
          <p:cNvPicPr>
            <a:picLocks noRot="1" noChangeAspect="1"/>
          </p:cNvPicPr>
          <p:nvPr>
            <a:audi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11955" y="1419225"/>
            <a:ext cx="619125" cy="619125"/>
          </a:xfrm>
          <a:prstGeom prst="rect">
            <a:avLst/>
          </a:prstGeom>
        </p:spPr>
      </p:pic>
      <p:pic>
        <p:nvPicPr>
          <p:cNvPr id="8" name="gu" title="">
            <a:hlinkClick action="ppaction://media"/>
          </p:cNvPr>
          <p:cNvPicPr>
            <a:picLocks noRot="1" noChangeAspect="1"/>
          </p:cNvPicPr>
          <p:nvPr>
            <a:audi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92315" y="1429385"/>
            <a:ext cx="619125" cy="619125"/>
          </a:xfrm>
          <a:prstGeom prst="rect">
            <a:avLst/>
          </a:prstGeom>
        </p:spPr>
      </p:pic>
      <p:pic>
        <p:nvPicPr>
          <p:cNvPr id="100" name="图片 99" title=""/>
          <p:cNvPicPr/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6325" y="2427605"/>
            <a:ext cx="2371090" cy="1724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 title=""/>
          <p:cNvPicPr/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996055" y="2393442"/>
            <a:ext cx="1219200" cy="18348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 title="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83260" y="2571750"/>
            <a:ext cx="2240280" cy="1487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1043608" y="1275606"/>
            <a:ext cx="5106035" cy="2593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</a:rPr>
              <a:t>本节研究：</a:t>
            </a:r>
            <a:endParaRPr lang="zh-CN" altLang="en-US" sz="2800" smtClean="0"/>
          </a:p>
          <a:p>
            <a:pPr lvl="0">
              <a:lnSpc>
                <a:spcPct val="150000"/>
              </a:lnSpc>
            </a:pPr>
            <a:r>
              <a:rPr lang="zh-CN" altLang="en-US" sz="2800" smtClean="0"/>
              <a:t>（</a:t>
            </a:r>
            <a:r>
              <a:rPr lang="en-US" sz="2800" smtClean="0"/>
              <a:t>1</a:t>
            </a:r>
            <a:r>
              <a:rPr lang="zh-CN" altLang="en-US" sz="2800" smtClean="0"/>
              <a:t>）声音是如何产生的？</a:t>
            </a:r>
            <a:endParaRPr lang="zh-CN" altLang="en-US" sz="2800" smtClean="0"/>
          </a:p>
          <a:p>
            <a:pPr lvl="0">
              <a:lnSpc>
                <a:spcPct val="150000"/>
              </a:lnSpc>
            </a:pPr>
            <a:r>
              <a:rPr lang="zh-CN" altLang="en-US" sz="2800" smtClean="0"/>
              <a:t>（</a:t>
            </a:r>
            <a:r>
              <a:rPr lang="en-US" sz="2800" smtClean="0"/>
              <a:t>2</a:t>
            </a:r>
            <a:r>
              <a:rPr lang="zh-CN" altLang="en-US" sz="2800" smtClean="0"/>
              <a:t>）声音是如何传播的？</a:t>
            </a:r>
            <a:endParaRPr lang="zh-CN" altLang="en-US" sz="2800" smtClean="0"/>
          </a:p>
          <a:p>
            <a:pPr lvl="0">
              <a:lnSpc>
                <a:spcPct val="150000"/>
              </a:lnSpc>
            </a:pPr>
            <a:r>
              <a:rPr lang="zh-CN" altLang="en-US" sz="2800" smtClean="0"/>
              <a:t>（</a:t>
            </a:r>
            <a:r>
              <a:rPr lang="en-US" sz="2800" smtClean="0"/>
              <a:t>3</a:t>
            </a:r>
            <a:r>
              <a:rPr lang="zh-CN" altLang="en-US" sz="2800" smtClean="0"/>
              <a:t>）人耳是如何听到声音的？</a:t>
            </a:r>
            <a:endParaRPr lang="zh-CN" altLang="en-US" sz="2800">
              <a:effectLst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TextBox 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4020" y="2395220"/>
            <a:ext cx="8193405" cy="1845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实验要求</a:t>
            </a:r>
            <a:r>
              <a:rPr lang="zh-CN" altLang="en-US" sz="2400" b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endParaRPr lang="en-US" altLang="zh-CN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lang="zh-CN" altLang="en-US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观察或自主选用桌上或身边的一些物体，让它们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发出声音。</a:t>
            </a:r>
            <a:endParaRPr lang="en-US" altLang="zh-CN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观察、体验、总结</a:t>
            </a:r>
            <a:r>
              <a:rPr lang="zh-CN" altLang="en-US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这些物体发声时的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特点</a:t>
            </a:r>
            <a:r>
              <a:rPr lang="zh-CN" altLang="en-US" sz="32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。</a:t>
            </a:r>
            <a:endParaRPr lang="zh-CN" altLang="en-US" sz="32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4020" y="1011555"/>
            <a:ext cx="7051675" cy="13031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学生活动一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声音是如何产生的？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尝试、体验、归纳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5790" y="931545"/>
            <a:ext cx="6736715" cy="12840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+mn-ea"/>
                <a:ea typeface="+mn-ea"/>
                <a:cs typeface="+mj-ea"/>
              </a:rPr>
              <a:t>学生活动二</a:t>
            </a:r>
            <a:r>
              <a:rPr lang="en-US" altLang="zh-CN" sz="2800" b="1">
                <a:solidFill>
                  <a:srgbClr val="FF0000"/>
                </a:solidFill>
                <a:latin typeface="+mn-ea"/>
                <a:ea typeface="+mn-ea"/>
                <a:cs typeface="+mj-ea"/>
                <a:sym typeface="Wingdings" panose="05000000000000000000" pitchFamily="2" charset="2"/>
              </a:rPr>
              <a:t>: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ea typeface="+mn-ea"/>
                <a:cs typeface="+mj-ea"/>
                <a:sym typeface="+mn-ea"/>
              </a:rPr>
              <a:t>声音是如何传播的？</a:t>
            </a:r>
            <a:endParaRPr lang="en-US" altLang="zh-CN" sz="2800" b="1">
              <a:solidFill>
                <a:srgbClr val="FF0000"/>
              </a:solidFill>
              <a:latin typeface="+mn-ea"/>
              <a:ea typeface="+mn-ea"/>
              <a:cs typeface="+mj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latin typeface="+mn-ea"/>
                <a:ea typeface="+mn-ea"/>
                <a:cs typeface="+mj-ea"/>
                <a:sym typeface="Wingdings" panose="05000000000000000000" pitchFamily="2" charset="2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+mn-ea"/>
                <a:ea typeface="+mn-ea"/>
                <a:cs typeface="+mj-ea"/>
                <a:sym typeface="Wingdings" panose="05000000000000000000" pitchFamily="2" charset="2"/>
              </a:rPr>
              <a:t>观察、思考、设计、体验</a:t>
            </a:r>
            <a:r>
              <a:rPr lang="en-US" altLang="zh-CN" sz="2800" b="1">
                <a:solidFill>
                  <a:srgbClr val="FF0000"/>
                </a:solidFill>
                <a:latin typeface="+mn-ea"/>
                <a:ea typeface="+mn-ea"/>
                <a:cs typeface="+mj-ea"/>
                <a:sym typeface="Wingdings" panose="05000000000000000000" pitchFamily="2" charset="2"/>
              </a:rPr>
              <a:t>)</a:t>
            </a:r>
            <a:endParaRPr lang="en-US" altLang="zh-CN" sz="2800" b="1">
              <a:solidFill>
                <a:srgbClr val="FF0000"/>
              </a:solidFill>
              <a:latin typeface="+mn-ea"/>
              <a:ea typeface="+mn-ea"/>
              <a:cs typeface="+mj-ea"/>
              <a:sym typeface="Wingdings" panose="05000000000000000000" pitchFamily="2" charset="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4"/>
            </p:custDataLst>
          </p:nvPr>
        </p:nvSpPr>
        <p:spPr>
          <a:xfrm>
            <a:off x="4877435" y="2985135"/>
            <a:ext cx="3270250" cy="10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声音以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</a:rPr>
              <a:t>声波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的形式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ea"/>
                <a:ea typeface="+mn-ea"/>
              </a:rPr>
              <a:t>向外传播。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48132" name="图片 47110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b="12188"/>
          <a:stretch>
            <a:fillRect/>
          </a:stretch>
        </p:blipFill>
        <p:spPr>
          <a:xfrm>
            <a:off x="1187450" y="2315210"/>
            <a:ext cx="3185160" cy="21939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0185400" y="12319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TextBox 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9592" y="1419622"/>
            <a:ext cx="7272808" cy="21852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1" smtClean="0">
                <a:latin typeface="+mj-ea"/>
                <a:ea typeface="+mj-ea"/>
              </a:rPr>
              <a:t>小组讨论并验证：</a:t>
            </a:r>
            <a:endParaRPr lang="en-US" altLang="zh-CN" sz="3200" b="1" smtClean="0">
              <a:latin typeface="+mj-ea"/>
              <a:ea typeface="+mj-ea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3200" b="1" smtClean="0">
                <a:latin typeface="+mj-ea"/>
                <a:ea typeface="+mj-ea"/>
              </a:rPr>
              <a:t>1</a:t>
            </a:r>
            <a:r>
              <a:rPr lang="en-US" altLang="zh-CN" sz="3200" b="1">
                <a:latin typeface="+mj-ea"/>
                <a:ea typeface="+mj-ea"/>
              </a:rPr>
              <a:t>.</a:t>
            </a:r>
            <a:r>
              <a:rPr lang="zh-CN" altLang="en-US" sz="3200" b="1">
                <a:latin typeface="+mj-ea"/>
                <a:ea typeface="+mj-ea"/>
              </a:rPr>
              <a:t>声音能在其他物体中传播吗？</a:t>
            </a:r>
            <a:endParaRPr lang="en-US" altLang="zh-CN" sz="3200" b="1">
              <a:latin typeface="+mj-ea"/>
              <a:ea typeface="+mj-ea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3200" b="1">
                <a:latin typeface="+mj-ea"/>
                <a:ea typeface="+mj-ea"/>
              </a:rPr>
              <a:t>2.</a:t>
            </a:r>
            <a:r>
              <a:rPr lang="zh-CN" altLang="en-US" sz="3200" b="1">
                <a:latin typeface="+mj-ea"/>
                <a:ea typeface="+mj-ea"/>
              </a:rPr>
              <a:t>能否用桌上或身边的器材验证？</a:t>
            </a:r>
            <a:endParaRPr lang="zh-CN" altLang="en-US" sz="3200" b="1"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100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649691" y="1131590"/>
            <a:ext cx="7377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indent="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/>
                <a:ea typeface="宋体" panose="02010600030101010101" pitchFamily="2" charset="-122"/>
                <a:cs typeface="+mn-c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探究活动</a:t>
            </a:r>
            <a:r>
              <a:rPr lang="en-US" alt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1</a:t>
            </a:r>
            <a:r>
              <a:rPr lang="zh-CN" sz="3200" b="1">
                <a:solidFill>
                  <a:srgbClr val="E97117"/>
                </a:solidFill>
                <a:latin typeface="+mj-ea"/>
                <a:ea typeface="+mj-ea"/>
                <a:cs typeface="仿宋" panose="02010609060101010101" pitchFamily="49" charset="-122"/>
              </a:rPr>
              <a:t>：真空不能传播声音。</a:t>
            </a:r>
            <a:endParaRPr lang="zh-CN" sz="3200" b="1">
              <a:solidFill>
                <a:srgbClr val="E97117"/>
              </a:solidFill>
              <a:latin typeface="+mj-ea"/>
              <a:ea typeface="+mj-ea"/>
              <a:cs typeface="仿宋" panose="02010609060101010101" pitchFamily="49" charset="-122"/>
            </a:endParaRPr>
          </a:p>
        </p:txBody>
      </p:sp>
      <p:pic>
        <p:nvPicPr>
          <p:cNvPr id="2" name="media1_0.wmv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1923676"/>
            <a:ext cx="4979772" cy="27967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539552" y="1347614"/>
            <a:ext cx="831913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>
                <a:latin typeface="Times New Roman" panose="02020603050405020304" pitchFamily="18" charset="0"/>
              </a:rPr>
              <a:t>（</a:t>
            </a:r>
            <a:r>
              <a:rPr lang="en-US" altLang="zh-CN" sz="2800"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latin typeface="Times New Roman" panose="02020603050405020304" pitchFamily="18" charset="0"/>
              </a:rPr>
              <a:t>）在没有抽出玻璃罩的空气前，你能看到泡沫的振动吗？你能听到音乐吗</a:t>
            </a:r>
            <a:r>
              <a:rPr lang="zh-CN" altLang="en-US" sz="2800" smtClean="0">
                <a:latin typeface="Times New Roman" panose="02020603050405020304" pitchFamily="18" charset="0"/>
              </a:rPr>
              <a:t>？</a:t>
            </a:r>
            <a:endParaRPr lang="zh-CN" altLang="en-US" sz="2800">
              <a:latin typeface="Times New Roman" panose="02020603050405020304" pitchFamily="18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619672" y="2732609"/>
            <a:ext cx="54006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能看到泡沫的振动，能听到音乐。</a:t>
            </a:r>
            <a:endParaRPr lang="zh-CN" altLang="en-US" sz="28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AS_UNIQUEID" val="4703"/>
</p:tagLst>
</file>

<file path=ppt/tags/tag10.xml><?xml version="1.0" encoding="utf-8"?>
<p:tagLst xmlns:p="http://schemas.openxmlformats.org/presentationml/2006/main">
  <p:tag name="AS_UNIQUEID" val="4712"/>
  <p:tag name="KSO_WM_BEAUTIFY_FLAG" val=""/>
</p:tagLst>
</file>

<file path=ppt/tags/tag100.xml><?xml version="1.0" encoding="utf-8"?>
<p:tagLst xmlns:p="http://schemas.openxmlformats.org/presentationml/2006/main">
  <p:tag name="AS_UNIQUEID" val="4799"/>
</p:tagLst>
</file>

<file path=ppt/tags/tag101.xml><?xml version="1.0" encoding="utf-8"?>
<p:tagLst xmlns:p="http://schemas.openxmlformats.org/presentationml/2006/main">
  <p:tag name="AS_UNIQUEID" val="4800"/>
</p:tagLst>
</file>

<file path=ppt/tags/tag102.xml><?xml version="1.0" encoding="utf-8"?>
<p:tagLst xmlns:p="http://schemas.openxmlformats.org/presentationml/2006/main">
  <p:tag name="AS_UNIQUEID" val="4801"/>
</p:tagLst>
</file>

<file path=ppt/tags/tag103.xml><?xml version="1.0" encoding="utf-8"?>
<p:tagLst xmlns:p="http://schemas.openxmlformats.org/presentationml/2006/main">
  <p:tag name="AS_UNIQUEID" val="4802"/>
</p:tagLst>
</file>

<file path=ppt/tags/tag104.xml><?xml version="1.0" encoding="utf-8"?>
<p:tagLst xmlns:p="http://schemas.openxmlformats.org/presentationml/2006/main">
  <p:tag name="AS_UNIQUEID" val="4803"/>
</p:tagLst>
</file>

<file path=ppt/tags/tag105.xml><?xml version="1.0" encoding="utf-8"?>
<p:tagLst xmlns:p="http://schemas.openxmlformats.org/presentationml/2006/main">
  <p:tag name="AS_UNIQUEID" val="4804"/>
</p:tagLst>
</file>

<file path=ppt/tags/tag106.xml><?xml version="1.0" encoding="utf-8"?>
<p:tagLst xmlns:p="http://schemas.openxmlformats.org/presentationml/2006/main">
  <p:tag name="AS_UNIQUEID" val="4805"/>
</p:tagLst>
</file>

<file path=ppt/tags/tag107.xml><?xml version="1.0" encoding="utf-8"?>
<p:tagLst xmlns:p="http://schemas.openxmlformats.org/presentationml/2006/main">
  <p:tag name="AS_UNIQUEID" val="4806"/>
</p:tagLst>
</file>

<file path=ppt/tags/tag108.xml><?xml version="1.0" encoding="utf-8"?>
<p:tagLst xmlns:p="http://schemas.openxmlformats.org/presentationml/2006/main">
  <p:tag name="AS_UNIQUEID" val="4807"/>
</p:tagLst>
</file>

<file path=ppt/tags/tag109.xml><?xml version="1.0" encoding="utf-8"?>
<p:tagLst xmlns:p="http://schemas.openxmlformats.org/presentationml/2006/main">
  <p:tag name="AS_UNIQUEID" val="4808"/>
</p:tagLst>
</file>

<file path=ppt/tags/tag11.xml><?xml version="1.0" encoding="utf-8"?>
<p:tagLst xmlns:p="http://schemas.openxmlformats.org/presentationml/2006/main">
  <p:tag name="AS_UNIQUEID" val="4713"/>
  <p:tag name="KSO_WM_BEAUTIFY_FLAG" val=""/>
</p:tagLst>
</file>

<file path=ppt/tags/tag110.xml><?xml version="1.0" encoding="utf-8"?>
<p:tagLst xmlns:p="http://schemas.openxmlformats.org/presentationml/2006/main">
  <p:tag name="AS_UNIQUEID" val="4809"/>
</p:tagLst>
</file>

<file path=ppt/tags/tag111.xml><?xml version="1.0" encoding="utf-8"?>
<p:tagLst xmlns:p="http://schemas.openxmlformats.org/presentationml/2006/main">
  <p:tag name="AS_UNIQUEID" val="4810"/>
</p:tagLst>
</file>

<file path=ppt/tags/tag112.xml><?xml version="1.0" encoding="utf-8"?>
<p:tagLst xmlns:p="http://schemas.openxmlformats.org/presentationml/2006/main">
  <p:tag name="AS_UNIQUEID" val="4811"/>
</p:tagLst>
</file>

<file path=ppt/tags/tag113.xml><?xml version="1.0" encoding="utf-8"?>
<p:tagLst xmlns:p="http://schemas.openxmlformats.org/presentationml/2006/main">
  <p:tag name="AS_UNIQUEID" val="4812"/>
</p:tagLst>
</file>

<file path=ppt/tags/tag114.xml><?xml version="1.0" encoding="utf-8"?>
<p:tagLst xmlns:p="http://schemas.openxmlformats.org/presentationml/2006/main">
  <p:tag name="AS_UNIQUEID" val="4813"/>
</p:tagLst>
</file>

<file path=ppt/tags/tag115.xml><?xml version="1.0" encoding="utf-8"?>
<p:tagLst xmlns:p="http://schemas.openxmlformats.org/presentationml/2006/main">
  <p:tag name="AS_UNIQUEID" val="4814"/>
</p:tagLst>
</file>

<file path=ppt/tags/tag116.xml><?xml version="1.0" encoding="utf-8"?>
<p:tagLst xmlns:p="http://schemas.openxmlformats.org/presentationml/2006/main">
  <p:tag name="AS_UNIQUEID" val="4815"/>
</p:tagLst>
</file>

<file path=ppt/tags/tag117.xml><?xml version="1.0" encoding="utf-8"?>
<p:tagLst xmlns:p="http://schemas.openxmlformats.org/presentationml/2006/main">
  <p:tag name="AS_UNIQUEID" val="4816"/>
</p:tagLst>
</file>

<file path=ppt/tags/tag118.xml><?xml version="1.0" encoding="utf-8"?>
<p:tagLst xmlns:p="http://schemas.openxmlformats.org/presentationml/2006/main">
  <p:tag name="AS_UNIQUEID" val="4817"/>
</p:tagLst>
</file>

<file path=ppt/tags/tag119.xml><?xml version="1.0" encoding="utf-8"?>
<p:tagLst xmlns:p="http://schemas.openxmlformats.org/presentationml/2006/main">
  <p:tag name="AS_UNIQUEID" val="4818"/>
</p:tagLst>
</file>

<file path=ppt/tags/tag12.xml><?xml version="1.0" encoding="utf-8"?>
<p:tagLst xmlns:p="http://schemas.openxmlformats.org/presentationml/2006/main">
  <p:tag name="AS_UNIQUEID" val="4714"/>
  <p:tag name="KSO_WM_BEAUTIFY_FLAG" val=""/>
</p:tagLst>
</file>

<file path=ppt/tags/tag120.xml><?xml version="1.0" encoding="utf-8"?>
<p:tagLst xmlns:p="http://schemas.openxmlformats.org/presentationml/2006/main">
  <p:tag name="AS_UNIQUEID" val="4819"/>
</p:tagLst>
</file>

<file path=ppt/tags/tag121.xml><?xml version="1.0" encoding="utf-8"?>
<p:tagLst xmlns:p="http://schemas.openxmlformats.org/presentationml/2006/main">
  <p:tag name="AS_UNIQUEID" val="4820"/>
</p:tagLst>
</file>

<file path=ppt/tags/tag122.xml><?xml version="1.0" encoding="utf-8"?>
<p:tagLst xmlns:p="http://schemas.openxmlformats.org/presentationml/2006/main">
  <p:tag name="AS_UNIQUEID" val="4821"/>
</p:tagLst>
</file>

<file path=ppt/tags/tag123.xml><?xml version="1.0" encoding="utf-8"?>
<p:tagLst xmlns:p="http://schemas.openxmlformats.org/presentationml/2006/main">
  <p:tag name="AS_UNIQUEID" val="4822"/>
</p:tagLst>
</file>

<file path=ppt/tags/tag124.xml><?xml version="1.0" encoding="utf-8"?>
<p:tagLst xmlns:p="http://schemas.openxmlformats.org/presentationml/2006/main">
  <p:tag name="AS_UNIQUEID" val="4823"/>
</p:tagLst>
</file>

<file path=ppt/tags/tag125.xml><?xml version="1.0" encoding="utf-8"?>
<p:tagLst xmlns:p="http://schemas.openxmlformats.org/presentationml/2006/main">
  <p:tag name="AS_UNIQUEID" val="4824"/>
</p:tagLst>
</file>

<file path=ppt/tags/tag126.xml><?xml version="1.0" encoding="utf-8"?>
<p:tagLst xmlns:p="http://schemas.openxmlformats.org/presentationml/2006/main">
  <p:tag name="AS_UNIQUEID" val="4825"/>
</p:tagLst>
</file>

<file path=ppt/tags/tag127.xml><?xml version="1.0" encoding="utf-8"?>
<p:tagLst xmlns:p="http://schemas.openxmlformats.org/presentationml/2006/main">
  <p:tag name="AS_UNIQUEID" val="4826"/>
</p:tagLst>
</file>

<file path=ppt/tags/tag128.xml><?xml version="1.0" encoding="utf-8"?>
<p:tagLst xmlns:p="http://schemas.openxmlformats.org/presentationml/2006/main">
  <p:tag name="AS_UNIQUEID" val="4827"/>
</p:tagLst>
</file>

<file path=ppt/tags/tag129.xml><?xml version="1.0" encoding="utf-8"?>
<p:tagLst xmlns:p="http://schemas.openxmlformats.org/presentationml/2006/main">
  <p:tag name="AS_UNIQUEID" val="4828"/>
</p:tagLst>
</file>

<file path=ppt/tags/tag13.xml><?xml version="1.0" encoding="utf-8"?>
<p:tagLst xmlns:p="http://schemas.openxmlformats.org/presentationml/2006/main">
  <p:tag name="AS_UNIQUEID" val="4715"/>
</p:tagLst>
</file>

<file path=ppt/tags/tag130.xml><?xml version="1.0" encoding="utf-8"?>
<p:tagLst xmlns:p="http://schemas.openxmlformats.org/presentationml/2006/main">
  <p:tag name="AS_UNIQUEID" val="4829"/>
</p:tagLst>
</file>

<file path=ppt/tags/tag131.xml><?xml version="1.0" encoding="utf-8"?>
<p:tagLst xmlns:p="http://schemas.openxmlformats.org/presentationml/2006/main">
  <p:tag name="AS_UNIQUEID" val="4830"/>
</p:tagLst>
</file>

<file path=ppt/tags/tag132.xml><?xml version="1.0" encoding="utf-8"?>
<p:tagLst xmlns:p="http://schemas.openxmlformats.org/presentationml/2006/main">
  <p:tag name="AS_UNIQUEID" val="4831"/>
</p:tagLst>
</file>

<file path=ppt/tags/tag133.xml><?xml version="1.0" encoding="utf-8"?>
<p:tagLst xmlns:p="http://schemas.openxmlformats.org/presentationml/2006/main">
  <p:tag name="AS_UNIQUEID" val="4832"/>
</p:tagLst>
</file>

<file path=ppt/tags/tag134.xml><?xml version="1.0" encoding="utf-8"?>
<p:tagLst xmlns:p="http://schemas.openxmlformats.org/presentationml/2006/main">
  <p:tag name="AS_UNIQUEID" val="4833"/>
</p:tagLst>
</file>

<file path=ppt/tags/tag135.xml><?xml version="1.0" encoding="utf-8"?>
<p:tagLst xmlns:p="http://schemas.openxmlformats.org/presentationml/2006/main">
  <p:tag name="AS_UNIQUEID" val="4834"/>
</p:tagLst>
</file>

<file path=ppt/tags/tag136.xml><?xml version="1.0" encoding="utf-8"?>
<p:tagLst xmlns:p="http://schemas.openxmlformats.org/presentationml/2006/main">
  <p:tag name="AS_UNIQUEID" val="4835"/>
</p:tagLst>
</file>

<file path=ppt/tags/tag137.xml><?xml version="1.0" encoding="utf-8"?>
<p:tagLst xmlns:p="http://schemas.openxmlformats.org/presentationml/2006/main">
  <p:tag name="AS_UNIQUEID" val="4836"/>
</p:tagLst>
</file>

<file path=ppt/tags/tag138.xml><?xml version="1.0" encoding="utf-8"?>
<p:tagLst xmlns:p="http://schemas.openxmlformats.org/presentationml/2006/main">
  <p:tag name="AS_UNIQUEID" val="4837"/>
</p:tagLst>
</file>

<file path=ppt/tags/tag139.xml><?xml version="1.0" encoding="utf-8"?>
<p:tagLst xmlns:p="http://schemas.openxmlformats.org/presentationml/2006/main">
  <p:tag name="AS_UNIQUEID" val="4838"/>
</p:tagLst>
</file>

<file path=ppt/tags/tag14.xml><?xml version="1.0" encoding="utf-8"?>
<p:tagLst xmlns:p="http://schemas.openxmlformats.org/presentationml/2006/main">
  <p:tag name="AS_UNIQUEID" val="4716"/>
  <p:tag name="KSO_WM_BEAUTIFY_FLAG" val=""/>
</p:tagLst>
</file>

<file path=ppt/tags/tag140.xml><?xml version="1.0" encoding="utf-8"?>
<p:tagLst xmlns:p="http://schemas.openxmlformats.org/presentationml/2006/main">
  <p:tag name="AS_UNIQUEID" val="4839"/>
</p:tagLst>
</file>

<file path=ppt/tags/tag141.xml><?xml version="1.0" encoding="utf-8"?>
<p:tagLst xmlns:p="http://schemas.openxmlformats.org/presentationml/2006/main">
  <p:tag name="AS_UNIQUEID" val="4840"/>
</p:tagLst>
</file>

<file path=ppt/tags/tag142.xml><?xml version="1.0" encoding="utf-8"?>
<p:tagLst xmlns:p="http://schemas.openxmlformats.org/presentationml/2006/main">
  <p:tag name="AS_UNIQUEID" val="4841"/>
</p:tagLst>
</file>

<file path=ppt/tags/tag143.xml><?xml version="1.0" encoding="utf-8"?>
<p:tagLst xmlns:p="http://schemas.openxmlformats.org/presentationml/2006/main">
  <p:tag name="AS_UNIQUEID" val="4842"/>
</p:tagLst>
</file>

<file path=ppt/tags/tag144.xml><?xml version="1.0" encoding="utf-8"?>
<p:tagLst xmlns:p="http://schemas.openxmlformats.org/presentationml/2006/main">
  <p:tag name="AS_UNIQUEID" val="4843"/>
</p:tagLst>
</file>

<file path=ppt/tags/tag145.xml><?xml version="1.0" encoding="utf-8"?>
<p:tagLst xmlns:p="http://schemas.openxmlformats.org/presentationml/2006/main">
  <p:tag name="AS_UNIQUEID" val="4844"/>
</p:tagLst>
</file>

<file path=ppt/tags/tag146.xml><?xml version="1.0" encoding="utf-8"?>
<p:tagLst xmlns:p="http://schemas.openxmlformats.org/presentationml/2006/main">
  <p:tag name="AS_UNIQUEID" val="4845"/>
</p:tagLst>
</file>

<file path=ppt/tags/tag147.xml><?xml version="1.0" encoding="utf-8"?>
<p:tagLst xmlns:p="http://schemas.openxmlformats.org/presentationml/2006/main">
  <p:tag name="AS_UNIQUEID" val="4846"/>
</p:tagLst>
</file>

<file path=ppt/tags/tag148.xml><?xml version="1.0" encoding="utf-8"?>
<p:tagLst xmlns:p="http://schemas.openxmlformats.org/presentationml/2006/main">
  <p:tag name="AS_UNIQUEID" val="367"/>
</p:tagLst>
</file>

<file path=ppt/tags/tag149.xml><?xml version="1.0" encoding="utf-8"?>
<p:tagLst xmlns:p="http://schemas.openxmlformats.org/presentationml/2006/main">
  <p:tag name="AS_UNIQUEID" val="4847"/>
</p:tagLst>
</file>

<file path=ppt/tags/tag15.xml><?xml version="1.0" encoding="utf-8"?>
<p:tagLst xmlns:p="http://schemas.openxmlformats.org/presentationml/2006/main">
  <p:tag name="AS_UNIQUEID" val="4717"/>
  <p:tag name="KSO_WM_BEAUTIFY_FLAG" val=""/>
</p:tagLst>
</file>

<file path=ppt/tags/tag150.xml><?xml version="1.0" encoding="utf-8"?>
<p:tagLst xmlns:p="http://schemas.openxmlformats.org/presentationml/2006/main">
  <p:tag name="AS_UNIQUEID" val="4848"/>
</p:tagLst>
</file>

<file path=ppt/tags/tag15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E1MWRiMjIzZDMwOTFhNDdhYzA4OWUzYjdhZDA4NzYifQ=="/>
  <p:tag name="KSO_WPP_MARK_KEY" val="f43cbbc8-b224-4576-8f0d-d7bbbf699883"/>
</p:tagLst>
</file>

<file path=ppt/tags/tag16.xml><?xml version="1.0" encoding="utf-8"?>
<p:tagLst xmlns:p="http://schemas.openxmlformats.org/presentationml/2006/main">
  <p:tag name="AS_UNIQUEID" val="4718"/>
  <p:tag name="KSO_WM_BEAUTIFY_FLAG" val=""/>
</p:tagLst>
</file>

<file path=ppt/tags/tag17.xml><?xml version="1.0" encoding="utf-8"?>
<p:tagLst xmlns:p="http://schemas.openxmlformats.org/presentationml/2006/main">
  <p:tag name="AS_UNIQUEID" val="4719"/>
  <p:tag name="KSO_WM_BEAUTIFY_FLAG" val=""/>
</p:tagLst>
</file>

<file path=ppt/tags/tag18.xml><?xml version="1.0" encoding="utf-8"?>
<p:tagLst xmlns:p="http://schemas.openxmlformats.org/presentationml/2006/main">
  <p:tag name="AS_UNIQUEID" val="4720"/>
</p:tagLst>
</file>

<file path=ppt/tags/tag19.xml><?xml version="1.0" encoding="utf-8"?>
<p:tagLst xmlns:p="http://schemas.openxmlformats.org/presentationml/2006/main">
  <p:tag name="AS_UNIQUEID" val="4721"/>
  <p:tag name="KSO_WM_BEAUTIFY_FLAG" val=""/>
</p:tagLst>
</file>

<file path=ppt/tags/tag2.xml><?xml version="1.0" encoding="utf-8"?>
<p:tagLst xmlns:p="http://schemas.openxmlformats.org/presentationml/2006/main">
  <p:tag name="AS_UNIQUEID" val="4704"/>
  <p:tag name="KSO_WM_BEAUTIFY_FLAG" val=""/>
</p:tagLst>
</file>

<file path=ppt/tags/tag20.xml><?xml version="1.0" encoding="utf-8"?>
<p:tagLst xmlns:p="http://schemas.openxmlformats.org/presentationml/2006/main">
  <p:tag name="AS_UNIQUEID" val="4722"/>
  <p:tag name="KSO_WM_BEAUTIFY_FLAG" val=""/>
</p:tagLst>
</file>

<file path=ppt/tags/tag21.xml><?xml version="1.0" encoding="utf-8"?>
<p:tagLst xmlns:p="http://schemas.openxmlformats.org/presentationml/2006/main">
  <p:tag name="AS_UNIQUEID" val="4723"/>
  <p:tag name="KSO_WM_BEAUTIFY_FLAG" val=""/>
</p:tagLst>
</file>

<file path=ppt/tags/tag22.xml><?xml version="1.0" encoding="utf-8"?>
<p:tagLst xmlns:p="http://schemas.openxmlformats.org/presentationml/2006/main">
  <p:tag name="AS_UNIQUEID" val="4724"/>
  <p:tag name="KSO_WM_BEAUTIFY_FLAG" val=""/>
</p:tagLst>
</file>

<file path=ppt/tags/tag23.xml><?xml version="1.0" encoding="utf-8"?>
<p:tagLst xmlns:p="http://schemas.openxmlformats.org/presentationml/2006/main">
  <p:tag name="AS_UNIQUEID" val="4725"/>
</p:tagLst>
</file>

<file path=ppt/tags/tag24.xml><?xml version="1.0" encoding="utf-8"?>
<p:tagLst xmlns:p="http://schemas.openxmlformats.org/presentationml/2006/main">
  <p:tag name="AS_UNIQUEID" val="4726"/>
  <p:tag name="KSO_WM_BEAUTIFY_FLAG" val=""/>
</p:tagLst>
</file>

<file path=ppt/tags/tag25.xml><?xml version="1.0" encoding="utf-8"?>
<p:tagLst xmlns:p="http://schemas.openxmlformats.org/presentationml/2006/main">
  <p:tag name="AS_UNIQUEID" val="4727"/>
  <p:tag name="KSO_WM_BEAUTIFY_FLAG" val=""/>
</p:tagLst>
</file>

<file path=ppt/tags/tag26.xml><?xml version="1.0" encoding="utf-8"?>
<p:tagLst xmlns:p="http://schemas.openxmlformats.org/presentationml/2006/main">
  <p:tag name="AS_UNIQUEID" val="4728"/>
  <p:tag name="KSO_WM_BEAUTIFY_FLAG" val=""/>
</p:tagLst>
</file>

<file path=ppt/tags/tag27.xml><?xml version="1.0" encoding="utf-8"?>
<p:tagLst xmlns:p="http://schemas.openxmlformats.org/presentationml/2006/main">
  <p:tag name="AS_UNIQUEID" val="4729"/>
  <p:tag name="KSO_WM_BEAUTIFY_FLAG" val=""/>
</p:tagLst>
</file>

<file path=ppt/tags/tag28.xml><?xml version="1.0" encoding="utf-8"?>
<p:tagLst xmlns:p="http://schemas.openxmlformats.org/presentationml/2006/main">
  <p:tag name="AS_UNIQUEID" val="4730"/>
</p:tagLst>
</file>

<file path=ppt/tags/tag29.xml><?xml version="1.0" encoding="utf-8"?>
<p:tagLst xmlns:p="http://schemas.openxmlformats.org/presentationml/2006/main">
  <p:tag name="AS_UNIQUEID" val="4731"/>
  <p:tag name="KSO_WM_BEAUTIFY_FLAG" val=""/>
</p:tagLst>
</file>

<file path=ppt/tags/tag3.xml><?xml version="1.0" encoding="utf-8"?>
<p:tagLst xmlns:p="http://schemas.openxmlformats.org/presentationml/2006/main">
  <p:tag name="AS_UNIQUEID" val="4705"/>
</p:tagLst>
</file>

<file path=ppt/tags/tag30.xml><?xml version="1.0" encoding="utf-8"?>
<p:tagLst xmlns:p="http://schemas.openxmlformats.org/presentationml/2006/main">
  <p:tag name="AS_UNIQUEID" val="4732"/>
  <p:tag name="KSO_WM_BEAUTIFY_FLAG" val=""/>
</p:tagLst>
</file>

<file path=ppt/tags/tag31.xml><?xml version="1.0" encoding="utf-8"?>
<p:tagLst xmlns:p="http://schemas.openxmlformats.org/presentationml/2006/main">
  <p:tag name="AS_UNIQUEID" val="4733"/>
  <p:tag name="KSO_WM_BEAUTIFY_FLAG" val=""/>
</p:tagLst>
</file>

<file path=ppt/tags/tag32.xml><?xml version="1.0" encoding="utf-8"?>
<p:tagLst xmlns:p="http://schemas.openxmlformats.org/presentationml/2006/main">
  <p:tag name="AS_UNIQUEID" val="4734"/>
  <p:tag name="KSO_WM_BEAUTIFY_FLAG" val=""/>
</p:tagLst>
</file>

<file path=ppt/tags/tag33.xml><?xml version="1.0" encoding="utf-8"?>
<p:tagLst xmlns:p="http://schemas.openxmlformats.org/presentationml/2006/main">
  <p:tag name="AS_UNIQUEID" val="4735"/>
</p:tagLst>
</file>

<file path=ppt/tags/tag34.xml><?xml version="1.0" encoding="utf-8"?>
<p:tagLst xmlns:p="http://schemas.openxmlformats.org/presentationml/2006/main">
  <p:tag name="AS_UNIQUEID" val="4736"/>
  <p:tag name="KSO_WM_BEAUTIFY_FLAG" val=""/>
</p:tagLst>
</file>

<file path=ppt/tags/tag35.xml><?xml version="1.0" encoding="utf-8"?>
<p:tagLst xmlns:p="http://schemas.openxmlformats.org/presentationml/2006/main">
  <p:tag name="AS_UNIQUEID" val="4737"/>
  <p:tag name="KSO_WM_BEAUTIFY_FLAG" val=""/>
</p:tagLst>
</file>

<file path=ppt/tags/tag36.xml><?xml version="1.0" encoding="utf-8"?>
<p:tagLst xmlns:p="http://schemas.openxmlformats.org/presentationml/2006/main">
  <p:tag name="AS_UNIQUEID" val="4738"/>
  <p:tag name="KSO_WM_BEAUTIFY_FLAG" val=""/>
</p:tagLst>
</file>

<file path=ppt/tags/tag37.xml><?xml version="1.0" encoding="utf-8"?>
<p:tagLst xmlns:p="http://schemas.openxmlformats.org/presentationml/2006/main">
  <p:tag name="AS_UNIQUEID" val="4739"/>
  <p:tag name="KSO_WM_BEAUTIFY_FLAG" val=""/>
</p:tagLst>
</file>

<file path=ppt/tags/tag38.xml><?xml version="1.0" encoding="utf-8"?>
<p:tagLst xmlns:p="http://schemas.openxmlformats.org/presentationml/2006/main">
  <p:tag name="AS_UNIQUEID" val="4740"/>
</p:tagLst>
</file>

<file path=ppt/tags/tag39.xml><?xml version="1.0" encoding="utf-8"?>
<p:tagLst xmlns:p="http://schemas.openxmlformats.org/presentationml/2006/main">
  <p:tag name="AS_UNIQUEID" val="4741"/>
  <p:tag name="KSO_WM_BEAUTIFY_FLAG" val=""/>
</p:tagLst>
</file>

<file path=ppt/tags/tag4.xml><?xml version="1.0" encoding="utf-8"?>
<p:tagLst xmlns:p="http://schemas.openxmlformats.org/presentationml/2006/main">
  <p:tag name="AS_UNIQUEID" val="4706"/>
  <p:tag name="KSO_WM_BEAUTIFY_FLAG" val=""/>
</p:tagLst>
</file>

<file path=ppt/tags/tag40.xml><?xml version="1.0" encoding="utf-8"?>
<p:tagLst xmlns:p="http://schemas.openxmlformats.org/presentationml/2006/main">
  <p:tag name="AS_UNIQUEID" val="4742"/>
  <p:tag name="KSO_WM_BEAUTIFY_FLAG" val=""/>
</p:tagLst>
</file>

<file path=ppt/tags/tag41.xml><?xml version="1.0" encoding="utf-8"?>
<p:tagLst xmlns:p="http://schemas.openxmlformats.org/presentationml/2006/main">
  <p:tag name="AS_UNIQUEID" val="4743"/>
  <p:tag name="KSO_WM_BEAUTIFY_FLAG" val=""/>
</p:tagLst>
</file>

<file path=ppt/tags/tag42.xml><?xml version="1.0" encoding="utf-8"?>
<p:tagLst xmlns:p="http://schemas.openxmlformats.org/presentationml/2006/main">
  <p:tag name="AS_UNIQUEID" val="4744"/>
  <p:tag name="KSO_WM_BEAUTIFY_FLAG" val=""/>
</p:tagLst>
</file>

<file path=ppt/tags/tag43.xml><?xml version="1.0" encoding="utf-8"?>
<p:tagLst xmlns:p="http://schemas.openxmlformats.org/presentationml/2006/main">
  <p:tag name="AS_UNIQUEID" val="4745"/>
</p:tagLst>
</file>

<file path=ppt/tags/tag44.xml><?xml version="1.0" encoding="utf-8"?>
<p:tagLst xmlns:p="http://schemas.openxmlformats.org/presentationml/2006/main">
  <p:tag name="AS_UNIQUEID" val="4746"/>
  <p:tag name="KSO_WM_BEAUTIFY_FLAG" val=""/>
</p:tagLst>
</file>

<file path=ppt/tags/tag45.xml><?xml version="1.0" encoding="utf-8"?>
<p:tagLst xmlns:p="http://schemas.openxmlformats.org/presentationml/2006/main">
  <p:tag name="AS_UNIQUEID" val="4747"/>
  <p:tag name="KSO_WM_BEAUTIFY_FLAG" val=""/>
</p:tagLst>
</file>

<file path=ppt/tags/tag46.xml><?xml version="1.0" encoding="utf-8"?>
<p:tagLst xmlns:p="http://schemas.openxmlformats.org/presentationml/2006/main">
  <p:tag name="AS_UNIQUEID" val="4748"/>
  <p:tag name="KSO_WM_BEAUTIFY_FLAG" val=""/>
</p:tagLst>
</file>

<file path=ppt/tags/tag47.xml><?xml version="1.0" encoding="utf-8"?>
<p:tagLst xmlns:p="http://schemas.openxmlformats.org/presentationml/2006/main">
  <p:tag name="AS_UNIQUEID" val="4749"/>
  <p:tag name="KSO_WM_BEAUTIFY_FLAG" val=""/>
</p:tagLst>
</file>

<file path=ppt/tags/tag48.xml><?xml version="1.0" encoding="utf-8"?>
<p:tagLst xmlns:p="http://schemas.openxmlformats.org/presentationml/2006/main">
  <p:tag name="AS_UNIQUEID" val="4750"/>
</p:tagLst>
</file>

<file path=ppt/tags/tag49.xml><?xml version="1.0" encoding="utf-8"?>
<p:tagLst xmlns:p="http://schemas.openxmlformats.org/presentationml/2006/main">
  <p:tag name="AS_UNIQUEID" val="4751"/>
</p:tagLst>
</file>

<file path=ppt/tags/tag5.xml><?xml version="1.0" encoding="utf-8"?>
<p:tagLst xmlns:p="http://schemas.openxmlformats.org/presentationml/2006/main">
  <p:tag name="AS_UNIQUEID" val="4707"/>
  <p:tag name="KSO_WM_BEAUTIFY_FLAG" val=""/>
</p:tagLst>
</file>

<file path=ppt/tags/tag50.xml><?xml version="1.0" encoding="utf-8"?>
<p:tagLst xmlns:p="http://schemas.openxmlformats.org/presentationml/2006/main">
  <p:tag name="AS_UNIQUEID" val="4752"/>
</p:tagLst>
</file>

<file path=ppt/tags/tag51.xml><?xml version="1.0" encoding="utf-8"?>
<p:tagLst xmlns:p="http://schemas.openxmlformats.org/presentationml/2006/main">
  <p:tag name="AS_UNIQUEID" val="4753"/>
</p:tagLst>
</file>

<file path=ppt/tags/tag52.xml><?xml version="1.0" encoding="utf-8"?>
<p:tagLst xmlns:p="http://schemas.openxmlformats.org/presentationml/2006/main">
  <p:tag name="AS_UNIQUEID" val="4754"/>
</p:tagLst>
</file>

<file path=ppt/tags/tag53.xml><?xml version="1.0" encoding="utf-8"?>
<p:tagLst xmlns:p="http://schemas.openxmlformats.org/presentationml/2006/main">
  <p:tag name="AS_UNIQUEID" val="4755"/>
</p:tagLst>
</file>

<file path=ppt/tags/tag54.xml><?xml version="1.0" encoding="utf-8"?>
<p:tagLst xmlns:p="http://schemas.openxmlformats.org/presentationml/2006/main">
  <p:tag name="AS_UNIQUEID" val="4756"/>
</p:tagLst>
</file>

<file path=ppt/tags/tag55.xml><?xml version="1.0" encoding="utf-8"?>
<p:tagLst xmlns:p="http://schemas.openxmlformats.org/presentationml/2006/main">
  <p:tag name="AS_UNIQUEID" val="4757"/>
</p:tagLst>
</file>

<file path=ppt/tags/tag56.xml><?xml version="1.0" encoding="utf-8"?>
<p:tagLst xmlns:p="http://schemas.openxmlformats.org/presentationml/2006/main">
  <p:tag name="AS_UNIQUEID" val="4758"/>
</p:tagLst>
</file>

<file path=ppt/tags/tag57.xml><?xml version="1.0" encoding="utf-8"?>
<p:tagLst xmlns:p="http://schemas.openxmlformats.org/presentationml/2006/main">
  <p:tag name="AS_UNIQUEID" val="4759"/>
</p:tagLst>
</file>

<file path=ppt/tags/tag58.xml><?xml version="1.0" encoding="utf-8"?>
<p:tagLst xmlns:p="http://schemas.openxmlformats.org/presentationml/2006/main">
  <p:tag name="AS_UNIQUEID" val="4760"/>
</p:tagLst>
</file>

<file path=ppt/tags/tag59.xml><?xml version="1.0" encoding="utf-8"?>
<p:tagLst xmlns:p="http://schemas.openxmlformats.org/presentationml/2006/main">
  <p:tag name="AS_UNIQUEID" val="4761"/>
</p:tagLst>
</file>

<file path=ppt/tags/tag6.xml><?xml version="1.0" encoding="utf-8"?>
<p:tagLst xmlns:p="http://schemas.openxmlformats.org/presentationml/2006/main">
  <p:tag name="AS_UNIQUEID" val="4708"/>
  <p:tag name="KSO_WM_BEAUTIFY_FLAG" val=""/>
</p:tagLst>
</file>

<file path=ppt/tags/tag60.xml><?xml version="1.0" encoding="utf-8"?>
<p:tagLst xmlns:p="http://schemas.openxmlformats.org/presentationml/2006/main">
  <p:tag name="AS_UNIQUEID" val="4762"/>
</p:tagLst>
</file>

<file path=ppt/tags/tag61.xml><?xml version="1.0" encoding="utf-8"?>
<p:tagLst xmlns:p="http://schemas.openxmlformats.org/presentationml/2006/main">
  <p:tag name="AS_UNIQUEID" val="4763"/>
</p:tagLst>
</file>

<file path=ppt/tags/tag62.xml><?xml version="1.0" encoding="utf-8"?>
<p:tagLst xmlns:p="http://schemas.openxmlformats.org/presentationml/2006/main">
  <p:tag name="AS_UNIQUEID" val="4764"/>
</p:tagLst>
</file>

<file path=ppt/tags/tag63.xml><?xml version="1.0" encoding="utf-8"?>
<p:tagLst xmlns:p="http://schemas.openxmlformats.org/presentationml/2006/main">
  <p:tag name="AS_UNIQUEID" val="4765"/>
</p:tagLst>
</file>

<file path=ppt/tags/tag64.xml><?xml version="1.0" encoding="utf-8"?>
<p:tagLst xmlns:p="http://schemas.openxmlformats.org/presentationml/2006/main">
  <p:tag name="AS_UNIQUEID" val="4766"/>
</p:tagLst>
</file>

<file path=ppt/tags/tag65.xml><?xml version="1.0" encoding="utf-8"?>
<p:tagLst xmlns:p="http://schemas.openxmlformats.org/presentationml/2006/main">
  <p:tag name="AS_UNIQUEID" val="4767"/>
</p:tagLst>
</file>

<file path=ppt/tags/tag66.xml><?xml version="1.0" encoding="utf-8"?>
<p:tagLst xmlns:p="http://schemas.openxmlformats.org/presentationml/2006/main">
  <p:tag name="AS_UNIQUEID" val="4768"/>
</p:tagLst>
</file>

<file path=ppt/tags/tag67.xml><?xml version="1.0" encoding="utf-8"?>
<p:tagLst xmlns:p="http://schemas.openxmlformats.org/presentationml/2006/main">
  <p:tag name="AS_UNIQUEID" val="4769"/>
</p:tagLst>
</file>

<file path=ppt/tags/tag68.xml><?xml version="1.0" encoding="utf-8"?>
<p:tagLst xmlns:p="http://schemas.openxmlformats.org/presentationml/2006/main">
  <p:tag name="AS_UNIQUEID" val="4770"/>
</p:tagLst>
</file>

<file path=ppt/tags/tag69.xml><?xml version="1.0" encoding="utf-8"?>
<p:tagLst xmlns:p="http://schemas.openxmlformats.org/presentationml/2006/main">
  <p:tag name="AS_UNIQUEID" val="4771"/>
</p:tagLst>
</file>

<file path=ppt/tags/tag7.xml><?xml version="1.0" encoding="utf-8"?>
<p:tagLst xmlns:p="http://schemas.openxmlformats.org/presentationml/2006/main">
  <p:tag name="AS_UNIQUEID" val="4709"/>
  <p:tag name="KSO_WM_BEAUTIFY_FLAG" val=""/>
</p:tagLst>
</file>

<file path=ppt/tags/tag70.xml><?xml version="1.0" encoding="utf-8"?>
<p:tagLst xmlns:p="http://schemas.openxmlformats.org/presentationml/2006/main">
  <p:tag name="AS_UNIQUEID" val="4772"/>
</p:tagLst>
</file>

<file path=ppt/tags/tag71.xml><?xml version="1.0" encoding="utf-8"?>
<p:tagLst xmlns:p="http://schemas.openxmlformats.org/presentationml/2006/main">
  <p:tag name="AS_UNIQUEID" val="4773"/>
</p:tagLst>
</file>

<file path=ppt/tags/tag72.xml><?xml version="1.0" encoding="utf-8"?>
<p:tagLst xmlns:p="http://schemas.openxmlformats.org/presentationml/2006/main">
  <p:tag name="AS_UNIQUEID" val="4774"/>
</p:tagLst>
</file>

<file path=ppt/tags/tag73.xml><?xml version="1.0" encoding="utf-8"?>
<p:tagLst xmlns:p="http://schemas.openxmlformats.org/presentationml/2006/main">
  <p:tag name="AS_UNIQUEID" val="4775"/>
</p:tagLst>
</file>

<file path=ppt/tags/tag74.xml><?xml version="1.0" encoding="utf-8"?>
<p:tagLst xmlns:p="http://schemas.openxmlformats.org/presentationml/2006/main">
  <p:tag name="AS_UNIQUEID" val="4776"/>
</p:tagLst>
</file>

<file path=ppt/tags/tag75.xml><?xml version="1.0" encoding="utf-8"?>
<p:tagLst xmlns:p="http://schemas.openxmlformats.org/presentationml/2006/main">
  <p:tag name="AS_UNIQUEID" val="4777"/>
</p:tagLst>
</file>

<file path=ppt/tags/tag76.xml><?xml version="1.0" encoding="utf-8"?>
<p:tagLst xmlns:p="http://schemas.openxmlformats.org/presentationml/2006/main">
  <p:tag name="AS_UNIQUEID" val="4778"/>
</p:tagLst>
</file>

<file path=ppt/tags/tag77.xml><?xml version="1.0" encoding="utf-8"?>
<p:tagLst xmlns:p="http://schemas.openxmlformats.org/presentationml/2006/main">
  <p:tag name="AS_UNIQUEID" val="4779"/>
</p:tagLst>
</file>

<file path=ppt/tags/tag78.xml><?xml version="1.0" encoding="utf-8"?>
<p:tagLst xmlns:p="http://schemas.openxmlformats.org/presentationml/2006/main">
  <p:tag name="AS_UNIQUEID" val="4780"/>
</p:tagLst>
</file>

<file path=ppt/tags/tag79.xml><?xml version="1.0" encoding="utf-8"?>
<p:tagLst xmlns:p="http://schemas.openxmlformats.org/presentationml/2006/main">
  <p:tag name="AS_UNIQUEID" val="4781"/>
</p:tagLst>
</file>

<file path=ppt/tags/tag8.xml><?xml version="1.0" encoding="utf-8"?>
<p:tagLst xmlns:p="http://schemas.openxmlformats.org/presentationml/2006/main">
  <p:tag name="AS_UNIQUEID" val="4710"/>
</p:tagLst>
</file>

<file path=ppt/tags/tag80.xml><?xml version="1.0" encoding="utf-8"?>
<p:tagLst xmlns:p="http://schemas.openxmlformats.org/presentationml/2006/main">
  <p:tag name="AS_UNIQUEID" val="4782"/>
</p:tagLst>
</file>

<file path=ppt/tags/tag81.xml><?xml version="1.0" encoding="utf-8"?>
<p:tagLst xmlns:p="http://schemas.openxmlformats.org/presentationml/2006/main">
  <p:tag name="AS_UNIQUEID" val="4783"/>
</p:tagLst>
</file>

<file path=ppt/tags/tag82.xml><?xml version="1.0" encoding="utf-8"?>
<p:tagLst xmlns:p="http://schemas.openxmlformats.org/presentationml/2006/main">
  <p:tag name="AS_UNIQUEID" val="4784"/>
</p:tagLst>
</file>

<file path=ppt/tags/tag83.xml><?xml version="1.0" encoding="utf-8"?>
<p:tagLst xmlns:p="http://schemas.openxmlformats.org/presentationml/2006/main">
  <p:tag name="AS_UNIQUEID" val="4785"/>
</p:tagLst>
</file>

<file path=ppt/tags/tag84.xml><?xml version="1.0" encoding="utf-8"?>
<p:tagLst xmlns:p="http://schemas.openxmlformats.org/presentationml/2006/main">
  <p:tag name="AS_UNIQUEID" val="4702"/>
</p:tagLst>
</file>

<file path=ppt/tags/tag85.xml><?xml version="1.0" encoding="utf-8"?>
<p:tagLst xmlns:p="http://schemas.openxmlformats.org/presentationml/2006/main">
  <p:tag name="AS_UNIQUEID" val="33"/>
</p:tagLst>
</file>

<file path=ppt/tags/tag86.xml><?xml version="1.0" encoding="utf-8"?>
<p:tagLst xmlns:p="http://schemas.openxmlformats.org/presentationml/2006/main">
  <p:tag name="AS_UNIQUEID" val="4849"/>
</p:tagLst>
</file>

<file path=ppt/tags/tag87.xml><?xml version="1.0" encoding="utf-8"?>
<p:tagLst xmlns:p="http://schemas.openxmlformats.org/presentationml/2006/main">
  <p:tag name="AS_UNIQUEID" val="4786"/>
</p:tagLst>
</file>

<file path=ppt/tags/tag88.xml><?xml version="1.0" encoding="utf-8"?>
<p:tagLst xmlns:p="http://schemas.openxmlformats.org/presentationml/2006/main">
  <p:tag name="AS_UNIQUEID" val="4787"/>
</p:tagLst>
</file>

<file path=ppt/tags/tag89.xml><?xml version="1.0" encoding="utf-8"?>
<p:tagLst xmlns:p="http://schemas.openxmlformats.org/presentationml/2006/main">
  <p:tag name="AS_UNIQUEID" val="4788"/>
</p:tagLst>
</file>

<file path=ppt/tags/tag9.xml><?xml version="1.0" encoding="utf-8"?>
<p:tagLst xmlns:p="http://schemas.openxmlformats.org/presentationml/2006/main">
  <p:tag name="AS_UNIQUEID" val="4711"/>
  <p:tag name="KSO_WM_BEAUTIFY_FLAG" val=""/>
</p:tagLst>
</file>

<file path=ppt/tags/tag90.xml><?xml version="1.0" encoding="utf-8"?>
<p:tagLst xmlns:p="http://schemas.openxmlformats.org/presentationml/2006/main">
  <p:tag name="AS_UNIQUEID" val="4789"/>
</p:tagLst>
</file>

<file path=ppt/tags/tag91.xml><?xml version="1.0" encoding="utf-8"?>
<p:tagLst xmlns:p="http://schemas.openxmlformats.org/presentationml/2006/main">
  <p:tag name="AS_UNIQUEID" val="4790"/>
</p:tagLst>
</file>

<file path=ppt/tags/tag92.xml><?xml version="1.0" encoding="utf-8"?>
<p:tagLst xmlns:p="http://schemas.openxmlformats.org/presentationml/2006/main">
  <p:tag name="AS_UNIQUEID" val="4791"/>
</p:tagLst>
</file>

<file path=ppt/tags/tag93.xml><?xml version="1.0" encoding="utf-8"?>
<p:tagLst xmlns:p="http://schemas.openxmlformats.org/presentationml/2006/main">
  <p:tag name="AS_UNIQUEID" val="4792"/>
</p:tagLst>
</file>

<file path=ppt/tags/tag94.xml><?xml version="1.0" encoding="utf-8"?>
<p:tagLst xmlns:p="http://schemas.openxmlformats.org/presentationml/2006/main">
  <p:tag name="AS_UNIQUEID" val="4793"/>
</p:tagLst>
</file>

<file path=ppt/tags/tag95.xml><?xml version="1.0" encoding="utf-8"?>
<p:tagLst xmlns:p="http://schemas.openxmlformats.org/presentationml/2006/main">
  <p:tag name="AS_UNIQUEID" val="4794"/>
</p:tagLst>
</file>

<file path=ppt/tags/tag96.xml><?xml version="1.0" encoding="utf-8"?>
<p:tagLst xmlns:p="http://schemas.openxmlformats.org/presentationml/2006/main">
  <p:tag name="AS_UNIQUEID" val="4795"/>
</p:tagLst>
</file>

<file path=ppt/tags/tag97.xml><?xml version="1.0" encoding="utf-8"?>
<p:tagLst xmlns:p="http://schemas.openxmlformats.org/presentationml/2006/main">
  <p:tag name="AS_UNIQUEID" val="4796"/>
</p:tagLst>
</file>

<file path=ppt/tags/tag98.xml><?xml version="1.0" encoding="utf-8"?>
<p:tagLst xmlns:p="http://schemas.openxmlformats.org/presentationml/2006/main">
  <p:tag name="AS_UNIQUEID" val="4797"/>
</p:tagLst>
</file>

<file path=ppt/tags/tag99.xml><?xml version="1.0" encoding="utf-8"?>
<p:tagLst xmlns:p="http://schemas.openxmlformats.org/presentationml/2006/main">
  <p:tag name="AS_UNIQUEID" val="4798"/>
</p:tagLst>
</file>

<file path=ppt/theme/theme1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66</Paragraphs>
  <Slides>25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宋体</vt:lpstr>
      <vt:lpstr>黑体</vt:lpstr>
      <vt:lpstr>Times New Roman</vt:lpstr>
      <vt:lpstr>Wingdings</vt:lpstr>
      <vt:lpstr>仿宋</vt:lpstr>
      <vt:lpstr>Constantia</vt:lpstr>
      <vt:lpstr>微软雅黑</vt:lpstr>
      <vt:lpstr>Wingdings 2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2024-07-18T11:07:11Z</cp:lastPrinted>
  <dcterms:created xsi:type="dcterms:W3CDTF">2024-07-18T11:07:11Z</dcterms:created>
  <dcterms:modified xsi:type="dcterms:W3CDTF">2024-07-18T03:07:11Z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