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354" r:id="rId3"/>
    <p:sldId id="346" r:id="rId4"/>
    <p:sldId id="365" r:id="rId5"/>
    <p:sldId id="356" r:id="rId6"/>
    <p:sldId id="347" r:id="rId7"/>
    <p:sldId id="366" r:id="rId8"/>
    <p:sldId id="357" r:id="rId9"/>
    <p:sldId id="349" r:id="rId10"/>
    <p:sldId id="348" r:id="rId11"/>
    <p:sldId id="340" r:id="rId12"/>
    <p:sldId id="363" r:id="rId13"/>
    <p:sldId id="362" r:id="rId14"/>
    <p:sldId id="361" r:id="rId15"/>
    <p:sldId id="358" r:id="rId16"/>
    <p:sldId id="359" r:id="rId17"/>
    <p:sldId id="360" r:id="rId18"/>
    <p:sldId id="36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D9F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82" autoAdjust="0"/>
  </p:normalViewPr>
  <p:slideViewPr>
    <p:cSldViewPr>
      <p:cViewPr>
        <p:scale>
          <a:sx n="66" d="100"/>
          <a:sy n="66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C61B3-6B2D-4AA0-B758-9058DDD21986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542D4-B05C-43A1-B22D-DD73B74DF2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542D4-B05C-43A1-B22D-DD73B74DF28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542D4-B05C-43A1-B22D-DD73B74DF28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6032;&#24314;&#25991;&#20214;&#22841;%20(2)\&#27668;&#20307;&#30340;&#28909;&#32960;&#20919;&#32553;_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&#26032;&#24314;&#25991;&#20214;&#22841;%20(2)\&#32440;&#39118;&#36710;.wmv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47334" y="2500306"/>
            <a:ext cx="57470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6.4 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密度与社会生活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03729" y="214290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密度与物质鉴别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785794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如果测出某种物体的密度，把测得的密度跟密度表中各种物质的密度比较一下，就可以知道该物体可能是由什么物质做的了。</a:t>
            </a:r>
            <a:endParaRPr lang="en-US" altLang="zh-CN" sz="2800" dirty="0" smtClean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spc="-15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体育锻炼用的一个实心铅球的质量是</a:t>
            </a:r>
            <a:r>
              <a:rPr lang="en-US" altLang="zh-CN" sz="2800" spc="-15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 kg</a:t>
            </a:r>
            <a:r>
              <a:rPr lang="zh-CN" altLang="en-US" sz="2800" spc="-15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，经测量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知道它的体积是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0.57 dm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。这个铅球是用铅制造的吗？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要想知道制造铅球的材料是否为纯铅，可以先求出它的密度，再与纯铅的密度进行比较。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此铅球的密度为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400425" y="4286250"/>
          <a:ext cx="4691063" cy="871538"/>
        </p:xfrm>
        <a:graphic>
          <a:graphicData uri="http://schemas.openxmlformats.org/presentationml/2006/ole">
            <p:oleObj spid="_x0000_s1025" name="Equation" r:id="rId3" imgW="50901600" imgH="9448800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428860" y="4286256"/>
          <a:ext cx="984250" cy="869950"/>
        </p:xfrm>
        <a:graphic>
          <a:graphicData uri="http://schemas.openxmlformats.org/presentationml/2006/ole">
            <p:oleObj spid="_x0000_s1028" name="Equation" r:id="rId4" imgW="10668000" imgH="944880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85720" y="5403851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由于铅的密度是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11.3×10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  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，可知这个铅球不是纯铅制成的。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749085"/>
            <a:ext cx="8572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银饰品深受人们喜爱。但是银饰品不一定都是用纯银制成，有些银饰品其成分除银之外，还可能有铜、镍等。测量密度可以对其是否为纯银做出初步判断。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不同物质的密度可能是相同的。例如酒精和煤油都是液体，它们的密度都是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0.8×10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  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kg/m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，但是通过气味可以区分它们。因此，要准确地鉴别物质，常常需要多种方法并用。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密度是物质的基本性质之一，每种物质都有自己的密度。密度在我们的社会生活中还有其他重要的应用。例如，通过对样品密度等信息的采集，可以确定它的种类及其经济价值。鉴定牛奶、酒的品质，农业选种时配制盐水等，都需要用到密度的知识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:\000000\教材图片\人教版物理8年级上册（多媒体资源）\第6章 质量和密度\第4节 密度与社会生活\商代后期用于蒸煮的青铜器——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14290"/>
            <a:ext cx="3929089" cy="582606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143108" y="6143644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商代后期用于蒸煮的青铜器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甗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000000\教材图片\人教版物理8年级上册（多媒体资源）\第6章 质量和密度\第4节 密度与社会生活\沧州铁狮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34591"/>
            <a:ext cx="7429552" cy="582726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705707" y="618204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沧州铁狮子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000000\教材图片\人教版物理8年级上册（多媒体资源）\第6章 质量和密度\第4节 密度与社会生活\气凝胶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1142984"/>
            <a:ext cx="8545772" cy="4583963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035508" y="578645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气凝胶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tian\My Documents\My Pictures\6840083_151010098236_2.jpg"/>
          <p:cNvPicPr>
            <a:picLocks noChangeAspect="1" noChangeArrowheads="1"/>
          </p:cNvPicPr>
          <p:nvPr/>
        </p:nvPicPr>
        <p:blipFill>
          <a:blip r:embed="rId2" cstate="print"/>
          <a:srcRect r="4590" b="5299"/>
          <a:stretch>
            <a:fillRect/>
          </a:stretch>
        </p:blipFill>
        <p:spPr bwMode="auto">
          <a:xfrm>
            <a:off x="285720" y="571480"/>
            <a:ext cx="8572560" cy="514353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63647" y="5824855"/>
            <a:ext cx="849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金属材料在当今社会中的应用更加广泛和多样化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上海建筑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tian\My Documents\My Pictures\6028192_114040004757_2.jpg"/>
          <p:cNvPicPr>
            <a:picLocks noChangeAspect="1" noChangeArrowheads="1"/>
          </p:cNvPicPr>
          <p:nvPr/>
        </p:nvPicPr>
        <p:blipFill>
          <a:blip r:embed="rId2" cstate="print"/>
          <a:srcRect r="-42" b="4283"/>
          <a:stretch>
            <a:fillRect/>
          </a:stretch>
        </p:blipFill>
        <p:spPr bwMode="auto">
          <a:xfrm>
            <a:off x="1357290" y="142852"/>
            <a:ext cx="6357982" cy="6107009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63647" y="6253483"/>
            <a:ext cx="84946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金属材料在当今社会中的应用更加广泛和多样化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高速列车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tian\My Documents\My Pictures\鸟巢.png"/>
          <p:cNvPicPr>
            <a:picLocks noChangeAspect="1" noChangeArrowheads="1"/>
          </p:cNvPicPr>
          <p:nvPr/>
        </p:nvPicPr>
        <p:blipFill>
          <a:blip r:embed="rId2" cstate="print"/>
          <a:srcRect t="31941" r="620"/>
          <a:stretch>
            <a:fillRect/>
          </a:stretch>
        </p:blipFill>
        <p:spPr bwMode="auto">
          <a:xfrm>
            <a:off x="285720" y="428604"/>
            <a:ext cx="8572560" cy="512869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22010" y="5681979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金属材料在当今社会中的应用更加广泛和多样化</a:t>
            </a:r>
            <a:r>
              <a:rPr lang="en-US" altLang="zh-CN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鸟巢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488" y="2500306"/>
            <a:ext cx="32768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再见</a:t>
            </a:r>
            <a:r>
              <a:rPr lang="en-US" altLang="zh-CN" sz="96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!</a:t>
            </a:r>
            <a:endParaRPr lang="zh-CN" altLang="en-US" sz="96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85720" y="605363"/>
            <a:ext cx="8501122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教学目标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1.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通过学习温度对密度的影响，知道密度对生产和生活的重要作用，能解释密度与社会生活相关的简单问题。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通过分析实例，理解密度是物质的一种性质，并能运用密度知识鉴别物质。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通过学习密度知识的应用，认识到物理理论在解决实际问题中的重要作用。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教学重点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密度的应用。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教学难点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marL="0" marR="0" lvl="0" indent="72009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运用密度知识鉴别物质和解决实际问题。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70483" y="148690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密度与温度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2930909"/>
            <a:ext cx="857256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 smtClean="0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1.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在室温下，用绷紧的橡皮膜把一个空锥形瓶的瓶口封上，然后把瓶子放入热水中，橡皮膜会凸起来。过一会，再把瓶子放入冰水中，观察橡皮膜的变化。</a:t>
            </a:r>
            <a:endParaRPr lang="en-US" altLang="zh-CN" sz="2600" b="1" dirty="0" smtClean="0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en-US" altLang="zh-CN" sz="2600" b="1" dirty="0" smtClean="0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    2.</a:t>
            </a:r>
            <a:r>
              <a:rPr lang="zh-CN" altLang="en-US" sz="2600" b="1" dirty="0" smtClean="0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按下图做一个纸风车。如果把风车放在点燃的酒精灯上方，风车能转动起来。你知道是什么推动了风车吗？</a:t>
            </a:r>
            <a:endParaRPr lang="en-US" altLang="zh-CN" sz="2600" b="1" dirty="0" smtClean="0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2214554"/>
            <a:ext cx="1714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想想做做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气体的热胀冷缩_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772816"/>
            <a:ext cx="7713555" cy="42906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548680"/>
            <a:ext cx="121379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演示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纸风车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15616" y="1196752"/>
            <a:ext cx="6858000" cy="548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332656"/>
            <a:ext cx="121379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演示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882924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在上述的实验</a:t>
            </a:r>
            <a:r>
              <a:rPr lang="zh-CN" altLang="en-US" sz="2800" spc="-3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中，气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体受热膨胀</a:t>
            </a:r>
            <a:r>
              <a:rPr lang="zh-CN" altLang="en-US" sz="2800" spc="-3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。由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于密度</a:t>
            </a:r>
            <a:r>
              <a:rPr lang="el-GR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ρ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，一定质量的气体体积膨胀后，密度变小。空气因受热体积膨胀，密度变小而上升。热空气上升后，冷空气就从四面八方流过来，从而形成风。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温度能够改变物质的密度。在我们常见的物质中，气体的热胀冷缩最显著，它的密度受温度的影响也最大。一般固体、液体的热胀冷缩不像气体那样明显，因而密度受温度的影响比较小。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836712"/>
            <a:ext cx="64087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在我国的北方，冬天的自来水管有时会被冻裂。从密度表中，我们可以看到冰的密度比水的密度小，所以水冻成冰后体积增大就把水管胀裂了。</a:t>
            </a:r>
            <a:endParaRPr lang="zh-CN" altLang="en-US" sz="2800" dirty="0"/>
          </a:p>
        </p:txBody>
      </p:sp>
      <p:pic>
        <p:nvPicPr>
          <p:cNvPr id="24578" name="Picture 2" descr="C:\Users\Administrator\Desktop\u=3908124672,1692585648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780928"/>
            <a:ext cx="5688632" cy="3708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532644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  一般来说，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同种物质温度越高密度越小，遵从热胀冷缩的规律，但是水比较特殊。水在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时密度最大。温度高于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时，随着温度的升高，水的密度越来越小；温度低于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时，随着温度的降低，水的密度也越来越小。水凝固成冰时体积变大，密度变小。下图为冬天湖水温度分布示意图。在寒冷的冬天，湖面封冻了，较深湖底的水却有可能保持</a:t>
            </a:r>
            <a:r>
              <a:rPr lang="en-US" altLang="zh-CN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altLang="en-US" sz="280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的水温，鱼儿仍然可以自由自在地游动呢！</a:t>
            </a:r>
            <a:endParaRPr lang="en-US" altLang="zh-CN" sz="2800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G:\[2012年秋季资料]\资料\2012年中小学正式版资料汇总\2012年中小学教材插图\人教版物理8年级上册教学插图\第六章 质量与密度\复件 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063" y="857232"/>
            <a:ext cx="8224341" cy="5262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1242</Words>
  <Application>Microsoft Office PowerPoint</Application>
  <PresentationFormat>全屏显示(4:3)</PresentationFormat>
  <Paragraphs>38</Paragraphs>
  <Slides>18</Slides>
  <Notes>2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Manager>
  <Company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dc:title>
  <dc:subject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dc:subject>
  <dc:creator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dc:creator>
  <cp:keywords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cp:keywords>
  <dc:description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dc:description>
  <cp:lastModifiedBy>Administrator</cp:lastModifiedBy>
  <cp:revision>4</cp:revision>
  <dcterms:created xsi:type="dcterms:W3CDTF">2018-11-02T06:00:50Z</dcterms:created>
  <dcterms:modified xsi:type="dcterms:W3CDTF">2018-11-04T07:17:37Z</dcterms:modified>
  <cp:category>【课件站www.kjzhan.com】~中小学ppt课件免费下载站~【课件站www.kjzhan.com】~中小学ppt课件免费下载站~【课件站www.kjzhan.com】~中小学ppt课件免费下载站~~中小学ppt课件免费下载站~【课件站www.kjzhan.com】~中小学ppt课件免费下载站~【课件站www.kjzhan.com】~中小学ppt课件免费下载站~【课件站www.kjzhan.com】~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