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heme/theme5.xml" ContentType="application/vnd.openxmlformats-officedocument.theme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notesSlides/notesSlide1.xml" ContentType="application/vnd.openxmlformats-officedocument.presentationml.notesSlide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notesSlides/notesSlide2.xml" ContentType="application/vnd.openxmlformats-officedocument.presentationml.notesSlide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8"/>
  </p:notesMasterIdLst>
  <p:sldIdLst>
    <p:sldId id="257" r:id="rId5"/>
    <p:sldId id="258" r:id="rId6"/>
    <p:sldId id="259" r:id="rId7"/>
    <p:sldId id="269" r:id="rId8"/>
    <p:sldId id="270" r:id="rId9"/>
    <p:sldId id="271" r:id="rId10"/>
    <p:sldId id="272" r:id="rId11"/>
    <p:sldId id="273" r:id="rId12"/>
    <p:sldId id="275" r:id="rId13"/>
    <p:sldId id="276" r:id="rId14"/>
    <p:sldId id="277" r:id="rId15"/>
    <p:sldId id="278" r:id="rId16"/>
    <p:sldId id="279" r:id="rId17"/>
    <p:sldId id="281" r:id="rId18"/>
    <p:sldId id="282" r:id="rId19"/>
    <p:sldId id="283" r:id="rId20"/>
    <p:sldId id="284" r:id="rId21"/>
    <p:sldId id="287" r:id="rId22"/>
    <p:sldId id="288" r:id="rId23"/>
    <p:sldId id="289" r:id="rId24"/>
    <p:sldId id="290" r:id="rId25"/>
    <p:sldId id="291" r:id="rId26"/>
    <p:sldId id="292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 userDrawn="1">
          <p15:clr>
            <a:srgbClr val="A4A3A4"/>
          </p15:clr>
        </p15:guide>
        <p15:guide id="2" pos="38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dou" initials="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14" y="53"/>
      </p:cViewPr>
      <p:guideLst>
        <p:guide orient="horz" pos="2167"/>
        <p:guide pos="388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62.xml"/><Relationship Id="rId7" Type="http://schemas.openxmlformats.org/officeDocument/2006/relationships/tags" Target="../tags/tag266.xml"/><Relationship Id="rId2" Type="http://schemas.openxmlformats.org/officeDocument/2006/relationships/tags" Target="../tags/tag261.xml"/><Relationship Id="rId1" Type="http://schemas.openxmlformats.org/officeDocument/2006/relationships/theme" Target="../theme/theme5.xml"/><Relationship Id="rId6" Type="http://schemas.openxmlformats.org/officeDocument/2006/relationships/tags" Target="../tags/tag265.xml"/><Relationship Id="rId5" Type="http://schemas.openxmlformats.org/officeDocument/2006/relationships/tags" Target="../tags/tag264.xml"/><Relationship Id="rId4" Type="http://schemas.openxmlformats.org/officeDocument/2006/relationships/tags" Target="../tags/tag26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58.xml"/><Relationship Id="rId2" Type="http://schemas.openxmlformats.org/officeDocument/2006/relationships/tags" Target="../tags/tag457.xml"/><Relationship Id="rId1" Type="http://schemas.openxmlformats.org/officeDocument/2006/relationships/tags" Target="../tags/tag456.xml"/><Relationship Id="rId5" Type="http://schemas.openxmlformats.org/officeDocument/2006/relationships/slide" Target="../slides/slide8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629.xml"/><Relationship Id="rId2" Type="http://schemas.openxmlformats.org/officeDocument/2006/relationships/tags" Target="../tags/tag628.xml"/><Relationship Id="rId1" Type="http://schemas.openxmlformats.org/officeDocument/2006/relationships/tags" Target="../tags/tag627.xml"/><Relationship Id="rId5" Type="http://schemas.openxmlformats.org/officeDocument/2006/relationships/slide" Target="../slides/slide19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 txBox="1">
            <a:spLocks noGrp="1"/>
          </p:cNvSpPr>
          <p:nvPr>
            <p:ph type="sldNum" sz="quarter"/>
            <p:custDataLst>
              <p:tags r:id="rId1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/>
              <a:t>8</a:t>
            </a:fld>
            <a:endParaRPr lang="en-US" altLang="zh-CN" sz="1200"/>
          </a:p>
        </p:txBody>
      </p:sp>
      <p:sp>
        <p:nvSpPr>
          <p:cNvPr id="38915" name="Rectangle 2"/>
          <p:cNvSpPr>
            <a:spLocks noGrp="1" noRot="1" noChangeAspect="1" noTextEdit="1"/>
          </p:cNvSpPr>
          <p:nvPr>
            <p:ph type="sldImg" idx="2"/>
            <p:custDataLst>
              <p:tags r:id="rId2"/>
            </p:custDataLst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8916" name="Rectangle 3"/>
          <p:cNvSpPr txBox="1"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 txBox="1">
            <a:spLocks noGrp="1"/>
          </p:cNvSpPr>
          <p:nvPr>
            <p:ph type="sldNum" sz="quarter"/>
            <p:custDataLst>
              <p:tags r:id="rId1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zh-CN" sz="1200"/>
              <a:t>19</a:t>
            </a:fld>
            <a:endParaRPr lang="en-US" altLang="zh-CN" sz="1200"/>
          </a:p>
        </p:txBody>
      </p:sp>
      <p:sp>
        <p:nvSpPr>
          <p:cNvPr id="39939" name="Rectangle 2"/>
          <p:cNvSpPr>
            <a:spLocks noGrp="1" noRot="1" noChangeAspect="1" noTextEdit="1"/>
          </p:cNvSpPr>
          <p:nvPr>
            <p:ph type="sldImg" idx="2"/>
            <p:custDataLst>
              <p:tags r:id="rId2"/>
            </p:custDataLst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9940" name="Rectangle 3"/>
          <p:cNvSpPr txBox="1"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5.xml"/><Relationship Id="rId4" Type="http://schemas.openxmlformats.org/officeDocument/2006/relationships/tags" Target="../tags/tag7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0.xml"/><Relationship Id="rId4" Type="http://schemas.openxmlformats.org/officeDocument/2006/relationships/tags" Target="../tags/tag7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5.xml"/><Relationship Id="rId4" Type="http://schemas.openxmlformats.org/officeDocument/2006/relationships/tags" Target="../tags/tag8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3.xml"/><Relationship Id="rId4" Type="http://schemas.openxmlformats.org/officeDocument/2006/relationships/tags" Target="../tags/tag12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8.xml"/><Relationship Id="rId4" Type="http://schemas.openxmlformats.org/officeDocument/2006/relationships/tags" Target="../tags/tag12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39.xml"/><Relationship Id="rId4" Type="http://schemas.openxmlformats.org/officeDocument/2006/relationships/tags" Target="../tags/tag13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4.xml"/><Relationship Id="rId4" Type="http://schemas.openxmlformats.org/officeDocument/2006/relationships/tags" Target="../tags/tag14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9.xml"/><Relationship Id="rId4" Type="http://schemas.openxmlformats.org/officeDocument/2006/relationships/tags" Target="../tags/tag148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3" Type="http://schemas.openxmlformats.org/officeDocument/2006/relationships/tags" Target="../tags/tag158.xml"/><Relationship Id="rId7" Type="http://schemas.openxmlformats.org/officeDocument/2006/relationships/tags" Target="../tags/tag162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6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tags" Target="../tags/tag180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87.xml"/><Relationship Id="rId4" Type="http://schemas.openxmlformats.org/officeDocument/2006/relationships/tags" Target="../tags/tag18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92.xml"/><Relationship Id="rId4" Type="http://schemas.openxmlformats.org/officeDocument/2006/relationships/tags" Target="../tags/tag19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03.xml"/><Relationship Id="rId4" Type="http://schemas.openxmlformats.org/officeDocument/2006/relationships/tags" Target="../tags/tag20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08.xml"/><Relationship Id="rId4" Type="http://schemas.openxmlformats.org/officeDocument/2006/relationships/tags" Target="../tags/tag20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13.xml"/><Relationship Id="rId4" Type="http://schemas.openxmlformats.org/officeDocument/2006/relationships/tags" Target="../tags/tag21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216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tags" Target="../tags/tag219.xml"/><Relationship Id="rId5" Type="http://schemas.openxmlformats.org/officeDocument/2006/relationships/tags" Target="../tags/tag218.xml"/><Relationship Id="rId4" Type="http://schemas.openxmlformats.org/officeDocument/2006/relationships/tags" Target="../tags/tag217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227.xml"/><Relationship Id="rId3" Type="http://schemas.openxmlformats.org/officeDocument/2006/relationships/tags" Target="../tags/tag222.xml"/><Relationship Id="rId7" Type="http://schemas.openxmlformats.org/officeDocument/2006/relationships/tags" Target="../tags/tag226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5" Type="http://schemas.openxmlformats.org/officeDocument/2006/relationships/tags" Target="../tags/tag224.xml"/><Relationship Id="rId4" Type="http://schemas.openxmlformats.org/officeDocument/2006/relationships/tags" Target="../tags/tag223.xml"/><Relationship Id="rId9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3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234.xml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4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37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tags" Target="../tags/tag238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248.xml"/><Relationship Id="rId3" Type="http://schemas.openxmlformats.org/officeDocument/2006/relationships/tags" Target="../tags/tag243.xml"/><Relationship Id="rId7" Type="http://schemas.openxmlformats.org/officeDocument/2006/relationships/tags" Target="../tags/tag247.xml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tags" Target="../tags/tag246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245.xml"/><Relationship Id="rId10" Type="http://schemas.openxmlformats.org/officeDocument/2006/relationships/tags" Target="../tags/tag250.xml"/><Relationship Id="rId4" Type="http://schemas.openxmlformats.org/officeDocument/2006/relationships/tags" Target="../tags/tag244.xml"/><Relationship Id="rId9" Type="http://schemas.openxmlformats.org/officeDocument/2006/relationships/tags" Target="../tags/tag249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55.xml"/><Relationship Id="rId4" Type="http://schemas.openxmlformats.org/officeDocument/2006/relationships/tags" Target="../tags/tag25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60.xml"/><Relationship Id="rId4" Type="http://schemas.openxmlformats.org/officeDocument/2006/relationships/tags" Target="../tags/tag259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1981200"/>
            <a:ext cx="10363200" cy="1876428"/>
          </a:xfrm>
        </p:spPr>
        <p:txBody>
          <a:bodyPr anchor="b"/>
          <a:lstStyle>
            <a:lvl1pPr algn="ctr">
              <a:defRPr sz="440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57628"/>
            <a:ext cx="8534400" cy="17532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3854150"/>
            <a:ext cx="10363200" cy="1860850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14400" y="2356428"/>
            <a:ext cx="10363200" cy="1501200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l">
              <a:buNone/>
              <a:defRPr sz="1800">
                <a:solidFill>
                  <a:schemeClr val="tx2"/>
                </a:solidFill>
              </a:defRPr>
            </a:lvl2pPr>
            <a:lvl3pPr marL="914400" indent="0" algn="l">
              <a:buNone/>
              <a:defRPr sz="1600">
                <a:solidFill>
                  <a:schemeClr val="tx2"/>
                </a:solidFill>
              </a:defRPr>
            </a:lvl3pPr>
            <a:lvl4pPr marL="1371600" indent="0" algn="l">
              <a:buNone/>
              <a:defRPr sz="1400">
                <a:solidFill>
                  <a:schemeClr val="tx2"/>
                </a:solidFill>
              </a:defRPr>
            </a:lvl4pPr>
            <a:lvl5pPr marL="1828800" indent="0" algn="l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12700" y="6483350"/>
            <a:ext cx="2844800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483350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9323917" y="6483350"/>
            <a:ext cx="2844800" cy="365125"/>
          </a:xfrm>
          <a:prstGeom prst="rect">
            <a:avLst/>
          </a:prstGeom>
        </p:spPr>
        <p:txBody>
          <a:bodyPr vert="horz" rtlCol="0" anchor="ctr"/>
          <a:lstStyle/>
          <a:p>
            <a:pPr algn="r">
              <a:buNone/>
            </a:pPr>
            <a:fld id="{9A0DB2DC-4C9A-4742-B13C-FB6460FD3503}" type="slidenum">
              <a:rPr lang="en-US" altLang="zh-CN">
                <a:solidFill>
                  <a:srgbClr val="FFFFFF"/>
                </a:solidFill>
              </a:r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3"/>
            </p:custDataLst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4"/>
            </p:custDataLst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35011" y="381000"/>
            <a:ext cx="3556000" cy="1833554"/>
          </a:xfrm>
        </p:spPr>
        <p:txBody>
          <a:bodyPr/>
          <a:lstStyle>
            <a:lvl1pPr algn="l">
              <a:defRPr sz="3200" b="1" kern="1200" cap="all" spc="50">
                <a:ln w="1587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470400" y="380999"/>
            <a:ext cx="7213600" cy="574516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35011" y="2214554"/>
            <a:ext cx="3556000" cy="391218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组合 6"/>
          <p:cNvGrpSpPr/>
          <p:nvPr>
            <p:custDataLst>
              <p:tags r:id="rId1"/>
            </p:custDataLst>
          </p:nvPr>
        </p:nvGrpSpPr>
        <p:grpSpPr>
          <a:xfrm>
            <a:off x="2108200" y="554038"/>
            <a:ext cx="9798051" cy="4741862"/>
            <a:chOff x="428596" y="553734"/>
            <a:chExt cx="7349244" cy="4741531"/>
          </a:xfrm>
        </p:grpSpPr>
        <p:sp>
          <p:nvSpPr>
            <p:cNvPr id="8" name="矩形 7"/>
            <p:cNvSpPr/>
            <p:nvPr>
              <p:custDataLst>
                <p:tags r:id="rId8"/>
              </p:custDataLst>
            </p:nvPr>
          </p:nvSpPr>
          <p:spPr>
            <a:xfrm rot="21480000">
              <a:off x="428596" y="580719"/>
              <a:ext cx="7339718" cy="4714546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9"/>
              </p:custDataLst>
            </p:nvPr>
          </p:nvSpPr>
          <p:spPr>
            <a:xfrm rot="21540000">
              <a:off x="438122" y="571195"/>
              <a:ext cx="7339718" cy="4714546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10"/>
              </p:custDataLst>
            </p:nvPr>
          </p:nvSpPr>
          <p:spPr>
            <a:xfrm>
              <a:off x="438122" y="553734"/>
              <a:ext cx="7339718" cy="4714546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202549" y="612776"/>
            <a:ext cx="9620317" cy="4602175"/>
          </a:xfrm>
          <a:solidFill>
            <a:schemeClr val="bg2">
              <a:tint val="75000"/>
            </a:schemeClr>
          </a:solidFill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Cambria" panose="02040503050406030204" pitchFamily="18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 useBgFill="1"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595295"/>
            <a:ext cx="1809720" cy="5691227"/>
          </a:xfrm>
          <a:noFill/>
        </p:spPr>
        <p:txBody>
          <a:bodyPr vert="eaVert"/>
          <a:lstStyle>
            <a:lvl1pPr algn="l">
              <a:defRPr lang="zh-CN" altLang="en-US" sz="320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285973" y="5481658"/>
            <a:ext cx="9620317" cy="804862"/>
          </a:xfrm>
        </p:spPr>
        <p:txBody>
          <a:bodyPr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>
          <a:xfrm>
            <a:off x="12700" y="6483350"/>
            <a:ext cx="2844800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页脚占位符 5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65600" y="6483350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灯片编号占位符 6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9323917" y="6483350"/>
            <a:ext cx="2844800" cy="365125"/>
          </a:xfrm>
          <a:prstGeom prst="rect">
            <a:avLst/>
          </a:prstGeom>
        </p:spPr>
        <p:txBody>
          <a:bodyPr vert="horz" rtlCol="0" anchor="ctr"/>
          <a:lstStyle/>
          <a:p>
            <a:pPr algn="r">
              <a:buNone/>
            </a:pPr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>
    <p:strips dir="r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9715525" y="274640"/>
            <a:ext cx="1866875" cy="5851525"/>
          </a:xfrm>
        </p:spPr>
        <p:txBody>
          <a:bodyPr vert="eaVert"/>
          <a:lstStyle>
            <a:lvl1pPr>
              <a:defRPr lang="zh-CN" altLang="en-US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40"/>
            <a:ext cx="9105925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21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5.xml"/><Relationship Id="rId18" Type="http://schemas.openxmlformats.org/officeDocument/2006/relationships/tags" Target="../tags/tag70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69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8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7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29.xml"/><Relationship Id="rId18" Type="http://schemas.openxmlformats.org/officeDocument/2006/relationships/tags" Target="../tags/tag13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133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132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131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1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193.xml"/><Relationship Id="rId18" Type="http://schemas.openxmlformats.org/officeDocument/2006/relationships/tags" Target="../tags/tag198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197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196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195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1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06 3.33333E-06 C 0.06892 3.33333E-06 0.125 0.02847 0.125 0.06389 C 0.125 0.09907 0.06892 0.12777 3.61111E-06 0.12777 C -0.0691 0.12777 -0.125 0.09907 -0.125 0.06389 C -0.125 0.02847 -0.0691 3.33333E-06 3.61111E-06 3.33333E-06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06 3.33333E-06 C 0.06892 3.33333E-06 0.125 0.02847 0.125 0.06389 C 0.125 0.09907 0.06892 0.12777 3.61111E-06 0.12777 C -0.0691 0.12777 -0.125 0.09907 -0.125 0.06389 C -0.125 0.02847 -0.0691 3.33333E-06 3.61111E-06 3.33333E-06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/>
            </a:scene3d>
            <a:sp3d contourW="8890">
              <a:contourClr>
                <a:schemeClr val="accent3">
                  <a:shade val="55000"/>
                </a:schemeClr>
              </a:contourClr>
            </a:sp3d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4099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12700" y="6483350"/>
            <a:ext cx="28448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65600" y="6483350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9323917" y="6483350"/>
            <a:ext cx="28448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4100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strips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 cap="all" spc="50">
          <a:ln w="1587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31750" dir="3600000" algn="tl" rotWithShape="0">
              <a:srgbClr val="000000">
                <a:alpha val="6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mbria" panose="02040503050406030204" pitchFamily="18" charset="0"/>
          <a:ea typeface="华文行楷" panose="0201080004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mbria" panose="02040503050406030204" pitchFamily="18" charset="0"/>
          <a:ea typeface="华文行楷" panose="0201080004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mbria" panose="02040503050406030204" pitchFamily="18" charset="0"/>
          <a:ea typeface="华文行楷" panose="0201080004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mbria" panose="02040503050406030204" pitchFamily="18" charset="0"/>
          <a:ea typeface="华文行楷" panose="02010800040101010101" pitchFamily="2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Cambria" panose="02040503050406030204" pitchFamily="18" charset="0"/>
        <a:buChar char="+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Tx/>
        <a:buFont typeface="Cambria" panose="02040503050406030204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 2" panose="05020102010507070707" pitchFamily="18" charset="2"/>
        <a:buChar char="Ï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Calibri"/>
        <a:buChar char="÷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Tx/>
        <a:buFont typeface="Cambria" panose="02040503050406030204" pitchFamily="18" charset="0"/>
        <a:buChar char="=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274.xml"/><Relationship Id="rId13" Type="http://schemas.openxmlformats.org/officeDocument/2006/relationships/image" Target="../media/image4.png"/><Relationship Id="rId3" Type="http://schemas.openxmlformats.org/officeDocument/2006/relationships/tags" Target="../tags/tag269.xml"/><Relationship Id="rId7" Type="http://schemas.openxmlformats.org/officeDocument/2006/relationships/tags" Target="../tags/tag273.xml"/><Relationship Id="rId12" Type="http://schemas.openxmlformats.org/officeDocument/2006/relationships/image" Target="../media/image3.png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271.xml"/><Relationship Id="rId10" Type="http://schemas.openxmlformats.org/officeDocument/2006/relationships/tags" Target="../tags/tag276.xml"/><Relationship Id="rId4" Type="http://schemas.openxmlformats.org/officeDocument/2006/relationships/tags" Target="../tags/tag270.xml"/><Relationship Id="rId9" Type="http://schemas.openxmlformats.org/officeDocument/2006/relationships/tags" Target="../tags/tag27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475.xml"/><Relationship Id="rId3" Type="http://schemas.openxmlformats.org/officeDocument/2006/relationships/tags" Target="../tags/tag470.xml"/><Relationship Id="rId7" Type="http://schemas.openxmlformats.org/officeDocument/2006/relationships/tags" Target="../tags/tag474.xml"/><Relationship Id="rId12" Type="http://schemas.openxmlformats.org/officeDocument/2006/relationships/image" Target="../media/image10.jpeg"/><Relationship Id="rId2" Type="http://schemas.openxmlformats.org/officeDocument/2006/relationships/tags" Target="../tags/tag469.xml"/><Relationship Id="rId1" Type="http://schemas.openxmlformats.org/officeDocument/2006/relationships/tags" Target="../tags/tag468.xml"/><Relationship Id="rId6" Type="http://schemas.openxmlformats.org/officeDocument/2006/relationships/tags" Target="../tags/tag473.xml"/><Relationship Id="rId11" Type="http://schemas.openxmlformats.org/officeDocument/2006/relationships/slideLayout" Target="../slideLayouts/slideLayout13.xml"/><Relationship Id="rId5" Type="http://schemas.openxmlformats.org/officeDocument/2006/relationships/tags" Target="../tags/tag472.xml"/><Relationship Id="rId10" Type="http://schemas.openxmlformats.org/officeDocument/2006/relationships/tags" Target="../tags/tag477.xml"/><Relationship Id="rId4" Type="http://schemas.openxmlformats.org/officeDocument/2006/relationships/tags" Target="../tags/tag471.xml"/><Relationship Id="rId9" Type="http://schemas.openxmlformats.org/officeDocument/2006/relationships/tags" Target="../tags/tag476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490.xml"/><Relationship Id="rId18" Type="http://schemas.openxmlformats.org/officeDocument/2006/relationships/tags" Target="../tags/tag495.xml"/><Relationship Id="rId26" Type="http://schemas.openxmlformats.org/officeDocument/2006/relationships/tags" Target="../tags/tag503.xml"/><Relationship Id="rId39" Type="http://schemas.openxmlformats.org/officeDocument/2006/relationships/tags" Target="../tags/tag516.xml"/><Relationship Id="rId21" Type="http://schemas.openxmlformats.org/officeDocument/2006/relationships/tags" Target="../tags/tag498.xml"/><Relationship Id="rId34" Type="http://schemas.openxmlformats.org/officeDocument/2006/relationships/tags" Target="../tags/tag511.xml"/><Relationship Id="rId42" Type="http://schemas.openxmlformats.org/officeDocument/2006/relationships/tags" Target="../tags/tag519.xml"/><Relationship Id="rId47" Type="http://schemas.openxmlformats.org/officeDocument/2006/relationships/tags" Target="../tags/tag524.xml"/><Relationship Id="rId50" Type="http://schemas.openxmlformats.org/officeDocument/2006/relationships/tags" Target="../tags/tag527.xml"/><Relationship Id="rId55" Type="http://schemas.openxmlformats.org/officeDocument/2006/relationships/tags" Target="../tags/tag532.xml"/><Relationship Id="rId7" Type="http://schemas.openxmlformats.org/officeDocument/2006/relationships/tags" Target="../tags/tag484.xml"/><Relationship Id="rId2" Type="http://schemas.openxmlformats.org/officeDocument/2006/relationships/tags" Target="../tags/tag479.xml"/><Relationship Id="rId16" Type="http://schemas.openxmlformats.org/officeDocument/2006/relationships/tags" Target="../tags/tag493.xml"/><Relationship Id="rId29" Type="http://schemas.openxmlformats.org/officeDocument/2006/relationships/tags" Target="../tags/tag506.xml"/><Relationship Id="rId11" Type="http://schemas.openxmlformats.org/officeDocument/2006/relationships/tags" Target="../tags/tag488.xml"/><Relationship Id="rId24" Type="http://schemas.openxmlformats.org/officeDocument/2006/relationships/tags" Target="../tags/tag501.xml"/><Relationship Id="rId32" Type="http://schemas.openxmlformats.org/officeDocument/2006/relationships/tags" Target="../tags/tag509.xml"/><Relationship Id="rId37" Type="http://schemas.openxmlformats.org/officeDocument/2006/relationships/tags" Target="../tags/tag514.xml"/><Relationship Id="rId40" Type="http://schemas.openxmlformats.org/officeDocument/2006/relationships/tags" Target="../tags/tag517.xml"/><Relationship Id="rId45" Type="http://schemas.openxmlformats.org/officeDocument/2006/relationships/tags" Target="../tags/tag522.xml"/><Relationship Id="rId53" Type="http://schemas.openxmlformats.org/officeDocument/2006/relationships/tags" Target="../tags/tag530.xml"/><Relationship Id="rId58" Type="http://schemas.openxmlformats.org/officeDocument/2006/relationships/image" Target="../media/image10.jpeg"/><Relationship Id="rId5" Type="http://schemas.openxmlformats.org/officeDocument/2006/relationships/tags" Target="../tags/tag482.xml"/><Relationship Id="rId61" Type="http://schemas.openxmlformats.org/officeDocument/2006/relationships/image" Target="../media/image13.png"/><Relationship Id="rId19" Type="http://schemas.openxmlformats.org/officeDocument/2006/relationships/tags" Target="../tags/tag496.xml"/><Relationship Id="rId14" Type="http://schemas.openxmlformats.org/officeDocument/2006/relationships/tags" Target="../tags/tag491.xml"/><Relationship Id="rId22" Type="http://schemas.openxmlformats.org/officeDocument/2006/relationships/tags" Target="../tags/tag499.xml"/><Relationship Id="rId27" Type="http://schemas.openxmlformats.org/officeDocument/2006/relationships/tags" Target="../tags/tag504.xml"/><Relationship Id="rId30" Type="http://schemas.openxmlformats.org/officeDocument/2006/relationships/tags" Target="../tags/tag507.xml"/><Relationship Id="rId35" Type="http://schemas.openxmlformats.org/officeDocument/2006/relationships/tags" Target="../tags/tag512.xml"/><Relationship Id="rId43" Type="http://schemas.openxmlformats.org/officeDocument/2006/relationships/tags" Target="../tags/tag520.xml"/><Relationship Id="rId48" Type="http://schemas.openxmlformats.org/officeDocument/2006/relationships/tags" Target="../tags/tag525.xml"/><Relationship Id="rId56" Type="http://schemas.openxmlformats.org/officeDocument/2006/relationships/tags" Target="../tags/tag533.xml"/><Relationship Id="rId8" Type="http://schemas.openxmlformats.org/officeDocument/2006/relationships/tags" Target="../tags/tag485.xml"/><Relationship Id="rId51" Type="http://schemas.openxmlformats.org/officeDocument/2006/relationships/tags" Target="../tags/tag528.xml"/><Relationship Id="rId3" Type="http://schemas.openxmlformats.org/officeDocument/2006/relationships/tags" Target="../tags/tag480.xml"/><Relationship Id="rId12" Type="http://schemas.openxmlformats.org/officeDocument/2006/relationships/tags" Target="../tags/tag489.xml"/><Relationship Id="rId17" Type="http://schemas.openxmlformats.org/officeDocument/2006/relationships/tags" Target="../tags/tag494.xml"/><Relationship Id="rId25" Type="http://schemas.openxmlformats.org/officeDocument/2006/relationships/tags" Target="../tags/tag502.xml"/><Relationship Id="rId33" Type="http://schemas.openxmlformats.org/officeDocument/2006/relationships/tags" Target="../tags/tag510.xml"/><Relationship Id="rId38" Type="http://schemas.openxmlformats.org/officeDocument/2006/relationships/tags" Target="../tags/tag515.xml"/><Relationship Id="rId46" Type="http://schemas.openxmlformats.org/officeDocument/2006/relationships/tags" Target="../tags/tag523.xml"/><Relationship Id="rId59" Type="http://schemas.openxmlformats.org/officeDocument/2006/relationships/image" Target="../media/image11.gif"/><Relationship Id="rId20" Type="http://schemas.openxmlformats.org/officeDocument/2006/relationships/tags" Target="../tags/tag497.xml"/><Relationship Id="rId41" Type="http://schemas.openxmlformats.org/officeDocument/2006/relationships/tags" Target="../tags/tag518.xml"/><Relationship Id="rId54" Type="http://schemas.openxmlformats.org/officeDocument/2006/relationships/tags" Target="../tags/tag531.xml"/><Relationship Id="rId1" Type="http://schemas.openxmlformats.org/officeDocument/2006/relationships/tags" Target="../tags/tag478.xml"/><Relationship Id="rId6" Type="http://schemas.openxmlformats.org/officeDocument/2006/relationships/tags" Target="../tags/tag483.xml"/><Relationship Id="rId15" Type="http://schemas.openxmlformats.org/officeDocument/2006/relationships/tags" Target="../tags/tag492.xml"/><Relationship Id="rId23" Type="http://schemas.openxmlformats.org/officeDocument/2006/relationships/tags" Target="../tags/tag500.xml"/><Relationship Id="rId28" Type="http://schemas.openxmlformats.org/officeDocument/2006/relationships/tags" Target="../tags/tag505.xml"/><Relationship Id="rId36" Type="http://schemas.openxmlformats.org/officeDocument/2006/relationships/tags" Target="../tags/tag513.xml"/><Relationship Id="rId49" Type="http://schemas.openxmlformats.org/officeDocument/2006/relationships/tags" Target="../tags/tag526.xml"/><Relationship Id="rId57" Type="http://schemas.openxmlformats.org/officeDocument/2006/relationships/slideLayout" Target="../slideLayouts/slideLayout13.xml"/><Relationship Id="rId10" Type="http://schemas.openxmlformats.org/officeDocument/2006/relationships/tags" Target="../tags/tag487.xml"/><Relationship Id="rId31" Type="http://schemas.openxmlformats.org/officeDocument/2006/relationships/tags" Target="../tags/tag508.xml"/><Relationship Id="rId44" Type="http://schemas.openxmlformats.org/officeDocument/2006/relationships/tags" Target="../tags/tag521.xml"/><Relationship Id="rId52" Type="http://schemas.openxmlformats.org/officeDocument/2006/relationships/tags" Target="../tags/tag529.xml"/><Relationship Id="rId60" Type="http://schemas.openxmlformats.org/officeDocument/2006/relationships/image" Target="../media/image12.gif"/><Relationship Id="rId4" Type="http://schemas.openxmlformats.org/officeDocument/2006/relationships/tags" Target="../tags/tag481.xml"/><Relationship Id="rId9" Type="http://schemas.openxmlformats.org/officeDocument/2006/relationships/tags" Target="../tags/tag48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541.xml"/><Relationship Id="rId13" Type="http://schemas.openxmlformats.org/officeDocument/2006/relationships/tags" Target="../tags/tag546.xml"/><Relationship Id="rId18" Type="http://schemas.openxmlformats.org/officeDocument/2006/relationships/audio" Target="../media/audio2.wav"/><Relationship Id="rId3" Type="http://schemas.openxmlformats.org/officeDocument/2006/relationships/tags" Target="../tags/tag536.xml"/><Relationship Id="rId7" Type="http://schemas.openxmlformats.org/officeDocument/2006/relationships/tags" Target="../tags/tag540.xml"/><Relationship Id="rId12" Type="http://schemas.openxmlformats.org/officeDocument/2006/relationships/tags" Target="../tags/tag545.xml"/><Relationship Id="rId17" Type="http://schemas.openxmlformats.org/officeDocument/2006/relationships/slideLayout" Target="../slideLayouts/slideLayout13.xml"/><Relationship Id="rId2" Type="http://schemas.openxmlformats.org/officeDocument/2006/relationships/tags" Target="../tags/tag535.xml"/><Relationship Id="rId16" Type="http://schemas.openxmlformats.org/officeDocument/2006/relationships/tags" Target="../tags/tag549.xml"/><Relationship Id="rId1" Type="http://schemas.openxmlformats.org/officeDocument/2006/relationships/tags" Target="../tags/tag534.xml"/><Relationship Id="rId6" Type="http://schemas.openxmlformats.org/officeDocument/2006/relationships/tags" Target="../tags/tag539.xml"/><Relationship Id="rId11" Type="http://schemas.openxmlformats.org/officeDocument/2006/relationships/tags" Target="../tags/tag544.xml"/><Relationship Id="rId5" Type="http://schemas.openxmlformats.org/officeDocument/2006/relationships/tags" Target="../tags/tag538.xml"/><Relationship Id="rId15" Type="http://schemas.openxmlformats.org/officeDocument/2006/relationships/tags" Target="../tags/tag548.xml"/><Relationship Id="rId10" Type="http://schemas.openxmlformats.org/officeDocument/2006/relationships/tags" Target="../tags/tag543.xml"/><Relationship Id="rId4" Type="http://schemas.openxmlformats.org/officeDocument/2006/relationships/tags" Target="../tags/tag537.xml"/><Relationship Id="rId9" Type="http://schemas.openxmlformats.org/officeDocument/2006/relationships/tags" Target="../tags/tag542.xml"/><Relationship Id="rId14" Type="http://schemas.openxmlformats.org/officeDocument/2006/relationships/tags" Target="../tags/tag54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57.xml"/><Relationship Id="rId3" Type="http://schemas.openxmlformats.org/officeDocument/2006/relationships/tags" Target="../tags/tag552.xml"/><Relationship Id="rId7" Type="http://schemas.openxmlformats.org/officeDocument/2006/relationships/tags" Target="../tags/tag556.xml"/><Relationship Id="rId12" Type="http://schemas.openxmlformats.org/officeDocument/2006/relationships/image" Target="../media/image14.jpeg"/><Relationship Id="rId2" Type="http://schemas.openxmlformats.org/officeDocument/2006/relationships/tags" Target="../tags/tag551.xml"/><Relationship Id="rId1" Type="http://schemas.openxmlformats.org/officeDocument/2006/relationships/tags" Target="../tags/tag550.xml"/><Relationship Id="rId6" Type="http://schemas.openxmlformats.org/officeDocument/2006/relationships/tags" Target="../tags/tag555.xml"/><Relationship Id="rId11" Type="http://schemas.openxmlformats.org/officeDocument/2006/relationships/audio" Target="../media/audio1.wav"/><Relationship Id="rId5" Type="http://schemas.openxmlformats.org/officeDocument/2006/relationships/tags" Target="../tags/tag554.xml"/><Relationship Id="rId10" Type="http://schemas.openxmlformats.org/officeDocument/2006/relationships/slideLayout" Target="../slideLayouts/slideLayout24.xml"/><Relationship Id="rId4" Type="http://schemas.openxmlformats.org/officeDocument/2006/relationships/tags" Target="../tags/tag553.xml"/><Relationship Id="rId9" Type="http://schemas.openxmlformats.org/officeDocument/2006/relationships/tags" Target="../tags/tag55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561.xml"/><Relationship Id="rId7" Type="http://schemas.openxmlformats.org/officeDocument/2006/relationships/tags" Target="../tags/tag565.xml"/><Relationship Id="rId2" Type="http://schemas.openxmlformats.org/officeDocument/2006/relationships/tags" Target="../tags/tag560.xml"/><Relationship Id="rId1" Type="http://schemas.openxmlformats.org/officeDocument/2006/relationships/tags" Target="../tags/tag559.xml"/><Relationship Id="rId6" Type="http://schemas.openxmlformats.org/officeDocument/2006/relationships/tags" Target="../tags/tag564.xml"/><Relationship Id="rId5" Type="http://schemas.openxmlformats.org/officeDocument/2006/relationships/tags" Target="../tags/tag563.xml"/><Relationship Id="rId4" Type="http://schemas.openxmlformats.org/officeDocument/2006/relationships/tags" Target="../tags/tag562.xml"/><Relationship Id="rId9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573.xml"/><Relationship Id="rId13" Type="http://schemas.openxmlformats.org/officeDocument/2006/relationships/tags" Target="../tags/tag578.xml"/><Relationship Id="rId18" Type="http://schemas.openxmlformats.org/officeDocument/2006/relationships/slideLayout" Target="../slideLayouts/slideLayout24.xml"/><Relationship Id="rId3" Type="http://schemas.openxmlformats.org/officeDocument/2006/relationships/tags" Target="../tags/tag568.xml"/><Relationship Id="rId7" Type="http://schemas.openxmlformats.org/officeDocument/2006/relationships/tags" Target="../tags/tag572.xml"/><Relationship Id="rId12" Type="http://schemas.openxmlformats.org/officeDocument/2006/relationships/tags" Target="../tags/tag577.xml"/><Relationship Id="rId17" Type="http://schemas.openxmlformats.org/officeDocument/2006/relationships/tags" Target="../tags/tag580.xml"/><Relationship Id="rId2" Type="http://schemas.openxmlformats.org/officeDocument/2006/relationships/tags" Target="../tags/tag567.xml"/><Relationship Id="rId16" Type="http://schemas.openxmlformats.org/officeDocument/2006/relationships/video" Target="../media/media3.mp4"/><Relationship Id="rId20" Type="http://schemas.openxmlformats.org/officeDocument/2006/relationships/image" Target="../media/image17.png"/><Relationship Id="rId1" Type="http://schemas.openxmlformats.org/officeDocument/2006/relationships/tags" Target="../tags/tag566.xml"/><Relationship Id="rId6" Type="http://schemas.openxmlformats.org/officeDocument/2006/relationships/tags" Target="../tags/tag571.xml"/><Relationship Id="rId11" Type="http://schemas.openxmlformats.org/officeDocument/2006/relationships/tags" Target="../tags/tag576.xml"/><Relationship Id="rId5" Type="http://schemas.openxmlformats.org/officeDocument/2006/relationships/tags" Target="../tags/tag570.xml"/><Relationship Id="rId15" Type="http://schemas.microsoft.com/office/2007/relationships/media" Target="../media/media3.mp4"/><Relationship Id="rId10" Type="http://schemas.openxmlformats.org/officeDocument/2006/relationships/tags" Target="../tags/tag575.xml"/><Relationship Id="rId19" Type="http://schemas.openxmlformats.org/officeDocument/2006/relationships/image" Target="../media/image16.png"/><Relationship Id="rId4" Type="http://schemas.openxmlformats.org/officeDocument/2006/relationships/tags" Target="../tags/tag569.xml"/><Relationship Id="rId9" Type="http://schemas.openxmlformats.org/officeDocument/2006/relationships/tags" Target="../tags/tag574.xml"/><Relationship Id="rId14" Type="http://schemas.openxmlformats.org/officeDocument/2006/relationships/tags" Target="../tags/tag57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588.xml"/><Relationship Id="rId13" Type="http://schemas.openxmlformats.org/officeDocument/2006/relationships/image" Target="../media/image18.jpeg"/><Relationship Id="rId18" Type="http://schemas.openxmlformats.org/officeDocument/2006/relationships/image" Target="../media/image22.jpeg"/><Relationship Id="rId3" Type="http://schemas.openxmlformats.org/officeDocument/2006/relationships/tags" Target="../tags/tag583.xml"/><Relationship Id="rId7" Type="http://schemas.openxmlformats.org/officeDocument/2006/relationships/tags" Target="../tags/tag587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21.jpeg"/><Relationship Id="rId2" Type="http://schemas.openxmlformats.org/officeDocument/2006/relationships/tags" Target="../tags/tag582.xml"/><Relationship Id="rId16" Type="http://schemas.openxmlformats.org/officeDocument/2006/relationships/hyperlink" Target="03.flv" TargetMode="External"/><Relationship Id="rId1" Type="http://schemas.openxmlformats.org/officeDocument/2006/relationships/tags" Target="../tags/tag581.xml"/><Relationship Id="rId6" Type="http://schemas.openxmlformats.org/officeDocument/2006/relationships/tags" Target="../tags/tag586.xml"/><Relationship Id="rId11" Type="http://schemas.openxmlformats.org/officeDocument/2006/relationships/tags" Target="../tags/tag591.xml"/><Relationship Id="rId5" Type="http://schemas.openxmlformats.org/officeDocument/2006/relationships/tags" Target="../tags/tag585.xml"/><Relationship Id="rId15" Type="http://schemas.openxmlformats.org/officeDocument/2006/relationships/image" Target="../media/image20.png"/><Relationship Id="rId10" Type="http://schemas.openxmlformats.org/officeDocument/2006/relationships/tags" Target="../tags/tag590.xml"/><Relationship Id="rId4" Type="http://schemas.openxmlformats.org/officeDocument/2006/relationships/tags" Target="../tags/tag584.xml"/><Relationship Id="rId9" Type="http://schemas.openxmlformats.org/officeDocument/2006/relationships/tags" Target="../tags/tag589.xml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599.xml"/><Relationship Id="rId3" Type="http://schemas.openxmlformats.org/officeDocument/2006/relationships/tags" Target="../tags/tag594.xml"/><Relationship Id="rId7" Type="http://schemas.openxmlformats.org/officeDocument/2006/relationships/tags" Target="../tags/tag598.xml"/><Relationship Id="rId12" Type="http://schemas.openxmlformats.org/officeDocument/2006/relationships/image" Target="../media/image23.jpeg"/><Relationship Id="rId2" Type="http://schemas.openxmlformats.org/officeDocument/2006/relationships/tags" Target="../tags/tag593.xml"/><Relationship Id="rId1" Type="http://schemas.openxmlformats.org/officeDocument/2006/relationships/tags" Target="../tags/tag592.xml"/><Relationship Id="rId6" Type="http://schemas.openxmlformats.org/officeDocument/2006/relationships/tags" Target="../tags/tag597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596.xml"/><Relationship Id="rId10" Type="http://schemas.openxmlformats.org/officeDocument/2006/relationships/tags" Target="../tags/tag601.xml"/><Relationship Id="rId4" Type="http://schemas.openxmlformats.org/officeDocument/2006/relationships/tags" Target="../tags/tag595.xml"/><Relationship Id="rId9" Type="http://schemas.openxmlformats.org/officeDocument/2006/relationships/tags" Target="../tags/tag60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609.xml"/><Relationship Id="rId3" Type="http://schemas.openxmlformats.org/officeDocument/2006/relationships/tags" Target="../tags/tag604.xml"/><Relationship Id="rId7" Type="http://schemas.openxmlformats.org/officeDocument/2006/relationships/tags" Target="../tags/tag608.xml"/><Relationship Id="rId12" Type="http://schemas.openxmlformats.org/officeDocument/2006/relationships/slideLayout" Target="../slideLayouts/slideLayout35.xml"/><Relationship Id="rId2" Type="http://schemas.openxmlformats.org/officeDocument/2006/relationships/tags" Target="../tags/tag603.xml"/><Relationship Id="rId1" Type="http://schemas.openxmlformats.org/officeDocument/2006/relationships/tags" Target="../tags/tag602.xml"/><Relationship Id="rId6" Type="http://schemas.openxmlformats.org/officeDocument/2006/relationships/tags" Target="../tags/tag607.xml"/><Relationship Id="rId11" Type="http://schemas.openxmlformats.org/officeDocument/2006/relationships/tags" Target="../tags/tag612.xml"/><Relationship Id="rId5" Type="http://schemas.openxmlformats.org/officeDocument/2006/relationships/tags" Target="../tags/tag606.xml"/><Relationship Id="rId10" Type="http://schemas.openxmlformats.org/officeDocument/2006/relationships/tags" Target="../tags/tag611.xml"/><Relationship Id="rId4" Type="http://schemas.openxmlformats.org/officeDocument/2006/relationships/tags" Target="../tags/tag605.xml"/><Relationship Id="rId9" Type="http://schemas.openxmlformats.org/officeDocument/2006/relationships/tags" Target="../tags/tag6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620.xml"/><Relationship Id="rId13" Type="http://schemas.openxmlformats.org/officeDocument/2006/relationships/tags" Target="../tags/tag625.xml"/><Relationship Id="rId18" Type="http://schemas.openxmlformats.org/officeDocument/2006/relationships/hyperlink" Target="&#23494;&#24230;&#35745;.flv" TargetMode="External"/><Relationship Id="rId3" Type="http://schemas.openxmlformats.org/officeDocument/2006/relationships/tags" Target="../tags/tag615.xml"/><Relationship Id="rId21" Type="http://schemas.openxmlformats.org/officeDocument/2006/relationships/oleObject" Target="../embeddings/oleObject2.bin"/><Relationship Id="rId7" Type="http://schemas.openxmlformats.org/officeDocument/2006/relationships/tags" Target="../tags/tag619.xml"/><Relationship Id="rId12" Type="http://schemas.openxmlformats.org/officeDocument/2006/relationships/tags" Target="../tags/tag624.xml"/><Relationship Id="rId17" Type="http://schemas.openxmlformats.org/officeDocument/2006/relationships/image" Target="../media/image24.jpeg"/><Relationship Id="rId2" Type="http://schemas.openxmlformats.org/officeDocument/2006/relationships/tags" Target="../tags/tag614.xml"/><Relationship Id="rId16" Type="http://schemas.openxmlformats.org/officeDocument/2006/relationships/notesSlide" Target="../notesSlides/notesSlide2.xml"/><Relationship Id="rId20" Type="http://schemas.openxmlformats.org/officeDocument/2006/relationships/image" Target="../media/image25.wmf"/><Relationship Id="rId1" Type="http://schemas.openxmlformats.org/officeDocument/2006/relationships/tags" Target="../tags/tag613.xml"/><Relationship Id="rId6" Type="http://schemas.openxmlformats.org/officeDocument/2006/relationships/tags" Target="../tags/tag618.xml"/><Relationship Id="rId11" Type="http://schemas.openxmlformats.org/officeDocument/2006/relationships/tags" Target="../tags/tag623.xml"/><Relationship Id="rId5" Type="http://schemas.openxmlformats.org/officeDocument/2006/relationships/tags" Target="../tags/tag617.xml"/><Relationship Id="rId15" Type="http://schemas.openxmlformats.org/officeDocument/2006/relationships/slideLayout" Target="../slideLayouts/slideLayout35.xml"/><Relationship Id="rId10" Type="http://schemas.openxmlformats.org/officeDocument/2006/relationships/tags" Target="../tags/tag622.xml"/><Relationship Id="rId19" Type="http://schemas.openxmlformats.org/officeDocument/2006/relationships/oleObject" Target="../embeddings/oleObject1.bin"/><Relationship Id="rId4" Type="http://schemas.openxmlformats.org/officeDocument/2006/relationships/tags" Target="../tags/tag616.xml"/><Relationship Id="rId9" Type="http://schemas.openxmlformats.org/officeDocument/2006/relationships/tags" Target="../tags/tag621.xml"/><Relationship Id="rId14" Type="http://schemas.openxmlformats.org/officeDocument/2006/relationships/tags" Target="../tags/tag626.xml"/><Relationship Id="rId22" Type="http://schemas.openxmlformats.org/officeDocument/2006/relationships/image" Target="../media/image26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84.xml"/><Relationship Id="rId13" Type="http://schemas.openxmlformats.org/officeDocument/2006/relationships/image" Target="../media/image5.gif"/><Relationship Id="rId3" Type="http://schemas.openxmlformats.org/officeDocument/2006/relationships/tags" Target="../tags/tag279.xml"/><Relationship Id="rId7" Type="http://schemas.openxmlformats.org/officeDocument/2006/relationships/tags" Target="../tags/tag28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78.xml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11" Type="http://schemas.openxmlformats.org/officeDocument/2006/relationships/tags" Target="../tags/tag287.xml"/><Relationship Id="rId5" Type="http://schemas.openxmlformats.org/officeDocument/2006/relationships/tags" Target="../tags/tag281.xml"/><Relationship Id="rId10" Type="http://schemas.openxmlformats.org/officeDocument/2006/relationships/tags" Target="../tags/tag286.xml"/><Relationship Id="rId4" Type="http://schemas.openxmlformats.org/officeDocument/2006/relationships/tags" Target="../tags/tag280.xml"/><Relationship Id="rId9" Type="http://schemas.openxmlformats.org/officeDocument/2006/relationships/tags" Target="../tags/tag285.xml"/><Relationship Id="rId1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637.xml"/><Relationship Id="rId3" Type="http://schemas.openxmlformats.org/officeDocument/2006/relationships/tags" Target="../tags/tag632.xml"/><Relationship Id="rId7" Type="http://schemas.openxmlformats.org/officeDocument/2006/relationships/tags" Target="../tags/tag636.xml"/><Relationship Id="rId2" Type="http://schemas.openxmlformats.org/officeDocument/2006/relationships/tags" Target="../tags/tag631.xml"/><Relationship Id="rId1" Type="http://schemas.openxmlformats.org/officeDocument/2006/relationships/tags" Target="../tags/tag630.xml"/><Relationship Id="rId6" Type="http://schemas.openxmlformats.org/officeDocument/2006/relationships/tags" Target="../tags/tag635.xml"/><Relationship Id="rId5" Type="http://schemas.openxmlformats.org/officeDocument/2006/relationships/tags" Target="../tags/tag634.xml"/><Relationship Id="rId10" Type="http://schemas.openxmlformats.org/officeDocument/2006/relationships/image" Target="../media/image27.jpeg"/><Relationship Id="rId4" Type="http://schemas.openxmlformats.org/officeDocument/2006/relationships/tags" Target="../tags/tag633.xml"/><Relationship Id="rId9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645.xml"/><Relationship Id="rId3" Type="http://schemas.openxmlformats.org/officeDocument/2006/relationships/tags" Target="../tags/tag640.xml"/><Relationship Id="rId7" Type="http://schemas.openxmlformats.org/officeDocument/2006/relationships/tags" Target="../tags/tag644.xml"/><Relationship Id="rId2" Type="http://schemas.openxmlformats.org/officeDocument/2006/relationships/tags" Target="../tags/tag639.xml"/><Relationship Id="rId1" Type="http://schemas.openxmlformats.org/officeDocument/2006/relationships/tags" Target="../tags/tag638.xml"/><Relationship Id="rId6" Type="http://schemas.openxmlformats.org/officeDocument/2006/relationships/tags" Target="../tags/tag643.xml"/><Relationship Id="rId11" Type="http://schemas.openxmlformats.org/officeDocument/2006/relationships/image" Target="../media/image29.png"/><Relationship Id="rId5" Type="http://schemas.openxmlformats.org/officeDocument/2006/relationships/tags" Target="../tags/tag642.xml"/><Relationship Id="rId10" Type="http://schemas.openxmlformats.org/officeDocument/2006/relationships/image" Target="../media/image28.jpeg"/><Relationship Id="rId4" Type="http://schemas.openxmlformats.org/officeDocument/2006/relationships/tags" Target="../tags/tag641.xml"/><Relationship Id="rId9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648.xml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647.xml"/><Relationship Id="rId1" Type="http://schemas.openxmlformats.org/officeDocument/2006/relationships/tags" Target="../tags/tag646.xml"/><Relationship Id="rId6" Type="http://schemas.openxmlformats.org/officeDocument/2006/relationships/tags" Target="../tags/tag651.xml"/><Relationship Id="rId5" Type="http://schemas.openxmlformats.org/officeDocument/2006/relationships/tags" Target="../tags/tag650.xml"/><Relationship Id="rId4" Type="http://schemas.openxmlformats.org/officeDocument/2006/relationships/tags" Target="../tags/tag64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654.xml"/><Relationship Id="rId7" Type="http://schemas.openxmlformats.org/officeDocument/2006/relationships/tags" Target="../tags/tag658.xml"/><Relationship Id="rId2" Type="http://schemas.openxmlformats.org/officeDocument/2006/relationships/tags" Target="../tags/tag653.xml"/><Relationship Id="rId1" Type="http://schemas.openxmlformats.org/officeDocument/2006/relationships/tags" Target="../tags/tag652.xml"/><Relationship Id="rId6" Type="http://schemas.openxmlformats.org/officeDocument/2006/relationships/tags" Target="../tags/tag657.xml"/><Relationship Id="rId5" Type="http://schemas.openxmlformats.org/officeDocument/2006/relationships/tags" Target="../tags/tag656.xml"/><Relationship Id="rId4" Type="http://schemas.openxmlformats.org/officeDocument/2006/relationships/tags" Target="../tags/tag65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95.xml"/><Relationship Id="rId13" Type="http://schemas.microsoft.com/office/2007/relationships/media" Target="../media/media2.mp4"/><Relationship Id="rId18" Type="http://schemas.openxmlformats.org/officeDocument/2006/relationships/tags" Target="../tags/tag301.xml"/><Relationship Id="rId26" Type="http://schemas.openxmlformats.org/officeDocument/2006/relationships/image" Target="../media/image7.png"/><Relationship Id="rId3" Type="http://schemas.openxmlformats.org/officeDocument/2006/relationships/tags" Target="../tags/tag290.xml"/><Relationship Id="rId21" Type="http://schemas.openxmlformats.org/officeDocument/2006/relationships/tags" Target="../tags/tag304.xml"/><Relationship Id="rId7" Type="http://schemas.openxmlformats.org/officeDocument/2006/relationships/tags" Target="../tags/tag294.xml"/><Relationship Id="rId12" Type="http://schemas.openxmlformats.org/officeDocument/2006/relationships/tags" Target="../tags/tag297.xml"/><Relationship Id="rId17" Type="http://schemas.openxmlformats.org/officeDocument/2006/relationships/tags" Target="../tags/tag300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289.xml"/><Relationship Id="rId16" Type="http://schemas.openxmlformats.org/officeDocument/2006/relationships/tags" Target="../tags/tag299.xml"/><Relationship Id="rId20" Type="http://schemas.openxmlformats.org/officeDocument/2006/relationships/tags" Target="../tags/tag303.xml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1" Type="http://schemas.openxmlformats.org/officeDocument/2006/relationships/tags" Target="../tags/tag296.xml"/><Relationship Id="rId24" Type="http://schemas.openxmlformats.org/officeDocument/2006/relationships/tags" Target="../tags/tag307.xml"/><Relationship Id="rId5" Type="http://schemas.openxmlformats.org/officeDocument/2006/relationships/tags" Target="../tags/tag292.xml"/><Relationship Id="rId15" Type="http://schemas.openxmlformats.org/officeDocument/2006/relationships/tags" Target="../tags/tag298.xml"/><Relationship Id="rId23" Type="http://schemas.openxmlformats.org/officeDocument/2006/relationships/tags" Target="../tags/tag306.xml"/><Relationship Id="rId10" Type="http://schemas.openxmlformats.org/officeDocument/2006/relationships/video" Target="../media/media1.mp4"/><Relationship Id="rId19" Type="http://schemas.openxmlformats.org/officeDocument/2006/relationships/tags" Target="../tags/tag302.xml"/><Relationship Id="rId4" Type="http://schemas.openxmlformats.org/officeDocument/2006/relationships/tags" Target="../tags/tag291.xml"/><Relationship Id="rId9" Type="http://schemas.microsoft.com/office/2007/relationships/media" Target="../media/media1.mp4"/><Relationship Id="rId14" Type="http://schemas.openxmlformats.org/officeDocument/2006/relationships/video" Target="../media/media2.mp4"/><Relationship Id="rId22" Type="http://schemas.openxmlformats.org/officeDocument/2006/relationships/tags" Target="../tags/tag305.xml"/><Relationship Id="rId27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320.xml"/><Relationship Id="rId18" Type="http://schemas.openxmlformats.org/officeDocument/2006/relationships/tags" Target="../tags/tag325.xml"/><Relationship Id="rId26" Type="http://schemas.openxmlformats.org/officeDocument/2006/relationships/tags" Target="../tags/tag333.xml"/><Relationship Id="rId21" Type="http://schemas.openxmlformats.org/officeDocument/2006/relationships/tags" Target="../tags/tag328.xml"/><Relationship Id="rId34" Type="http://schemas.openxmlformats.org/officeDocument/2006/relationships/tags" Target="../tags/tag341.xml"/><Relationship Id="rId7" Type="http://schemas.openxmlformats.org/officeDocument/2006/relationships/tags" Target="../tags/tag314.xml"/><Relationship Id="rId12" Type="http://schemas.openxmlformats.org/officeDocument/2006/relationships/tags" Target="../tags/tag319.xml"/><Relationship Id="rId17" Type="http://schemas.openxmlformats.org/officeDocument/2006/relationships/tags" Target="../tags/tag324.xml"/><Relationship Id="rId25" Type="http://schemas.openxmlformats.org/officeDocument/2006/relationships/tags" Target="../tags/tag332.xml"/><Relationship Id="rId33" Type="http://schemas.openxmlformats.org/officeDocument/2006/relationships/tags" Target="../tags/tag340.xml"/><Relationship Id="rId2" Type="http://schemas.openxmlformats.org/officeDocument/2006/relationships/tags" Target="../tags/tag309.xml"/><Relationship Id="rId16" Type="http://schemas.openxmlformats.org/officeDocument/2006/relationships/tags" Target="../tags/tag323.xml"/><Relationship Id="rId20" Type="http://schemas.openxmlformats.org/officeDocument/2006/relationships/tags" Target="../tags/tag327.xml"/><Relationship Id="rId29" Type="http://schemas.openxmlformats.org/officeDocument/2006/relationships/tags" Target="../tags/tag336.xml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11" Type="http://schemas.openxmlformats.org/officeDocument/2006/relationships/tags" Target="../tags/tag318.xml"/><Relationship Id="rId24" Type="http://schemas.openxmlformats.org/officeDocument/2006/relationships/tags" Target="../tags/tag331.xml"/><Relationship Id="rId32" Type="http://schemas.openxmlformats.org/officeDocument/2006/relationships/tags" Target="../tags/tag339.xml"/><Relationship Id="rId37" Type="http://schemas.openxmlformats.org/officeDocument/2006/relationships/slideLayout" Target="../slideLayouts/slideLayout18.xml"/><Relationship Id="rId5" Type="http://schemas.openxmlformats.org/officeDocument/2006/relationships/tags" Target="../tags/tag312.xml"/><Relationship Id="rId15" Type="http://schemas.openxmlformats.org/officeDocument/2006/relationships/tags" Target="../tags/tag322.xml"/><Relationship Id="rId23" Type="http://schemas.openxmlformats.org/officeDocument/2006/relationships/tags" Target="../tags/tag330.xml"/><Relationship Id="rId28" Type="http://schemas.openxmlformats.org/officeDocument/2006/relationships/tags" Target="../tags/tag335.xml"/><Relationship Id="rId36" Type="http://schemas.openxmlformats.org/officeDocument/2006/relationships/tags" Target="../tags/tag343.xml"/><Relationship Id="rId10" Type="http://schemas.openxmlformats.org/officeDocument/2006/relationships/tags" Target="../tags/tag317.xml"/><Relationship Id="rId19" Type="http://schemas.openxmlformats.org/officeDocument/2006/relationships/tags" Target="../tags/tag326.xml"/><Relationship Id="rId31" Type="http://schemas.openxmlformats.org/officeDocument/2006/relationships/tags" Target="../tags/tag338.xml"/><Relationship Id="rId4" Type="http://schemas.openxmlformats.org/officeDocument/2006/relationships/tags" Target="../tags/tag311.xml"/><Relationship Id="rId9" Type="http://schemas.openxmlformats.org/officeDocument/2006/relationships/tags" Target="../tags/tag316.xml"/><Relationship Id="rId14" Type="http://schemas.openxmlformats.org/officeDocument/2006/relationships/tags" Target="../tags/tag321.xml"/><Relationship Id="rId22" Type="http://schemas.openxmlformats.org/officeDocument/2006/relationships/tags" Target="../tags/tag329.xml"/><Relationship Id="rId27" Type="http://schemas.openxmlformats.org/officeDocument/2006/relationships/tags" Target="../tags/tag334.xml"/><Relationship Id="rId30" Type="http://schemas.openxmlformats.org/officeDocument/2006/relationships/tags" Target="../tags/tag337.xml"/><Relationship Id="rId35" Type="http://schemas.openxmlformats.org/officeDocument/2006/relationships/tags" Target="../tags/tag342.xml"/><Relationship Id="rId8" Type="http://schemas.openxmlformats.org/officeDocument/2006/relationships/tags" Target="../tags/tag315.xml"/><Relationship Id="rId3" Type="http://schemas.openxmlformats.org/officeDocument/2006/relationships/tags" Target="../tags/tag3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51.xml"/><Relationship Id="rId13" Type="http://schemas.openxmlformats.org/officeDocument/2006/relationships/tags" Target="../tags/tag356.xml"/><Relationship Id="rId18" Type="http://schemas.openxmlformats.org/officeDocument/2006/relationships/tags" Target="../tags/tag361.xml"/><Relationship Id="rId26" Type="http://schemas.openxmlformats.org/officeDocument/2006/relationships/tags" Target="../tags/tag369.xml"/><Relationship Id="rId3" Type="http://schemas.openxmlformats.org/officeDocument/2006/relationships/tags" Target="../tags/tag346.xml"/><Relationship Id="rId21" Type="http://schemas.openxmlformats.org/officeDocument/2006/relationships/tags" Target="../tags/tag364.xml"/><Relationship Id="rId7" Type="http://schemas.openxmlformats.org/officeDocument/2006/relationships/tags" Target="../tags/tag350.xml"/><Relationship Id="rId12" Type="http://schemas.openxmlformats.org/officeDocument/2006/relationships/tags" Target="../tags/tag355.xml"/><Relationship Id="rId17" Type="http://schemas.openxmlformats.org/officeDocument/2006/relationships/tags" Target="../tags/tag360.xml"/><Relationship Id="rId25" Type="http://schemas.openxmlformats.org/officeDocument/2006/relationships/tags" Target="../tags/tag368.xml"/><Relationship Id="rId2" Type="http://schemas.openxmlformats.org/officeDocument/2006/relationships/tags" Target="../tags/tag345.xml"/><Relationship Id="rId16" Type="http://schemas.openxmlformats.org/officeDocument/2006/relationships/tags" Target="../tags/tag359.xml"/><Relationship Id="rId20" Type="http://schemas.openxmlformats.org/officeDocument/2006/relationships/tags" Target="../tags/tag363.xml"/><Relationship Id="rId29" Type="http://schemas.openxmlformats.org/officeDocument/2006/relationships/tags" Target="../tags/tag372.xml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11" Type="http://schemas.openxmlformats.org/officeDocument/2006/relationships/tags" Target="../tags/tag354.xml"/><Relationship Id="rId24" Type="http://schemas.openxmlformats.org/officeDocument/2006/relationships/tags" Target="../tags/tag367.xml"/><Relationship Id="rId32" Type="http://schemas.openxmlformats.org/officeDocument/2006/relationships/slideLayout" Target="../slideLayouts/slideLayout18.xml"/><Relationship Id="rId5" Type="http://schemas.openxmlformats.org/officeDocument/2006/relationships/tags" Target="../tags/tag348.xml"/><Relationship Id="rId15" Type="http://schemas.openxmlformats.org/officeDocument/2006/relationships/tags" Target="../tags/tag358.xml"/><Relationship Id="rId23" Type="http://schemas.openxmlformats.org/officeDocument/2006/relationships/tags" Target="../tags/tag366.xml"/><Relationship Id="rId28" Type="http://schemas.openxmlformats.org/officeDocument/2006/relationships/tags" Target="../tags/tag371.xml"/><Relationship Id="rId10" Type="http://schemas.openxmlformats.org/officeDocument/2006/relationships/tags" Target="../tags/tag353.xml"/><Relationship Id="rId19" Type="http://schemas.openxmlformats.org/officeDocument/2006/relationships/tags" Target="../tags/tag362.xml"/><Relationship Id="rId31" Type="http://schemas.openxmlformats.org/officeDocument/2006/relationships/tags" Target="../tags/tag374.xml"/><Relationship Id="rId4" Type="http://schemas.openxmlformats.org/officeDocument/2006/relationships/tags" Target="../tags/tag347.xml"/><Relationship Id="rId9" Type="http://schemas.openxmlformats.org/officeDocument/2006/relationships/tags" Target="../tags/tag352.xml"/><Relationship Id="rId14" Type="http://schemas.openxmlformats.org/officeDocument/2006/relationships/tags" Target="../tags/tag357.xml"/><Relationship Id="rId22" Type="http://schemas.openxmlformats.org/officeDocument/2006/relationships/tags" Target="../tags/tag365.xml"/><Relationship Id="rId27" Type="http://schemas.openxmlformats.org/officeDocument/2006/relationships/tags" Target="../tags/tag370.xml"/><Relationship Id="rId30" Type="http://schemas.openxmlformats.org/officeDocument/2006/relationships/tags" Target="../tags/tag373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387.xml"/><Relationship Id="rId18" Type="http://schemas.openxmlformats.org/officeDocument/2006/relationships/tags" Target="../tags/tag392.xml"/><Relationship Id="rId26" Type="http://schemas.openxmlformats.org/officeDocument/2006/relationships/tags" Target="../tags/tag400.xml"/><Relationship Id="rId39" Type="http://schemas.openxmlformats.org/officeDocument/2006/relationships/tags" Target="../tags/tag413.xml"/><Relationship Id="rId21" Type="http://schemas.openxmlformats.org/officeDocument/2006/relationships/tags" Target="../tags/tag395.xml"/><Relationship Id="rId34" Type="http://schemas.openxmlformats.org/officeDocument/2006/relationships/tags" Target="../tags/tag408.xml"/><Relationship Id="rId42" Type="http://schemas.openxmlformats.org/officeDocument/2006/relationships/tags" Target="../tags/tag416.xml"/><Relationship Id="rId7" Type="http://schemas.openxmlformats.org/officeDocument/2006/relationships/tags" Target="../tags/tag381.xml"/><Relationship Id="rId2" Type="http://schemas.openxmlformats.org/officeDocument/2006/relationships/tags" Target="../tags/tag376.xml"/><Relationship Id="rId16" Type="http://schemas.openxmlformats.org/officeDocument/2006/relationships/tags" Target="../tags/tag390.xml"/><Relationship Id="rId29" Type="http://schemas.openxmlformats.org/officeDocument/2006/relationships/tags" Target="../tags/tag403.xml"/><Relationship Id="rId1" Type="http://schemas.openxmlformats.org/officeDocument/2006/relationships/tags" Target="../tags/tag375.xml"/><Relationship Id="rId6" Type="http://schemas.openxmlformats.org/officeDocument/2006/relationships/tags" Target="../tags/tag380.xml"/><Relationship Id="rId11" Type="http://schemas.openxmlformats.org/officeDocument/2006/relationships/tags" Target="../tags/tag385.xml"/><Relationship Id="rId24" Type="http://schemas.openxmlformats.org/officeDocument/2006/relationships/tags" Target="../tags/tag398.xml"/><Relationship Id="rId32" Type="http://schemas.openxmlformats.org/officeDocument/2006/relationships/tags" Target="../tags/tag406.xml"/><Relationship Id="rId37" Type="http://schemas.openxmlformats.org/officeDocument/2006/relationships/tags" Target="../tags/tag411.xml"/><Relationship Id="rId40" Type="http://schemas.openxmlformats.org/officeDocument/2006/relationships/tags" Target="../tags/tag414.xml"/><Relationship Id="rId45" Type="http://schemas.openxmlformats.org/officeDocument/2006/relationships/audio" Target="../media/audio1.wav"/><Relationship Id="rId5" Type="http://schemas.openxmlformats.org/officeDocument/2006/relationships/tags" Target="../tags/tag379.xml"/><Relationship Id="rId15" Type="http://schemas.openxmlformats.org/officeDocument/2006/relationships/tags" Target="../tags/tag389.xml"/><Relationship Id="rId23" Type="http://schemas.openxmlformats.org/officeDocument/2006/relationships/tags" Target="../tags/tag397.xml"/><Relationship Id="rId28" Type="http://schemas.openxmlformats.org/officeDocument/2006/relationships/tags" Target="../tags/tag402.xml"/><Relationship Id="rId36" Type="http://schemas.openxmlformats.org/officeDocument/2006/relationships/tags" Target="../tags/tag410.xml"/><Relationship Id="rId10" Type="http://schemas.openxmlformats.org/officeDocument/2006/relationships/tags" Target="../tags/tag384.xml"/><Relationship Id="rId19" Type="http://schemas.openxmlformats.org/officeDocument/2006/relationships/tags" Target="../tags/tag393.xml"/><Relationship Id="rId31" Type="http://schemas.openxmlformats.org/officeDocument/2006/relationships/tags" Target="../tags/tag405.xml"/><Relationship Id="rId44" Type="http://schemas.openxmlformats.org/officeDocument/2006/relationships/slideLayout" Target="../slideLayouts/slideLayout18.xml"/><Relationship Id="rId4" Type="http://schemas.openxmlformats.org/officeDocument/2006/relationships/tags" Target="../tags/tag378.xml"/><Relationship Id="rId9" Type="http://schemas.openxmlformats.org/officeDocument/2006/relationships/tags" Target="../tags/tag383.xml"/><Relationship Id="rId14" Type="http://schemas.openxmlformats.org/officeDocument/2006/relationships/tags" Target="../tags/tag388.xml"/><Relationship Id="rId22" Type="http://schemas.openxmlformats.org/officeDocument/2006/relationships/tags" Target="../tags/tag396.xml"/><Relationship Id="rId27" Type="http://schemas.openxmlformats.org/officeDocument/2006/relationships/tags" Target="../tags/tag401.xml"/><Relationship Id="rId30" Type="http://schemas.openxmlformats.org/officeDocument/2006/relationships/tags" Target="../tags/tag404.xml"/><Relationship Id="rId35" Type="http://schemas.openxmlformats.org/officeDocument/2006/relationships/tags" Target="../tags/tag409.xml"/><Relationship Id="rId43" Type="http://schemas.openxmlformats.org/officeDocument/2006/relationships/tags" Target="../tags/tag417.xml"/><Relationship Id="rId8" Type="http://schemas.openxmlformats.org/officeDocument/2006/relationships/tags" Target="../tags/tag382.xml"/><Relationship Id="rId3" Type="http://schemas.openxmlformats.org/officeDocument/2006/relationships/tags" Target="../tags/tag377.xml"/><Relationship Id="rId12" Type="http://schemas.openxmlformats.org/officeDocument/2006/relationships/tags" Target="../tags/tag386.xml"/><Relationship Id="rId17" Type="http://schemas.openxmlformats.org/officeDocument/2006/relationships/tags" Target="../tags/tag391.xml"/><Relationship Id="rId25" Type="http://schemas.openxmlformats.org/officeDocument/2006/relationships/tags" Target="../tags/tag399.xml"/><Relationship Id="rId33" Type="http://schemas.openxmlformats.org/officeDocument/2006/relationships/tags" Target="../tags/tag407.xml"/><Relationship Id="rId38" Type="http://schemas.openxmlformats.org/officeDocument/2006/relationships/tags" Target="../tags/tag412.xml"/><Relationship Id="rId20" Type="http://schemas.openxmlformats.org/officeDocument/2006/relationships/tags" Target="../tags/tag394.xml"/><Relationship Id="rId41" Type="http://schemas.openxmlformats.org/officeDocument/2006/relationships/tags" Target="../tags/tag4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425.xml"/><Relationship Id="rId13" Type="http://schemas.openxmlformats.org/officeDocument/2006/relationships/tags" Target="../tags/tag430.xml"/><Relationship Id="rId3" Type="http://schemas.openxmlformats.org/officeDocument/2006/relationships/tags" Target="../tags/tag420.xml"/><Relationship Id="rId7" Type="http://schemas.openxmlformats.org/officeDocument/2006/relationships/tags" Target="../tags/tag424.xml"/><Relationship Id="rId12" Type="http://schemas.openxmlformats.org/officeDocument/2006/relationships/tags" Target="../tags/tag429.xml"/><Relationship Id="rId2" Type="http://schemas.openxmlformats.org/officeDocument/2006/relationships/tags" Target="../tags/tag419.xml"/><Relationship Id="rId1" Type="http://schemas.openxmlformats.org/officeDocument/2006/relationships/tags" Target="../tags/tag418.xml"/><Relationship Id="rId6" Type="http://schemas.openxmlformats.org/officeDocument/2006/relationships/tags" Target="../tags/tag423.xml"/><Relationship Id="rId11" Type="http://schemas.openxmlformats.org/officeDocument/2006/relationships/tags" Target="../tags/tag428.xml"/><Relationship Id="rId5" Type="http://schemas.openxmlformats.org/officeDocument/2006/relationships/tags" Target="../tags/tag422.xml"/><Relationship Id="rId10" Type="http://schemas.openxmlformats.org/officeDocument/2006/relationships/tags" Target="../tags/tag427.xml"/><Relationship Id="rId4" Type="http://schemas.openxmlformats.org/officeDocument/2006/relationships/tags" Target="../tags/tag421.xml"/><Relationship Id="rId9" Type="http://schemas.openxmlformats.org/officeDocument/2006/relationships/tags" Target="../tags/tag426.xml"/><Relationship Id="rId1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38.xml"/><Relationship Id="rId13" Type="http://schemas.openxmlformats.org/officeDocument/2006/relationships/tags" Target="../tags/tag443.xml"/><Relationship Id="rId18" Type="http://schemas.openxmlformats.org/officeDocument/2006/relationships/tags" Target="../tags/tag448.xml"/><Relationship Id="rId26" Type="http://schemas.openxmlformats.org/officeDocument/2006/relationships/slideLayout" Target="../slideLayouts/slideLayout18.xml"/><Relationship Id="rId3" Type="http://schemas.openxmlformats.org/officeDocument/2006/relationships/tags" Target="../tags/tag433.xml"/><Relationship Id="rId21" Type="http://schemas.openxmlformats.org/officeDocument/2006/relationships/tags" Target="../tags/tag451.xml"/><Relationship Id="rId7" Type="http://schemas.openxmlformats.org/officeDocument/2006/relationships/tags" Target="../tags/tag437.xml"/><Relationship Id="rId12" Type="http://schemas.openxmlformats.org/officeDocument/2006/relationships/tags" Target="../tags/tag442.xml"/><Relationship Id="rId17" Type="http://schemas.openxmlformats.org/officeDocument/2006/relationships/tags" Target="../tags/tag447.xml"/><Relationship Id="rId25" Type="http://schemas.openxmlformats.org/officeDocument/2006/relationships/tags" Target="../tags/tag455.xml"/><Relationship Id="rId2" Type="http://schemas.openxmlformats.org/officeDocument/2006/relationships/tags" Target="../tags/tag432.xml"/><Relationship Id="rId16" Type="http://schemas.openxmlformats.org/officeDocument/2006/relationships/tags" Target="../tags/tag446.xml"/><Relationship Id="rId20" Type="http://schemas.openxmlformats.org/officeDocument/2006/relationships/tags" Target="../tags/tag450.xml"/><Relationship Id="rId1" Type="http://schemas.openxmlformats.org/officeDocument/2006/relationships/tags" Target="../tags/tag431.xml"/><Relationship Id="rId6" Type="http://schemas.openxmlformats.org/officeDocument/2006/relationships/tags" Target="../tags/tag436.xml"/><Relationship Id="rId11" Type="http://schemas.openxmlformats.org/officeDocument/2006/relationships/tags" Target="../tags/tag441.xml"/><Relationship Id="rId24" Type="http://schemas.openxmlformats.org/officeDocument/2006/relationships/tags" Target="../tags/tag454.xml"/><Relationship Id="rId5" Type="http://schemas.openxmlformats.org/officeDocument/2006/relationships/tags" Target="../tags/tag435.xml"/><Relationship Id="rId15" Type="http://schemas.openxmlformats.org/officeDocument/2006/relationships/tags" Target="../tags/tag445.xml"/><Relationship Id="rId23" Type="http://schemas.openxmlformats.org/officeDocument/2006/relationships/tags" Target="../tags/tag453.xml"/><Relationship Id="rId10" Type="http://schemas.openxmlformats.org/officeDocument/2006/relationships/tags" Target="../tags/tag440.xml"/><Relationship Id="rId19" Type="http://schemas.openxmlformats.org/officeDocument/2006/relationships/tags" Target="../tags/tag449.xml"/><Relationship Id="rId4" Type="http://schemas.openxmlformats.org/officeDocument/2006/relationships/tags" Target="../tags/tag434.xml"/><Relationship Id="rId9" Type="http://schemas.openxmlformats.org/officeDocument/2006/relationships/tags" Target="../tags/tag439.xml"/><Relationship Id="rId14" Type="http://schemas.openxmlformats.org/officeDocument/2006/relationships/tags" Target="../tags/tag444.xml"/><Relationship Id="rId22" Type="http://schemas.openxmlformats.org/officeDocument/2006/relationships/tags" Target="../tags/tag452.xml"/><Relationship Id="rId27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66.xml"/><Relationship Id="rId3" Type="http://schemas.openxmlformats.org/officeDocument/2006/relationships/tags" Target="../tags/tag461.xml"/><Relationship Id="rId7" Type="http://schemas.openxmlformats.org/officeDocument/2006/relationships/tags" Target="../tags/tag465.xml"/><Relationship Id="rId2" Type="http://schemas.openxmlformats.org/officeDocument/2006/relationships/tags" Target="../tags/tag460.xml"/><Relationship Id="rId1" Type="http://schemas.openxmlformats.org/officeDocument/2006/relationships/tags" Target="../tags/tag459.xml"/><Relationship Id="rId6" Type="http://schemas.openxmlformats.org/officeDocument/2006/relationships/tags" Target="../tags/tag464.xml"/><Relationship Id="rId11" Type="http://schemas.openxmlformats.org/officeDocument/2006/relationships/image" Target="../media/image9.jpeg"/><Relationship Id="rId5" Type="http://schemas.openxmlformats.org/officeDocument/2006/relationships/tags" Target="../tags/tag463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62.xml"/><Relationship Id="rId9" Type="http://schemas.openxmlformats.org/officeDocument/2006/relationships/tags" Target="../tags/tag4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>
            <p:custDataLst>
              <p:tags r:id="rId2"/>
            </p:custDataLst>
          </p:nvPr>
        </p:nvGrpSpPr>
        <p:grpSpPr>
          <a:xfrm>
            <a:off x="-6985" y="-6350"/>
            <a:ext cx="12204700" cy="6883400"/>
            <a:chOff x="-11" y="-10"/>
            <a:chExt cx="19220" cy="10840"/>
          </a:xfrm>
        </p:grpSpPr>
        <p:sp>
          <p:nvSpPr>
            <p:cNvPr id="33" name="任意多边形 32"/>
            <p:cNvSpPr/>
            <p:nvPr>
              <p:custDataLst>
                <p:tags r:id="rId6"/>
              </p:custDataLst>
            </p:nvPr>
          </p:nvSpPr>
          <p:spPr>
            <a:xfrm>
              <a:off x="2178" y="-10"/>
              <a:ext cx="4380" cy="10840"/>
            </a:xfrm>
            <a:custGeom>
              <a:avLst/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ahLst/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4380" h="10840">
                  <a:moveTo>
                    <a:pt x="0" y="0"/>
                  </a:moveTo>
                  <a:lnTo>
                    <a:pt x="518" y="0"/>
                  </a:lnTo>
                  <a:lnTo>
                    <a:pt x="534" y="6"/>
                  </a:lnTo>
                  <a:cubicBezTo>
                    <a:pt x="2775" y="795"/>
                    <a:pt x="4380" y="2930"/>
                    <a:pt x="4380" y="5440"/>
                  </a:cubicBezTo>
                  <a:cubicBezTo>
                    <a:pt x="4380" y="7900"/>
                    <a:pt x="2838" y="10001"/>
                    <a:pt x="667" y="10826"/>
                  </a:cubicBezTo>
                  <a:lnTo>
                    <a:pt x="629" y="10840"/>
                  </a:lnTo>
                  <a:lnTo>
                    <a:pt x="150" y="10840"/>
                  </a:lnTo>
                  <a:lnTo>
                    <a:pt x="156" y="10838"/>
                  </a:lnTo>
                  <a:cubicBezTo>
                    <a:pt x="2508" y="10170"/>
                    <a:pt x="4231" y="8006"/>
                    <a:pt x="4231" y="5440"/>
                  </a:cubicBezTo>
                  <a:cubicBezTo>
                    <a:pt x="4231" y="2825"/>
                    <a:pt x="2443" y="628"/>
                    <a:pt x="23" y="6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C6B827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1" name="任意多边形 30"/>
            <p:cNvSpPr/>
            <p:nvPr>
              <p:custDataLst>
                <p:tags r:id="rId7"/>
              </p:custDataLst>
            </p:nvPr>
          </p:nvSpPr>
          <p:spPr>
            <a:xfrm>
              <a:off x="-11" y="0"/>
              <a:ext cx="4236" cy="10800"/>
            </a:xfrm>
            <a:custGeom>
              <a:avLst/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ahLst/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6420" h="10800">
                  <a:moveTo>
                    <a:pt x="0" y="0"/>
                  </a:moveTo>
                  <a:lnTo>
                    <a:pt x="2228" y="0"/>
                  </a:lnTo>
                  <a:lnTo>
                    <a:pt x="2278" y="13"/>
                  </a:lnTo>
                  <a:cubicBezTo>
                    <a:pt x="4665" y="659"/>
                    <a:pt x="6420" y="2840"/>
                    <a:pt x="6420" y="5430"/>
                  </a:cubicBezTo>
                  <a:cubicBezTo>
                    <a:pt x="6420" y="7948"/>
                    <a:pt x="4762" y="10078"/>
                    <a:pt x="2478" y="10789"/>
                  </a:cubicBezTo>
                  <a:lnTo>
                    <a:pt x="2441" y="10800"/>
                  </a:lnTo>
                  <a:lnTo>
                    <a:pt x="0" y="108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 39"/>
            <p:cNvSpPr/>
            <p:nvPr>
              <p:custDataLst>
                <p:tags r:id="rId8"/>
              </p:custDataLst>
            </p:nvPr>
          </p:nvSpPr>
          <p:spPr>
            <a:xfrm>
              <a:off x="17290" y="8535"/>
              <a:ext cx="1919" cy="2285"/>
            </a:xfrm>
            <a:custGeom>
              <a:avLst/>
              <a:gdLst>
                <a:gd name="idx" fmla="cos wd2 2700000"/>
                <a:gd name="idy" fmla="sin hd2 2700000"/>
                <a:gd name="il" fmla="+- hc 0 wd2"/>
                <a:gd name="ir" fmla="+- hc wd2 0"/>
                <a:gd name="it" fmla="+- vc 0 wd2"/>
                <a:gd name="ib" fmla="+- vc wd2 0"/>
              </a:gdLst>
              <a:ahLst/>
              <a:cxnLst>
                <a:cxn ang="3">
                  <a:pos x="hc" y="t"/>
                </a:cxn>
                <a:cxn ang="3">
                  <a:pos x="hd2" y="hd2"/>
                </a:cxn>
                <a:cxn ang="cd2">
                  <a:pos x="l" y="vc"/>
                </a:cxn>
                <a:cxn ang="cd4">
                  <a:pos x="hd2" y="wd2"/>
                </a:cxn>
                <a:cxn ang="cd4">
                  <a:pos x="hc" y="b"/>
                </a:cxn>
                <a:cxn ang="cd4">
                  <a:pos x="wd2" y="wd2"/>
                </a:cxn>
                <a:cxn ang="0">
                  <a:pos x="r" y="vc"/>
                </a:cxn>
                <a:cxn ang="3">
                  <a:pos x="wd2" y="hd2"/>
                </a:cxn>
              </a:cxnLst>
              <a:rect l="l" t="t" r="r" b="b"/>
              <a:pathLst>
                <a:path w="1519" h="1809">
                  <a:moveTo>
                    <a:pt x="1400" y="0"/>
                  </a:moveTo>
                  <a:cubicBezTo>
                    <a:pt x="1436" y="0"/>
                    <a:pt x="1472" y="1"/>
                    <a:pt x="1507" y="4"/>
                  </a:cubicBezTo>
                  <a:lnTo>
                    <a:pt x="1519" y="5"/>
                  </a:lnTo>
                  <a:lnTo>
                    <a:pt x="1519" y="1809"/>
                  </a:lnTo>
                  <a:lnTo>
                    <a:pt x="61" y="1809"/>
                  </a:lnTo>
                  <a:lnTo>
                    <a:pt x="53" y="1783"/>
                  </a:lnTo>
                  <a:cubicBezTo>
                    <a:pt x="19" y="1661"/>
                    <a:pt x="0" y="1532"/>
                    <a:pt x="0" y="1400"/>
                  </a:cubicBezTo>
                  <a:cubicBezTo>
                    <a:pt x="0" y="627"/>
                    <a:pt x="627" y="0"/>
                    <a:pt x="1400" y="0"/>
                  </a:cubicBezTo>
                  <a:close/>
                </a:path>
              </a:pathLst>
            </a:custGeom>
            <a:solidFill>
              <a:srgbClr val="FFC000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>
              <p:custDataLst>
                <p:tags r:id="rId9"/>
              </p:custDataLst>
            </p:nvPr>
          </p:nvSpPr>
          <p:spPr>
            <a:xfrm>
              <a:off x="7046" y="2229"/>
              <a:ext cx="12163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第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4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节</a:t>
              </a:r>
              <a:r>
                <a:rPr lang="en-US" altLang="zh-CN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 </a:t>
              </a:r>
              <a:r>
                <a:rPr lang="zh-CN" altLang="en-US" sz="360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+mj-ea"/>
                  <a:cs typeface="Times New Roman" panose="02020603050405020304" charset="0"/>
                  <a:sym typeface="+mn-ea"/>
                </a:rPr>
                <a:t>沉与浮</a:t>
              </a:r>
            </a:p>
          </p:txBody>
        </p:sp>
        <p:sp>
          <p:nvSpPr>
            <p:cNvPr id="45" name="文本框 44"/>
            <p:cNvSpPr txBox="1"/>
            <p:nvPr>
              <p:custDataLst>
                <p:tags r:id="rId10"/>
              </p:custDataLst>
            </p:nvPr>
          </p:nvSpPr>
          <p:spPr>
            <a:xfrm>
              <a:off x="5011" y="692"/>
              <a:ext cx="11624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4800" b="1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第十章</a:t>
              </a:r>
              <a:r>
                <a:rPr lang="en-US" altLang="zh-CN" sz="4800" b="1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—</a:t>
              </a:r>
              <a:r>
                <a:rPr lang="zh-CN" altLang="en-US" sz="4800" b="1">
                  <a:solidFill>
                    <a:srgbClr val="002060"/>
                  </a:solidFill>
                  <a:effectLst/>
                  <a:latin typeface="+mj-ea"/>
                  <a:ea typeface="+mj-ea"/>
                  <a:cs typeface="+mj-ea"/>
                  <a:sym typeface="+mn-ea"/>
                </a:rPr>
                <a:t>流体的力现象</a:t>
              </a:r>
            </a:p>
          </p:txBody>
        </p:sp>
      </p:grpSp>
      <p:sp>
        <p:nvSpPr>
          <p:cNvPr id="7170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839720" y="2060575"/>
            <a:ext cx="9171305" cy="4526280"/>
          </a:xfrm>
        </p:spPr>
        <p:txBody>
          <a:bodyPr vert="horz" wrap="square" lIns="91440" tIns="45720" rIns="91440" bIns="45720" anchor="t" anchorCtr="0">
            <a:normAutofit fontScale="90000" lnSpcReduction="20000"/>
          </a:bodyPr>
          <a:lstStyle/>
          <a:p>
            <a:pPr algn="l">
              <a:buNone/>
            </a:pPr>
            <a:r>
              <a:rPr lang="zh-CN" altLang="en-US" sz="4400" b="1">
                <a:solidFill>
                  <a:srgbClr val="FF0000"/>
                </a:solidFill>
              </a:rPr>
              <a:t>学习目标： </a:t>
            </a:r>
          </a:p>
          <a:p>
            <a:pPr algn="l">
              <a:buNone/>
            </a:pPr>
            <a:r>
              <a:rPr lang="zh-CN" altLang="en-US" sz="3600"/>
              <a:t>【物理观念】了解物体的沉浮条件；能用物体的沉浮条件解释海洋生物控制</a:t>
            </a:r>
            <a:r>
              <a:rPr lang="en-US" altLang="zh-CN" sz="3600"/>
              <a:t> </a:t>
            </a:r>
            <a:r>
              <a:rPr lang="zh-CN" altLang="en-US" sz="3600"/>
              <a:t>沉浮的现象；能解释如何控制物体的沉浮来进行打捞、盐水选种等。</a:t>
            </a:r>
          </a:p>
          <a:p>
            <a:pPr algn="l">
              <a:buNone/>
            </a:pPr>
            <a:r>
              <a:rPr lang="zh-CN" altLang="en-US" sz="3600"/>
              <a:t>【科学思维】能运用沉浮条件分析打捞中山舰等实际问题，提出自己的见解，</a:t>
            </a:r>
            <a:r>
              <a:rPr lang="en-US" altLang="zh-CN" sz="3600"/>
              <a:t> </a:t>
            </a:r>
            <a:r>
              <a:rPr lang="zh-CN" altLang="en-US" sz="3600"/>
              <a:t>并获得结论，培养科学推理能力；能在推理时引用证据，具有使用科学证据的意识。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4657090" y="83470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小猪快跑</a:t>
            </a:r>
          </a:p>
        </p:txBody>
      </p:sp>
      <p:pic>
        <p:nvPicPr>
          <p:cNvPr id="3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 flipH="1">
            <a:off x="12636500" y="12179300"/>
            <a:ext cx="0" cy="0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524000" y="1218565"/>
            <a:ext cx="9144000" cy="56394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Text Box 5"/>
          <p:cNvSpPr txBox="1"/>
          <p:nvPr>
            <p:custDataLst>
              <p:tags r:id="rId2"/>
            </p:custDataLst>
          </p:nvPr>
        </p:nvSpPr>
        <p:spPr>
          <a:xfrm>
            <a:off x="3237230" y="1877695"/>
            <a:ext cx="719138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FFFF00"/>
                </a:solidFill>
                <a:latin typeface="Tahoma" panose="020B0604030504040204" pitchFamily="34" charset="0"/>
                <a:ea typeface="幼圆" panose="02010509060101010101" pitchFamily="49" charset="-122"/>
              </a:rPr>
              <a:t>上升</a:t>
            </a:r>
          </a:p>
        </p:txBody>
      </p:sp>
      <p:sp>
        <p:nvSpPr>
          <p:cNvPr id="19460" name="Text Box 6"/>
          <p:cNvSpPr txBox="1"/>
          <p:nvPr>
            <p:custDataLst>
              <p:tags r:id="rId3"/>
            </p:custDataLst>
          </p:nvPr>
        </p:nvSpPr>
        <p:spPr>
          <a:xfrm>
            <a:off x="5933758" y="2645093"/>
            <a:ext cx="719137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FFFF00"/>
                </a:solidFill>
                <a:latin typeface="Tahoma" panose="020B0604030504040204" pitchFamily="34" charset="0"/>
                <a:ea typeface="幼圆" panose="02010509060101010101" pitchFamily="49" charset="-122"/>
              </a:rPr>
              <a:t>悬浮</a:t>
            </a:r>
          </a:p>
        </p:txBody>
      </p:sp>
      <p:sp>
        <p:nvSpPr>
          <p:cNvPr id="19461" name="Text Box 7"/>
          <p:cNvSpPr txBox="1"/>
          <p:nvPr>
            <p:custDataLst>
              <p:tags r:id="rId4"/>
            </p:custDataLst>
          </p:nvPr>
        </p:nvSpPr>
        <p:spPr>
          <a:xfrm>
            <a:off x="7604125" y="5181600"/>
            <a:ext cx="719138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FFFF00"/>
                </a:solidFill>
                <a:latin typeface="Tahoma" panose="020B0604030504040204" pitchFamily="34" charset="0"/>
                <a:ea typeface="幼圆" panose="02010509060101010101" pitchFamily="49" charset="-122"/>
              </a:rPr>
              <a:t>下沉</a:t>
            </a:r>
          </a:p>
        </p:txBody>
      </p:sp>
      <p:sp>
        <p:nvSpPr>
          <p:cNvPr id="19462" name="Text Box 8"/>
          <p:cNvSpPr txBox="1"/>
          <p:nvPr>
            <p:custDataLst>
              <p:tags r:id="rId5"/>
            </p:custDataLst>
          </p:nvPr>
        </p:nvSpPr>
        <p:spPr>
          <a:xfrm>
            <a:off x="1905635" y="6081078"/>
            <a:ext cx="80645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FF00"/>
                </a:solidFill>
                <a:latin typeface="Tahoma" panose="020B0604030504040204" pitchFamily="34" charset="0"/>
              </a:rPr>
              <a:t>      </a:t>
            </a:r>
            <a:r>
              <a:rPr lang="zh-CN" altLang="en-US" sz="3200" b="1">
                <a:solidFill>
                  <a:srgbClr val="FFFF00"/>
                </a:solidFill>
                <a:latin typeface="Tahoma" panose="020B0604030504040204" pitchFamily="34" charset="0"/>
                <a:ea typeface="幼圆" panose="02010509060101010101" pitchFamily="49" charset="-122"/>
              </a:rPr>
              <a:t>鱼鳔的大小变化能使鱼在水中自由沉浮</a:t>
            </a:r>
          </a:p>
        </p:txBody>
      </p:sp>
      <p:grpSp>
        <p:nvGrpSpPr>
          <p:cNvPr id="5" name="组合 4"/>
          <p:cNvGrpSpPr/>
          <p:nvPr>
            <p:custDataLst>
              <p:tags r:id="rId6"/>
            </p:custDataLst>
          </p:nvPr>
        </p:nvGrpSpPr>
        <p:grpSpPr>
          <a:xfrm>
            <a:off x="261620" y="135255"/>
            <a:ext cx="7595870" cy="989965"/>
            <a:chOff x="487" y="636"/>
            <a:chExt cx="11255" cy="1346"/>
          </a:xfrm>
        </p:grpSpPr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828" y="854"/>
              <a:ext cx="9914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物体的浮沉条件</a:t>
              </a:r>
            </a:p>
          </p:txBody>
        </p:sp>
        <p:sp>
          <p:nvSpPr>
            <p:cNvPr id="7" name="椭圆 6"/>
            <p:cNvSpPr/>
            <p:nvPr>
              <p:custDataLst>
                <p:tags r:id="rId8"/>
              </p:custDataLst>
            </p:nvPr>
          </p:nvSpPr>
          <p:spPr>
            <a:xfrm>
              <a:off x="1165" y="1290"/>
              <a:ext cx="776" cy="692"/>
            </a:xfrm>
            <a:prstGeom prst="ellipse">
              <a:avLst/>
            </a:prstGeom>
            <a:solidFill>
              <a:srgbClr val="002060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9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5400">
                  <a:latin typeface="宋体" panose="02010600030101010101" pitchFamily="2" charset="-122"/>
                  <a:ea typeface="宋体" panose="02010600030101010101" pitchFamily="2" charset="-122"/>
                </a:rPr>
                <a:t>一</a:t>
              </a:r>
            </a:p>
          </p:txBody>
        </p:sp>
        <p:sp>
          <p:nvSpPr>
            <p:cNvPr id="27" name="矩形 6"/>
            <p:cNvSpPr/>
            <p:nvPr>
              <p:custDataLst>
                <p:tags r:id="rId10"/>
              </p:custDataLst>
            </p:nvPr>
          </p:nvSpPr>
          <p:spPr>
            <a:xfrm>
              <a:off x="645" y="636"/>
              <a:ext cx="1106" cy="1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en-US" altLang="zh-CN" sz="5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8"/>
          <a:srcRect l="35938" t="40625" r="34375" b="43750"/>
          <a:stretch>
            <a:fillRect/>
          </a:stretch>
        </p:blipFill>
        <p:spPr>
          <a:xfrm>
            <a:off x="5238750" y="2357438"/>
            <a:ext cx="1714500" cy="676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8"/>
          <a:srcRect l="12500" t="20833" r="57031" b="62500"/>
          <a:stretch>
            <a:fillRect/>
          </a:stretch>
        </p:blipFill>
        <p:spPr>
          <a:xfrm>
            <a:off x="3024188" y="1571625"/>
            <a:ext cx="2143125" cy="714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9"/>
          <a:stretch>
            <a:fillRect/>
          </a:stretch>
        </p:blipFill>
        <p:spPr>
          <a:xfrm>
            <a:off x="3452813" y="500063"/>
            <a:ext cx="95250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0"/>
          <a:stretch>
            <a:fillRect/>
          </a:stretch>
        </p:blipFill>
        <p:spPr>
          <a:xfrm>
            <a:off x="5448300" y="1571625"/>
            <a:ext cx="863600" cy="2843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6" name="Text Box 5"/>
          <p:cNvSpPr txBox="1"/>
          <p:nvPr>
            <p:custDataLst>
              <p:tags r:id="rId5"/>
            </p:custDataLst>
          </p:nvPr>
        </p:nvSpPr>
        <p:spPr>
          <a:xfrm>
            <a:off x="2927350" y="908050"/>
            <a:ext cx="719138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FF0000"/>
                </a:solidFill>
                <a:latin typeface="Tahoma" panose="020B0604030504040204" pitchFamily="34" charset="0"/>
                <a:ea typeface="幼圆" panose="02010509060101010101" pitchFamily="49" charset="-122"/>
              </a:rPr>
              <a:t>上浮</a:t>
            </a:r>
          </a:p>
        </p:txBody>
      </p:sp>
      <p:sp>
        <p:nvSpPr>
          <p:cNvPr id="19463" name="Text Box 6"/>
          <p:cNvSpPr txBox="1"/>
          <p:nvPr>
            <p:custDataLst>
              <p:tags r:id="rId6"/>
            </p:custDataLst>
          </p:nvPr>
        </p:nvSpPr>
        <p:spPr>
          <a:xfrm>
            <a:off x="6310313" y="1857375"/>
            <a:ext cx="719137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FF0000"/>
                </a:solidFill>
                <a:latin typeface="Tahoma" panose="020B0604030504040204" pitchFamily="34" charset="0"/>
                <a:ea typeface="幼圆" panose="02010509060101010101" pitchFamily="49" charset="-122"/>
              </a:rPr>
              <a:t>悬浮</a:t>
            </a:r>
          </a:p>
        </p:txBody>
      </p:sp>
      <p:sp>
        <p:nvSpPr>
          <p:cNvPr id="19464" name="Text Box 7"/>
          <p:cNvSpPr txBox="1"/>
          <p:nvPr>
            <p:custDataLst>
              <p:tags r:id="rId7"/>
            </p:custDataLst>
          </p:nvPr>
        </p:nvSpPr>
        <p:spPr>
          <a:xfrm>
            <a:off x="8953500" y="3500438"/>
            <a:ext cx="719138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FF0000"/>
                </a:solidFill>
                <a:latin typeface="Tahoma" panose="020B0604030504040204" pitchFamily="34" charset="0"/>
                <a:ea typeface="幼圆" panose="02010509060101010101" pitchFamily="49" charset="-122"/>
              </a:rPr>
              <a:t>下沉</a:t>
            </a:r>
          </a:p>
        </p:txBody>
      </p:sp>
      <p:sp>
        <p:nvSpPr>
          <p:cNvPr id="20489" name="Text Box 8"/>
          <p:cNvSpPr txBox="1"/>
          <p:nvPr>
            <p:custDataLst>
              <p:tags r:id="rId8"/>
            </p:custDataLst>
          </p:nvPr>
        </p:nvSpPr>
        <p:spPr>
          <a:xfrm>
            <a:off x="1608455" y="6274118"/>
            <a:ext cx="80645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ahoma" panose="020B0604030504040204" pitchFamily="34" charset="0"/>
              </a:rPr>
              <a:t>      </a:t>
            </a:r>
            <a:r>
              <a:rPr lang="zh-CN" altLang="en-US" sz="3200" b="1">
                <a:solidFill>
                  <a:srgbClr val="FF0000"/>
                </a:solidFill>
                <a:latin typeface="Tahoma" panose="020B0604030504040204" pitchFamily="34" charset="0"/>
                <a:ea typeface="幼圆" panose="02010509060101010101" pitchFamily="49" charset="-122"/>
              </a:rPr>
              <a:t>鱼鳔的大小变化能使鱼在水中自由沉浮</a:t>
            </a:r>
          </a:p>
        </p:txBody>
      </p:sp>
      <p:sp>
        <p:nvSpPr>
          <p:cNvPr id="20490" name="Rectangle 10"/>
          <p:cNvSpPr/>
          <p:nvPr>
            <p:custDataLst>
              <p:tags r:id="rId9"/>
            </p:custDataLst>
          </p:nvPr>
        </p:nvSpPr>
        <p:spPr>
          <a:xfrm>
            <a:off x="3071813" y="3968750"/>
            <a:ext cx="693420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000" b="1">
                <a:solidFill>
                  <a:srgbClr val="FF0000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鱼鳔</a:t>
            </a:r>
          </a:p>
        </p:txBody>
      </p:sp>
      <p:sp>
        <p:nvSpPr>
          <p:cNvPr id="20491" name="Rectangle 11"/>
          <p:cNvSpPr/>
          <p:nvPr>
            <p:custDataLst>
              <p:tags r:id="rId10"/>
            </p:custDataLst>
          </p:nvPr>
        </p:nvSpPr>
        <p:spPr>
          <a:xfrm>
            <a:off x="3122613" y="4349750"/>
            <a:ext cx="47752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800" b="1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V</a:t>
            </a:r>
            <a:r>
              <a:rPr lang="zh-CN" altLang="en-US" sz="900" b="1">
                <a:solidFill>
                  <a:srgbClr val="FF0000"/>
                </a:solidFill>
                <a:latin typeface="Arial" panose="020B0604020202020204" pitchFamily="34" charset="0"/>
              </a:rPr>
              <a:t>排</a:t>
            </a:r>
          </a:p>
        </p:txBody>
      </p:sp>
      <p:sp>
        <p:nvSpPr>
          <p:cNvPr id="20492" name="Rectangle 12"/>
          <p:cNvSpPr/>
          <p:nvPr>
            <p:custDataLst>
              <p:tags r:id="rId11"/>
            </p:custDataLst>
          </p:nvPr>
        </p:nvSpPr>
        <p:spPr>
          <a:xfrm>
            <a:off x="3143250" y="4854575"/>
            <a:ext cx="47752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800" b="1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F</a:t>
            </a:r>
            <a:r>
              <a:rPr lang="zh-CN" altLang="en-US" sz="900" b="1">
                <a:solidFill>
                  <a:srgbClr val="FF0000"/>
                </a:solidFill>
                <a:latin typeface="Arial" panose="020B0604020202020204" pitchFamily="34" charset="0"/>
              </a:rPr>
              <a:t>浮</a:t>
            </a:r>
          </a:p>
        </p:txBody>
      </p:sp>
      <p:sp>
        <p:nvSpPr>
          <p:cNvPr id="20493" name="Rectangle 13"/>
          <p:cNvSpPr/>
          <p:nvPr>
            <p:custDataLst>
              <p:tags r:id="rId12"/>
            </p:custDataLst>
          </p:nvPr>
        </p:nvSpPr>
        <p:spPr>
          <a:xfrm>
            <a:off x="3143250" y="5357813"/>
            <a:ext cx="47752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800" b="1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F</a:t>
            </a:r>
            <a:r>
              <a:rPr lang="zh-CN" altLang="en-US" sz="900" b="1">
                <a:solidFill>
                  <a:srgbClr val="FF0000"/>
                </a:solidFill>
                <a:latin typeface="Arial" panose="020B0604020202020204" pitchFamily="34" charset="0"/>
              </a:rPr>
              <a:t>浮</a:t>
            </a:r>
          </a:p>
        </p:txBody>
      </p:sp>
      <p:sp>
        <p:nvSpPr>
          <p:cNvPr id="20494" name="Rectangle 14"/>
          <p:cNvSpPr/>
          <p:nvPr>
            <p:custDataLst>
              <p:tags r:id="rId13"/>
            </p:custDataLst>
          </p:nvPr>
        </p:nvSpPr>
        <p:spPr>
          <a:xfrm>
            <a:off x="5880100" y="5357813"/>
            <a:ext cx="36258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800" b="1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G</a:t>
            </a:r>
            <a:endParaRPr lang="en-US" altLang="zh-CN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495" name="Line 15"/>
          <p:cNvSpPr/>
          <p:nvPr>
            <p:custDataLst>
              <p:tags r:id="rId14"/>
            </p:custDataLst>
          </p:nvPr>
        </p:nvSpPr>
        <p:spPr>
          <a:xfrm>
            <a:off x="3790950" y="4292600"/>
            <a:ext cx="792163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0496" name="Line 16"/>
          <p:cNvSpPr/>
          <p:nvPr>
            <p:custDataLst>
              <p:tags r:id="rId15"/>
            </p:custDataLst>
          </p:nvPr>
        </p:nvSpPr>
        <p:spPr>
          <a:xfrm>
            <a:off x="3719513" y="4797425"/>
            <a:ext cx="792162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0497" name="Line 17"/>
          <p:cNvSpPr/>
          <p:nvPr>
            <p:custDataLst>
              <p:tags r:id="rId16"/>
            </p:custDataLst>
          </p:nvPr>
        </p:nvSpPr>
        <p:spPr>
          <a:xfrm>
            <a:off x="3683000" y="5260975"/>
            <a:ext cx="792163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0498" name="Line 18"/>
          <p:cNvSpPr/>
          <p:nvPr>
            <p:custDataLst>
              <p:tags r:id="rId17"/>
            </p:custDataLst>
          </p:nvPr>
        </p:nvSpPr>
        <p:spPr>
          <a:xfrm>
            <a:off x="3683000" y="5260975"/>
            <a:ext cx="792163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0499" name="Line 19"/>
          <p:cNvSpPr/>
          <p:nvPr>
            <p:custDataLst>
              <p:tags r:id="rId18"/>
            </p:custDataLst>
          </p:nvPr>
        </p:nvSpPr>
        <p:spPr>
          <a:xfrm>
            <a:off x="3503613" y="5805488"/>
            <a:ext cx="360362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1" name="Text Box 20"/>
          <p:cNvSpPr txBox="1"/>
          <p:nvPr>
            <p:custDataLst>
              <p:tags r:id="rId19"/>
            </p:custDataLst>
          </p:nvPr>
        </p:nvSpPr>
        <p:spPr>
          <a:xfrm>
            <a:off x="3792538" y="3895725"/>
            <a:ext cx="792162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1">
                <a:latin typeface="Arial" panose="020B0604020202020204" pitchFamily="34" charset="0"/>
                <a:ea typeface="幼圆" panose="02010509060101010101" pitchFamily="49" charset="-122"/>
              </a:rPr>
              <a:t>变大</a:t>
            </a:r>
          </a:p>
        </p:txBody>
      </p:sp>
      <p:sp>
        <p:nvSpPr>
          <p:cNvPr id="22" name="Text Box 21"/>
          <p:cNvSpPr txBox="1"/>
          <p:nvPr>
            <p:custDataLst>
              <p:tags r:id="rId20"/>
            </p:custDataLst>
          </p:nvPr>
        </p:nvSpPr>
        <p:spPr>
          <a:xfrm>
            <a:off x="3709988" y="4437063"/>
            <a:ext cx="792162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1">
                <a:latin typeface="Arial" panose="020B0604020202020204" pitchFamily="34" charset="0"/>
                <a:ea typeface="幼圆" panose="02010509060101010101" pitchFamily="49" charset="-122"/>
              </a:rPr>
              <a:t>变大</a:t>
            </a:r>
          </a:p>
        </p:txBody>
      </p:sp>
      <p:sp>
        <p:nvSpPr>
          <p:cNvPr id="23" name="Text Box 22"/>
          <p:cNvSpPr txBox="1"/>
          <p:nvPr>
            <p:custDataLst>
              <p:tags r:id="rId21"/>
            </p:custDataLst>
          </p:nvPr>
        </p:nvSpPr>
        <p:spPr>
          <a:xfrm>
            <a:off x="3687763" y="4868863"/>
            <a:ext cx="792162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1">
                <a:latin typeface="Arial" panose="020B0604020202020204" pitchFamily="34" charset="0"/>
                <a:ea typeface="幼圆" panose="02010509060101010101" pitchFamily="49" charset="-122"/>
              </a:rPr>
              <a:t>变大</a:t>
            </a:r>
          </a:p>
        </p:txBody>
      </p:sp>
      <p:sp>
        <p:nvSpPr>
          <p:cNvPr id="24" name="Text Box 23"/>
          <p:cNvSpPr txBox="1"/>
          <p:nvPr>
            <p:custDataLst>
              <p:tags r:id="rId22"/>
            </p:custDataLst>
          </p:nvPr>
        </p:nvSpPr>
        <p:spPr>
          <a:xfrm>
            <a:off x="3503613" y="5430838"/>
            <a:ext cx="7207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800" b="1">
                <a:latin typeface="Arial" panose="020B0604020202020204" pitchFamily="34" charset="0"/>
              </a:rPr>
              <a:t>&gt;</a:t>
            </a:r>
          </a:p>
        </p:txBody>
      </p:sp>
      <p:sp>
        <p:nvSpPr>
          <p:cNvPr id="20504" name="Rectangle 24"/>
          <p:cNvSpPr/>
          <p:nvPr>
            <p:custDataLst>
              <p:tags r:id="rId23"/>
            </p:custDataLst>
          </p:nvPr>
        </p:nvSpPr>
        <p:spPr>
          <a:xfrm>
            <a:off x="5087938" y="3952875"/>
            <a:ext cx="693420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000" b="1">
                <a:solidFill>
                  <a:srgbClr val="FF0000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鱼鳔</a:t>
            </a:r>
          </a:p>
        </p:txBody>
      </p:sp>
      <p:sp>
        <p:nvSpPr>
          <p:cNvPr id="20505" name="Rectangle 25"/>
          <p:cNvSpPr/>
          <p:nvPr>
            <p:custDataLst>
              <p:tags r:id="rId24"/>
            </p:custDataLst>
          </p:nvPr>
        </p:nvSpPr>
        <p:spPr>
          <a:xfrm>
            <a:off x="5138738" y="4333875"/>
            <a:ext cx="47752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800" b="1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V</a:t>
            </a:r>
            <a:r>
              <a:rPr lang="zh-CN" altLang="en-US" sz="900" b="1">
                <a:solidFill>
                  <a:srgbClr val="FF0000"/>
                </a:solidFill>
                <a:latin typeface="Arial" panose="020B0604020202020204" pitchFamily="34" charset="0"/>
              </a:rPr>
              <a:t>排</a:t>
            </a:r>
          </a:p>
        </p:txBody>
      </p:sp>
      <p:sp>
        <p:nvSpPr>
          <p:cNvPr id="20506" name="Rectangle 26"/>
          <p:cNvSpPr/>
          <p:nvPr>
            <p:custDataLst>
              <p:tags r:id="rId25"/>
            </p:custDataLst>
          </p:nvPr>
        </p:nvSpPr>
        <p:spPr>
          <a:xfrm>
            <a:off x="5159375" y="4838700"/>
            <a:ext cx="47752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800" b="1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F</a:t>
            </a:r>
            <a:r>
              <a:rPr lang="zh-CN" altLang="en-US" sz="900" b="1">
                <a:solidFill>
                  <a:srgbClr val="FF0000"/>
                </a:solidFill>
                <a:latin typeface="Arial" panose="020B0604020202020204" pitchFamily="34" charset="0"/>
              </a:rPr>
              <a:t>浮</a:t>
            </a:r>
          </a:p>
        </p:txBody>
      </p:sp>
      <p:sp>
        <p:nvSpPr>
          <p:cNvPr id="20507" name="Rectangle 27"/>
          <p:cNvSpPr/>
          <p:nvPr>
            <p:custDataLst>
              <p:tags r:id="rId26"/>
            </p:custDataLst>
          </p:nvPr>
        </p:nvSpPr>
        <p:spPr>
          <a:xfrm>
            <a:off x="5159375" y="5341938"/>
            <a:ext cx="47752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800" b="1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F</a:t>
            </a:r>
            <a:r>
              <a:rPr lang="zh-CN" altLang="en-US" sz="900" b="1">
                <a:solidFill>
                  <a:srgbClr val="FF0000"/>
                </a:solidFill>
                <a:latin typeface="Arial" panose="020B0604020202020204" pitchFamily="34" charset="0"/>
              </a:rPr>
              <a:t>浮</a:t>
            </a:r>
          </a:p>
        </p:txBody>
      </p:sp>
      <p:sp>
        <p:nvSpPr>
          <p:cNvPr id="29" name="Text Box 28"/>
          <p:cNvSpPr txBox="1"/>
          <p:nvPr>
            <p:custDataLst>
              <p:tags r:id="rId27"/>
            </p:custDataLst>
          </p:nvPr>
        </p:nvSpPr>
        <p:spPr>
          <a:xfrm>
            <a:off x="5799138" y="3917950"/>
            <a:ext cx="792162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1">
                <a:latin typeface="Arial" panose="020B0604020202020204" pitchFamily="34" charset="0"/>
                <a:ea typeface="幼圆" panose="02010509060101010101" pitchFamily="49" charset="-122"/>
              </a:rPr>
              <a:t>适中</a:t>
            </a:r>
          </a:p>
        </p:txBody>
      </p:sp>
      <p:sp>
        <p:nvSpPr>
          <p:cNvPr id="30" name="Text Box 29"/>
          <p:cNvSpPr txBox="1"/>
          <p:nvPr>
            <p:custDataLst>
              <p:tags r:id="rId28"/>
            </p:custDataLst>
          </p:nvPr>
        </p:nvSpPr>
        <p:spPr>
          <a:xfrm>
            <a:off x="5735638" y="4421188"/>
            <a:ext cx="792162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1">
                <a:latin typeface="Arial" panose="020B0604020202020204" pitchFamily="34" charset="0"/>
                <a:ea typeface="幼圆" panose="02010509060101010101" pitchFamily="49" charset="-122"/>
              </a:rPr>
              <a:t>适中</a:t>
            </a:r>
          </a:p>
        </p:txBody>
      </p:sp>
      <p:sp>
        <p:nvSpPr>
          <p:cNvPr id="31" name="Text Box 30"/>
          <p:cNvSpPr txBox="1"/>
          <p:nvPr>
            <p:custDataLst>
              <p:tags r:id="rId29"/>
            </p:custDataLst>
          </p:nvPr>
        </p:nvSpPr>
        <p:spPr>
          <a:xfrm>
            <a:off x="5735638" y="4852988"/>
            <a:ext cx="792162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1">
                <a:latin typeface="Arial" panose="020B0604020202020204" pitchFamily="34" charset="0"/>
                <a:ea typeface="幼圆" panose="02010509060101010101" pitchFamily="49" charset="-122"/>
              </a:rPr>
              <a:t>适中</a:t>
            </a:r>
          </a:p>
        </p:txBody>
      </p:sp>
      <p:sp>
        <p:nvSpPr>
          <p:cNvPr id="32" name="Text Box 31"/>
          <p:cNvSpPr txBox="1"/>
          <p:nvPr>
            <p:custDataLst>
              <p:tags r:id="rId30"/>
            </p:custDataLst>
          </p:nvPr>
        </p:nvSpPr>
        <p:spPr>
          <a:xfrm>
            <a:off x="5591175" y="5357813"/>
            <a:ext cx="7207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800" b="1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20512" name="Rectangle 32"/>
          <p:cNvSpPr/>
          <p:nvPr>
            <p:custDataLst>
              <p:tags r:id="rId31"/>
            </p:custDataLst>
          </p:nvPr>
        </p:nvSpPr>
        <p:spPr>
          <a:xfrm>
            <a:off x="7977188" y="1376363"/>
            <a:ext cx="693420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000" b="1">
                <a:solidFill>
                  <a:srgbClr val="FF0000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鱼鳔</a:t>
            </a:r>
          </a:p>
        </p:txBody>
      </p:sp>
      <p:sp>
        <p:nvSpPr>
          <p:cNvPr id="20513" name="Rectangle 33"/>
          <p:cNvSpPr/>
          <p:nvPr>
            <p:custDataLst>
              <p:tags r:id="rId32"/>
            </p:custDataLst>
          </p:nvPr>
        </p:nvSpPr>
        <p:spPr>
          <a:xfrm>
            <a:off x="8027988" y="1757363"/>
            <a:ext cx="47752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800" b="1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V</a:t>
            </a:r>
            <a:r>
              <a:rPr lang="zh-CN" altLang="en-US" sz="900" b="1">
                <a:solidFill>
                  <a:srgbClr val="FF0000"/>
                </a:solidFill>
                <a:latin typeface="Arial" panose="020B0604020202020204" pitchFamily="34" charset="0"/>
              </a:rPr>
              <a:t>排</a:t>
            </a:r>
          </a:p>
        </p:txBody>
      </p:sp>
      <p:sp>
        <p:nvSpPr>
          <p:cNvPr id="20514" name="Rectangle 34"/>
          <p:cNvSpPr/>
          <p:nvPr>
            <p:custDataLst>
              <p:tags r:id="rId33"/>
            </p:custDataLst>
          </p:nvPr>
        </p:nvSpPr>
        <p:spPr>
          <a:xfrm>
            <a:off x="8048625" y="2262188"/>
            <a:ext cx="47752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800" b="1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F</a:t>
            </a:r>
            <a:r>
              <a:rPr lang="zh-CN" altLang="en-US" sz="900" b="1">
                <a:solidFill>
                  <a:srgbClr val="FF0000"/>
                </a:solidFill>
                <a:latin typeface="Arial" panose="020B0604020202020204" pitchFamily="34" charset="0"/>
              </a:rPr>
              <a:t>浮</a:t>
            </a:r>
          </a:p>
        </p:txBody>
      </p:sp>
      <p:sp>
        <p:nvSpPr>
          <p:cNvPr id="20515" name="Rectangle 35"/>
          <p:cNvSpPr/>
          <p:nvPr>
            <p:custDataLst>
              <p:tags r:id="rId34"/>
            </p:custDataLst>
          </p:nvPr>
        </p:nvSpPr>
        <p:spPr>
          <a:xfrm>
            <a:off x="8048625" y="2765425"/>
            <a:ext cx="47752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800" b="1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F</a:t>
            </a:r>
            <a:r>
              <a:rPr lang="zh-CN" altLang="en-US" sz="900" b="1">
                <a:solidFill>
                  <a:srgbClr val="FF0000"/>
                </a:solidFill>
                <a:latin typeface="Arial" panose="020B0604020202020204" pitchFamily="34" charset="0"/>
              </a:rPr>
              <a:t>浮</a:t>
            </a:r>
          </a:p>
        </p:txBody>
      </p:sp>
      <p:sp>
        <p:nvSpPr>
          <p:cNvPr id="37" name="Text Box 36"/>
          <p:cNvSpPr txBox="1"/>
          <p:nvPr>
            <p:custDataLst>
              <p:tags r:id="rId35"/>
            </p:custDataLst>
          </p:nvPr>
        </p:nvSpPr>
        <p:spPr>
          <a:xfrm>
            <a:off x="8688388" y="1341438"/>
            <a:ext cx="792162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1">
                <a:latin typeface="Arial" panose="020B0604020202020204" pitchFamily="34" charset="0"/>
                <a:ea typeface="幼圆" panose="02010509060101010101" pitchFamily="49" charset="-122"/>
              </a:rPr>
              <a:t>变小</a:t>
            </a:r>
          </a:p>
        </p:txBody>
      </p:sp>
      <p:sp>
        <p:nvSpPr>
          <p:cNvPr id="38" name="Text Box 37"/>
          <p:cNvSpPr txBox="1"/>
          <p:nvPr>
            <p:custDataLst>
              <p:tags r:id="rId36"/>
            </p:custDataLst>
          </p:nvPr>
        </p:nvSpPr>
        <p:spPr>
          <a:xfrm>
            <a:off x="8543925" y="1844675"/>
            <a:ext cx="792163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1">
                <a:latin typeface="Arial" panose="020B0604020202020204" pitchFamily="34" charset="0"/>
                <a:ea typeface="幼圆" panose="02010509060101010101" pitchFamily="49" charset="-122"/>
              </a:rPr>
              <a:t>变小</a:t>
            </a:r>
          </a:p>
        </p:txBody>
      </p:sp>
      <p:sp>
        <p:nvSpPr>
          <p:cNvPr id="39" name="Text Box 38"/>
          <p:cNvSpPr txBox="1"/>
          <p:nvPr>
            <p:custDataLst>
              <p:tags r:id="rId37"/>
            </p:custDataLst>
          </p:nvPr>
        </p:nvSpPr>
        <p:spPr>
          <a:xfrm>
            <a:off x="8543925" y="2276475"/>
            <a:ext cx="792163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000" b="1">
                <a:latin typeface="Arial" panose="020B0604020202020204" pitchFamily="34" charset="0"/>
                <a:ea typeface="幼圆" panose="02010509060101010101" pitchFamily="49" charset="-122"/>
              </a:rPr>
              <a:t>变小</a:t>
            </a:r>
          </a:p>
        </p:txBody>
      </p:sp>
      <p:sp>
        <p:nvSpPr>
          <p:cNvPr id="40" name="Text Box 39"/>
          <p:cNvSpPr txBox="1"/>
          <p:nvPr>
            <p:custDataLst>
              <p:tags r:id="rId38"/>
            </p:custDataLst>
          </p:nvPr>
        </p:nvSpPr>
        <p:spPr>
          <a:xfrm>
            <a:off x="8408988" y="2781300"/>
            <a:ext cx="7207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800" b="1">
                <a:latin typeface="Arial" panose="020B0604020202020204" pitchFamily="34" charset="0"/>
              </a:rPr>
              <a:t>&lt;</a:t>
            </a:r>
          </a:p>
        </p:txBody>
      </p:sp>
      <p:sp>
        <p:nvSpPr>
          <p:cNvPr id="20520" name="Rectangle 40"/>
          <p:cNvSpPr/>
          <p:nvPr>
            <p:custDataLst>
              <p:tags r:id="rId39"/>
            </p:custDataLst>
          </p:nvPr>
        </p:nvSpPr>
        <p:spPr>
          <a:xfrm>
            <a:off x="3933825" y="5400675"/>
            <a:ext cx="36258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800" b="1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G</a:t>
            </a:r>
            <a:endParaRPr lang="en-US" altLang="zh-CN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521" name="Rectangle 41"/>
          <p:cNvSpPr/>
          <p:nvPr>
            <p:custDataLst>
              <p:tags r:id="rId40"/>
            </p:custDataLst>
          </p:nvPr>
        </p:nvSpPr>
        <p:spPr>
          <a:xfrm>
            <a:off x="8845550" y="2774950"/>
            <a:ext cx="36258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2800" b="1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G</a:t>
            </a:r>
            <a:endParaRPr lang="en-US" altLang="zh-CN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522" name="Line 42"/>
          <p:cNvSpPr/>
          <p:nvPr>
            <p:custDataLst>
              <p:tags r:id="rId41"/>
            </p:custDataLst>
          </p:nvPr>
        </p:nvSpPr>
        <p:spPr>
          <a:xfrm>
            <a:off x="5778500" y="4303713"/>
            <a:ext cx="792163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0523" name="Line 43"/>
          <p:cNvSpPr/>
          <p:nvPr>
            <p:custDataLst>
              <p:tags r:id="rId42"/>
            </p:custDataLst>
          </p:nvPr>
        </p:nvSpPr>
        <p:spPr>
          <a:xfrm>
            <a:off x="5715000" y="4792663"/>
            <a:ext cx="792163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0524" name="Line 44"/>
          <p:cNvSpPr/>
          <p:nvPr>
            <p:custDataLst>
              <p:tags r:id="rId43"/>
            </p:custDataLst>
          </p:nvPr>
        </p:nvSpPr>
        <p:spPr>
          <a:xfrm>
            <a:off x="5715000" y="5292725"/>
            <a:ext cx="792163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0525" name="Line 45"/>
          <p:cNvSpPr/>
          <p:nvPr>
            <p:custDataLst>
              <p:tags r:id="rId44"/>
            </p:custDataLst>
          </p:nvPr>
        </p:nvSpPr>
        <p:spPr>
          <a:xfrm>
            <a:off x="8680450" y="1731963"/>
            <a:ext cx="792163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0526" name="Line 46"/>
          <p:cNvSpPr/>
          <p:nvPr>
            <p:custDataLst>
              <p:tags r:id="rId45"/>
            </p:custDataLst>
          </p:nvPr>
        </p:nvSpPr>
        <p:spPr>
          <a:xfrm>
            <a:off x="8532813" y="2273300"/>
            <a:ext cx="792162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0527" name="Line 47"/>
          <p:cNvSpPr/>
          <p:nvPr>
            <p:custDataLst>
              <p:tags r:id="rId46"/>
            </p:custDataLst>
          </p:nvPr>
        </p:nvSpPr>
        <p:spPr>
          <a:xfrm>
            <a:off x="8553450" y="2709863"/>
            <a:ext cx="792163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0528" name="Line 48"/>
          <p:cNvSpPr/>
          <p:nvPr>
            <p:custDataLst>
              <p:tags r:id="rId47"/>
            </p:custDataLst>
          </p:nvPr>
        </p:nvSpPr>
        <p:spPr>
          <a:xfrm>
            <a:off x="3503613" y="5805488"/>
            <a:ext cx="360362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0529" name="Line 49"/>
          <p:cNvSpPr/>
          <p:nvPr>
            <p:custDataLst>
              <p:tags r:id="rId48"/>
            </p:custDataLst>
          </p:nvPr>
        </p:nvSpPr>
        <p:spPr>
          <a:xfrm>
            <a:off x="5608638" y="5773738"/>
            <a:ext cx="360362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0530" name="Line 50"/>
          <p:cNvSpPr/>
          <p:nvPr>
            <p:custDataLst>
              <p:tags r:id="rId49"/>
            </p:custDataLst>
          </p:nvPr>
        </p:nvSpPr>
        <p:spPr>
          <a:xfrm>
            <a:off x="8491538" y="3190875"/>
            <a:ext cx="360362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pic>
        <p:nvPicPr>
          <p:cNvPr id="20531" name="Picture 2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8"/>
          <a:srcRect l="63281" t="57292" r="7813" b="28125"/>
          <a:stretch>
            <a:fillRect/>
          </a:stretch>
        </p:blipFill>
        <p:spPr>
          <a:xfrm>
            <a:off x="7881938" y="3929063"/>
            <a:ext cx="1714500" cy="649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508" name="图片 54"/>
          <p:cNvPicPr>
            <a:picLocks noChangeAspect="1"/>
          </p:cNvPicPr>
          <p:nvPr>
            <p:custDataLst>
              <p:tags r:id="rId51"/>
            </p:custDataLst>
          </p:nvPr>
        </p:nvPicPr>
        <p:blipFill>
          <a:blip r:embed="rId61"/>
          <a:srcRect l="18100" t="25127" r="32364" b="22029"/>
          <a:stretch>
            <a:fillRect/>
          </a:stretch>
        </p:blipFill>
        <p:spPr>
          <a:xfrm>
            <a:off x="8239125" y="3143250"/>
            <a:ext cx="928688" cy="25717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/>
          <p:cNvGrpSpPr/>
          <p:nvPr>
            <p:custDataLst>
              <p:tags r:id="rId52"/>
            </p:custDataLst>
          </p:nvPr>
        </p:nvGrpSpPr>
        <p:grpSpPr>
          <a:xfrm>
            <a:off x="261620" y="135255"/>
            <a:ext cx="7595870" cy="989965"/>
            <a:chOff x="487" y="636"/>
            <a:chExt cx="11255" cy="1346"/>
          </a:xfrm>
        </p:grpSpPr>
        <p:sp>
          <p:nvSpPr>
            <p:cNvPr id="6" name="文本框 5"/>
            <p:cNvSpPr txBox="1"/>
            <p:nvPr>
              <p:custDataLst>
                <p:tags r:id="rId53"/>
              </p:custDataLst>
            </p:nvPr>
          </p:nvSpPr>
          <p:spPr>
            <a:xfrm>
              <a:off x="1828" y="854"/>
              <a:ext cx="9914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物体的浮沉条件</a:t>
              </a:r>
            </a:p>
          </p:txBody>
        </p:sp>
        <p:sp>
          <p:nvSpPr>
            <p:cNvPr id="7" name="椭圆 6"/>
            <p:cNvSpPr/>
            <p:nvPr>
              <p:custDataLst>
                <p:tags r:id="rId54"/>
              </p:custDataLst>
            </p:nvPr>
          </p:nvSpPr>
          <p:spPr>
            <a:xfrm>
              <a:off x="1165" y="1290"/>
              <a:ext cx="776" cy="692"/>
            </a:xfrm>
            <a:prstGeom prst="ellipse">
              <a:avLst/>
            </a:prstGeom>
            <a:solidFill>
              <a:srgbClr val="002060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55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5400">
                  <a:latin typeface="宋体" panose="02010600030101010101" pitchFamily="2" charset="-122"/>
                  <a:ea typeface="宋体" panose="02010600030101010101" pitchFamily="2" charset="-122"/>
                </a:rPr>
                <a:t>一</a:t>
              </a:r>
            </a:p>
          </p:txBody>
        </p:sp>
        <p:sp>
          <p:nvSpPr>
            <p:cNvPr id="27" name="矩形 6"/>
            <p:cNvSpPr/>
            <p:nvPr>
              <p:custDataLst>
                <p:tags r:id="rId56"/>
              </p:custDataLst>
            </p:nvPr>
          </p:nvSpPr>
          <p:spPr>
            <a:xfrm>
              <a:off x="645" y="636"/>
              <a:ext cx="1106" cy="1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en-US" altLang="zh-CN" sz="5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94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95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95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/>
      <p:bldP spid="19464" grpId="0"/>
      <p:bldP spid="21" grpId="0"/>
      <p:bldP spid="22" grpId="0"/>
      <p:bldP spid="23" grpId="0"/>
      <p:bldP spid="24" grpId="0"/>
      <p:bldP spid="29" grpId="0"/>
      <p:bldP spid="30" grpId="0"/>
      <p:bldP spid="31" grpId="0"/>
      <p:bldP spid="32" grpId="0"/>
      <p:bldP spid="37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 Box 5"/>
          <p:cNvSpPr txBox="1"/>
          <p:nvPr>
            <p:custDataLst>
              <p:tags r:id="rId1"/>
            </p:custDataLst>
          </p:nvPr>
        </p:nvSpPr>
        <p:spPr>
          <a:xfrm>
            <a:off x="2524125" y="2857500"/>
            <a:ext cx="27368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3200" b="1">
                <a:solidFill>
                  <a:srgbClr val="0000FF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知识归纳：</a:t>
            </a:r>
          </a:p>
        </p:txBody>
      </p:sp>
      <p:sp>
        <p:nvSpPr>
          <p:cNvPr id="21510" name="Text Box 6"/>
          <p:cNvSpPr txBox="1"/>
          <p:nvPr>
            <p:custDataLst>
              <p:tags r:id="rId2"/>
            </p:custDataLst>
          </p:nvPr>
        </p:nvSpPr>
        <p:spPr>
          <a:xfrm>
            <a:off x="695325" y="3500755"/>
            <a:ext cx="1048067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3200" b="1">
                <a:latin typeface="Arial" panose="020B0604020202020204" pitchFamily="34" charset="0"/>
                <a:ea typeface="幼圆" panose="02010509060101010101" pitchFamily="49" charset="-122"/>
              </a:rPr>
              <a:t>鱼在浮沉过程中，鱼自身的</a:t>
            </a:r>
            <a:r>
              <a:rPr lang="en-US" altLang="zh-CN" sz="3200" b="1">
                <a:latin typeface="Arial" panose="020B0604020202020204" pitchFamily="34" charset="0"/>
                <a:ea typeface="幼圆" panose="02010509060101010101" pitchFamily="49" charset="-122"/>
              </a:rPr>
              <a:t>_______ </a:t>
            </a:r>
            <a:r>
              <a:rPr lang="zh-CN" altLang="en-US" sz="3200" b="1">
                <a:latin typeface="Arial" panose="020B0604020202020204" pitchFamily="34" charset="0"/>
                <a:ea typeface="幼圆" panose="02010509060101010101" pitchFamily="49" charset="-122"/>
              </a:rPr>
              <a:t>不变，是靠改变自身的</a:t>
            </a:r>
            <a:r>
              <a:rPr lang="en-US" altLang="zh-CN" sz="3200" b="1">
                <a:latin typeface="Arial" panose="020B0604020202020204" pitchFamily="34" charset="0"/>
                <a:ea typeface="幼圆" panose="02010509060101010101" pitchFamily="49" charset="-122"/>
              </a:rPr>
              <a:t>_______ </a:t>
            </a:r>
            <a:r>
              <a:rPr lang="zh-CN" altLang="en-US" sz="3200" b="1">
                <a:latin typeface="Arial" panose="020B0604020202020204" pitchFamily="34" charset="0"/>
                <a:ea typeface="幼圆" panose="02010509060101010101" pitchFamily="49" charset="-122"/>
              </a:rPr>
              <a:t>，根据阿基米德原理                                       从而改变所受的</a:t>
            </a:r>
            <a:r>
              <a:rPr lang="en-US" altLang="zh-CN" sz="3200" b="1">
                <a:latin typeface="Arial" panose="020B0604020202020204" pitchFamily="34" charset="0"/>
                <a:ea typeface="幼圆" panose="02010509060101010101" pitchFamily="49" charset="-122"/>
              </a:rPr>
              <a:t>________</a:t>
            </a:r>
            <a:r>
              <a:rPr lang="zh-CN" altLang="en-US" sz="3200" b="1">
                <a:latin typeface="Arial" panose="020B0604020202020204" pitchFamily="34" charset="0"/>
                <a:ea typeface="幼圆" panose="02010509060101010101" pitchFamily="49" charset="-122"/>
              </a:rPr>
              <a:t>，来实现沉浮的。</a:t>
            </a:r>
          </a:p>
        </p:txBody>
      </p:sp>
      <p:sp>
        <p:nvSpPr>
          <p:cNvPr id="21511" name="Rectangle 7"/>
          <p:cNvSpPr/>
          <p:nvPr>
            <p:custDataLst>
              <p:tags r:id="rId3"/>
            </p:custDataLst>
          </p:nvPr>
        </p:nvSpPr>
        <p:spPr>
          <a:xfrm>
            <a:off x="6773545" y="3916998"/>
            <a:ext cx="4538663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3200" b="1">
                <a:latin typeface="Arial" panose="020B0604020202020204" pitchFamily="34" charset="0"/>
              </a:rPr>
              <a:t>F</a:t>
            </a:r>
            <a:r>
              <a:rPr lang="zh-CN" altLang="en-US" sz="3200" b="1" baseline="-25000">
                <a:latin typeface="Arial" panose="020B0604020202020204" pitchFamily="34" charset="0"/>
              </a:rPr>
              <a:t>浮 </a:t>
            </a:r>
            <a:r>
              <a:rPr lang="zh-CN" altLang="en-US" sz="3200" b="1">
                <a:latin typeface="Arial" panose="020B0604020202020204" pitchFamily="34" charset="0"/>
              </a:rPr>
              <a:t>＝</a:t>
            </a:r>
            <a:r>
              <a:rPr lang="en-US" altLang="zh-CN" sz="3200" b="1">
                <a:latin typeface="Arial" panose="020B0604020202020204" pitchFamily="34" charset="0"/>
              </a:rPr>
              <a:t>_____</a:t>
            </a:r>
            <a:r>
              <a:rPr lang="zh-CN" altLang="en-US" sz="3200" b="1">
                <a:latin typeface="Arial" panose="020B0604020202020204" pitchFamily="34" charset="0"/>
              </a:rPr>
              <a:t>＝</a:t>
            </a:r>
            <a:r>
              <a:rPr lang="en-US" altLang="zh-CN" sz="3200" b="1">
                <a:latin typeface="Arial" panose="020B0604020202020204" pitchFamily="34" charset="0"/>
              </a:rPr>
              <a:t>_______</a:t>
            </a:r>
            <a:endParaRPr lang="en-US" altLang="zh-CN" sz="3200" b="1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85004" name="Text Box 12"/>
          <p:cNvSpPr txBox="1"/>
          <p:nvPr>
            <p:custDataLst>
              <p:tags r:id="rId4"/>
            </p:custDataLst>
          </p:nvPr>
        </p:nvSpPr>
        <p:spPr>
          <a:xfrm>
            <a:off x="5854383" y="3261678"/>
            <a:ext cx="143986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3200" b="1">
                <a:solidFill>
                  <a:srgbClr val="FF3300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重力</a:t>
            </a:r>
          </a:p>
        </p:txBody>
      </p:sp>
      <p:sp>
        <p:nvSpPr>
          <p:cNvPr id="85005" name="Rectangle 13"/>
          <p:cNvSpPr/>
          <p:nvPr>
            <p:custDataLst>
              <p:tags r:id="rId5"/>
            </p:custDataLst>
          </p:nvPr>
        </p:nvSpPr>
        <p:spPr>
          <a:xfrm>
            <a:off x="7815263" y="3917315"/>
            <a:ext cx="18002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3200" b="1">
                <a:solidFill>
                  <a:srgbClr val="FF3300"/>
                </a:solidFill>
                <a:latin typeface="Arial" panose="020B0604020202020204" pitchFamily="34" charset="0"/>
              </a:rPr>
              <a:t>G</a:t>
            </a:r>
            <a:r>
              <a:rPr lang="zh-CN" altLang="en-US" sz="3200" b="1" baseline="-25000">
                <a:solidFill>
                  <a:srgbClr val="FF3300"/>
                </a:solidFill>
                <a:latin typeface="Arial" panose="020B0604020202020204" pitchFamily="34" charset="0"/>
              </a:rPr>
              <a:t>排</a:t>
            </a:r>
          </a:p>
        </p:txBody>
      </p:sp>
      <p:sp>
        <p:nvSpPr>
          <p:cNvPr id="85006" name="Rectangle 14"/>
          <p:cNvSpPr/>
          <p:nvPr>
            <p:custDataLst>
              <p:tags r:id="rId6"/>
            </p:custDataLst>
          </p:nvPr>
        </p:nvSpPr>
        <p:spPr>
          <a:xfrm>
            <a:off x="9605328" y="3917315"/>
            <a:ext cx="157035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3200" b="1" i="1">
                <a:solidFill>
                  <a:srgbClr val="FF3300"/>
                </a:solidFill>
                <a:latin typeface="Arial" panose="020B0604020202020204" pitchFamily="34" charset="0"/>
              </a:rPr>
              <a:t>ρ</a:t>
            </a:r>
            <a:r>
              <a:rPr lang="zh-CN" altLang="en-US" sz="3200" b="1" baseline="-25000">
                <a:solidFill>
                  <a:srgbClr val="FF3300"/>
                </a:solidFill>
                <a:latin typeface="Arial" panose="020B0604020202020204" pitchFamily="34" charset="0"/>
              </a:rPr>
              <a:t>液</a:t>
            </a:r>
            <a:r>
              <a:rPr lang="en-US" altLang="zh-CN" sz="3200" i="1">
                <a:solidFill>
                  <a:srgbClr val="FF3300"/>
                </a:solidFill>
                <a:latin typeface="Arial" panose="020B0604020202020204" pitchFamily="34" charset="0"/>
              </a:rPr>
              <a:t>g </a:t>
            </a:r>
            <a:r>
              <a:rPr lang="en-US" altLang="zh-CN" sz="3200" b="1" i="1">
                <a:solidFill>
                  <a:srgbClr val="FF3300"/>
                </a:solidFill>
                <a:latin typeface="Arial" panose="020B0604020202020204" pitchFamily="34" charset="0"/>
              </a:rPr>
              <a:t>V</a:t>
            </a:r>
            <a:r>
              <a:rPr lang="zh-CN" altLang="en-US" sz="3200" b="1" baseline="-25000">
                <a:solidFill>
                  <a:srgbClr val="FF3300"/>
                </a:solidFill>
                <a:latin typeface="Arial" panose="020B0604020202020204" pitchFamily="34" charset="0"/>
              </a:rPr>
              <a:t>排</a:t>
            </a:r>
          </a:p>
        </p:txBody>
      </p:sp>
      <p:sp>
        <p:nvSpPr>
          <p:cNvPr id="85007" name="Text Box 15"/>
          <p:cNvSpPr txBox="1"/>
          <p:nvPr>
            <p:custDataLst>
              <p:tags r:id="rId7"/>
            </p:custDataLst>
          </p:nvPr>
        </p:nvSpPr>
        <p:spPr>
          <a:xfrm>
            <a:off x="1468120" y="3916998"/>
            <a:ext cx="1944688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3200" b="1">
                <a:solidFill>
                  <a:srgbClr val="FF3300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体积</a:t>
            </a:r>
          </a:p>
        </p:txBody>
      </p:sp>
      <p:sp>
        <p:nvSpPr>
          <p:cNvPr id="85008" name="Text Box 16"/>
          <p:cNvSpPr txBox="1"/>
          <p:nvPr>
            <p:custDataLst>
              <p:tags r:id="rId8"/>
            </p:custDataLst>
          </p:nvPr>
        </p:nvSpPr>
        <p:spPr>
          <a:xfrm>
            <a:off x="3824923" y="4345623"/>
            <a:ext cx="19431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3200" b="1">
                <a:solidFill>
                  <a:srgbClr val="FF3300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浮力</a:t>
            </a: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694690" y="857250"/>
            <a:ext cx="1061783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4000" b="1">
                <a:latin typeface="Arial" panose="020B0604020202020204" pitchFamily="34" charset="0"/>
              </a:rPr>
              <a:t>2.</a:t>
            </a:r>
            <a:r>
              <a:rPr lang="zh-CN" altLang="en-US" sz="4000" b="1">
                <a:latin typeface="Arial" panose="020B0604020202020204" pitchFamily="34" charset="0"/>
              </a:rPr>
              <a:t>鱼是靠改变自身的</a:t>
            </a:r>
            <a:r>
              <a:rPr lang="en-US" altLang="zh-CN" sz="4000" b="1">
                <a:latin typeface="Arial" panose="020B0604020202020204" pitchFamily="34" charset="0"/>
              </a:rPr>
              <a:t>_______ </a:t>
            </a:r>
            <a:r>
              <a:rPr lang="zh-CN" altLang="en-US" sz="4000" b="1">
                <a:latin typeface="Arial" panose="020B0604020202020204" pitchFamily="34" charset="0"/>
              </a:rPr>
              <a:t>从而改变所受的</a:t>
            </a:r>
            <a:r>
              <a:rPr lang="en-US" altLang="zh-CN" sz="4000" b="1">
                <a:latin typeface="Arial" panose="020B0604020202020204" pitchFamily="34" charset="0"/>
              </a:rPr>
              <a:t>________</a:t>
            </a:r>
            <a:r>
              <a:rPr lang="zh-CN" altLang="en-US" sz="4000" b="1">
                <a:latin typeface="Arial" panose="020B0604020202020204" pitchFamily="34" charset="0"/>
              </a:rPr>
              <a:t>，来实现沉浮的。（做笔记</a:t>
            </a:r>
            <a:r>
              <a:rPr lang="en-US" altLang="zh-CN" sz="4000">
                <a:latin typeface="Arial" panose="020B0604020202020204" pitchFamily="34" charset="0"/>
              </a:rPr>
              <a:t>)</a:t>
            </a:r>
            <a:endParaRPr lang="zh-CN" altLang="en-US" sz="4000">
              <a:latin typeface="Arial" panose="020B0604020202020204" pitchFamily="34" charset="0"/>
            </a:endParaRPr>
          </a:p>
        </p:txBody>
      </p:sp>
      <p:sp>
        <p:nvSpPr>
          <p:cNvPr id="14" name="Text Box 7"/>
          <p:cNvSpPr txBox="1"/>
          <p:nvPr>
            <p:custDataLst>
              <p:tags r:id="rId10"/>
            </p:custDataLst>
          </p:nvPr>
        </p:nvSpPr>
        <p:spPr>
          <a:xfrm>
            <a:off x="5597843" y="857250"/>
            <a:ext cx="1500187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33CC"/>
                </a:solidFill>
                <a:latin typeface="Arial" panose="020B0604020202020204" pitchFamily="34" charset="0"/>
              </a:rPr>
              <a:t>体积</a:t>
            </a:r>
          </a:p>
        </p:txBody>
      </p:sp>
      <p:sp>
        <p:nvSpPr>
          <p:cNvPr id="15" name="Text Box 8"/>
          <p:cNvSpPr txBox="1"/>
          <p:nvPr>
            <p:custDataLst>
              <p:tags r:id="rId11"/>
            </p:custDataLst>
          </p:nvPr>
        </p:nvSpPr>
        <p:spPr>
          <a:xfrm>
            <a:off x="857885" y="1500188"/>
            <a:ext cx="1357313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33CC"/>
                </a:solidFill>
                <a:latin typeface="Arial" panose="020B0604020202020204" pitchFamily="34" charset="0"/>
              </a:rPr>
              <a:t>浮力</a:t>
            </a:r>
          </a:p>
        </p:txBody>
      </p:sp>
      <p:grpSp>
        <p:nvGrpSpPr>
          <p:cNvPr id="5" name="组合 4"/>
          <p:cNvGrpSpPr/>
          <p:nvPr>
            <p:custDataLst>
              <p:tags r:id="rId12"/>
            </p:custDataLst>
          </p:nvPr>
        </p:nvGrpSpPr>
        <p:grpSpPr>
          <a:xfrm>
            <a:off x="261620" y="135255"/>
            <a:ext cx="7595870" cy="989965"/>
            <a:chOff x="487" y="636"/>
            <a:chExt cx="11255" cy="1346"/>
          </a:xfrm>
        </p:grpSpPr>
        <p:sp>
          <p:nvSpPr>
            <p:cNvPr id="6" name="文本框 5"/>
            <p:cNvSpPr txBox="1"/>
            <p:nvPr>
              <p:custDataLst>
                <p:tags r:id="rId13"/>
              </p:custDataLst>
            </p:nvPr>
          </p:nvSpPr>
          <p:spPr>
            <a:xfrm>
              <a:off x="1828" y="854"/>
              <a:ext cx="9914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物体的浮沉条件</a:t>
              </a:r>
            </a:p>
          </p:txBody>
        </p:sp>
        <p:sp>
          <p:nvSpPr>
            <p:cNvPr id="7" name="椭圆 6"/>
            <p:cNvSpPr/>
            <p:nvPr>
              <p:custDataLst>
                <p:tags r:id="rId14"/>
              </p:custDataLst>
            </p:nvPr>
          </p:nvSpPr>
          <p:spPr>
            <a:xfrm>
              <a:off x="1165" y="1290"/>
              <a:ext cx="776" cy="692"/>
            </a:xfrm>
            <a:prstGeom prst="ellipse">
              <a:avLst/>
            </a:prstGeom>
            <a:solidFill>
              <a:srgbClr val="002060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" name="椭圆 1"/>
            <p:cNvSpPr/>
            <p:nvPr>
              <p:custDataLst>
                <p:tags r:id="rId15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5400">
                  <a:latin typeface="宋体" panose="02010600030101010101" pitchFamily="2" charset="-122"/>
                  <a:ea typeface="宋体" panose="02010600030101010101" pitchFamily="2" charset="-122"/>
                </a:rPr>
                <a:t>一</a:t>
              </a:r>
            </a:p>
          </p:txBody>
        </p:sp>
        <p:sp>
          <p:nvSpPr>
            <p:cNvPr id="27" name="矩形 6"/>
            <p:cNvSpPr/>
            <p:nvPr>
              <p:custDataLst>
                <p:tags r:id="rId16"/>
              </p:custDataLst>
            </p:nvPr>
          </p:nvSpPr>
          <p:spPr>
            <a:xfrm>
              <a:off x="645" y="636"/>
              <a:ext cx="1106" cy="1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en-US" altLang="zh-CN" sz="5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>
    <p:wedge/>
    <p:sndAc>
      <p:stSnd>
        <p:snd r:embed="rId18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85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5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5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5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5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4" grpId="0"/>
      <p:bldP spid="85005" grpId="0"/>
      <p:bldP spid="85006" grpId="0"/>
      <p:bldP spid="85007" grpId="0"/>
      <p:bldP spid="85008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524000" y="1240155"/>
            <a:ext cx="9144000" cy="56178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3"/>
          <p:cNvSpPr txBox="1"/>
          <p:nvPr>
            <p:custDataLst>
              <p:tags r:id="rId2"/>
            </p:custDataLst>
          </p:nvPr>
        </p:nvSpPr>
        <p:spPr>
          <a:xfrm>
            <a:off x="3792538" y="2420938"/>
            <a:ext cx="2447925" cy="1383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FF66"/>
                </a:solidFill>
                <a:latin typeface="Tahoma" panose="020B0604030504040204" pitchFamily="34" charset="0"/>
              </a:rPr>
              <a:t>抹香鲸靠加热或冷却脑油来控制沉降</a:t>
            </a:r>
          </a:p>
        </p:txBody>
      </p:sp>
      <p:sp>
        <p:nvSpPr>
          <p:cNvPr id="24580" name="Text Box 4"/>
          <p:cNvSpPr txBox="1"/>
          <p:nvPr>
            <p:custDataLst>
              <p:tags r:id="rId3"/>
            </p:custDataLst>
          </p:nvPr>
        </p:nvSpPr>
        <p:spPr>
          <a:xfrm>
            <a:off x="8904288" y="1773238"/>
            <a:ext cx="1763712" cy="18148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FF66"/>
                </a:solidFill>
                <a:latin typeface="Tahoma" panose="020B0604030504040204" pitchFamily="34" charset="0"/>
              </a:rPr>
              <a:t>乌贼的骨中包含有许多小的充气隔室</a:t>
            </a:r>
          </a:p>
        </p:txBody>
      </p:sp>
      <p:sp>
        <p:nvSpPr>
          <p:cNvPr id="24581" name="Text Box 5"/>
          <p:cNvSpPr txBox="1"/>
          <p:nvPr>
            <p:custDataLst>
              <p:tags r:id="rId4"/>
            </p:custDataLst>
          </p:nvPr>
        </p:nvSpPr>
        <p:spPr>
          <a:xfrm>
            <a:off x="4727575" y="5516563"/>
            <a:ext cx="4176713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>
                <a:latin typeface="Tahoma" panose="020B0604030504040204" pitchFamily="34" charset="0"/>
              </a:rPr>
              <a:t> </a:t>
            </a:r>
            <a:r>
              <a:rPr lang="zh-CN" altLang="en-US" sz="2800" b="1">
                <a:solidFill>
                  <a:srgbClr val="FFFF66"/>
                </a:solidFill>
                <a:latin typeface="Tahoma" panose="020B0604030504040204" pitchFamily="34" charset="0"/>
              </a:rPr>
              <a:t>鹦鹉螺具有螺旋形的外壳，壳内有很大的充气囊</a:t>
            </a:r>
          </a:p>
        </p:txBody>
      </p:sp>
      <p:grpSp>
        <p:nvGrpSpPr>
          <p:cNvPr id="5" name="组合 4"/>
          <p:cNvGrpSpPr/>
          <p:nvPr>
            <p:custDataLst>
              <p:tags r:id="rId5"/>
            </p:custDataLst>
          </p:nvPr>
        </p:nvGrpSpPr>
        <p:grpSpPr>
          <a:xfrm>
            <a:off x="261620" y="135255"/>
            <a:ext cx="7595870" cy="989965"/>
            <a:chOff x="487" y="636"/>
            <a:chExt cx="11255" cy="1346"/>
          </a:xfrm>
        </p:grpSpPr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1828" y="854"/>
              <a:ext cx="9914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物体的浮沉条件</a:t>
              </a:r>
            </a:p>
          </p:txBody>
        </p:sp>
        <p:sp>
          <p:nvSpPr>
            <p:cNvPr id="7" name="椭圆 6"/>
            <p:cNvSpPr/>
            <p:nvPr>
              <p:custDataLst>
                <p:tags r:id="rId7"/>
              </p:custDataLst>
            </p:nvPr>
          </p:nvSpPr>
          <p:spPr>
            <a:xfrm>
              <a:off x="1165" y="1290"/>
              <a:ext cx="776" cy="692"/>
            </a:xfrm>
            <a:prstGeom prst="ellipse">
              <a:avLst/>
            </a:prstGeom>
            <a:solidFill>
              <a:srgbClr val="002060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8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5400">
                  <a:latin typeface="宋体" panose="02010600030101010101" pitchFamily="2" charset="-122"/>
                  <a:ea typeface="宋体" panose="02010600030101010101" pitchFamily="2" charset="-122"/>
                </a:rPr>
                <a:t>一</a:t>
              </a:r>
            </a:p>
          </p:txBody>
        </p:sp>
        <p:sp>
          <p:nvSpPr>
            <p:cNvPr id="27" name="矩形 6"/>
            <p:cNvSpPr/>
            <p:nvPr>
              <p:custDataLst>
                <p:tags r:id="rId9"/>
              </p:custDataLst>
            </p:nvPr>
          </p:nvSpPr>
          <p:spPr>
            <a:xfrm>
              <a:off x="645" y="636"/>
              <a:ext cx="1106" cy="1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en-US" altLang="zh-CN" sz="5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>
    <p:randomBar dir="vert"/>
    <p:sndAc>
      <p:stSnd>
        <p:snd r:embed="rId11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313690" y="152907"/>
            <a:ext cx="5146769" cy="828158"/>
            <a:chOff x="487" y="660"/>
            <a:chExt cx="7626" cy="1126"/>
          </a:xfrm>
        </p:grpSpPr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1828" y="854"/>
              <a:ext cx="6285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控制沉与浮</a:t>
              </a:r>
            </a:p>
          </p:txBody>
        </p:sp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矩形 6"/>
            <p:cNvSpPr/>
            <p:nvPr>
              <p:custDataLst>
                <p:tags r:id="rId7"/>
              </p:custDataLst>
            </p:nvPr>
          </p:nvSpPr>
          <p:spPr>
            <a:xfrm>
              <a:off x="645" y="759"/>
              <a:ext cx="1106" cy="1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二</a:t>
              </a:r>
            </a:p>
          </p:txBody>
        </p:sp>
      </p:grpSp>
      <p:sp>
        <p:nvSpPr>
          <p:cNvPr id="23555" name="Rectangle 7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85875" y="940435"/>
            <a:ext cx="8401050" cy="5145088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buFontTx/>
              <a:buNone/>
            </a:pPr>
            <a:r>
              <a:rPr lang="zh-CN" altLang="en-US" sz="4800" b="1">
                <a:solidFill>
                  <a:srgbClr val="FF0000"/>
                </a:solidFill>
              </a:rPr>
              <a:t>潜艇 </a:t>
            </a:r>
            <a:r>
              <a:rPr lang="zh-CN" altLang="en-US" sz="4800" b="1"/>
              <a:t> </a:t>
            </a:r>
            <a:r>
              <a:rPr lang="zh-CN" altLang="en-US">
                <a:ea typeface="楷体_GB2312" pitchFamily="49" charset="-122"/>
              </a:rPr>
              <a:t>讨论、交流：潜艇怎样实现沉与浮呢？</a:t>
            </a:r>
          </a:p>
        </p:txBody>
      </p:sp>
      <p:sp>
        <p:nvSpPr>
          <p:cNvPr id="23556" name="Text Box 3"/>
          <p:cNvSpPr txBox="1"/>
          <p:nvPr>
            <p:custDataLst>
              <p:tags r:id="rId3"/>
            </p:custDataLst>
          </p:nvPr>
        </p:nvSpPr>
        <p:spPr>
          <a:xfrm>
            <a:off x="2816225" y="2961323"/>
            <a:ext cx="184150" cy="3667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endParaRPr lang="zh-CN" altLang="zh-CN">
              <a:latin typeface="Arial" panose="020B0604020202020204" pitchFamily="34" charset="0"/>
            </a:endParaRPr>
          </a:p>
        </p:txBody>
      </p:sp>
      <p:pic>
        <p:nvPicPr>
          <p:cNvPr id="23557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A2A2A2"/>
              </a:clrFrom>
              <a:clrTo>
                <a:srgbClr val="A2A2A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" y="2020253"/>
            <a:ext cx="9144000" cy="43195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trips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4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3185" y="808990"/>
            <a:ext cx="11613515" cy="2016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>
                <a:ea typeface="楷体_GB2312" pitchFamily="49" charset="-122"/>
              </a:rPr>
              <a:t>猜一猜：把潜艇模型浸在水中，</a:t>
            </a:r>
            <a:endParaRPr lang="en-US" altLang="zh-CN">
              <a:ea typeface="楷体_GB2312" pitchFamily="49" charset="-122"/>
            </a:endParaRPr>
          </a:p>
          <a:p>
            <a:pPr eaLnBrk="1" hangingPunct="1">
              <a:buFontTx/>
              <a:buNone/>
            </a:pPr>
            <a:r>
              <a:rPr lang="zh-CN" altLang="en-US">
                <a:ea typeface="楷体_GB2312" pitchFamily="49" charset="-122"/>
              </a:rPr>
              <a:t>  从管中吸气，模型将怎样运动？ 向管中打气，模型又将怎样？</a:t>
            </a:r>
          </a:p>
        </p:txBody>
      </p:sp>
      <p:pic>
        <p:nvPicPr>
          <p:cNvPr id="2458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351405" y="3311208"/>
            <a:ext cx="7270750" cy="3455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1" name="Text Box 10"/>
          <p:cNvSpPr txBox="1"/>
          <p:nvPr>
            <p:custDataLst>
              <p:tags r:id="rId3"/>
            </p:custDataLst>
          </p:nvPr>
        </p:nvSpPr>
        <p:spPr>
          <a:xfrm>
            <a:off x="7566343" y="4565015"/>
            <a:ext cx="2159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3200" b="1">
                <a:latin typeface="Arial" panose="020B0604020202020204" pitchFamily="34" charset="0"/>
              </a:rPr>
              <a:t>潜入水中</a:t>
            </a:r>
          </a:p>
        </p:txBody>
      </p:sp>
      <p:sp>
        <p:nvSpPr>
          <p:cNvPr id="24582" name="Text Box 12"/>
          <p:cNvSpPr txBox="1"/>
          <p:nvPr>
            <p:custDataLst>
              <p:tags r:id="rId4"/>
            </p:custDataLst>
          </p:nvPr>
        </p:nvSpPr>
        <p:spPr>
          <a:xfrm>
            <a:off x="2780030" y="5636578"/>
            <a:ext cx="264318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4000" b="1">
                <a:latin typeface="Arial" panose="020B0604020202020204" pitchFamily="34" charset="0"/>
              </a:rPr>
              <a:t>浮出水面</a:t>
            </a:r>
          </a:p>
        </p:txBody>
      </p:sp>
      <p:sp>
        <p:nvSpPr>
          <p:cNvPr id="24584" name="TextBox 8"/>
          <p:cNvSpPr txBox="1"/>
          <p:nvPr>
            <p:custDataLst>
              <p:tags r:id="rId5"/>
            </p:custDataLst>
          </p:nvPr>
        </p:nvSpPr>
        <p:spPr>
          <a:xfrm>
            <a:off x="4994593" y="4993640"/>
            <a:ext cx="15716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4000" b="1">
                <a:latin typeface="Arial" panose="020B0604020202020204" pitchFamily="34" charset="0"/>
              </a:rPr>
              <a:t>水舱</a:t>
            </a:r>
          </a:p>
        </p:txBody>
      </p:sp>
      <p:cxnSp>
        <p:nvCxnSpPr>
          <p:cNvPr id="11" name="直接箭头连接符 10"/>
          <p:cNvCxnSpPr/>
          <p:nvPr>
            <p:custDataLst>
              <p:tags r:id="rId6"/>
            </p:custDataLst>
          </p:nvPr>
        </p:nvCxnSpPr>
        <p:spPr>
          <a:xfrm>
            <a:off x="6066155" y="5422265"/>
            <a:ext cx="357188" cy="285750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>
            <p:custDataLst>
              <p:tags r:id="rId7"/>
            </p:custDataLst>
          </p:nvPr>
        </p:nvCxnSpPr>
        <p:spPr>
          <a:xfrm rot="10800000">
            <a:off x="4708843" y="5136515"/>
            <a:ext cx="428625" cy="214313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83185" y="1936115"/>
            <a:ext cx="11029315" cy="11734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3.</a:t>
            </a:r>
            <a:r>
              <a:rPr lang="zh-CN" altLang="en-US" sz="32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潜水艇浸没在水里时，排开水的体积不变，根据</a:t>
            </a:r>
            <a:r>
              <a:rPr lang="zh-CN" altLang="en-US" sz="3200" i="1" u="sng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</a:t>
            </a:r>
            <a:r>
              <a:rPr lang="zh-CN" altLang="en-US" sz="3200" u="sng" baseline="-25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浮</a:t>
            </a:r>
            <a:r>
              <a:rPr lang="zh-CN" altLang="en-US" sz="3200" u="sng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=</a:t>
            </a:r>
            <a:r>
              <a:rPr lang="zh-CN" altLang="en-US" sz="3200" i="1" u="sng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ρ</a:t>
            </a:r>
            <a:r>
              <a:rPr lang="zh-CN" altLang="en-US" sz="3200" u="sng" baseline="-25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液</a:t>
            </a:r>
            <a:r>
              <a:rPr lang="zh-CN" altLang="en-US" sz="3200" i="1" u="sng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gV</a:t>
            </a:r>
            <a:r>
              <a:rPr lang="zh-CN" altLang="en-US" sz="3200" baseline="-25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排</a:t>
            </a:r>
            <a:r>
              <a:rPr lang="zh-CN" altLang="en-US" sz="32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可知，所受浮力基本不变，通过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改变自身重力</a:t>
            </a:r>
            <a:r>
              <a:rPr lang="zh-CN" altLang="en-US" sz="32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实现浮沉的。</a:t>
            </a:r>
            <a:r>
              <a:rPr lang="zh-CN" altLang="en-US" sz="24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</p:txBody>
      </p:sp>
      <p:grpSp>
        <p:nvGrpSpPr>
          <p:cNvPr id="7" name="组合 6"/>
          <p:cNvGrpSpPr/>
          <p:nvPr>
            <p:custDataLst>
              <p:tags r:id="rId9"/>
            </p:custDataLst>
          </p:nvPr>
        </p:nvGrpSpPr>
        <p:grpSpPr>
          <a:xfrm>
            <a:off x="83185" y="2297430"/>
            <a:ext cx="11559540" cy="4469765"/>
            <a:chOff x="12759" y="5627"/>
            <a:chExt cx="5814" cy="3594"/>
          </a:xfrm>
        </p:grpSpPr>
        <p:sp>
          <p:nvSpPr>
            <p:cNvPr id="4" name="文本框 3"/>
            <p:cNvSpPr txBox="1"/>
            <p:nvPr>
              <p:custDataLst>
                <p:tags r:id="rId14"/>
              </p:custDataLst>
            </p:nvPr>
          </p:nvSpPr>
          <p:spPr>
            <a:xfrm>
              <a:off x="14396" y="8593"/>
              <a:ext cx="2541" cy="3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【视频欣赏】</a:t>
              </a:r>
            </a:p>
          </p:txBody>
        </p:sp>
        <p:pic>
          <p:nvPicPr>
            <p:cNvPr id="5" name="bandicam 2025-03-03 09-34-37-360">
              <a:hlinkClick r:id="" action="ppaction://media"/>
            </p:cNvPr>
            <p:cNvPicPr/>
            <p:nvPr>
              <a:videoFile r:link="rId16"/>
              <p:custDataLst>
                <p:tags r:id="rId17"/>
              </p:custDataLst>
              <p:extLst>
                <p:ext uri="{DAA4B4D4-6D71-4841-9C94-3DE7FCFB9230}">
                  <p14:media xmlns:p14="http://schemas.microsoft.com/office/powerpoint/2010/main" r:embed="rId15"/>
                </p:ext>
              </p:extLst>
            </p:nvPr>
          </p:nvPicPr>
          <p:blipFill>
            <a:blip r:embed="rId20"/>
            <a:stretch>
              <a:fillRect/>
            </a:stretch>
          </p:blipFill>
          <p:spPr>
            <a:xfrm>
              <a:off x="12759" y="5627"/>
              <a:ext cx="5814" cy="3594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>
            <p:custDataLst>
              <p:tags r:id="rId10"/>
            </p:custDataLst>
          </p:nvPr>
        </p:nvGrpSpPr>
        <p:grpSpPr>
          <a:xfrm>
            <a:off x="313690" y="152907"/>
            <a:ext cx="5146769" cy="828158"/>
            <a:chOff x="487" y="660"/>
            <a:chExt cx="7626" cy="1126"/>
          </a:xfrm>
        </p:grpSpPr>
        <p:sp>
          <p:nvSpPr>
            <p:cNvPr id="3" name="文本框 2"/>
            <p:cNvSpPr txBox="1"/>
            <p:nvPr>
              <p:custDataLst>
                <p:tags r:id="rId11"/>
              </p:custDataLst>
            </p:nvPr>
          </p:nvSpPr>
          <p:spPr>
            <a:xfrm>
              <a:off x="1828" y="854"/>
              <a:ext cx="6285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控制沉与浮</a:t>
              </a:r>
            </a:p>
          </p:txBody>
        </p:sp>
        <p:sp>
          <p:nvSpPr>
            <p:cNvPr id="8" name="椭圆 7"/>
            <p:cNvSpPr/>
            <p:nvPr>
              <p:custDataLst>
                <p:tags r:id="rId12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矩形 6"/>
            <p:cNvSpPr/>
            <p:nvPr>
              <p:custDataLst>
                <p:tags r:id="rId13"/>
              </p:custDataLst>
            </p:nvPr>
          </p:nvSpPr>
          <p:spPr>
            <a:xfrm>
              <a:off x="645" y="759"/>
              <a:ext cx="1106" cy="1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二</a:t>
              </a:r>
            </a:p>
          </p:txBody>
        </p:sp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4581" grpId="0"/>
      <p:bldP spid="24582" grpId="0"/>
      <p:bldP spid="2458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219200" y="1047750"/>
            <a:ext cx="9753600" cy="6038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4211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308725" y="3771900"/>
            <a:ext cx="3802063" cy="2608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4" name="Rectangle 4"/>
          <p:cNvSpPr/>
          <p:nvPr>
            <p:custDataLst>
              <p:tags r:id="rId3"/>
            </p:custDataLst>
          </p:nvPr>
        </p:nvSpPr>
        <p:spPr>
          <a:xfrm>
            <a:off x="1919288" y="402908"/>
            <a:ext cx="3098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endParaRPr lang="zh-CN" altLang="zh-CN" sz="3600" b="1">
              <a:solidFill>
                <a:srgbClr val="FF66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94213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rcRect t="20700" b="21567"/>
          <a:stretch>
            <a:fillRect/>
          </a:stretch>
        </p:blipFill>
        <p:spPr>
          <a:xfrm>
            <a:off x="10668000" y="1479550"/>
            <a:ext cx="3001963" cy="1733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6" name="Rectangle 6"/>
          <p:cNvSpPr/>
          <p:nvPr>
            <p:custDataLst>
              <p:tags r:id="rId5"/>
            </p:custDataLst>
          </p:nvPr>
        </p:nvSpPr>
        <p:spPr>
          <a:xfrm>
            <a:off x="1441133" y="1290003"/>
            <a:ext cx="486727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>
                <a:solidFill>
                  <a:srgbClr val="FF3300"/>
                </a:solidFill>
                <a:latin typeface="Arial" panose="020B0604020202020204" pitchFamily="34" charset="0"/>
                <a:ea typeface="华文行楷" panose="02010800040101010101" pitchFamily="2" charset="-122"/>
                <a:hlinkClick r:id="rId16" action="ppaction://hlinkfile"/>
              </a:rPr>
              <a:t>热气球</a:t>
            </a:r>
            <a:endParaRPr lang="zh-CN" altLang="en-US" sz="6000" b="1">
              <a:solidFill>
                <a:srgbClr val="FF3300"/>
              </a:solidFill>
              <a:latin typeface="Arial" panose="020B0604020202020204" pitchFamily="34" charset="0"/>
              <a:ea typeface="华文行楷" panose="02010800040101010101" pitchFamily="2" charset="-122"/>
            </a:endParaRPr>
          </a:p>
        </p:txBody>
      </p:sp>
      <p:pic>
        <p:nvPicPr>
          <p:cNvPr id="94215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8725" y="2990850"/>
            <a:ext cx="955675" cy="215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8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76" r="23256" b="1723"/>
          <a:stretch>
            <a:fillRect/>
          </a:stretch>
        </p:blipFill>
        <p:spPr>
          <a:xfrm>
            <a:off x="5432425" y="5059363"/>
            <a:ext cx="619125" cy="17986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>
            <p:custDataLst>
              <p:tags r:id="rId8"/>
            </p:custDataLst>
          </p:nvPr>
        </p:nvGrpSpPr>
        <p:grpSpPr>
          <a:xfrm>
            <a:off x="313690" y="152907"/>
            <a:ext cx="5146769" cy="828158"/>
            <a:chOff x="487" y="660"/>
            <a:chExt cx="7626" cy="1126"/>
          </a:xfrm>
        </p:grpSpPr>
        <p:sp>
          <p:nvSpPr>
            <p:cNvPr id="5" name="文本框 4"/>
            <p:cNvSpPr txBox="1"/>
            <p:nvPr>
              <p:custDataLst>
                <p:tags r:id="rId9"/>
              </p:custDataLst>
            </p:nvPr>
          </p:nvSpPr>
          <p:spPr>
            <a:xfrm>
              <a:off x="1828" y="854"/>
              <a:ext cx="6285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控制沉与浮</a:t>
              </a:r>
            </a:p>
          </p:txBody>
        </p:sp>
        <p:sp>
          <p:nvSpPr>
            <p:cNvPr id="6" name="椭圆 5"/>
            <p:cNvSpPr/>
            <p:nvPr>
              <p:custDataLst>
                <p:tags r:id="rId10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矩形 6"/>
            <p:cNvSpPr/>
            <p:nvPr>
              <p:custDataLst>
                <p:tags r:id="rId11"/>
              </p:custDataLst>
            </p:nvPr>
          </p:nvSpPr>
          <p:spPr>
            <a:xfrm>
              <a:off x="645" y="759"/>
              <a:ext cx="1106" cy="1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二</a:t>
              </a:r>
            </a:p>
          </p:txBody>
        </p:sp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3302 E" pathEditMode="relative" ptsTypes="">
                                      <p:cBhvr>
                                        <p:cTn id="6" dur="20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421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06 -1.70213E-06 L -0.00157 -0.45652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228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942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06 -1.01758E-06 L -0.25834 0.05157 C -0.31233 0.06314 -0.39306 0.06984 -0.47744 0.06984 C -0.57379 0.06984 -0.6507 0.06314 -0.70469 0.05157 L -0.96355 -1.01758E-06" pathEditMode="relative" rAng="-2110783616" ptsTypes="FffFF">
                                      <p:cBhvr>
                                        <p:cTn id="18" dur="50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00" y="3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0" fill="hold"/>
                                        <p:tgtEl>
                                          <p:spTgt spid="942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/>
          <p:nvPr>
            <p:custDataLst>
              <p:tags r:id="rId1"/>
            </p:custDataLst>
          </p:nvPr>
        </p:nvSpPr>
        <p:spPr>
          <a:xfrm>
            <a:off x="3340100" y="3001963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26627" name="Text Box 4"/>
          <p:cNvSpPr txBox="1"/>
          <p:nvPr>
            <p:custDataLst>
              <p:tags r:id="rId2"/>
            </p:custDataLst>
          </p:nvPr>
        </p:nvSpPr>
        <p:spPr>
          <a:xfrm>
            <a:off x="4440238" y="908050"/>
            <a:ext cx="6227762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zh-CN" u="sng">
              <a:latin typeface="Arial" panose="020B0604020202020204" pitchFamily="34" charset="0"/>
            </a:endParaRPr>
          </a:p>
        </p:txBody>
      </p:sp>
      <p:pic>
        <p:nvPicPr>
          <p:cNvPr id="2662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381875" y="1143000"/>
            <a:ext cx="3024188" cy="5040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0" name="WordArt 4"/>
          <p:cNvSpPr>
            <a:spLocks noTextEdit="1"/>
          </p:cNvSpPr>
          <p:nvPr>
            <p:custDataLst>
              <p:tags r:id="rId4"/>
            </p:custDataLst>
          </p:nvPr>
        </p:nvSpPr>
        <p:spPr>
          <a:xfrm rot="5400000">
            <a:off x="1085850" y="4510088"/>
            <a:ext cx="2286000" cy="838200"/>
          </a:xfrm>
          <a:prstGeom prst="rect">
            <a:avLst/>
          </a:prstGeom>
        </p:spPr>
        <p:txBody>
          <a:bodyPr vert="eaVert"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zh-CN" alt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想想议议：</a:t>
            </a:r>
          </a:p>
        </p:txBody>
      </p:sp>
      <p:sp>
        <p:nvSpPr>
          <p:cNvPr id="18435" name="Rectangle 3"/>
          <p:cNvSpPr/>
          <p:nvPr>
            <p:custDataLst>
              <p:tags r:id="rId5"/>
            </p:custDataLst>
          </p:nvPr>
        </p:nvSpPr>
        <p:spPr>
          <a:xfrm>
            <a:off x="2738438" y="3571875"/>
            <a:ext cx="4929187" cy="30448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3200">
                <a:latin typeface="黑体" panose="02010609060101010101" charset="-122"/>
                <a:ea typeface="黑体" panose="02010609060101010101" charset="-122"/>
              </a:rPr>
              <a:t>1.</a:t>
            </a:r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要使热气球落回地面，可采用什么办法？</a:t>
            </a:r>
            <a:endParaRPr lang="en-US" altLang="zh-CN" sz="3200">
              <a:latin typeface="黑体" panose="02010609060101010101" charset="-122"/>
              <a:ea typeface="黑体" panose="02010609060101010101" charset="-122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zh-CN" sz="3200">
                <a:latin typeface="黑体" panose="02010609060101010101" charset="-122"/>
                <a:ea typeface="黑体" panose="02010609060101010101" charset="-122"/>
              </a:rPr>
              <a:t>2.</a:t>
            </a:r>
            <a:r>
              <a:rPr lang="zh-CN" altLang="en-US" sz="3200">
                <a:latin typeface="Arial" panose="020B0604020202020204" pitchFamily="34" charset="0"/>
              </a:rPr>
              <a:t>孔明灯是怎样实现升空    的呢？</a:t>
            </a:r>
          </a:p>
          <a:p>
            <a:pPr eaLnBrk="0" hangingPunct="0">
              <a:spcBef>
                <a:spcPct val="50000"/>
              </a:spcBef>
            </a:pPr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6571" name="Text Box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738313" y="928688"/>
            <a:ext cx="5429250" cy="23069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0" normalizeH="0" baseline="0" noProof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4.</a:t>
            </a:r>
            <a:r>
              <a:rPr kumimoji="0" lang="zh-CN" altLang="en-US" sz="3600" b="1" kern="1200" cap="none" spc="0" normalizeH="0" baseline="0" noProof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热气球通过加热</a:t>
            </a:r>
            <a:r>
              <a:rPr kumimoji="0" lang="zh-CN" altLang="en-US" sz="3600" b="1" kern="1200" cap="none" spc="0" normalizeH="0" baseline="0" noProof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空气或某些密度比空气小的气体</a:t>
            </a:r>
            <a:r>
              <a:rPr kumimoji="0" lang="zh-CN" altLang="en-US" sz="3600" b="1" kern="1200" cap="none" spc="0" normalizeH="0" baseline="0" noProof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（如氦气）以减小重力而实现升空的。</a:t>
            </a:r>
          </a:p>
        </p:txBody>
      </p:sp>
      <p:grpSp>
        <p:nvGrpSpPr>
          <p:cNvPr id="4" name="组合 3"/>
          <p:cNvGrpSpPr/>
          <p:nvPr>
            <p:custDataLst>
              <p:tags r:id="rId7"/>
            </p:custDataLst>
          </p:nvPr>
        </p:nvGrpSpPr>
        <p:grpSpPr>
          <a:xfrm>
            <a:off x="313690" y="152907"/>
            <a:ext cx="5146769" cy="828158"/>
            <a:chOff x="487" y="660"/>
            <a:chExt cx="7626" cy="1126"/>
          </a:xfrm>
        </p:grpSpPr>
        <p:sp>
          <p:nvSpPr>
            <p:cNvPr id="5" name="文本框 4"/>
            <p:cNvSpPr txBox="1"/>
            <p:nvPr>
              <p:custDataLst>
                <p:tags r:id="rId8"/>
              </p:custDataLst>
            </p:nvPr>
          </p:nvSpPr>
          <p:spPr>
            <a:xfrm>
              <a:off x="1828" y="854"/>
              <a:ext cx="6285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控制沉与浮</a:t>
              </a:r>
            </a:p>
          </p:txBody>
        </p:sp>
        <p:sp>
          <p:nvSpPr>
            <p:cNvPr id="6" name="椭圆 5"/>
            <p:cNvSpPr/>
            <p:nvPr>
              <p:custDataLst>
                <p:tags r:id="rId9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矩形 6"/>
            <p:cNvSpPr/>
            <p:nvPr>
              <p:custDataLst>
                <p:tags r:id="rId10"/>
              </p:custDataLst>
            </p:nvPr>
          </p:nvSpPr>
          <p:spPr>
            <a:xfrm>
              <a:off x="645" y="759"/>
              <a:ext cx="1106" cy="1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二</a:t>
              </a:r>
            </a:p>
          </p:txBody>
        </p:sp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524000" y="1183323"/>
            <a:ext cx="9144000" cy="5360987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）鸡蛋是靠改变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</a:rPr>
              <a:t>___________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从而改变所受的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</a:rPr>
              <a:t>________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，实现浮沉的。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）鱼是靠改变自身的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</a:rPr>
              <a:t>_______ 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从而改变所受的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</a:rPr>
              <a:t>________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，来实现沉浮的。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）潜艇是通过改变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</a:rPr>
              <a:t>__________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来实现浮沉的</a:t>
            </a:r>
            <a:endParaRPr lang="en-US" altLang="zh-CN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）热气球是通过加热 </a:t>
            </a:r>
            <a:r>
              <a:rPr lang="zh-CN" altLang="en-US" b="1" u="sng">
                <a:latin typeface="宋体" panose="02010600030101010101" pitchFamily="2" charset="-122"/>
                <a:ea typeface="宋体" panose="02010600030101010101" pitchFamily="2" charset="-122"/>
              </a:rPr>
              <a:t>                    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b="1" u="sng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b="1">
                <a:solidFill>
                  <a:srgbClr val="0033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空气或某些密度比空气小的气体（如氦气）</a:t>
            </a:r>
            <a:endParaRPr lang="en-US" altLang="zh-CN" b="1">
              <a:solidFill>
                <a:srgbClr val="0033C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以减小重力而实现升空的</a:t>
            </a:r>
            <a:r>
              <a:rPr lang="zh-CN" altLang="en-US" b="1" noProof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。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8789" name="Text Box 5"/>
          <p:cNvSpPr txBox="1"/>
          <p:nvPr>
            <p:custDataLst>
              <p:tags r:id="rId2"/>
            </p:custDataLst>
          </p:nvPr>
        </p:nvSpPr>
        <p:spPr>
          <a:xfrm>
            <a:off x="5232400" y="1125538"/>
            <a:ext cx="221805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0033CC"/>
                </a:solidFill>
                <a:latin typeface="宋体" panose="02010600030101010101" pitchFamily="2" charset="-122"/>
              </a:rPr>
              <a:t>液体的密度</a:t>
            </a:r>
          </a:p>
        </p:txBody>
      </p:sp>
      <p:sp>
        <p:nvSpPr>
          <p:cNvPr id="118790" name="Text Box 6"/>
          <p:cNvSpPr txBox="1"/>
          <p:nvPr>
            <p:custDataLst>
              <p:tags r:id="rId3"/>
            </p:custDataLst>
          </p:nvPr>
        </p:nvSpPr>
        <p:spPr>
          <a:xfrm>
            <a:off x="2452688" y="1714500"/>
            <a:ext cx="99695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0033CC"/>
                </a:solidFill>
                <a:latin typeface="宋体" panose="02010600030101010101" pitchFamily="2" charset="-122"/>
              </a:rPr>
              <a:t>浮力</a:t>
            </a:r>
          </a:p>
        </p:txBody>
      </p:sp>
      <p:sp>
        <p:nvSpPr>
          <p:cNvPr id="118791" name="Text Box 7"/>
          <p:cNvSpPr txBox="1"/>
          <p:nvPr>
            <p:custDataLst>
              <p:tags r:id="rId4"/>
            </p:custDataLst>
          </p:nvPr>
        </p:nvSpPr>
        <p:spPr>
          <a:xfrm>
            <a:off x="6310313" y="2357438"/>
            <a:ext cx="99695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0033CC"/>
                </a:solidFill>
                <a:latin typeface="宋体" panose="02010600030101010101" pitchFamily="2" charset="-122"/>
              </a:rPr>
              <a:t>体积</a:t>
            </a:r>
          </a:p>
        </p:txBody>
      </p:sp>
      <p:sp>
        <p:nvSpPr>
          <p:cNvPr id="118792" name="Text Box 8"/>
          <p:cNvSpPr txBox="1"/>
          <p:nvPr>
            <p:custDataLst>
              <p:tags r:id="rId5"/>
            </p:custDataLst>
          </p:nvPr>
        </p:nvSpPr>
        <p:spPr>
          <a:xfrm>
            <a:off x="2524125" y="2857500"/>
            <a:ext cx="99695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0033CC"/>
                </a:solidFill>
                <a:latin typeface="宋体" panose="02010600030101010101" pitchFamily="2" charset="-122"/>
              </a:rPr>
              <a:t>浮力</a:t>
            </a:r>
          </a:p>
        </p:txBody>
      </p:sp>
      <p:sp>
        <p:nvSpPr>
          <p:cNvPr id="118793" name="Text Box 9"/>
          <p:cNvSpPr txBox="1"/>
          <p:nvPr>
            <p:custDataLst>
              <p:tags r:id="rId6"/>
            </p:custDataLst>
          </p:nvPr>
        </p:nvSpPr>
        <p:spPr>
          <a:xfrm>
            <a:off x="5667375" y="3571875"/>
            <a:ext cx="181102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0033CC"/>
                </a:solidFill>
                <a:latin typeface="宋体" panose="02010600030101010101" pitchFamily="2" charset="-122"/>
              </a:rPr>
              <a:t>自身重力</a:t>
            </a:r>
          </a:p>
        </p:txBody>
      </p:sp>
      <p:grpSp>
        <p:nvGrpSpPr>
          <p:cNvPr id="4" name="组合 3"/>
          <p:cNvGrpSpPr/>
          <p:nvPr>
            <p:custDataLst>
              <p:tags r:id="rId7"/>
            </p:custDataLst>
          </p:nvPr>
        </p:nvGrpSpPr>
        <p:grpSpPr>
          <a:xfrm>
            <a:off x="313690" y="152907"/>
            <a:ext cx="5146769" cy="828158"/>
            <a:chOff x="487" y="660"/>
            <a:chExt cx="7626" cy="1126"/>
          </a:xfrm>
        </p:grpSpPr>
        <p:sp>
          <p:nvSpPr>
            <p:cNvPr id="5" name="文本框 4"/>
            <p:cNvSpPr txBox="1"/>
            <p:nvPr>
              <p:custDataLst>
                <p:tags r:id="rId9"/>
              </p:custDataLst>
            </p:nvPr>
          </p:nvSpPr>
          <p:spPr>
            <a:xfrm>
              <a:off x="1828" y="854"/>
              <a:ext cx="6285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控制沉与浮</a:t>
              </a:r>
            </a:p>
          </p:txBody>
        </p:sp>
        <p:sp>
          <p:nvSpPr>
            <p:cNvPr id="6" name="椭圆 5"/>
            <p:cNvSpPr/>
            <p:nvPr>
              <p:custDataLst>
                <p:tags r:id="rId10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矩形 6"/>
            <p:cNvSpPr/>
            <p:nvPr>
              <p:custDataLst>
                <p:tags r:id="rId11"/>
              </p:custDataLst>
            </p:nvPr>
          </p:nvSpPr>
          <p:spPr>
            <a:xfrm>
              <a:off x="645" y="759"/>
              <a:ext cx="1106" cy="1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二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420370" y="1558925"/>
            <a:ext cx="66929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44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归纳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：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charRg st="151" end="1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50">
                                            <p:txEl>
                                              <p:charRg st="151" end="17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650">
                                            <p:txEl>
                                              <p:charRg st="151" end="17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9" grpId="0"/>
      <p:bldP spid="118790" grpId="0"/>
      <p:bldP spid="118791" grpId="0"/>
      <p:bldP spid="118792" grpId="0"/>
      <p:bldP spid="11879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95683" y="721360"/>
            <a:ext cx="12192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u="sng" kern="1200" cap="none" spc="0" normalizeH="0" baseline="0" noProof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cs"/>
              </a:rPr>
              <a:t>原理？</a:t>
            </a:r>
          </a:p>
        </p:txBody>
      </p:sp>
      <p:sp>
        <p:nvSpPr>
          <p:cNvPr id="1029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81095" y="1565593"/>
            <a:ext cx="6429375" cy="1076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u="sng" kern="1200" cap="none" spc="0" normalizeH="0" baseline="0" noProof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cs"/>
              </a:rPr>
              <a:t>问题：</a:t>
            </a:r>
            <a:r>
              <a:rPr kumimoji="0" lang="zh-CN" altLang="en-US" sz="3200" kern="1200" cap="none" spc="0" normalizeH="0" baseline="0" noProof="0">
                <a:latin typeface="Arial" panose="020B0604020202020204" pitchFamily="34" charset="0"/>
                <a:ea typeface="黑体" panose="02010609060101010101" charset="-122"/>
                <a:cs typeface="+mn-cs"/>
              </a:rPr>
              <a:t>密度计的刻度是上大下小吗？</a:t>
            </a:r>
            <a:endParaRPr kumimoji="0" lang="en-US" altLang="zh-CN" sz="3200" kern="1200" cap="none" spc="0" normalizeH="0" baseline="0" noProof="0">
              <a:latin typeface="Arial" panose="020B0604020202020204" pitchFamily="34" charset="0"/>
              <a:ea typeface="黑体" panose="02010609060101010101" charset="-122"/>
              <a:cs typeface="+mn-cs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200" kern="1200" cap="none" spc="0" normalizeH="0" baseline="0" noProof="0">
                <a:latin typeface="Arial" panose="020B0604020202020204" pitchFamily="34" charset="0"/>
                <a:ea typeface="黑体" panose="02010609060101010101" charset="-122"/>
                <a:cs typeface="+mn-cs"/>
              </a:rPr>
              <a:t>           </a:t>
            </a:r>
            <a:endParaRPr kumimoji="0" lang="zh-CN" altLang="en-US" sz="3200" kern="1200" cap="none" spc="0" normalizeH="0" baseline="0" noProof="0">
              <a:latin typeface="Arial" panose="020B0604020202020204" pitchFamily="34" charset="0"/>
              <a:ea typeface="黑体" panose="02010609060101010101" charset="-122"/>
              <a:cs typeface="+mn-cs"/>
            </a:endParaRPr>
          </a:p>
        </p:txBody>
      </p:sp>
      <p:pic>
        <p:nvPicPr>
          <p:cNvPr id="1030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37958" y="1428750"/>
            <a:ext cx="2071687" cy="3908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>
            <p:custDataLst>
              <p:tags r:id="rId4"/>
            </p:custDataLst>
          </p:nvPr>
        </p:nvSpPr>
        <p:spPr>
          <a:xfrm>
            <a:off x="5637213" y="2197100"/>
            <a:ext cx="4357687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4400" b="1">
                <a:solidFill>
                  <a:srgbClr val="0000FF"/>
                </a:solidFill>
                <a:latin typeface="Arial" panose="020B0604020202020204" pitchFamily="34" charset="0"/>
              </a:rPr>
              <a:t>大刻度在下方</a:t>
            </a:r>
          </a:p>
        </p:txBody>
      </p:sp>
      <p:sp>
        <p:nvSpPr>
          <p:cNvPr id="1032" name="TextBox 6"/>
          <p:cNvSpPr txBox="1"/>
          <p:nvPr>
            <p:custDataLst>
              <p:tags r:id="rId5"/>
            </p:custDataLst>
          </p:nvPr>
        </p:nvSpPr>
        <p:spPr>
          <a:xfrm>
            <a:off x="3376930" y="797560"/>
            <a:ext cx="200025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4400" b="1">
                <a:latin typeface="Arial" panose="020B0604020202020204" pitchFamily="34" charset="0"/>
                <a:ea typeface="黑体" panose="02010609060101010101" charset="-122"/>
                <a:hlinkClick r:id="rId18" action="ppaction://hlinkfile"/>
              </a:rPr>
              <a:t>密度计</a:t>
            </a:r>
            <a:r>
              <a:rPr lang="zh-CN" altLang="en-US" sz="4400" b="1">
                <a:latin typeface="Arial" panose="020B0604020202020204" pitchFamily="34" charset="0"/>
                <a:ea typeface="黑体" panose="02010609060101010101" charset="-122"/>
              </a:rPr>
              <a:t>：</a:t>
            </a:r>
            <a:endParaRPr lang="zh-CN" altLang="en-US" sz="4400" b="1">
              <a:latin typeface="Arial" panose="020B0604020202020204" pitchFamily="34" charset="0"/>
            </a:endParaRPr>
          </a:p>
        </p:txBody>
      </p:sp>
      <p:grpSp>
        <p:nvGrpSpPr>
          <p:cNvPr id="2" name="组合 12"/>
          <p:cNvGrpSpPr/>
          <p:nvPr>
            <p:custDataLst>
              <p:tags r:id="rId6"/>
            </p:custDataLst>
          </p:nvPr>
        </p:nvGrpSpPr>
        <p:grpSpPr>
          <a:xfrm>
            <a:off x="3952875" y="4973003"/>
            <a:ext cx="1360488" cy="893762"/>
            <a:chOff x="2857488" y="4786312"/>
            <a:chExt cx="1360499" cy="893762"/>
          </a:xfrm>
        </p:grpSpPr>
        <p:graphicFrame>
          <p:nvGraphicFramePr>
            <p:cNvPr id="309258" name="Object 6"/>
            <p:cNvGraphicFramePr>
              <a:graphicFrameLocks noChangeAspect="1"/>
            </p:cNvGraphicFramePr>
            <p:nvPr>
              <p:custDataLst>
                <p:tags r:id="rId13"/>
              </p:custDataLst>
            </p:nvPr>
          </p:nvGraphicFramePr>
          <p:xfrm>
            <a:off x="2857488" y="4929198"/>
            <a:ext cx="847725" cy="574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9" imgW="368300" imgH="241300" progId="Equation.DSMT4">
                    <p:embed/>
                  </p:oleObj>
                </mc:Choice>
                <mc:Fallback>
                  <p:oleObj r:id="rId19" imgW="368300" imgH="2413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2857488" y="4929198"/>
                          <a:ext cx="847725" cy="57467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3"/>
            <p:cNvGraphicFramePr>
              <a:graphicFrameLocks noChangeAspect="1"/>
            </p:cNvGraphicFramePr>
            <p:nvPr>
              <p:custDataLst>
                <p:tags r:id="rId14"/>
              </p:custDataLst>
            </p:nvPr>
          </p:nvGraphicFramePr>
          <p:xfrm>
            <a:off x="3571874" y="4786312"/>
            <a:ext cx="646113" cy="893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1" imgW="342900" imgH="457200" progId="Equation.DSMT4">
                    <p:embed/>
                  </p:oleObj>
                </mc:Choice>
                <mc:Fallback>
                  <p:oleObj r:id="rId21" imgW="342900" imgH="4572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3571874" y="4786312"/>
                          <a:ext cx="646113" cy="89376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TextBox 10"/>
          <p:cNvSpPr txBox="1"/>
          <p:nvPr>
            <p:custDataLst>
              <p:tags r:id="rId7"/>
            </p:custDataLst>
          </p:nvPr>
        </p:nvSpPr>
        <p:spPr>
          <a:xfrm>
            <a:off x="3509645" y="2756535"/>
            <a:ext cx="8015605" cy="2245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u="sng" kern="1200" cap="none" spc="0" normalizeH="0" baseline="0" noProof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cs"/>
              </a:rPr>
              <a:t>工作原理：</a:t>
            </a:r>
            <a:endParaRPr kumimoji="0" lang="en-US" altLang="zh-CN" sz="3200" u="sng" kern="1200" cap="none" spc="0" normalizeH="0" baseline="0" noProof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cs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altLang="zh-CN" sz="3600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zh-CN" altLang="en-US" sz="3200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密度计在不同液体中都是漂浮的（</a:t>
            </a:r>
            <a:r>
              <a:rPr kumimoji="0" lang="en-US" altLang="zh-CN" sz="3200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F</a:t>
            </a:r>
            <a:r>
              <a:rPr kumimoji="0" lang="zh-CN" altLang="en-US" sz="3200" kern="1200" cap="none" spc="0" normalizeH="0" baseline="-2500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浮</a:t>
            </a:r>
            <a:r>
              <a:rPr kumimoji="0" lang="en-US" altLang="zh-CN" sz="3200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=G</a:t>
            </a:r>
            <a:r>
              <a:rPr kumimoji="0" lang="zh-CN" altLang="en-US" sz="3200" kern="1200" cap="none" spc="0" normalizeH="0" baseline="-2500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计</a:t>
            </a:r>
            <a:r>
              <a:rPr kumimoji="0" lang="zh-CN" altLang="en-US" sz="3200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），则浮力大小不变。</a:t>
            </a:r>
            <a:r>
              <a:rPr kumimoji="0" lang="zh-CN" altLang="en-US" sz="3600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由</a:t>
            </a:r>
            <a:r>
              <a:rPr kumimoji="0" lang="en-US" altLang="zh-CN" sz="3600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</a:t>
            </a:r>
            <a:r>
              <a:rPr kumimoji="0" lang="zh-CN" altLang="en-US" sz="3600" kern="1200" cap="none" spc="0" normalizeH="0" baseline="-2500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浮</a:t>
            </a:r>
            <a:r>
              <a:rPr kumimoji="0" lang="en-US" altLang="zh-CN" sz="3600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=G</a:t>
            </a:r>
            <a:r>
              <a:rPr kumimoji="0" lang="zh-CN" altLang="en-US" sz="3600" kern="1200" cap="none" spc="0" normalizeH="0" baseline="-2500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排</a:t>
            </a:r>
            <a:r>
              <a:rPr kumimoji="0" lang="en-US" altLang="zh-CN" sz="3600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= ρ</a:t>
            </a:r>
            <a:r>
              <a:rPr kumimoji="0" lang="zh-CN" altLang="en-US" sz="3600" kern="1200" cap="none" spc="0" normalizeH="0" baseline="-2500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液</a:t>
            </a:r>
            <a:r>
              <a:rPr kumimoji="0" lang="en-US" altLang="zh-CN" sz="3600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g</a:t>
            </a:r>
            <a:r>
              <a:rPr kumimoji="0" lang="zh-CN" altLang="en-US" sz="3600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3600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V</a:t>
            </a:r>
            <a:r>
              <a:rPr kumimoji="0" lang="zh-CN" altLang="en-US" sz="3600" kern="1200" cap="none" spc="0" normalizeH="0" baseline="-2500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排</a:t>
            </a:r>
            <a:r>
              <a:rPr kumimoji="0" lang="zh-CN" altLang="en-US" sz="3600" kern="1200" cap="none" spc="0" normalizeH="0" baseline="0" noProof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得   ，</a:t>
            </a:r>
          </a:p>
        </p:txBody>
      </p:sp>
      <p:sp>
        <p:nvSpPr>
          <p:cNvPr id="12" name="TextBox 11"/>
          <p:cNvSpPr txBox="1"/>
          <p:nvPr>
            <p:custDataLst>
              <p:tags r:id="rId8"/>
            </p:custDataLst>
          </p:nvPr>
        </p:nvSpPr>
        <p:spPr>
          <a:xfrm>
            <a:off x="3509645" y="5337175"/>
            <a:ext cx="7783830" cy="1137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600">
                <a:latin typeface="Arial" panose="020B0604020202020204" pitchFamily="34" charset="0"/>
              </a:rPr>
              <a:t>                     </a:t>
            </a:r>
            <a:r>
              <a:rPr lang="zh-CN" altLang="en-US" sz="3200">
                <a:latin typeface="Arial" panose="020B0604020202020204" pitchFamily="34" charset="0"/>
              </a:rPr>
              <a:t>则当 </a:t>
            </a:r>
            <a:r>
              <a:rPr lang="en-US" altLang="zh-CN" sz="3200">
                <a:latin typeface="Arial" panose="020B0604020202020204" pitchFamily="34" charset="0"/>
              </a:rPr>
              <a:t>V</a:t>
            </a:r>
            <a:r>
              <a:rPr lang="zh-CN" altLang="en-US" sz="3200" baseline="-25000">
                <a:latin typeface="Arial" panose="020B0604020202020204" pitchFamily="34" charset="0"/>
              </a:rPr>
              <a:t>排</a:t>
            </a:r>
            <a:r>
              <a:rPr lang="zh-CN" altLang="en-US" sz="3200">
                <a:latin typeface="Arial" panose="020B0604020202020204" pitchFamily="34" charset="0"/>
              </a:rPr>
              <a:t>越小时，</a:t>
            </a:r>
            <a:r>
              <a:rPr lang="en-US" altLang="zh-CN" sz="3200">
                <a:latin typeface="Arial" panose="020B0604020202020204" pitchFamily="34" charset="0"/>
              </a:rPr>
              <a:t> ρ</a:t>
            </a:r>
            <a:r>
              <a:rPr lang="zh-CN" altLang="en-US" sz="3200" baseline="-25000">
                <a:latin typeface="Arial" panose="020B0604020202020204" pitchFamily="34" charset="0"/>
              </a:rPr>
              <a:t>液</a:t>
            </a:r>
            <a:r>
              <a:rPr lang="zh-CN" altLang="en-US" sz="3200">
                <a:latin typeface="Arial" panose="020B0604020202020204" pitchFamily="34" charset="0"/>
              </a:rPr>
              <a:t>越大，所以密度计的刻度越往下越大。</a:t>
            </a:r>
            <a:endParaRPr lang="zh-CN" altLang="en-US" sz="3600">
              <a:latin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>
            <p:custDataLst>
              <p:tags r:id="rId9"/>
            </p:custDataLst>
          </p:nvPr>
        </p:nvGrpSpPr>
        <p:grpSpPr>
          <a:xfrm>
            <a:off x="313690" y="152907"/>
            <a:ext cx="5146769" cy="828158"/>
            <a:chOff x="487" y="660"/>
            <a:chExt cx="7626" cy="1126"/>
          </a:xfrm>
        </p:grpSpPr>
        <p:sp>
          <p:nvSpPr>
            <p:cNvPr id="6" name="文本框 5"/>
            <p:cNvSpPr txBox="1"/>
            <p:nvPr>
              <p:custDataLst>
                <p:tags r:id="rId10"/>
              </p:custDataLst>
            </p:nvPr>
          </p:nvSpPr>
          <p:spPr>
            <a:xfrm>
              <a:off x="1828" y="854"/>
              <a:ext cx="6285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控制沉与浮</a:t>
              </a:r>
            </a:p>
          </p:txBody>
        </p:sp>
        <p:sp>
          <p:nvSpPr>
            <p:cNvPr id="7" name="椭圆 6"/>
            <p:cNvSpPr/>
            <p:nvPr>
              <p:custDataLst>
                <p:tags r:id="rId11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矩形 6"/>
            <p:cNvSpPr/>
            <p:nvPr>
              <p:custDataLst>
                <p:tags r:id="rId12"/>
              </p:custDataLst>
            </p:nvPr>
          </p:nvSpPr>
          <p:spPr>
            <a:xfrm>
              <a:off x="645" y="759"/>
              <a:ext cx="1106" cy="1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二</a:t>
              </a:r>
            </a:p>
          </p:txBody>
        </p:sp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6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charRg st="6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charRg st="6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313690" y="135255"/>
            <a:ext cx="2814320" cy="845810"/>
            <a:chOff x="487" y="636"/>
            <a:chExt cx="4170" cy="1150"/>
          </a:xfrm>
        </p:grpSpPr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1828" y="854"/>
              <a:ext cx="2829" cy="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300" b="1">
                  <a:solidFill>
                    <a:srgbClr val="002060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教学引入</a:t>
              </a:r>
            </a:p>
          </p:txBody>
        </p:sp>
        <p:sp>
          <p:nvSpPr>
            <p:cNvPr id="26" name="椭圆 25"/>
            <p:cNvSpPr/>
            <p:nvPr>
              <p:custDataLst>
                <p:tags r:id="rId10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仿宋" panose="02010609060101010101" charset="-122"/>
                <a:ea typeface="仿宋" panose="02010609060101010101" charset="-122"/>
              </a:endParaRPr>
            </a:p>
          </p:txBody>
        </p:sp>
        <p:sp>
          <p:nvSpPr>
            <p:cNvPr id="27" name="矩形 6"/>
            <p:cNvSpPr/>
            <p:nvPr>
              <p:custDataLst>
                <p:tags r:id="rId11"/>
              </p:custDataLst>
            </p:nvPr>
          </p:nvSpPr>
          <p:spPr>
            <a:xfrm>
              <a:off x="645" y="636"/>
              <a:ext cx="1106" cy="1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en-US" altLang="zh-CN" sz="4800" b="1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457315" y="2829560"/>
            <a:ext cx="4528185" cy="2805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01065" y="2827655"/>
            <a:ext cx="5318125" cy="280733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1930400" y="2256155"/>
            <a:ext cx="33680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7030A0"/>
                </a:solidFill>
              </a:rPr>
              <a:t>重的物体一定下沉吗?</a:t>
            </a:r>
          </a:p>
        </p:txBody>
      </p:sp>
      <p:sp>
        <p:nvSpPr>
          <p:cNvPr id="25" name="文本框 24"/>
          <p:cNvSpPr txBox="1"/>
          <p:nvPr>
            <p:custDataLst>
              <p:tags r:id="rId6"/>
            </p:custDataLst>
          </p:nvPr>
        </p:nvSpPr>
        <p:spPr>
          <a:xfrm>
            <a:off x="1930400" y="5746115"/>
            <a:ext cx="30162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002060"/>
                </a:solidFill>
              </a:rPr>
              <a:t>重的物体不一定下沉</a:t>
            </a: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6760210" y="2256155"/>
            <a:ext cx="37350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7030A0"/>
                </a:solidFill>
              </a:rPr>
              <a:t>浮力大的物体一定上浮吗?</a:t>
            </a: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6772275" y="5748020"/>
            <a:ext cx="38557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002060"/>
                </a:solidFill>
              </a:rPr>
              <a:t>浮力大的物体也不一定上浮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774825" y="1585595"/>
            <a:ext cx="4104005" cy="42202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Text Box 4"/>
          <p:cNvSpPr txBox="1"/>
          <p:nvPr>
            <p:custDataLst>
              <p:tags r:id="rId2"/>
            </p:custDataLst>
          </p:nvPr>
        </p:nvSpPr>
        <p:spPr>
          <a:xfrm>
            <a:off x="5878830" y="1082040"/>
            <a:ext cx="600519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1" eaLnBrk="1" hangingPunct="1">
              <a:spcBef>
                <a:spcPct val="50000"/>
              </a:spcBef>
            </a:pPr>
            <a:r>
              <a:rPr lang="zh-CN" altLang="en-US" sz="3200" b="1">
                <a:latin typeface="楷体_GB2312" pitchFamily="49" charset="-122"/>
                <a:ea typeface="楷体_GB2312" pitchFamily="49" charset="-122"/>
              </a:rPr>
              <a:t>我国古代僧人怀丙利用浮船打捞沉落江中的万斤铁牛的故事：借浮力起重，是中国古代的一个创造，这一方法一直沿用至今。</a:t>
            </a:r>
          </a:p>
        </p:txBody>
      </p:sp>
      <p:sp>
        <p:nvSpPr>
          <p:cNvPr id="29700" name="Text Box 5"/>
          <p:cNvSpPr txBox="1"/>
          <p:nvPr>
            <p:custDataLst>
              <p:tags r:id="rId3"/>
            </p:custDataLst>
          </p:nvPr>
        </p:nvSpPr>
        <p:spPr>
          <a:xfrm>
            <a:off x="2510473" y="1082040"/>
            <a:ext cx="181610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latin typeface="Arial" panose="020B0604020202020204" pitchFamily="34" charset="0"/>
              </a:rPr>
              <a:t>浮船打捞</a:t>
            </a:r>
          </a:p>
        </p:txBody>
      </p:sp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5953125" y="3714750"/>
            <a:ext cx="593090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rgbClr val="0000FF"/>
                </a:solidFill>
                <a:latin typeface="Arial" panose="020B0604020202020204" pitchFamily="34" charset="0"/>
              </a:rPr>
              <a:t>装满泥沙的船与牛为一个整体，把泥沙卸到河里后，总重减小，小于浮力，则上浮，把沉牛打捞上岸。</a:t>
            </a:r>
          </a:p>
        </p:txBody>
      </p:sp>
      <p:grpSp>
        <p:nvGrpSpPr>
          <p:cNvPr id="4" name="组合 3"/>
          <p:cNvGrpSpPr/>
          <p:nvPr>
            <p:custDataLst>
              <p:tags r:id="rId5"/>
            </p:custDataLst>
          </p:nvPr>
        </p:nvGrpSpPr>
        <p:grpSpPr>
          <a:xfrm>
            <a:off x="313690" y="152907"/>
            <a:ext cx="5146769" cy="828158"/>
            <a:chOff x="487" y="660"/>
            <a:chExt cx="7626" cy="1126"/>
          </a:xfrm>
        </p:grpSpPr>
        <p:sp>
          <p:nvSpPr>
            <p:cNvPr id="2" name="文本框 1"/>
            <p:cNvSpPr txBox="1"/>
            <p:nvPr>
              <p:custDataLst>
                <p:tags r:id="rId6"/>
              </p:custDataLst>
            </p:nvPr>
          </p:nvSpPr>
          <p:spPr>
            <a:xfrm>
              <a:off x="1828" y="854"/>
              <a:ext cx="6285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控制沉与浮</a:t>
              </a:r>
            </a:p>
          </p:txBody>
        </p:sp>
        <p:sp>
          <p:nvSpPr>
            <p:cNvPr id="6" name="椭圆 5"/>
            <p:cNvSpPr/>
            <p:nvPr>
              <p:custDataLst>
                <p:tags r:id="rId7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矩形 6"/>
            <p:cNvSpPr/>
            <p:nvPr>
              <p:custDataLst>
                <p:tags r:id="rId8"/>
              </p:custDataLst>
            </p:nvPr>
          </p:nvSpPr>
          <p:spPr>
            <a:xfrm>
              <a:off x="645" y="759"/>
              <a:ext cx="1106" cy="1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二</a:t>
              </a:r>
            </a:p>
          </p:txBody>
        </p:sp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063750" y="2414905"/>
            <a:ext cx="3705225" cy="4109720"/>
          </a:xfrm>
        </p:spPr>
      </p:pic>
      <p:sp>
        <p:nvSpPr>
          <p:cNvPr id="71685" name="Text Box 5"/>
          <p:cNvSpPr txBox="1"/>
          <p:nvPr>
            <p:custDataLst>
              <p:tags r:id="rId2"/>
            </p:custDataLst>
          </p:nvPr>
        </p:nvSpPr>
        <p:spPr>
          <a:xfrm>
            <a:off x="5976620" y="2700338"/>
            <a:ext cx="4464050" cy="3538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2" eaLnBrk="1" hangingPunct="1">
              <a:spcBef>
                <a:spcPct val="20000"/>
              </a:spcBef>
            </a:pPr>
            <a:r>
              <a:rPr lang="zh-CN" altLang="en-US" sz="3200" b="1">
                <a:solidFill>
                  <a:schemeClr val="tx2"/>
                </a:solidFill>
                <a:latin typeface="宋体" panose="02010600030101010101" pitchFamily="2" charset="-122"/>
              </a:rPr>
              <a:t>中山舰</a:t>
            </a:r>
            <a:r>
              <a:rPr lang="en-US" altLang="zh-CN" sz="3200" b="1">
                <a:solidFill>
                  <a:schemeClr val="tx2"/>
                </a:solidFill>
                <a:latin typeface="宋体" panose="02010600030101010101" pitchFamily="2" charset="-122"/>
              </a:rPr>
              <a:t>----</a:t>
            </a:r>
            <a:r>
              <a:rPr lang="zh-CN" altLang="en-US" sz="3200" b="1">
                <a:solidFill>
                  <a:schemeClr val="tx2"/>
                </a:solidFill>
                <a:latin typeface="宋体" panose="02010600030101010101" pitchFamily="2" charset="-122"/>
              </a:rPr>
              <a:t>浓缩了中国现代史的一代民间名舰。它以特有的历史享誉中外。</a:t>
            </a:r>
            <a:r>
              <a:rPr lang="en-US" altLang="zh-CN" sz="3200" b="1">
                <a:solidFill>
                  <a:schemeClr val="tx2"/>
                </a:solidFill>
                <a:latin typeface="宋体" panose="02010600030101010101" pitchFamily="2" charset="-122"/>
              </a:rPr>
              <a:t>1938</a:t>
            </a:r>
            <a:r>
              <a:rPr lang="zh-CN" altLang="en-US" sz="3200" b="1">
                <a:solidFill>
                  <a:schemeClr val="tx2"/>
                </a:solidFill>
                <a:latin typeface="宋体" panose="02010600030101010101" pitchFamily="2" charset="-122"/>
              </a:rPr>
              <a:t>年被日军</a:t>
            </a:r>
            <a:r>
              <a:rPr lang="zh-CN" altLang="en-US" sz="3200" b="1">
                <a:latin typeface="宋体" panose="02010600030101010101" pitchFamily="2" charset="-122"/>
              </a:rPr>
              <a:t>击沉</a:t>
            </a:r>
            <a:r>
              <a:rPr lang="zh-CN" altLang="en-US" sz="3200" b="1">
                <a:solidFill>
                  <a:schemeClr val="tx2"/>
                </a:solidFill>
                <a:latin typeface="宋体" panose="02010600030101010101" pitchFamily="2" charset="-122"/>
              </a:rPr>
              <a:t>于武汉市江夏区</a:t>
            </a:r>
            <a:r>
              <a:rPr lang="en-US" altLang="zh-CN" sz="3200" b="1">
                <a:solidFill>
                  <a:schemeClr val="tx2"/>
                </a:solidFill>
                <a:latin typeface="宋体" panose="02010600030101010101" pitchFamily="2" charset="-122"/>
              </a:rPr>
              <a:t>19m</a:t>
            </a:r>
            <a:r>
              <a:rPr lang="zh-CN" altLang="en-US" sz="3200" b="1">
                <a:solidFill>
                  <a:schemeClr val="tx2"/>
                </a:solidFill>
                <a:latin typeface="宋体" panose="02010600030101010101" pitchFamily="2" charset="-122"/>
              </a:rPr>
              <a:t>深的水域。</a:t>
            </a:r>
          </a:p>
        </p:txBody>
      </p:sp>
      <p:sp>
        <p:nvSpPr>
          <p:cNvPr id="71686" name="Text Box 6"/>
          <p:cNvSpPr txBox="1"/>
          <p:nvPr>
            <p:custDataLst>
              <p:tags r:id="rId3"/>
            </p:custDataLst>
          </p:nvPr>
        </p:nvSpPr>
        <p:spPr>
          <a:xfrm>
            <a:off x="1985328" y="1296353"/>
            <a:ext cx="518160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914400">
              <a:spcBef>
                <a:spcPct val="20000"/>
              </a:spcBef>
            </a:pPr>
            <a:r>
              <a:rPr lang="zh-CN" altLang="en-US" sz="4000" b="1">
                <a:solidFill>
                  <a:srgbClr val="FF0066"/>
                </a:solidFill>
                <a:latin typeface="Arial" panose="020B0604020202020204" pitchFamily="34" charset="0"/>
              </a:rPr>
              <a:t>如何打捞中山舰？</a:t>
            </a:r>
          </a:p>
        </p:txBody>
      </p:sp>
      <p:grpSp>
        <p:nvGrpSpPr>
          <p:cNvPr id="4" name="组合 3"/>
          <p:cNvGrpSpPr/>
          <p:nvPr>
            <p:custDataLst>
              <p:tags r:id="rId4"/>
            </p:custDataLst>
          </p:nvPr>
        </p:nvGrpSpPr>
        <p:grpSpPr>
          <a:xfrm>
            <a:off x="313690" y="152907"/>
            <a:ext cx="5146769" cy="828158"/>
            <a:chOff x="487" y="660"/>
            <a:chExt cx="7626" cy="1126"/>
          </a:xfrm>
        </p:grpSpPr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828" y="854"/>
              <a:ext cx="6285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控制沉与浮</a:t>
              </a:r>
            </a:p>
          </p:txBody>
        </p:sp>
        <p:sp>
          <p:nvSpPr>
            <p:cNvPr id="6" name="椭圆 5"/>
            <p:cNvSpPr/>
            <p:nvPr>
              <p:custDataLst>
                <p:tags r:id="rId7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矩形 6"/>
            <p:cNvSpPr/>
            <p:nvPr>
              <p:custDataLst>
                <p:tags r:id="rId8"/>
              </p:custDataLst>
            </p:nvPr>
          </p:nvSpPr>
          <p:spPr>
            <a:xfrm>
              <a:off x="645" y="759"/>
              <a:ext cx="1106" cy="1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二</a:t>
              </a:r>
            </a:p>
          </p:txBody>
        </p:sp>
      </p:grpSp>
      <p:pic>
        <p:nvPicPr>
          <p:cNvPr id="2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1645900" y="110363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/>
      <p:bldP spid="7168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89430" y="1547495"/>
            <a:ext cx="8229600" cy="849313"/>
          </a:xfrm>
        </p:spPr>
        <p:txBody>
          <a:bodyPr vert="horz" wrap="square" lIns="91440" tIns="45720" rIns="91440" bIns="45720" anchor="ctr" anchorCtr="0"/>
          <a:lstStyle/>
          <a:p>
            <a:pPr algn="l" eaLnBrk="1" hangingPunct="1"/>
            <a:r>
              <a:rPr lang="zh-CN" altLang="en-US" sz="4000">
                <a:ea typeface="楷体_GB2312" pitchFamily="49" charset="-122"/>
              </a:rPr>
              <a:t>设计打捞中山舰方案</a:t>
            </a:r>
          </a:p>
        </p:txBody>
      </p:sp>
      <p:sp>
        <p:nvSpPr>
          <p:cNvPr id="31747" name="Rectangle 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581150" y="2914650"/>
            <a:ext cx="8893175" cy="3004820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buFontTx/>
              <a:buNone/>
            </a:pPr>
            <a:r>
              <a:rPr lang="zh-CN" altLang="en-US">
                <a:solidFill>
                  <a:srgbClr val="FF0066"/>
                </a:solidFill>
                <a:ea typeface="楷体_GB2312" pitchFamily="49" charset="-122"/>
              </a:rPr>
              <a:t>参考方案：</a:t>
            </a:r>
          </a:p>
          <a:p>
            <a:pPr eaLnBrk="1" hangingPunct="1">
              <a:buFontTx/>
              <a:buNone/>
            </a:pPr>
            <a:r>
              <a:rPr lang="zh-CN" altLang="en-US">
                <a:solidFill>
                  <a:srgbClr val="FF0066"/>
                </a:solidFill>
                <a:ea typeface="楷体_GB2312" pitchFamily="49" charset="-122"/>
              </a:rPr>
              <a:t>         在沉船下部用结实的钢带将其拖住，在钢带的两端固定浮筒，在浮筒中注满水，使筒沉到船附近与钢带结合，然后排出筒中水，水的浮力就把筒和船一起推向水面。</a:t>
            </a:r>
          </a:p>
        </p:txBody>
      </p:sp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313690" y="152907"/>
            <a:ext cx="5146769" cy="828158"/>
            <a:chOff x="487" y="660"/>
            <a:chExt cx="7626" cy="1126"/>
          </a:xfrm>
        </p:grpSpPr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828" y="854"/>
              <a:ext cx="6285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控制沉与浮</a:t>
              </a:r>
            </a:p>
          </p:txBody>
        </p:sp>
        <p:sp>
          <p:nvSpPr>
            <p:cNvPr id="6" name="椭圆 5"/>
            <p:cNvSpPr/>
            <p:nvPr>
              <p:custDataLst>
                <p:tags r:id="rId5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矩形 6"/>
            <p:cNvSpPr/>
            <p:nvPr>
              <p:custDataLst>
                <p:tags r:id="rId6"/>
              </p:custDataLst>
            </p:nvPr>
          </p:nvSpPr>
          <p:spPr>
            <a:xfrm>
              <a:off x="645" y="759"/>
              <a:ext cx="1106" cy="1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3600" b="1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二</a:t>
              </a:r>
            </a:p>
          </p:txBody>
        </p:sp>
      </p:grpSp>
    </p:spTree>
  </p:cSld>
  <p:clrMapOvr>
    <a:masterClrMapping/>
  </p:clrMapOvr>
  <p:transition>
    <p:strips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 Box 5"/>
          <p:cNvSpPr txBox="1"/>
          <p:nvPr>
            <p:custDataLst>
              <p:tags r:id="rId1"/>
            </p:custDataLst>
          </p:nvPr>
        </p:nvSpPr>
        <p:spPr>
          <a:xfrm>
            <a:off x="1774825" y="3354388"/>
            <a:ext cx="7777163" cy="19996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>
                <a:latin typeface="Arial" panose="020B0604020202020204" pitchFamily="34" charset="0"/>
              </a:rPr>
              <a:t>二、控制沉与浮</a:t>
            </a:r>
          </a:p>
          <a:p>
            <a:r>
              <a:rPr lang="zh-CN" altLang="en-US" sz="3200" b="1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zh-CN" altLang="en-US" sz="3200" b="1">
                <a:solidFill>
                  <a:srgbClr val="000066"/>
                </a:solidFill>
                <a:latin typeface="Arial" panose="020B0604020202020204" pitchFamily="34" charset="0"/>
              </a:rPr>
              <a:t>   </a:t>
            </a:r>
          </a:p>
          <a:p>
            <a:endParaRPr lang="en-US" altLang="zh-CN" sz="3200" b="1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21516" name="Rectangle 12"/>
          <p:cNvSpPr/>
          <p:nvPr>
            <p:custDataLst>
              <p:tags r:id="rId2"/>
            </p:custDataLst>
          </p:nvPr>
        </p:nvSpPr>
        <p:spPr>
          <a:xfrm>
            <a:off x="1992313" y="3860800"/>
            <a:ext cx="8229600" cy="237331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zh-CN" altLang="en-US" sz="2800" b="1">
                <a:latin typeface="Arial" panose="020B0604020202020204" pitchFamily="34" charset="0"/>
              </a:rPr>
              <a:t>调节重力和浮力的关系。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CN" sz="2800" b="1">
                <a:latin typeface="Arial" panose="020B0604020202020204" pitchFamily="34" charset="0"/>
              </a:rPr>
              <a:t>(1)</a:t>
            </a:r>
            <a:r>
              <a:rPr lang="zh-CN" altLang="en-US" sz="2800" b="1">
                <a:latin typeface="Arial" panose="020B0604020202020204" pitchFamily="34" charset="0"/>
              </a:rPr>
              <a:t>若保持</a:t>
            </a:r>
            <a:r>
              <a:rPr lang="zh-CN" altLang="en-US" sz="2800" b="1">
                <a:solidFill>
                  <a:srgbClr val="FF0066"/>
                </a:solidFill>
                <a:latin typeface="Arial" panose="020B0604020202020204" pitchFamily="34" charset="0"/>
              </a:rPr>
              <a:t>浮力不变</a:t>
            </a:r>
            <a:r>
              <a:rPr lang="zh-CN" altLang="en-US" sz="2800" b="1">
                <a:latin typeface="Arial" panose="020B0604020202020204" pitchFamily="34" charset="0"/>
              </a:rPr>
              <a:t>，可</a:t>
            </a:r>
            <a:r>
              <a:rPr lang="zh-CN" altLang="en-US" sz="2800" b="1">
                <a:solidFill>
                  <a:srgbClr val="FF0066"/>
                </a:solidFill>
                <a:latin typeface="Arial" panose="020B0604020202020204" pitchFamily="34" charset="0"/>
              </a:rPr>
              <a:t>改变自身的重力</a:t>
            </a:r>
            <a:r>
              <a:rPr lang="zh-CN" altLang="en-US" sz="2800" b="1">
                <a:latin typeface="Arial" panose="020B0604020202020204" pitchFamily="34" charset="0"/>
              </a:rPr>
              <a:t>，实现沉浮（如潜水艇）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CN" sz="2800" b="1">
                <a:latin typeface="Arial" panose="020B0604020202020204" pitchFamily="34" charset="0"/>
              </a:rPr>
              <a:t>(2)</a:t>
            </a:r>
            <a:r>
              <a:rPr lang="zh-CN" altLang="en-US" sz="2800" b="1">
                <a:latin typeface="Arial" panose="020B0604020202020204" pitchFamily="34" charset="0"/>
              </a:rPr>
              <a:t>若保持</a:t>
            </a:r>
            <a:r>
              <a:rPr lang="zh-CN" altLang="en-US" sz="2800" b="1">
                <a:solidFill>
                  <a:srgbClr val="FF0066"/>
                </a:solidFill>
                <a:latin typeface="Arial" panose="020B0604020202020204" pitchFamily="34" charset="0"/>
              </a:rPr>
              <a:t>重力不变</a:t>
            </a:r>
            <a:r>
              <a:rPr lang="zh-CN" altLang="en-US" sz="2800" b="1">
                <a:latin typeface="Arial" panose="020B0604020202020204" pitchFamily="34" charset="0"/>
              </a:rPr>
              <a:t>，可</a:t>
            </a:r>
            <a:r>
              <a:rPr lang="zh-CN" altLang="en-US" sz="2800" b="1">
                <a:solidFill>
                  <a:srgbClr val="FF0066"/>
                </a:solidFill>
                <a:latin typeface="Arial" panose="020B0604020202020204" pitchFamily="34" charset="0"/>
              </a:rPr>
              <a:t>改变自身的体积</a:t>
            </a:r>
            <a:r>
              <a:rPr lang="zh-CN" altLang="en-US" sz="2800" b="1">
                <a:latin typeface="Arial" panose="020B0604020202020204" pitchFamily="34" charset="0"/>
              </a:rPr>
              <a:t>实现沉浮（如鱼）</a:t>
            </a:r>
          </a:p>
        </p:txBody>
      </p:sp>
      <p:sp>
        <p:nvSpPr>
          <p:cNvPr id="32772" name="Rectangle 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847850" y="1339850"/>
            <a:ext cx="8820150" cy="2089150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buFontTx/>
              <a:buNone/>
            </a:pPr>
            <a:r>
              <a:rPr lang="zh-CN" altLang="en-US" sz="2800" b="1"/>
              <a:t>一、物体的沉浮条件</a:t>
            </a:r>
            <a:r>
              <a:rPr lang="zh-CN" altLang="en-US" sz="2800"/>
              <a:t>                                         </a:t>
            </a:r>
          </a:p>
          <a:p>
            <a:pPr eaLnBrk="1" hangingPunct="1">
              <a:buFontTx/>
              <a:buNone/>
            </a:pPr>
            <a:r>
              <a:rPr lang="zh-CN" altLang="en-US" sz="2800" b="1"/>
              <a:t>当物体上浮时，</a:t>
            </a:r>
            <a:r>
              <a:rPr lang="en-US" altLang="zh-CN" sz="2800" b="1"/>
              <a:t>F</a:t>
            </a:r>
            <a:r>
              <a:rPr lang="zh-CN" altLang="en-US" sz="2800" b="1" baseline="-25000"/>
              <a:t>浮</a:t>
            </a:r>
            <a:r>
              <a:rPr lang="en-US" altLang="zh-CN" sz="2800" b="1"/>
              <a:t>&gt;G</a:t>
            </a:r>
            <a:r>
              <a:rPr lang="zh-CN" altLang="en-US" sz="2800" b="1" baseline="-25000"/>
              <a:t>物</a:t>
            </a:r>
            <a:r>
              <a:rPr lang="zh-CN" altLang="en-US" sz="2800" b="1"/>
              <a:t> ，最终漂浮 </a:t>
            </a:r>
            <a:r>
              <a:rPr lang="en-US" altLang="zh-CN" sz="2800" b="1"/>
              <a:t>F</a:t>
            </a:r>
            <a:r>
              <a:rPr lang="zh-CN" altLang="en-US" sz="2800" b="1" baseline="-25000"/>
              <a:t>浮</a:t>
            </a:r>
            <a:r>
              <a:rPr lang="en-US" altLang="zh-CN" sz="2800" b="1"/>
              <a:t>=G</a:t>
            </a:r>
            <a:r>
              <a:rPr lang="zh-CN" altLang="en-US" sz="2800" b="1" baseline="-25000"/>
              <a:t>物</a:t>
            </a:r>
            <a:r>
              <a:rPr lang="zh-CN" altLang="en-US" sz="2800" b="1"/>
              <a:t>； </a:t>
            </a:r>
          </a:p>
          <a:p>
            <a:pPr eaLnBrk="1" hangingPunct="1">
              <a:buNone/>
            </a:pPr>
            <a:r>
              <a:rPr lang="zh-CN" altLang="en-US" sz="2800" b="1"/>
              <a:t>当物体悬浮时，</a:t>
            </a:r>
            <a:r>
              <a:rPr lang="en-US" altLang="zh-CN" sz="2800" b="1"/>
              <a:t>F</a:t>
            </a:r>
            <a:r>
              <a:rPr lang="zh-CN" altLang="en-US" sz="2800" b="1" baseline="-25000"/>
              <a:t>浮</a:t>
            </a:r>
            <a:r>
              <a:rPr lang="en-US" altLang="zh-CN" sz="2800" b="1"/>
              <a:t>=G</a:t>
            </a:r>
            <a:r>
              <a:rPr lang="zh-CN" altLang="en-US" sz="2800" b="1" baseline="-25000"/>
              <a:t>物</a:t>
            </a:r>
            <a:r>
              <a:rPr lang="zh-CN" altLang="en-US" sz="2800" b="1"/>
              <a:t>。</a:t>
            </a:r>
          </a:p>
          <a:p>
            <a:pPr eaLnBrk="1" hangingPunct="1">
              <a:buFontTx/>
              <a:buNone/>
            </a:pPr>
            <a:r>
              <a:rPr lang="zh-CN" altLang="en-US" sz="2800" b="1"/>
              <a:t>当物体下沉时，</a:t>
            </a:r>
            <a:r>
              <a:rPr lang="en-US" altLang="zh-CN" sz="2800" b="1"/>
              <a:t>F</a:t>
            </a:r>
            <a:r>
              <a:rPr lang="zh-CN" altLang="en-US" sz="2800" b="1" baseline="-25000"/>
              <a:t>浮</a:t>
            </a:r>
            <a:r>
              <a:rPr lang="en-US" altLang="zh-CN" sz="2800" b="1"/>
              <a:t>&lt;G</a:t>
            </a:r>
            <a:r>
              <a:rPr lang="zh-CN" altLang="en-US" sz="2800" b="1" baseline="-25000"/>
              <a:t>物 </a:t>
            </a:r>
            <a:r>
              <a:rPr lang="zh-CN" altLang="en-US" sz="2800" b="1"/>
              <a:t>，最终沉底；</a:t>
            </a:r>
          </a:p>
        </p:txBody>
      </p:sp>
      <p:grpSp>
        <p:nvGrpSpPr>
          <p:cNvPr id="4" name="组合 3"/>
          <p:cNvGrpSpPr/>
          <p:nvPr>
            <p:custDataLst>
              <p:tags r:id="rId4"/>
            </p:custDataLst>
          </p:nvPr>
        </p:nvGrpSpPr>
        <p:grpSpPr>
          <a:xfrm>
            <a:off x="313690" y="152907"/>
            <a:ext cx="5146769" cy="828158"/>
            <a:chOff x="487" y="660"/>
            <a:chExt cx="7626" cy="1126"/>
          </a:xfrm>
        </p:grpSpPr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1828" y="854"/>
              <a:ext cx="6285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本节小结</a:t>
              </a:r>
            </a:p>
          </p:txBody>
        </p:sp>
        <p:sp>
          <p:nvSpPr>
            <p:cNvPr id="6" name="椭圆 5"/>
            <p:cNvSpPr/>
            <p:nvPr>
              <p:custDataLst>
                <p:tags r:id="rId6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矩形 6"/>
            <p:cNvSpPr/>
            <p:nvPr>
              <p:custDataLst>
                <p:tags r:id="rId7"/>
              </p:custDataLst>
            </p:nvPr>
          </p:nvSpPr>
          <p:spPr>
            <a:xfrm>
              <a:off x="645" y="759"/>
              <a:ext cx="1106" cy="1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zh-CN" altLang="en-US" sz="36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61620" y="135255"/>
            <a:ext cx="7595870" cy="989965"/>
            <a:chOff x="487" y="636"/>
            <a:chExt cx="11255" cy="1346"/>
          </a:xfrm>
        </p:grpSpPr>
        <p:sp>
          <p:nvSpPr>
            <p:cNvPr id="6" name="文本框 5"/>
            <p:cNvSpPr txBox="1"/>
            <p:nvPr>
              <p:custDataLst>
                <p:tags r:id="rId21"/>
              </p:custDataLst>
            </p:nvPr>
          </p:nvSpPr>
          <p:spPr>
            <a:xfrm>
              <a:off x="1828" y="854"/>
              <a:ext cx="9914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物体的浮沉条件</a:t>
              </a:r>
            </a:p>
          </p:txBody>
        </p:sp>
        <p:sp>
          <p:nvSpPr>
            <p:cNvPr id="7" name="椭圆 6"/>
            <p:cNvSpPr/>
            <p:nvPr>
              <p:custDataLst>
                <p:tags r:id="rId22"/>
              </p:custDataLst>
            </p:nvPr>
          </p:nvSpPr>
          <p:spPr>
            <a:xfrm>
              <a:off x="1165" y="1290"/>
              <a:ext cx="776" cy="692"/>
            </a:xfrm>
            <a:prstGeom prst="ellipse">
              <a:avLst/>
            </a:prstGeom>
            <a:solidFill>
              <a:srgbClr val="002060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23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5400">
                  <a:latin typeface="宋体" panose="02010600030101010101" pitchFamily="2" charset="-122"/>
                  <a:ea typeface="宋体" panose="02010600030101010101" pitchFamily="2" charset="-122"/>
                </a:rPr>
                <a:t>一</a:t>
              </a:r>
            </a:p>
          </p:txBody>
        </p:sp>
        <p:sp>
          <p:nvSpPr>
            <p:cNvPr id="27" name="矩形 6"/>
            <p:cNvSpPr/>
            <p:nvPr>
              <p:custDataLst>
                <p:tags r:id="rId24"/>
              </p:custDataLst>
            </p:nvPr>
          </p:nvSpPr>
          <p:spPr>
            <a:xfrm>
              <a:off x="645" y="636"/>
              <a:ext cx="1106" cy="1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en-US" altLang="zh-CN" sz="5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62280" y="985520"/>
            <a:ext cx="11657330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0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　取一枚生鸡蛋，放在清水中，观察它在水中沉浮的情况。向水中慢慢加些盐会并轻轻搅拌，鸡蛋怎样运动？</a:t>
            </a:r>
          </a:p>
        </p:txBody>
      </p:sp>
      <p:sp>
        <p:nvSpPr>
          <p:cNvPr id="52" name="文本框 51"/>
          <p:cNvSpPr txBox="1"/>
          <p:nvPr>
            <p:custDataLst>
              <p:tags r:id="rId4"/>
            </p:custDataLst>
          </p:nvPr>
        </p:nvSpPr>
        <p:spPr>
          <a:xfrm>
            <a:off x="6023610" y="1504950"/>
            <a:ext cx="6096000" cy="530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0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如果再加些清水，又会发生什么现象?</a:t>
            </a:r>
          </a:p>
        </p:txBody>
      </p:sp>
      <p:grpSp>
        <p:nvGrpSpPr>
          <p:cNvPr id="8" name="组合 7"/>
          <p:cNvGrpSpPr/>
          <p:nvPr>
            <p:custDataLst>
              <p:tags r:id="rId5"/>
            </p:custDataLst>
          </p:nvPr>
        </p:nvGrpSpPr>
        <p:grpSpPr>
          <a:xfrm>
            <a:off x="1877060" y="2175510"/>
            <a:ext cx="941070" cy="626745"/>
            <a:chOff x="2610" y="6813"/>
            <a:chExt cx="1482" cy="987"/>
          </a:xfrm>
        </p:grpSpPr>
        <p:sp>
          <p:nvSpPr>
            <p:cNvPr id="53" name="右箭头 52"/>
            <p:cNvSpPr/>
            <p:nvPr>
              <p:custDataLst>
                <p:tags r:id="rId19"/>
              </p:custDataLst>
            </p:nvPr>
          </p:nvSpPr>
          <p:spPr>
            <a:xfrm>
              <a:off x="2610" y="7538"/>
              <a:ext cx="1483" cy="262"/>
            </a:xfrm>
            <a:prstGeom prst="rightArrow">
              <a:avLst>
                <a:gd name="adj1" fmla="val 50000"/>
                <a:gd name="adj2" fmla="val 132442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4" name="文本框 53"/>
            <p:cNvSpPr txBox="1"/>
            <p:nvPr>
              <p:custDataLst>
                <p:tags r:id="rId20"/>
              </p:custDataLst>
            </p:nvPr>
          </p:nvSpPr>
          <p:spPr>
            <a:xfrm>
              <a:off x="2610" y="6813"/>
              <a:ext cx="142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7030A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加盐</a:t>
              </a:r>
            </a:p>
          </p:txBody>
        </p:sp>
      </p:grpSp>
      <p:grpSp>
        <p:nvGrpSpPr>
          <p:cNvPr id="9" name="组合 8"/>
          <p:cNvGrpSpPr/>
          <p:nvPr>
            <p:custDataLst>
              <p:tags r:id="rId6"/>
            </p:custDataLst>
          </p:nvPr>
        </p:nvGrpSpPr>
        <p:grpSpPr>
          <a:xfrm>
            <a:off x="7857490" y="2080895"/>
            <a:ext cx="941070" cy="626745"/>
            <a:chOff x="10272" y="6813"/>
            <a:chExt cx="1482" cy="987"/>
          </a:xfrm>
        </p:grpSpPr>
        <p:sp>
          <p:nvSpPr>
            <p:cNvPr id="55" name="右箭头 54"/>
            <p:cNvSpPr/>
            <p:nvPr>
              <p:custDataLst>
                <p:tags r:id="rId17"/>
              </p:custDataLst>
            </p:nvPr>
          </p:nvSpPr>
          <p:spPr>
            <a:xfrm>
              <a:off x="10272" y="7538"/>
              <a:ext cx="1483" cy="262"/>
            </a:xfrm>
            <a:prstGeom prst="rightArrow">
              <a:avLst>
                <a:gd name="adj1" fmla="val 50000"/>
                <a:gd name="adj2" fmla="val 132442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6" name="文本框 55"/>
            <p:cNvSpPr txBox="1"/>
            <p:nvPr>
              <p:custDataLst>
                <p:tags r:id="rId18"/>
              </p:custDataLst>
            </p:nvPr>
          </p:nvSpPr>
          <p:spPr>
            <a:xfrm>
              <a:off x="10272" y="6813"/>
              <a:ext cx="142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7030A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加水</a:t>
              </a:r>
            </a:p>
          </p:txBody>
        </p:sp>
      </p:grpSp>
      <p:grpSp>
        <p:nvGrpSpPr>
          <p:cNvPr id="16" name="组合 15"/>
          <p:cNvGrpSpPr/>
          <p:nvPr>
            <p:custDataLst>
              <p:tags r:id="rId7"/>
            </p:custDataLst>
          </p:nvPr>
        </p:nvGrpSpPr>
        <p:grpSpPr>
          <a:xfrm>
            <a:off x="874395" y="2938145"/>
            <a:ext cx="4277960" cy="3379470"/>
            <a:chOff x="4648" y="4627"/>
            <a:chExt cx="3465" cy="5322"/>
          </a:xfrm>
        </p:grpSpPr>
        <p:pic>
          <p:nvPicPr>
            <p:cNvPr id="10" name="bandicam 2025-03-03 12-26-04-709">
              <a:hlinkClick r:id="" action="ppaction://media"/>
            </p:cNvPr>
            <p:cNvPicPr/>
            <p:nvPr>
              <a:videoFile r:link="rId14"/>
              <p:custDataLst>
                <p:tags r:id="rId15"/>
              </p:custDataLst>
              <p:extLst>
                <p:ext uri="{DAA4B4D4-6D71-4841-9C94-3DE7FCFB9230}">
                  <p14:media xmlns:p14="http://schemas.microsoft.com/office/powerpoint/2010/main" r:embed="rId13"/>
                </p:ext>
              </p:extLst>
            </p:nvPr>
          </p:nvPicPr>
          <p:blipFill>
            <a:blip r:embed="rId26"/>
            <a:stretch>
              <a:fillRect/>
            </a:stretch>
          </p:blipFill>
          <p:spPr>
            <a:xfrm>
              <a:off x="4648" y="4627"/>
              <a:ext cx="3465" cy="5322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>
              <p:custDataLst>
                <p:tags r:id="rId16"/>
              </p:custDataLst>
            </p:nvPr>
          </p:nvSpPr>
          <p:spPr>
            <a:xfrm>
              <a:off x="5127" y="9280"/>
              <a:ext cx="2541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【视频欣赏】</a:t>
              </a:r>
            </a:p>
          </p:txBody>
        </p:sp>
      </p:grpSp>
      <p:grpSp>
        <p:nvGrpSpPr>
          <p:cNvPr id="17" name="组合 16"/>
          <p:cNvGrpSpPr/>
          <p:nvPr>
            <p:custDataLst>
              <p:tags r:id="rId8"/>
            </p:custDataLst>
          </p:nvPr>
        </p:nvGrpSpPr>
        <p:grpSpPr>
          <a:xfrm>
            <a:off x="6290310" y="2914015"/>
            <a:ext cx="4354830" cy="3397250"/>
            <a:chOff x="12091" y="4589"/>
            <a:chExt cx="3605" cy="5350"/>
          </a:xfrm>
        </p:grpSpPr>
        <p:pic>
          <p:nvPicPr>
            <p:cNvPr id="51" name="bandicam 2025-03-03 12-27-40-515">
              <a:hlinkClick r:id="" action="ppaction://media"/>
            </p:cNvPr>
            <p:cNvPicPr/>
            <p:nvPr>
              <a:videoFile r:link="rId10"/>
              <p:custDataLst>
                <p:tags r:id="rId11"/>
              </p:custDataLst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27"/>
            <a:stretch>
              <a:fillRect/>
            </a:stretch>
          </p:blipFill>
          <p:spPr>
            <a:xfrm>
              <a:off x="12091" y="4589"/>
              <a:ext cx="3605" cy="535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12623" y="9280"/>
              <a:ext cx="2541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【视频欣赏】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>
                <p:cTn id="34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  <p:bldLst>
      <p:bldP spid="4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00400" y="3733800"/>
            <a:ext cx="6783388" cy="1666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>
                <a:solidFill>
                  <a:schemeClr val="accent2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当</a:t>
            </a:r>
            <a:r>
              <a:rPr kumimoji="0" lang="en-US" altLang="zh-CN" sz="3200" b="1" kern="1200" cap="none" spc="0" normalizeH="0" baseline="0" noProof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F</a:t>
            </a:r>
            <a:r>
              <a:rPr kumimoji="0" lang="zh-CN" altLang="en-US" sz="3200" b="1" kern="1200" cap="none" spc="0" normalizeH="0" baseline="-25000" noProof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浮</a:t>
            </a:r>
            <a:r>
              <a:rPr kumimoji="0" lang="zh-CN" altLang="en-US" sz="3200" b="1" kern="1200" cap="none" spc="0" normalizeH="0" baseline="0" noProof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＜</a:t>
            </a:r>
            <a:r>
              <a:rPr kumimoji="0" lang="en-US" altLang="zh-CN" sz="3200" b="1" kern="1200" cap="none" spc="0" normalizeH="0" baseline="0" noProof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G</a:t>
            </a:r>
            <a:r>
              <a:rPr kumimoji="0" lang="zh-CN" altLang="en-US" sz="3200" b="1" kern="1200" cap="none" spc="0" normalizeH="0" baseline="0" noProof="0">
                <a:solidFill>
                  <a:schemeClr val="accent2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时</a:t>
            </a:r>
            <a:r>
              <a:rPr kumimoji="0" lang="en-US" altLang="zh-CN" sz="3200" b="1" kern="1200" cap="none" spc="0" normalizeH="0" baseline="0" noProof="0">
                <a:solidFill>
                  <a:schemeClr val="accent2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,</a:t>
            </a:r>
            <a:r>
              <a:rPr kumimoji="0" lang="zh-CN" altLang="en-US" sz="3200" b="1" kern="1200" cap="none" spc="0" normalizeH="0" baseline="0" noProof="0">
                <a:solidFill>
                  <a:schemeClr val="accent2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合力方向竖直向下，</a:t>
            </a:r>
          </a:p>
          <a:p>
            <a:pPr marR="0" defTabSz="914400"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>
                <a:solidFill>
                  <a:schemeClr val="accent2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物体在液体中向下运动，称为</a:t>
            </a:r>
            <a:r>
              <a:rPr kumimoji="0" lang="zh-CN" altLang="en-US" sz="3200" b="1" kern="1200" cap="none" spc="0" normalizeH="0" baseline="0" noProof="0">
                <a:latin typeface="黑体" panose="02010609060101010101" charset="-122"/>
                <a:ea typeface="黑体" panose="02010609060101010101" charset="-122"/>
                <a:cs typeface="+mn-cs"/>
              </a:rPr>
              <a:t>下沉．</a:t>
            </a:r>
          </a:p>
          <a:p>
            <a:pPr marR="0" defTabSz="914400">
              <a:buClrTx/>
              <a:buSzTx/>
              <a:buFontTx/>
              <a:buNone/>
              <a:defRPr/>
            </a:pPr>
            <a:endParaRPr kumimoji="0" lang="en-US" altLang="zh-CN" sz="3200" b="1" kern="1200" cap="none" spc="0" normalizeH="0" baseline="0" noProof="0"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14691" name="Rectangle 3"/>
          <p:cNvSpPr/>
          <p:nvPr>
            <p:custDataLst>
              <p:tags r:id="rId2"/>
            </p:custDataLst>
          </p:nvPr>
        </p:nvSpPr>
        <p:spPr>
          <a:xfrm>
            <a:off x="5803900" y="3154363"/>
            <a:ext cx="3873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G</a:t>
            </a:r>
          </a:p>
        </p:txBody>
      </p:sp>
      <p:sp>
        <p:nvSpPr>
          <p:cNvPr id="114692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76925" y="1563688"/>
            <a:ext cx="84455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</a:t>
            </a:r>
            <a:r>
              <a:rPr kumimoji="0" lang="zh-CN" altLang="en-US" sz="2400" b="1" kern="1200" cap="none" spc="0" normalizeH="0" baseline="-2500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浮</a:t>
            </a:r>
          </a:p>
        </p:txBody>
      </p:sp>
      <p:sp>
        <p:nvSpPr>
          <p:cNvPr id="114693" name="AutoShap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91400" y="1484313"/>
            <a:ext cx="1371600" cy="954088"/>
          </a:xfrm>
          <a:prstGeom prst="wedgeRoundRectCallout">
            <a:avLst>
              <a:gd name="adj1" fmla="val -95949"/>
              <a:gd name="adj2" fmla="val 83611"/>
              <a:gd name="adj3" fmla="val 16667"/>
            </a:avLst>
          </a:prstGeom>
          <a:solidFill>
            <a:srgbClr val="A7F7A7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下沉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Group 6"/>
          <p:cNvGrpSpPr/>
          <p:nvPr>
            <p:custDataLst>
              <p:tags r:id="rId5"/>
            </p:custDataLst>
          </p:nvPr>
        </p:nvGrpSpPr>
        <p:grpSpPr>
          <a:xfrm>
            <a:off x="4511675" y="1412875"/>
            <a:ext cx="2160588" cy="1863725"/>
            <a:chOff x="1913" y="819"/>
            <a:chExt cx="1361" cy="1174"/>
          </a:xfrm>
        </p:grpSpPr>
        <p:grpSp>
          <p:nvGrpSpPr>
            <p:cNvPr id="12309" name="Group 7"/>
            <p:cNvGrpSpPr/>
            <p:nvPr>
              <p:custDataLst>
                <p:tags r:id="rId25"/>
              </p:custDataLst>
            </p:nvPr>
          </p:nvGrpSpPr>
          <p:grpSpPr>
            <a:xfrm>
              <a:off x="1913" y="819"/>
              <a:ext cx="1361" cy="1174"/>
              <a:chOff x="1913" y="819"/>
              <a:chExt cx="1361" cy="1174"/>
            </a:xfrm>
          </p:grpSpPr>
          <p:sp>
            <p:nvSpPr>
              <p:cNvPr id="12319" name="AutoShape 8"/>
              <p:cNvSpPr/>
              <p:nvPr>
                <p:custDataLst>
                  <p:tags r:id="rId35"/>
                </p:custDataLst>
              </p:nvPr>
            </p:nvSpPr>
            <p:spPr>
              <a:xfrm rot="-5400000">
                <a:off x="2006" y="725"/>
                <a:ext cx="1174" cy="1361"/>
              </a:xfrm>
              <a:prstGeom prst="leftBracket">
                <a:avLst>
                  <a:gd name="adj" fmla="val 9660"/>
                </a:avLst>
              </a:prstGeom>
              <a:noFill/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vert="eaVert" wrap="none" anchor="ctr" anchorCtr="0"/>
              <a:lstStyle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12320" name="Line 9"/>
              <p:cNvSpPr/>
              <p:nvPr>
                <p:custDataLst>
                  <p:tags r:id="rId36"/>
                </p:custDataLst>
              </p:nvPr>
            </p:nvSpPr>
            <p:spPr>
              <a:xfrm>
                <a:off x="1958" y="1635"/>
                <a:ext cx="1270" cy="0"/>
              </a:xfrm>
              <a:prstGeom prst="line">
                <a:avLst/>
              </a:prstGeom>
              <a:ln w="38100" cap="flat" cmpd="sng">
                <a:solidFill>
                  <a:schemeClr val="hlink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12310" name="Group 10"/>
            <p:cNvGrpSpPr/>
            <p:nvPr>
              <p:custDataLst>
                <p:tags r:id="rId26"/>
              </p:custDataLst>
            </p:nvPr>
          </p:nvGrpSpPr>
          <p:grpSpPr>
            <a:xfrm>
              <a:off x="1913" y="1182"/>
              <a:ext cx="1360" cy="726"/>
              <a:chOff x="1913" y="1182"/>
              <a:chExt cx="1360" cy="726"/>
            </a:xfrm>
          </p:grpSpPr>
          <p:sp>
            <p:nvSpPr>
              <p:cNvPr id="12311" name="Line 11"/>
              <p:cNvSpPr/>
              <p:nvPr>
                <p:custDataLst>
                  <p:tags r:id="rId27"/>
                </p:custDataLst>
              </p:nvPr>
            </p:nvSpPr>
            <p:spPr>
              <a:xfrm>
                <a:off x="1913" y="1182"/>
                <a:ext cx="1360" cy="0"/>
              </a:xfrm>
              <a:prstGeom prst="line">
                <a:avLst/>
              </a:prstGeom>
              <a:ln w="38100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2312" name="Line 12"/>
              <p:cNvSpPr/>
              <p:nvPr>
                <p:custDataLst>
                  <p:tags r:id="rId28"/>
                </p:custDataLst>
              </p:nvPr>
            </p:nvSpPr>
            <p:spPr>
              <a:xfrm>
                <a:off x="1913" y="1273"/>
                <a:ext cx="1360" cy="0"/>
              </a:xfrm>
              <a:prstGeom prst="line">
                <a:avLst/>
              </a:prstGeom>
              <a:ln w="38100" cap="flat" cmpd="sng">
                <a:solidFill>
                  <a:schemeClr val="hlink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2313" name="Line 13"/>
              <p:cNvSpPr/>
              <p:nvPr>
                <p:custDataLst>
                  <p:tags r:id="rId29"/>
                </p:custDataLst>
              </p:nvPr>
            </p:nvSpPr>
            <p:spPr>
              <a:xfrm>
                <a:off x="1913" y="1363"/>
                <a:ext cx="1360" cy="0"/>
              </a:xfrm>
              <a:prstGeom prst="line">
                <a:avLst/>
              </a:prstGeom>
              <a:ln w="38100" cap="flat" cmpd="sng">
                <a:solidFill>
                  <a:schemeClr val="hlink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2314" name="Line 14"/>
              <p:cNvSpPr/>
              <p:nvPr>
                <p:custDataLst>
                  <p:tags r:id="rId30"/>
                </p:custDataLst>
              </p:nvPr>
            </p:nvSpPr>
            <p:spPr>
              <a:xfrm>
                <a:off x="1913" y="1454"/>
                <a:ext cx="1360" cy="0"/>
              </a:xfrm>
              <a:prstGeom prst="line">
                <a:avLst/>
              </a:prstGeom>
              <a:ln w="38100" cap="flat" cmpd="sng">
                <a:solidFill>
                  <a:schemeClr val="hlink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2315" name="Line 15"/>
              <p:cNvSpPr/>
              <p:nvPr>
                <p:custDataLst>
                  <p:tags r:id="rId31"/>
                </p:custDataLst>
              </p:nvPr>
            </p:nvSpPr>
            <p:spPr>
              <a:xfrm>
                <a:off x="1958" y="1545"/>
                <a:ext cx="1270" cy="0"/>
              </a:xfrm>
              <a:prstGeom prst="line">
                <a:avLst/>
              </a:prstGeom>
              <a:ln w="38100" cap="flat" cmpd="sng">
                <a:solidFill>
                  <a:schemeClr val="hlink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2316" name="Line 16"/>
              <p:cNvSpPr/>
              <p:nvPr>
                <p:custDataLst>
                  <p:tags r:id="rId32"/>
                </p:custDataLst>
              </p:nvPr>
            </p:nvSpPr>
            <p:spPr>
              <a:xfrm>
                <a:off x="1958" y="1817"/>
                <a:ext cx="1270" cy="0"/>
              </a:xfrm>
              <a:prstGeom prst="line">
                <a:avLst/>
              </a:prstGeom>
              <a:ln w="38100" cap="flat" cmpd="sng">
                <a:solidFill>
                  <a:schemeClr val="hlink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2317" name="Line 17"/>
              <p:cNvSpPr/>
              <p:nvPr>
                <p:custDataLst>
                  <p:tags r:id="rId33"/>
                </p:custDataLst>
              </p:nvPr>
            </p:nvSpPr>
            <p:spPr>
              <a:xfrm>
                <a:off x="2003" y="1908"/>
                <a:ext cx="1180" cy="0"/>
              </a:xfrm>
              <a:prstGeom prst="line">
                <a:avLst/>
              </a:prstGeom>
              <a:ln w="38100" cap="flat" cmpd="sng">
                <a:solidFill>
                  <a:schemeClr val="hlink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2318" name="Line 18"/>
              <p:cNvSpPr/>
              <p:nvPr>
                <p:custDataLst>
                  <p:tags r:id="rId34"/>
                </p:custDataLst>
              </p:nvPr>
            </p:nvSpPr>
            <p:spPr>
              <a:xfrm>
                <a:off x="1958" y="1726"/>
                <a:ext cx="1270" cy="0"/>
              </a:xfrm>
              <a:prstGeom prst="line">
                <a:avLst/>
              </a:prstGeom>
              <a:ln w="38100" cap="flat" cmpd="sng">
                <a:solidFill>
                  <a:schemeClr val="hlink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5" name="Group 19"/>
          <p:cNvGrpSpPr/>
          <p:nvPr>
            <p:custDataLst>
              <p:tags r:id="rId6"/>
            </p:custDataLst>
          </p:nvPr>
        </p:nvGrpSpPr>
        <p:grpSpPr>
          <a:xfrm>
            <a:off x="5303838" y="2133600"/>
            <a:ext cx="504825" cy="488950"/>
            <a:chOff x="2378" y="1363"/>
            <a:chExt cx="318" cy="308"/>
          </a:xfrm>
        </p:grpSpPr>
        <p:sp>
          <p:nvSpPr>
            <p:cNvPr id="12307" name="Rectangle 20"/>
            <p:cNvSpPr/>
            <p:nvPr>
              <p:custDataLst>
                <p:tags r:id="rId23"/>
              </p:custDataLst>
            </p:nvPr>
          </p:nvSpPr>
          <p:spPr>
            <a:xfrm>
              <a:off x="2378" y="1363"/>
              <a:ext cx="318" cy="308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12308" name="Oval 21"/>
            <p:cNvSpPr/>
            <p:nvPr>
              <p:custDataLst>
                <p:tags r:id="rId24"/>
              </p:custDataLst>
            </p:nvPr>
          </p:nvSpPr>
          <p:spPr>
            <a:xfrm flipH="1">
              <a:off x="2490" y="1480"/>
              <a:ext cx="93" cy="91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114710" name="Line 22"/>
          <p:cNvSpPr/>
          <p:nvPr>
            <p:custDataLst>
              <p:tags r:id="rId7"/>
            </p:custDataLst>
          </p:nvPr>
        </p:nvSpPr>
        <p:spPr>
          <a:xfrm flipH="1">
            <a:off x="5562600" y="2479675"/>
            <a:ext cx="0" cy="12541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14711" name="Line 23"/>
          <p:cNvSpPr/>
          <p:nvPr>
            <p:custDataLst>
              <p:tags r:id="rId8"/>
            </p:custDataLst>
          </p:nvPr>
        </p:nvSpPr>
        <p:spPr>
          <a:xfrm flipH="1">
            <a:off x="5562600" y="2479675"/>
            <a:ext cx="0" cy="12541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14712" name="Line 24"/>
          <p:cNvSpPr/>
          <p:nvPr>
            <p:custDataLst>
              <p:tags r:id="rId9"/>
            </p:custDataLst>
          </p:nvPr>
        </p:nvSpPr>
        <p:spPr>
          <a:xfrm flipH="1">
            <a:off x="5562600" y="2479675"/>
            <a:ext cx="0" cy="12541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14713" name="Line 25"/>
          <p:cNvSpPr/>
          <p:nvPr>
            <p:custDataLst>
              <p:tags r:id="rId10"/>
            </p:custDataLst>
          </p:nvPr>
        </p:nvSpPr>
        <p:spPr>
          <a:xfrm flipH="1">
            <a:off x="5562600" y="2479675"/>
            <a:ext cx="0" cy="12541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14714" name="Line 26"/>
          <p:cNvSpPr/>
          <p:nvPr>
            <p:custDataLst>
              <p:tags r:id="rId11"/>
            </p:custDataLst>
          </p:nvPr>
        </p:nvSpPr>
        <p:spPr>
          <a:xfrm flipH="1">
            <a:off x="5562600" y="2479675"/>
            <a:ext cx="0" cy="125412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14715" name="Line 27"/>
          <p:cNvSpPr/>
          <p:nvPr>
            <p:custDataLst>
              <p:tags r:id="rId12"/>
            </p:custDataLst>
          </p:nvPr>
        </p:nvSpPr>
        <p:spPr>
          <a:xfrm flipH="1" flipV="1">
            <a:off x="5562600" y="1617663"/>
            <a:ext cx="0" cy="74453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14716" name="Line 28"/>
          <p:cNvSpPr/>
          <p:nvPr>
            <p:custDataLst>
              <p:tags r:id="rId13"/>
            </p:custDataLst>
          </p:nvPr>
        </p:nvSpPr>
        <p:spPr>
          <a:xfrm flipH="1" flipV="1">
            <a:off x="5562600" y="1617663"/>
            <a:ext cx="0" cy="74453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14717" name="Line 29"/>
          <p:cNvSpPr/>
          <p:nvPr>
            <p:custDataLst>
              <p:tags r:id="rId14"/>
            </p:custDataLst>
          </p:nvPr>
        </p:nvSpPr>
        <p:spPr>
          <a:xfrm flipH="1" flipV="1">
            <a:off x="5562600" y="1617663"/>
            <a:ext cx="0" cy="74453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14718" name="Line 30"/>
          <p:cNvSpPr/>
          <p:nvPr>
            <p:custDataLst>
              <p:tags r:id="rId15"/>
            </p:custDataLst>
          </p:nvPr>
        </p:nvSpPr>
        <p:spPr>
          <a:xfrm flipH="1" flipV="1">
            <a:off x="5562600" y="1617663"/>
            <a:ext cx="0" cy="74453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14719" name="Line 31"/>
          <p:cNvSpPr/>
          <p:nvPr>
            <p:custDataLst>
              <p:tags r:id="rId16"/>
            </p:custDataLst>
          </p:nvPr>
        </p:nvSpPr>
        <p:spPr>
          <a:xfrm flipH="1" flipV="1">
            <a:off x="5562600" y="1617663"/>
            <a:ext cx="0" cy="74453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34" name="TextBox 33"/>
          <p:cNvSpPr txBox="1"/>
          <p:nvPr>
            <p:custDataLst>
              <p:tags r:id="rId17"/>
            </p:custDataLst>
          </p:nvPr>
        </p:nvSpPr>
        <p:spPr>
          <a:xfrm>
            <a:off x="2667000" y="4929188"/>
            <a:ext cx="7715250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4000">
                <a:latin typeface="Arial" panose="020B0604020202020204" pitchFamily="34" charset="0"/>
              </a:rPr>
              <a:t>下沉的最终结果是达到</a:t>
            </a:r>
            <a:r>
              <a:rPr lang="zh-CN" altLang="en-US" sz="4000" b="1" u="sng">
                <a:solidFill>
                  <a:srgbClr val="FF0066"/>
                </a:solidFill>
                <a:latin typeface="Arial" panose="020B0604020202020204" pitchFamily="34" charset="0"/>
              </a:rPr>
              <a:t>沉底</a:t>
            </a:r>
            <a:r>
              <a:rPr lang="zh-CN" altLang="en-US" sz="4000">
                <a:latin typeface="Arial" panose="020B0604020202020204" pitchFamily="34" charset="0"/>
              </a:rPr>
              <a:t>  </a:t>
            </a:r>
            <a:endParaRPr lang="en-US" altLang="zh-CN" sz="4000">
              <a:latin typeface="Arial" panose="020B0604020202020204" pitchFamily="34" charset="0"/>
            </a:endParaRPr>
          </a:p>
          <a:p>
            <a:r>
              <a:rPr lang="zh-CN" altLang="en-US" sz="4000">
                <a:latin typeface="Arial" panose="020B0604020202020204" pitchFamily="34" charset="0"/>
              </a:rPr>
              <a:t>（静止，三力平衡。</a:t>
            </a:r>
            <a:r>
              <a:rPr lang="en-US" altLang="zh-CN" sz="4000">
                <a:latin typeface="Arial" panose="020B0604020202020204" pitchFamily="34" charset="0"/>
              </a:rPr>
              <a:t>F</a:t>
            </a:r>
            <a:r>
              <a:rPr lang="zh-CN" altLang="en-US" sz="4000" baseline="-25000">
                <a:latin typeface="Arial" panose="020B0604020202020204" pitchFamily="34" charset="0"/>
              </a:rPr>
              <a:t>浮</a:t>
            </a:r>
            <a:r>
              <a:rPr lang="en-US" altLang="zh-CN" sz="4000">
                <a:latin typeface="Arial" panose="020B0604020202020204" pitchFamily="34" charset="0"/>
              </a:rPr>
              <a:t>+F</a:t>
            </a:r>
            <a:r>
              <a:rPr lang="zh-CN" altLang="en-US" sz="4000" baseline="-25000">
                <a:latin typeface="Arial" panose="020B0604020202020204" pitchFamily="34" charset="0"/>
              </a:rPr>
              <a:t>支</a:t>
            </a:r>
            <a:r>
              <a:rPr lang="en-US" altLang="zh-CN" sz="4000">
                <a:latin typeface="Arial" panose="020B0604020202020204" pitchFamily="34" charset="0"/>
              </a:rPr>
              <a:t>=G</a:t>
            </a:r>
            <a:r>
              <a:rPr lang="zh-CN" altLang="en-US" sz="4000" baseline="-25000">
                <a:latin typeface="Arial" panose="020B0604020202020204" pitchFamily="34" charset="0"/>
              </a:rPr>
              <a:t>物</a:t>
            </a:r>
            <a:r>
              <a:rPr lang="zh-CN" altLang="en-US" sz="4000">
                <a:latin typeface="Arial" panose="020B0604020202020204" pitchFamily="34" charset="0"/>
              </a:rPr>
              <a:t>）</a:t>
            </a:r>
          </a:p>
        </p:txBody>
      </p:sp>
      <p:grpSp>
        <p:nvGrpSpPr>
          <p:cNvPr id="3" name="组合 2"/>
          <p:cNvGrpSpPr/>
          <p:nvPr>
            <p:custDataLst>
              <p:tags r:id="rId18"/>
            </p:custDataLst>
          </p:nvPr>
        </p:nvGrpSpPr>
        <p:grpSpPr>
          <a:xfrm>
            <a:off x="261620" y="135255"/>
            <a:ext cx="7595870" cy="989965"/>
            <a:chOff x="487" y="636"/>
            <a:chExt cx="11255" cy="1346"/>
          </a:xfrm>
        </p:grpSpPr>
        <p:sp>
          <p:nvSpPr>
            <p:cNvPr id="6" name="文本框 5"/>
            <p:cNvSpPr txBox="1"/>
            <p:nvPr>
              <p:custDataLst>
                <p:tags r:id="rId19"/>
              </p:custDataLst>
            </p:nvPr>
          </p:nvSpPr>
          <p:spPr>
            <a:xfrm>
              <a:off x="1828" y="854"/>
              <a:ext cx="9914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物体的浮沉条件</a:t>
              </a:r>
            </a:p>
          </p:txBody>
        </p:sp>
        <p:sp>
          <p:nvSpPr>
            <p:cNvPr id="7" name="椭圆 6"/>
            <p:cNvSpPr/>
            <p:nvPr>
              <p:custDataLst>
                <p:tags r:id="rId20"/>
              </p:custDataLst>
            </p:nvPr>
          </p:nvSpPr>
          <p:spPr>
            <a:xfrm>
              <a:off x="1165" y="1290"/>
              <a:ext cx="776" cy="692"/>
            </a:xfrm>
            <a:prstGeom prst="ellipse">
              <a:avLst/>
            </a:prstGeom>
            <a:solidFill>
              <a:srgbClr val="002060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21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5400">
                  <a:latin typeface="宋体" panose="02010600030101010101" pitchFamily="2" charset="-122"/>
                  <a:ea typeface="宋体" panose="02010600030101010101" pitchFamily="2" charset="-122"/>
                </a:rPr>
                <a:t>一</a:t>
              </a:r>
            </a:p>
          </p:txBody>
        </p:sp>
        <p:sp>
          <p:nvSpPr>
            <p:cNvPr id="27" name="矩形 6"/>
            <p:cNvSpPr/>
            <p:nvPr>
              <p:custDataLst>
                <p:tags r:id="rId22"/>
              </p:custDataLst>
            </p:nvPr>
          </p:nvSpPr>
          <p:spPr>
            <a:xfrm>
              <a:off x="645" y="636"/>
              <a:ext cx="1106" cy="1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en-US" altLang="zh-CN" sz="5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47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14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47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114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47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114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47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14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4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47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47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114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47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11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47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11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14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  <p:cond evt="onBegin" delay="0">
                          <p:tn val="71"/>
                        </p:cond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0" grpId="0" animBg="1"/>
      <p:bldP spid="114691" grpId="0"/>
      <p:bldP spid="114692" grpId="0" animBg="1"/>
      <p:bldP spid="114693" grpId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278880" y="1083945"/>
            <a:ext cx="1117600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</a:t>
            </a:r>
            <a:r>
              <a:rPr kumimoji="0" lang="zh-CN" altLang="en-US" sz="3600" b="1" kern="1200" cap="none" spc="0" normalizeH="0" baseline="-2500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浮</a:t>
            </a:r>
          </a:p>
        </p:txBody>
      </p:sp>
      <p:grpSp>
        <p:nvGrpSpPr>
          <p:cNvPr id="13315" name="Group 3"/>
          <p:cNvGrpSpPr/>
          <p:nvPr>
            <p:custDataLst>
              <p:tags r:id="rId2"/>
            </p:custDataLst>
          </p:nvPr>
        </p:nvGrpSpPr>
        <p:grpSpPr>
          <a:xfrm>
            <a:off x="4981893" y="1137920"/>
            <a:ext cx="2160587" cy="2251075"/>
            <a:chOff x="2223" y="446"/>
            <a:chExt cx="1361" cy="1418"/>
          </a:xfrm>
        </p:grpSpPr>
        <p:grpSp>
          <p:nvGrpSpPr>
            <p:cNvPr id="13328" name="Group 4"/>
            <p:cNvGrpSpPr/>
            <p:nvPr>
              <p:custDataLst>
                <p:tags r:id="rId20"/>
              </p:custDataLst>
            </p:nvPr>
          </p:nvGrpSpPr>
          <p:grpSpPr>
            <a:xfrm>
              <a:off x="2223" y="446"/>
              <a:ext cx="1361" cy="1418"/>
              <a:chOff x="2223" y="446"/>
              <a:chExt cx="1361" cy="1418"/>
            </a:xfrm>
          </p:grpSpPr>
          <p:sp>
            <p:nvSpPr>
              <p:cNvPr id="13330" name="AutoShape 5"/>
              <p:cNvSpPr/>
              <p:nvPr>
                <p:custDataLst>
                  <p:tags r:id="rId22"/>
                </p:custDataLst>
              </p:nvPr>
            </p:nvSpPr>
            <p:spPr>
              <a:xfrm rot="-5400000">
                <a:off x="2194" y="474"/>
                <a:ext cx="1418" cy="1361"/>
              </a:xfrm>
              <a:prstGeom prst="leftBracket">
                <a:avLst>
                  <a:gd name="adj" fmla="val 8333"/>
                </a:avLst>
              </a:prstGeom>
              <a:noFill/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13331" name="Line 6"/>
              <p:cNvSpPr/>
              <p:nvPr>
                <p:custDataLst>
                  <p:tags r:id="rId23"/>
                </p:custDataLst>
              </p:nvPr>
            </p:nvSpPr>
            <p:spPr>
              <a:xfrm>
                <a:off x="2224" y="987"/>
                <a:ext cx="1360" cy="0"/>
              </a:xfrm>
              <a:prstGeom prst="line">
                <a:avLst/>
              </a:prstGeom>
              <a:ln w="38100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332" name="Line 7"/>
              <p:cNvSpPr/>
              <p:nvPr>
                <p:custDataLst>
                  <p:tags r:id="rId24"/>
                </p:custDataLst>
              </p:nvPr>
            </p:nvSpPr>
            <p:spPr>
              <a:xfrm>
                <a:off x="2224" y="1097"/>
                <a:ext cx="1360" cy="0"/>
              </a:xfrm>
              <a:prstGeom prst="line">
                <a:avLst/>
              </a:prstGeom>
              <a:ln w="38100" cap="flat" cmpd="sng">
                <a:solidFill>
                  <a:schemeClr val="hlink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333" name="Line 8"/>
              <p:cNvSpPr/>
              <p:nvPr>
                <p:custDataLst>
                  <p:tags r:id="rId25"/>
                </p:custDataLst>
              </p:nvPr>
            </p:nvSpPr>
            <p:spPr>
              <a:xfrm>
                <a:off x="2224" y="1200"/>
                <a:ext cx="1360" cy="0"/>
              </a:xfrm>
              <a:prstGeom prst="line">
                <a:avLst/>
              </a:prstGeom>
              <a:ln w="38100" cap="flat" cmpd="sng">
                <a:solidFill>
                  <a:schemeClr val="hlink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334" name="Line 9"/>
              <p:cNvSpPr/>
              <p:nvPr>
                <p:custDataLst>
                  <p:tags r:id="rId26"/>
                </p:custDataLst>
              </p:nvPr>
            </p:nvSpPr>
            <p:spPr>
              <a:xfrm>
                <a:off x="2224" y="1316"/>
                <a:ext cx="1360" cy="0"/>
              </a:xfrm>
              <a:prstGeom prst="line">
                <a:avLst/>
              </a:prstGeom>
              <a:ln w="38100" cap="flat" cmpd="sng">
                <a:solidFill>
                  <a:schemeClr val="hlink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335" name="Line 10"/>
              <p:cNvSpPr/>
              <p:nvPr>
                <p:custDataLst>
                  <p:tags r:id="rId27"/>
                </p:custDataLst>
              </p:nvPr>
            </p:nvSpPr>
            <p:spPr>
              <a:xfrm>
                <a:off x="2269" y="1426"/>
                <a:ext cx="1270" cy="0"/>
              </a:xfrm>
              <a:prstGeom prst="line">
                <a:avLst/>
              </a:prstGeom>
              <a:ln w="38100" cap="flat" cmpd="sng">
                <a:solidFill>
                  <a:schemeClr val="hlink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336" name="Line 11"/>
              <p:cNvSpPr/>
              <p:nvPr>
                <p:custDataLst>
                  <p:tags r:id="rId28"/>
                </p:custDataLst>
              </p:nvPr>
            </p:nvSpPr>
            <p:spPr>
              <a:xfrm>
                <a:off x="2269" y="1535"/>
                <a:ext cx="1270" cy="0"/>
              </a:xfrm>
              <a:prstGeom prst="line">
                <a:avLst/>
              </a:prstGeom>
              <a:ln w="38100" cap="flat" cmpd="sng">
                <a:solidFill>
                  <a:schemeClr val="hlink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337" name="Line 12"/>
              <p:cNvSpPr/>
              <p:nvPr>
                <p:custDataLst>
                  <p:tags r:id="rId29"/>
                </p:custDataLst>
              </p:nvPr>
            </p:nvSpPr>
            <p:spPr>
              <a:xfrm>
                <a:off x="2269" y="1754"/>
                <a:ext cx="1270" cy="0"/>
              </a:xfrm>
              <a:prstGeom prst="line">
                <a:avLst/>
              </a:prstGeom>
              <a:ln w="38100" cap="flat" cmpd="sng">
                <a:solidFill>
                  <a:schemeClr val="hlink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338" name="Line 13"/>
              <p:cNvSpPr/>
              <p:nvPr>
                <p:custDataLst>
                  <p:tags r:id="rId30"/>
                </p:custDataLst>
              </p:nvPr>
            </p:nvSpPr>
            <p:spPr>
              <a:xfrm>
                <a:off x="2314" y="1864"/>
                <a:ext cx="1180" cy="0"/>
              </a:xfrm>
              <a:prstGeom prst="line">
                <a:avLst/>
              </a:prstGeom>
              <a:ln w="38100" cap="flat" cmpd="sng">
                <a:solidFill>
                  <a:schemeClr val="hlink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339" name="Line 14"/>
              <p:cNvSpPr/>
              <p:nvPr>
                <p:custDataLst>
                  <p:tags r:id="rId31"/>
                </p:custDataLst>
              </p:nvPr>
            </p:nvSpPr>
            <p:spPr>
              <a:xfrm>
                <a:off x="2269" y="1645"/>
                <a:ext cx="1270" cy="0"/>
              </a:xfrm>
              <a:prstGeom prst="line">
                <a:avLst/>
              </a:prstGeom>
              <a:ln w="38100" cap="flat" cmpd="sng">
                <a:solidFill>
                  <a:schemeClr val="hlink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13329" name="Oval 15"/>
            <p:cNvSpPr/>
            <p:nvPr>
              <p:custDataLst>
                <p:tags r:id="rId21"/>
              </p:custDataLst>
            </p:nvPr>
          </p:nvSpPr>
          <p:spPr>
            <a:xfrm>
              <a:off x="2668" y="1113"/>
              <a:ext cx="423" cy="469"/>
            </a:xfrm>
            <a:prstGeom prst="ellipse">
              <a:avLst/>
            </a:prstGeom>
            <a:solidFill>
              <a:srgbClr val="FFFF00"/>
            </a:solidFill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90128" name="Rectangle 16"/>
          <p:cNvSpPr/>
          <p:nvPr>
            <p:custDataLst>
              <p:tags r:id="rId3"/>
            </p:custDataLst>
          </p:nvPr>
        </p:nvSpPr>
        <p:spPr>
          <a:xfrm>
            <a:off x="2911793" y="4163695"/>
            <a:ext cx="6784975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chemeClr val="accent2"/>
                </a:solidFill>
                <a:latin typeface="黑体" panose="02010609060101010101" charset="-122"/>
                <a:ea typeface="黑体" panose="02010609060101010101" charset="-122"/>
              </a:rPr>
              <a:t>当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F</a:t>
            </a:r>
            <a:r>
              <a:rPr lang="zh-CN" altLang="en-US" sz="3200" b="1" baseline="-250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浮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＝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G</a:t>
            </a:r>
            <a:r>
              <a:rPr lang="zh-CN" altLang="en-US" sz="3200" b="1">
                <a:solidFill>
                  <a:schemeClr val="accent2"/>
                </a:solidFill>
                <a:latin typeface="黑体" panose="02010609060101010101" charset="-122"/>
                <a:ea typeface="黑体" panose="02010609060101010101" charset="-122"/>
              </a:rPr>
              <a:t>时</a:t>
            </a:r>
            <a:r>
              <a:rPr lang="en-US" altLang="zh-CN" sz="3200" b="1">
                <a:solidFill>
                  <a:schemeClr val="accent2"/>
                </a:solidFill>
                <a:latin typeface="黑体" panose="02010609060101010101" charset="-122"/>
                <a:ea typeface="黑体" panose="02010609060101010101" charset="-122"/>
              </a:rPr>
              <a:t>,</a:t>
            </a:r>
            <a:r>
              <a:rPr lang="zh-CN" altLang="en-US" sz="3200" b="1">
                <a:solidFill>
                  <a:schemeClr val="accent2"/>
                </a:solidFill>
                <a:latin typeface="黑体" panose="02010609060101010101" charset="-122"/>
                <a:ea typeface="黑体" panose="02010609060101010101" charset="-122"/>
              </a:rPr>
              <a:t>合力为零，即二力平衡，此时物体将静止在液体中任意深度的地方，称为</a:t>
            </a: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悬浮。</a:t>
            </a:r>
          </a:p>
        </p:txBody>
      </p:sp>
      <p:sp>
        <p:nvSpPr>
          <p:cNvPr id="90129" name="Text Box 1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78880" y="3015933"/>
            <a:ext cx="533400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0130" name="Line 18"/>
          <p:cNvSpPr/>
          <p:nvPr>
            <p:custDataLst>
              <p:tags r:id="rId5"/>
            </p:custDataLst>
          </p:nvPr>
        </p:nvSpPr>
        <p:spPr>
          <a:xfrm rot="10800000" flipH="1">
            <a:off x="6024880" y="1717358"/>
            <a:ext cx="0" cy="85407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90131" name="Line 19"/>
          <p:cNvSpPr/>
          <p:nvPr>
            <p:custDataLst>
              <p:tags r:id="rId6"/>
            </p:custDataLst>
          </p:nvPr>
        </p:nvSpPr>
        <p:spPr>
          <a:xfrm flipH="1">
            <a:off x="6024880" y="2571433"/>
            <a:ext cx="0" cy="83026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90132" name="AutoShape 20"/>
          <p:cNvSpPr/>
          <p:nvPr>
            <p:custDataLst>
              <p:tags r:id="rId7"/>
            </p:custDataLst>
          </p:nvPr>
        </p:nvSpPr>
        <p:spPr>
          <a:xfrm>
            <a:off x="8169593" y="2139633"/>
            <a:ext cx="1295400" cy="727075"/>
          </a:xfrm>
          <a:prstGeom prst="wedgeRoundRectCallout">
            <a:avLst>
              <a:gd name="adj1" fmla="val -96935"/>
              <a:gd name="adj2" fmla="val 17032"/>
              <a:gd name="adj3" fmla="val 16667"/>
            </a:avLst>
          </a:prstGeom>
          <a:solidFill>
            <a:srgbClr val="86DC5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CN" altLang="en-US" sz="3600" b="1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悬浮</a:t>
            </a:r>
          </a:p>
        </p:txBody>
      </p:sp>
      <p:sp>
        <p:nvSpPr>
          <p:cNvPr id="90133" name="Line 21"/>
          <p:cNvSpPr/>
          <p:nvPr>
            <p:custDataLst>
              <p:tags r:id="rId8"/>
            </p:custDataLst>
          </p:nvPr>
        </p:nvSpPr>
        <p:spPr>
          <a:xfrm rot="10800000" flipH="1">
            <a:off x="6024880" y="1725295"/>
            <a:ext cx="0" cy="85407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90134" name="Line 22"/>
          <p:cNvSpPr/>
          <p:nvPr>
            <p:custDataLst>
              <p:tags r:id="rId9"/>
            </p:custDataLst>
          </p:nvPr>
        </p:nvSpPr>
        <p:spPr>
          <a:xfrm rot="10800000" flipH="1">
            <a:off x="6024880" y="1725295"/>
            <a:ext cx="0" cy="85407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90135" name="Line 23"/>
          <p:cNvSpPr/>
          <p:nvPr>
            <p:custDataLst>
              <p:tags r:id="rId10"/>
            </p:custDataLst>
          </p:nvPr>
        </p:nvSpPr>
        <p:spPr>
          <a:xfrm rot="10800000" flipH="1">
            <a:off x="6024880" y="1725295"/>
            <a:ext cx="0" cy="85407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90136" name="Line 24"/>
          <p:cNvSpPr/>
          <p:nvPr>
            <p:custDataLst>
              <p:tags r:id="rId11"/>
            </p:custDataLst>
          </p:nvPr>
        </p:nvSpPr>
        <p:spPr>
          <a:xfrm flipH="1">
            <a:off x="6024880" y="2563495"/>
            <a:ext cx="0" cy="83026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90137" name="Line 25"/>
          <p:cNvSpPr/>
          <p:nvPr>
            <p:custDataLst>
              <p:tags r:id="rId12"/>
            </p:custDataLst>
          </p:nvPr>
        </p:nvSpPr>
        <p:spPr>
          <a:xfrm flipH="1">
            <a:off x="6024880" y="2563495"/>
            <a:ext cx="0" cy="830263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90138" name="Line 26"/>
          <p:cNvSpPr/>
          <p:nvPr>
            <p:custDataLst>
              <p:tags r:id="rId13"/>
            </p:custDataLst>
          </p:nvPr>
        </p:nvSpPr>
        <p:spPr>
          <a:xfrm flipH="1">
            <a:off x="6024880" y="2579370"/>
            <a:ext cx="0" cy="814388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90139" name="Oval 27"/>
          <p:cNvSpPr/>
          <p:nvPr>
            <p:custDataLst>
              <p:tags r:id="rId14"/>
            </p:custDataLst>
          </p:nvPr>
        </p:nvSpPr>
        <p:spPr>
          <a:xfrm>
            <a:off x="5948680" y="2509520"/>
            <a:ext cx="152400" cy="119063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>
            <p:custDataLst>
              <p:tags r:id="rId15"/>
            </p:custDataLst>
          </p:nvPr>
        </p:nvGrpSpPr>
        <p:grpSpPr>
          <a:xfrm>
            <a:off x="261620" y="135255"/>
            <a:ext cx="7595870" cy="989965"/>
            <a:chOff x="487" y="636"/>
            <a:chExt cx="11255" cy="1346"/>
          </a:xfrm>
        </p:grpSpPr>
        <p:sp>
          <p:nvSpPr>
            <p:cNvPr id="6" name="文本框 5"/>
            <p:cNvSpPr txBox="1"/>
            <p:nvPr>
              <p:custDataLst>
                <p:tags r:id="rId16"/>
              </p:custDataLst>
            </p:nvPr>
          </p:nvSpPr>
          <p:spPr>
            <a:xfrm>
              <a:off x="1828" y="854"/>
              <a:ext cx="9914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物体的浮沉条件</a:t>
              </a:r>
            </a:p>
          </p:txBody>
        </p:sp>
        <p:sp>
          <p:nvSpPr>
            <p:cNvPr id="7" name="椭圆 6"/>
            <p:cNvSpPr/>
            <p:nvPr>
              <p:custDataLst>
                <p:tags r:id="rId17"/>
              </p:custDataLst>
            </p:nvPr>
          </p:nvSpPr>
          <p:spPr>
            <a:xfrm>
              <a:off x="1165" y="1290"/>
              <a:ext cx="776" cy="692"/>
            </a:xfrm>
            <a:prstGeom prst="ellipse">
              <a:avLst/>
            </a:prstGeom>
            <a:solidFill>
              <a:srgbClr val="002060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18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5400">
                  <a:latin typeface="宋体" panose="02010600030101010101" pitchFamily="2" charset="-122"/>
                  <a:ea typeface="宋体" panose="02010600030101010101" pitchFamily="2" charset="-122"/>
                </a:rPr>
                <a:t>一</a:t>
              </a:r>
            </a:p>
          </p:txBody>
        </p:sp>
        <p:sp>
          <p:nvSpPr>
            <p:cNvPr id="27" name="矩形 6"/>
            <p:cNvSpPr/>
            <p:nvPr>
              <p:custDataLst>
                <p:tags r:id="rId19"/>
              </p:custDataLst>
            </p:nvPr>
          </p:nvSpPr>
          <p:spPr>
            <a:xfrm>
              <a:off x="645" y="636"/>
              <a:ext cx="1106" cy="1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en-US" altLang="zh-CN" sz="5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0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0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0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9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0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9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0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0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9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0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9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0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90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0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0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 animBg="1"/>
      <p:bldP spid="90128" grpId="0"/>
      <p:bldP spid="90129" grpId="0" animBg="1"/>
      <p:bldP spid="90132" grpId="0" animBg="1"/>
      <p:bldP spid="901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6768783" y="975043"/>
            <a:ext cx="2160587" cy="1863725"/>
            <a:chOff x="567" y="255"/>
            <a:chExt cx="1361" cy="1174"/>
          </a:xfrm>
        </p:grpSpPr>
        <p:sp>
          <p:nvSpPr>
            <p:cNvPr id="14366" name="AutoShape 3"/>
            <p:cNvSpPr/>
            <p:nvPr>
              <p:custDataLst>
                <p:tags r:id="rId34"/>
              </p:custDataLst>
            </p:nvPr>
          </p:nvSpPr>
          <p:spPr>
            <a:xfrm rot="-5400000">
              <a:off x="660" y="161"/>
              <a:ext cx="1174" cy="1361"/>
            </a:xfrm>
            <a:prstGeom prst="leftBracket">
              <a:avLst>
                <a:gd name="adj" fmla="val 9660"/>
              </a:avLst>
            </a:prstGeom>
            <a:noFill/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14367" name="Line 4"/>
            <p:cNvSpPr/>
            <p:nvPr>
              <p:custDataLst>
                <p:tags r:id="rId35"/>
              </p:custDataLst>
            </p:nvPr>
          </p:nvSpPr>
          <p:spPr>
            <a:xfrm>
              <a:off x="567" y="618"/>
              <a:ext cx="1360" cy="0"/>
            </a:xfrm>
            <a:prstGeom prst="line">
              <a:avLst/>
            </a:prstGeom>
            <a:ln w="57150" cap="flat" cmpd="sng">
              <a:solidFill>
                <a:schemeClr val="hlink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68" name="Line 5"/>
            <p:cNvSpPr/>
            <p:nvPr>
              <p:custDataLst>
                <p:tags r:id="rId36"/>
              </p:custDataLst>
            </p:nvPr>
          </p:nvSpPr>
          <p:spPr>
            <a:xfrm>
              <a:off x="567" y="709"/>
              <a:ext cx="1360" cy="0"/>
            </a:xfrm>
            <a:prstGeom prst="line">
              <a:avLst/>
            </a:prstGeom>
            <a:ln w="57150" cap="flat" cmpd="sng">
              <a:solidFill>
                <a:schemeClr val="hlink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69" name="Line 6"/>
            <p:cNvSpPr/>
            <p:nvPr>
              <p:custDataLst>
                <p:tags r:id="rId37"/>
              </p:custDataLst>
            </p:nvPr>
          </p:nvSpPr>
          <p:spPr>
            <a:xfrm>
              <a:off x="567" y="799"/>
              <a:ext cx="1360" cy="0"/>
            </a:xfrm>
            <a:prstGeom prst="line">
              <a:avLst/>
            </a:prstGeom>
            <a:ln w="57150" cap="flat" cmpd="sng">
              <a:solidFill>
                <a:schemeClr val="hlink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70" name="Line 7"/>
            <p:cNvSpPr/>
            <p:nvPr>
              <p:custDataLst>
                <p:tags r:id="rId38"/>
              </p:custDataLst>
            </p:nvPr>
          </p:nvSpPr>
          <p:spPr>
            <a:xfrm>
              <a:off x="567" y="890"/>
              <a:ext cx="1360" cy="0"/>
            </a:xfrm>
            <a:prstGeom prst="line">
              <a:avLst/>
            </a:prstGeom>
            <a:ln w="57150" cap="flat" cmpd="sng">
              <a:solidFill>
                <a:schemeClr val="hlink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71" name="Line 8"/>
            <p:cNvSpPr/>
            <p:nvPr>
              <p:custDataLst>
                <p:tags r:id="rId39"/>
              </p:custDataLst>
            </p:nvPr>
          </p:nvSpPr>
          <p:spPr>
            <a:xfrm>
              <a:off x="612" y="981"/>
              <a:ext cx="1270" cy="0"/>
            </a:xfrm>
            <a:prstGeom prst="line">
              <a:avLst/>
            </a:prstGeom>
            <a:ln w="57150" cap="flat" cmpd="sng">
              <a:solidFill>
                <a:schemeClr val="hlink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72" name="Line 9"/>
            <p:cNvSpPr/>
            <p:nvPr>
              <p:custDataLst>
                <p:tags r:id="rId40"/>
              </p:custDataLst>
            </p:nvPr>
          </p:nvSpPr>
          <p:spPr>
            <a:xfrm>
              <a:off x="612" y="1071"/>
              <a:ext cx="1270" cy="0"/>
            </a:xfrm>
            <a:prstGeom prst="line">
              <a:avLst/>
            </a:prstGeom>
            <a:ln w="57150" cap="flat" cmpd="sng">
              <a:solidFill>
                <a:schemeClr val="hlink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73" name="Line 10"/>
            <p:cNvSpPr/>
            <p:nvPr>
              <p:custDataLst>
                <p:tags r:id="rId41"/>
              </p:custDataLst>
            </p:nvPr>
          </p:nvSpPr>
          <p:spPr>
            <a:xfrm>
              <a:off x="612" y="1253"/>
              <a:ext cx="1270" cy="0"/>
            </a:xfrm>
            <a:prstGeom prst="line">
              <a:avLst/>
            </a:prstGeom>
            <a:ln w="57150" cap="flat" cmpd="sng">
              <a:solidFill>
                <a:schemeClr val="hlink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74" name="Line 11"/>
            <p:cNvSpPr/>
            <p:nvPr>
              <p:custDataLst>
                <p:tags r:id="rId42"/>
              </p:custDataLst>
            </p:nvPr>
          </p:nvSpPr>
          <p:spPr>
            <a:xfrm>
              <a:off x="657" y="1344"/>
              <a:ext cx="1180" cy="0"/>
            </a:xfrm>
            <a:prstGeom prst="line">
              <a:avLst/>
            </a:prstGeom>
            <a:ln w="57150" cap="flat" cmpd="sng">
              <a:solidFill>
                <a:schemeClr val="hlink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75" name="Line 12"/>
            <p:cNvSpPr/>
            <p:nvPr>
              <p:custDataLst>
                <p:tags r:id="rId43"/>
              </p:custDataLst>
            </p:nvPr>
          </p:nvSpPr>
          <p:spPr>
            <a:xfrm>
              <a:off x="612" y="1162"/>
              <a:ext cx="1270" cy="0"/>
            </a:xfrm>
            <a:prstGeom prst="line">
              <a:avLst/>
            </a:prstGeom>
            <a:ln w="57150" cap="flat" cmpd="sng">
              <a:solidFill>
                <a:schemeClr val="hlink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91149" name="Rectangle 1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910195" y="705168"/>
            <a:ext cx="914400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F</a:t>
            </a:r>
            <a:r>
              <a:rPr kumimoji="0" lang="zh-CN" altLang="en-US" sz="3600" b="1" i="0" u="none" strike="noStrike" kern="1200" cap="none" spc="0" normalizeH="0" baseline="-1000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浮</a:t>
            </a:r>
          </a:p>
        </p:txBody>
      </p:sp>
      <p:sp>
        <p:nvSpPr>
          <p:cNvPr id="91150" name="Oval 14"/>
          <p:cNvSpPr/>
          <p:nvPr>
            <p:custDataLst>
              <p:tags r:id="rId3"/>
            </p:custDataLst>
          </p:nvPr>
        </p:nvSpPr>
        <p:spPr>
          <a:xfrm>
            <a:off x="7448233" y="1233805"/>
            <a:ext cx="801687" cy="684213"/>
          </a:xfrm>
          <a:prstGeom prst="ellipse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1151" name="Rectangle 1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083233" y="1918018"/>
            <a:ext cx="209550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buNone/>
            </a:pPr>
            <a:r>
              <a:rPr lang="en-US" altLang="zh-CN" sz="3600" b="1">
                <a:solidFill>
                  <a:srgbClr val="FF33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G</a:t>
            </a:r>
          </a:p>
        </p:txBody>
      </p:sp>
      <p:grpSp>
        <p:nvGrpSpPr>
          <p:cNvPr id="3" name="Group 16"/>
          <p:cNvGrpSpPr/>
          <p:nvPr>
            <p:custDataLst>
              <p:tags r:id="rId5"/>
            </p:custDataLst>
          </p:nvPr>
        </p:nvGrpSpPr>
        <p:grpSpPr>
          <a:xfrm>
            <a:off x="3025458" y="975043"/>
            <a:ext cx="2160587" cy="1863725"/>
            <a:chOff x="567" y="255"/>
            <a:chExt cx="1361" cy="1174"/>
          </a:xfrm>
        </p:grpSpPr>
        <p:sp>
          <p:nvSpPr>
            <p:cNvPr id="14356" name="AutoShape 17"/>
            <p:cNvSpPr/>
            <p:nvPr>
              <p:custDataLst>
                <p:tags r:id="rId24"/>
              </p:custDataLst>
            </p:nvPr>
          </p:nvSpPr>
          <p:spPr>
            <a:xfrm rot="-5400000">
              <a:off x="660" y="161"/>
              <a:ext cx="1174" cy="1361"/>
            </a:xfrm>
            <a:prstGeom prst="leftBracket">
              <a:avLst>
                <a:gd name="adj" fmla="val 9660"/>
              </a:avLst>
            </a:prstGeom>
            <a:noFill/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14357" name="Line 18"/>
            <p:cNvSpPr/>
            <p:nvPr>
              <p:custDataLst>
                <p:tags r:id="rId25"/>
              </p:custDataLst>
            </p:nvPr>
          </p:nvSpPr>
          <p:spPr>
            <a:xfrm>
              <a:off x="567" y="618"/>
              <a:ext cx="1360" cy="0"/>
            </a:xfrm>
            <a:prstGeom prst="line">
              <a:avLst/>
            </a:prstGeom>
            <a:ln w="57150" cap="flat" cmpd="sng">
              <a:solidFill>
                <a:schemeClr val="hlink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58" name="Line 19"/>
            <p:cNvSpPr/>
            <p:nvPr>
              <p:custDataLst>
                <p:tags r:id="rId26"/>
              </p:custDataLst>
            </p:nvPr>
          </p:nvSpPr>
          <p:spPr>
            <a:xfrm>
              <a:off x="567" y="709"/>
              <a:ext cx="1360" cy="0"/>
            </a:xfrm>
            <a:prstGeom prst="line">
              <a:avLst/>
            </a:prstGeom>
            <a:ln w="57150" cap="flat" cmpd="sng">
              <a:solidFill>
                <a:schemeClr val="hlink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59" name="Line 20"/>
            <p:cNvSpPr/>
            <p:nvPr>
              <p:custDataLst>
                <p:tags r:id="rId27"/>
              </p:custDataLst>
            </p:nvPr>
          </p:nvSpPr>
          <p:spPr>
            <a:xfrm>
              <a:off x="567" y="799"/>
              <a:ext cx="1360" cy="0"/>
            </a:xfrm>
            <a:prstGeom prst="line">
              <a:avLst/>
            </a:prstGeom>
            <a:ln w="57150" cap="flat" cmpd="sng">
              <a:solidFill>
                <a:schemeClr val="hlink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60" name="Line 21"/>
            <p:cNvSpPr/>
            <p:nvPr>
              <p:custDataLst>
                <p:tags r:id="rId28"/>
              </p:custDataLst>
            </p:nvPr>
          </p:nvSpPr>
          <p:spPr>
            <a:xfrm>
              <a:off x="567" y="890"/>
              <a:ext cx="1360" cy="0"/>
            </a:xfrm>
            <a:prstGeom prst="line">
              <a:avLst/>
            </a:prstGeom>
            <a:ln w="57150" cap="flat" cmpd="sng">
              <a:solidFill>
                <a:schemeClr val="hlink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61" name="Line 22"/>
            <p:cNvSpPr/>
            <p:nvPr>
              <p:custDataLst>
                <p:tags r:id="rId29"/>
              </p:custDataLst>
            </p:nvPr>
          </p:nvSpPr>
          <p:spPr>
            <a:xfrm>
              <a:off x="612" y="981"/>
              <a:ext cx="1270" cy="0"/>
            </a:xfrm>
            <a:prstGeom prst="line">
              <a:avLst/>
            </a:prstGeom>
            <a:ln w="57150" cap="flat" cmpd="sng">
              <a:solidFill>
                <a:schemeClr val="hlink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62" name="Line 23"/>
            <p:cNvSpPr/>
            <p:nvPr>
              <p:custDataLst>
                <p:tags r:id="rId30"/>
              </p:custDataLst>
            </p:nvPr>
          </p:nvSpPr>
          <p:spPr>
            <a:xfrm>
              <a:off x="612" y="1071"/>
              <a:ext cx="1270" cy="0"/>
            </a:xfrm>
            <a:prstGeom prst="line">
              <a:avLst/>
            </a:prstGeom>
            <a:ln w="57150" cap="flat" cmpd="sng">
              <a:solidFill>
                <a:schemeClr val="hlink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63" name="Line 24"/>
            <p:cNvSpPr/>
            <p:nvPr>
              <p:custDataLst>
                <p:tags r:id="rId31"/>
              </p:custDataLst>
            </p:nvPr>
          </p:nvSpPr>
          <p:spPr>
            <a:xfrm>
              <a:off x="612" y="1253"/>
              <a:ext cx="1270" cy="0"/>
            </a:xfrm>
            <a:prstGeom prst="line">
              <a:avLst/>
            </a:prstGeom>
            <a:ln w="57150" cap="flat" cmpd="sng">
              <a:solidFill>
                <a:schemeClr val="hlink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64" name="Line 25"/>
            <p:cNvSpPr/>
            <p:nvPr>
              <p:custDataLst>
                <p:tags r:id="rId32"/>
              </p:custDataLst>
            </p:nvPr>
          </p:nvSpPr>
          <p:spPr>
            <a:xfrm>
              <a:off x="657" y="1344"/>
              <a:ext cx="1180" cy="0"/>
            </a:xfrm>
            <a:prstGeom prst="line">
              <a:avLst/>
            </a:prstGeom>
            <a:ln w="57150" cap="flat" cmpd="sng">
              <a:solidFill>
                <a:schemeClr val="hlink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4365" name="Line 26"/>
            <p:cNvSpPr/>
            <p:nvPr>
              <p:custDataLst>
                <p:tags r:id="rId33"/>
              </p:custDataLst>
            </p:nvPr>
          </p:nvSpPr>
          <p:spPr>
            <a:xfrm>
              <a:off x="612" y="1162"/>
              <a:ext cx="1270" cy="0"/>
            </a:xfrm>
            <a:prstGeom prst="line">
              <a:avLst/>
            </a:prstGeom>
            <a:ln w="57150" cap="flat" cmpd="sng">
              <a:solidFill>
                <a:schemeClr val="hlink"/>
              </a:solidFill>
              <a:prstDash val="dash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91163" name="Oval 27"/>
          <p:cNvSpPr/>
          <p:nvPr>
            <p:custDataLst>
              <p:tags r:id="rId6"/>
            </p:custDataLst>
          </p:nvPr>
        </p:nvSpPr>
        <p:spPr>
          <a:xfrm>
            <a:off x="3809683" y="1784668"/>
            <a:ext cx="665162" cy="684212"/>
          </a:xfrm>
          <a:prstGeom prst="ellipse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1164" name="Text Box 2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11133" y="3313430"/>
            <a:ext cx="7591425" cy="30816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 hangingPunct="0"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0" normalizeH="0" baseline="0" noProof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当</a:t>
            </a:r>
            <a:r>
              <a:rPr kumimoji="0" lang="en-US" altLang="zh-CN" sz="36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F</a:t>
            </a:r>
            <a:r>
              <a:rPr kumimoji="0" lang="zh-CN" altLang="en-US" sz="3600" b="1" kern="1200" cap="none" spc="0" normalizeH="0" baseline="-1000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浮</a:t>
            </a:r>
            <a:r>
              <a:rPr kumimoji="0" lang="zh-CN" altLang="en-US" sz="36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＞</a:t>
            </a:r>
            <a:r>
              <a:rPr kumimoji="0" lang="en-US" altLang="zh-CN" sz="36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G</a:t>
            </a:r>
            <a:r>
              <a:rPr kumimoji="0" lang="zh-CN" altLang="en-US" sz="3600" b="1" kern="1200" cap="none" spc="0" normalizeH="0" baseline="0" noProof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时，合力方向竖直向上，</a:t>
            </a:r>
          </a:p>
          <a:p>
            <a:pPr marR="0" defTabSz="914400" hangingPunct="0"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0" normalizeH="0" baseline="0" noProof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物体在液体中向上运动称为</a:t>
            </a:r>
            <a:r>
              <a:rPr kumimoji="0" lang="zh-CN" altLang="en-US" sz="36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上浮。（</a:t>
            </a:r>
            <a:r>
              <a:rPr kumimoji="0" lang="zh-CN" altLang="en-US" sz="3600" b="1" kern="1200" cap="none" spc="0" normalizeH="0" baseline="0" noProof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上浮最终达到漂浮）</a:t>
            </a:r>
          </a:p>
          <a:p>
            <a:pPr marR="0" defTabSz="914400" hangingPunct="0"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  </a:t>
            </a:r>
            <a:endParaRPr kumimoji="0" lang="zh-CN" altLang="en-US" sz="3600" b="1" kern="1200" cap="none" spc="0" normalizeH="0" baseline="0" noProof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endParaRPr kumimoji="0" lang="en-US" altLang="zh-CN" sz="3600" b="1" kern="1200" cap="none" spc="0" normalizeH="0" baseline="0" noProof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91165" name="Rectangle 2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312920" y="2559368"/>
            <a:ext cx="725488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buNone/>
            </a:pPr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1166" name="Line 30"/>
          <p:cNvSpPr/>
          <p:nvPr>
            <p:custDataLst>
              <p:tags r:id="rId9"/>
            </p:custDataLst>
          </p:nvPr>
        </p:nvSpPr>
        <p:spPr>
          <a:xfrm flipH="1" flipV="1">
            <a:off x="4106545" y="838518"/>
            <a:ext cx="0" cy="1249362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91167" name="Oval 31"/>
          <p:cNvSpPr/>
          <p:nvPr>
            <p:custDataLst>
              <p:tags r:id="rId10"/>
            </p:custDataLst>
          </p:nvPr>
        </p:nvSpPr>
        <p:spPr>
          <a:xfrm>
            <a:off x="4070033" y="2087880"/>
            <a:ext cx="73025" cy="79375"/>
          </a:xfrm>
          <a:prstGeom prst="ellipse">
            <a:avLst/>
          </a:prstGeom>
          <a:solidFill>
            <a:schemeClr val="tx1"/>
          </a:solidFill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1168" name="AutoShape 3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733233" y="1168718"/>
            <a:ext cx="788988" cy="1425575"/>
          </a:xfrm>
          <a:prstGeom prst="wedgeRoundRectCallout">
            <a:avLst>
              <a:gd name="adj1" fmla="val 107343"/>
              <a:gd name="adj2" fmla="val 7907"/>
              <a:gd name="adj3" fmla="val 16667"/>
            </a:avLst>
          </a:prstGeom>
          <a:solidFill>
            <a:srgbClr val="86DC56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上浮</a:t>
            </a:r>
          </a:p>
        </p:txBody>
      </p:sp>
      <p:sp>
        <p:nvSpPr>
          <p:cNvPr id="91169" name="Line 33"/>
          <p:cNvSpPr/>
          <p:nvPr>
            <p:custDataLst>
              <p:tags r:id="rId12"/>
            </p:custDataLst>
          </p:nvPr>
        </p:nvSpPr>
        <p:spPr>
          <a:xfrm flipH="1">
            <a:off x="4108133" y="2192655"/>
            <a:ext cx="0" cy="731838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91170" name="Rectangle 34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143058" y="838518"/>
            <a:ext cx="969963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F</a:t>
            </a:r>
            <a:r>
              <a:rPr kumimoji="0" lang="zh-CN" altLang="en-US" sz="3600" b="1" i="0" u="none" strike="noStrike" kern="1200" cap="none" spc="0" normalizeH="0" baseline="-1000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浮</a:t>
            </a:r>
          </a:p>
        </p:txBody>
      </p:sp>
      <p:sp>
        <p:nvSpPr>
          <p:cNvPr id="91171" name="Text Box 3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667000" y="5248275"/>
            <a:ext cx="7500938" cy="15862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defTabSz="914400" hangingPunct="0"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F</a:t>
            </a:r>
            <a:r>
              <a:rPr kumimoji="0" lang="zh-CN" altLang="en-US" sz="3600" b="1" kern="1200" cap="none" spc="0" normalizeH="0" baseline="-1000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浮</a:t>
            </a:r>
            <a:r>
              <a:rPr kumimoji="0" lang="zh-CN" altLang="en-US" sz="36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＝</a:t>
            </a:r>
            <a:r>
              <a:rPr kumimoji="0" lang="en-US" altLang="zh-CN" sz="3600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G</a:t>
            </a:r>
            <a:r>
              <a:rPr kumimoji="0" lang="zh-CN" altLang="en-US" sz="3600" b="1" kern="1200" cap="none" spc="0" normalizeH="0" baseline="0" noProof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时，合力为零，物体静止在</a:t>
            </a:r>
          </a:p>
          <a:p>
            <a:pPr marR="0" defTabSz="914400" hangingPunct="0"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0" normalizeH="0" baseline="0" noProof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液面上，称为</a:t>
            </a:r>
            <a:r>
              <a:rPr kumimoji="0" lang="zh-CN" altLang="en-US" sz="36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漂浮。</a:t>
            </a:r>
          </a:p>
          <a:p>
            <a:pPr marR="0" defTabSz="914400">
              <a:buClrTx/>
              <a:buSzTx/>
              <a:buFontTx/>
              <a:buNone/>
              <a:defRPr/>
            </a:pPr>
            <a:endParaRPr kumimoji="0" lang="en-US" altLang="zh-CN" b="1" kern="1200" cap="none" spc="0" normalizeH="0" baseline="0" noProof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172" name="Line 36"/>
          <p:cNvSpPr/>
          <p:nvPr>
            <p:custDataLst>
              <p:tags r:id="rId15"/>
            </p:custDataLst>
          </p:nvPr>
        </p:nvSpPr>
        <p:spPr>
          <a:xfrm flipH="1">
            <a:off x="7859395" y="1575118"/>
            <a:ext cx="0" cy="719137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91173" name="Line 37"/>
          <p:cNvSpPr/>
          <p:nvPr>
            <p:custDataLst>
              <p:tags r:id="rId16"/>
            </p:custDataLst>
          </p:nvPr>
        </p:nvSpPr>
        <p:spPr>
          <a:xfrm flipH="1" flipV="1">
            <a:off x="7859395" y="773430"/>
            <a:ext cx="9525" cy="777875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91174" name="Oval 38"/>
          <p:cNvSpPr/>
          <p:nvPr>
            <p:custDataLst>
              <p:tags r:id="rId17"/>
            </p:custDataLst>
          </p:nvPr>
        </p:nvSpPr>
        <p:spPr>
          <a:xfrm>
            <a:off x="7754620" y="1495743"/>
            <a:ext cx="190500" cy="79375"/>
          </a:xfrm>
          <a:prstGeom prst="ellipse">
            <a:avLst/>
          </a:prstGeom>
          <a:solidFill>
            <a:schemeClr val="tx1"/>
          </a:solidFill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1175" name="AutoShape 39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9450070" y="1082993"/>
            <a:ext cx="788988" cy="1425575"/>
          </a:xfrm>
          <a:prstGeom prst="wedgeRoundRectCallout">
            <a:avLst>
              <a:gd name="adj1" fmla="val -114588"/>
              <a:gd name="adj2" fmla="val 12139"/>
              <a:gd name="adj3" fmla="val 16667"/>
            </a:avLst>
          </a:prstGeom>
          <a:solidFill>
            <a:srgbClr val="86DC56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漂浮</a:t>
            </a:r>
          </a:p>
        </p:txBody>
      </p:sp>
      <p:grpSp>
        <p:nvGrpSpPr>
          <p:cNvPr id="5" name="组合 4"/>
          <p:cNvGrpSpPr/>
          <p:nvPr>
            <p:custDataLst>
              <p:tags r:id="rId19"/>
            </p:custDataLst>
          </p:nvPr>
        </p:nvGrpSpPr>
        <p:grpSpPr>
          <a:xfrm>
            <a:off x="261620" y="135255"/>
            <a:ext cx="7595870" cy="989965"/>
            <a:chOff x="487" y="636"/>
            <a:chExt cx="11255" cy="1346"/>
          </a:xfrm>
        </p:grpSpPr>
        <p:sp>
          <p:nvSpPr>
            <p:cNvPr id="6" name="文本框 5"/>
            <p:cNvSpPr txBox="1"/>
            <p:nvPr>
              <p:custDataLst>
                <p:tags r:id="rId20"/>
              </p:custDataLst>
            </p:nvPr>
          </p:nvSpPr>
          <p:spPr>
            <a:xfrm>
              <a:off x="1828" y="854"/>
              <a:ext cx="9914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物体的浮沉条件</a:t>
              </a:r>
            </a:p>
          </p:txBody>
        </p:sp>
        <p:sp>
          <p:nvSpPr>
            <p:cNvPr id="7" name="椭圆 6"/>
            <p:cNvSpPr/>
            <p:nvPr>
              <p:custDataLst>
                <p:tags r:id="rId21"/>
              </p:custDataLst>
            </p:nvPr>
          </p:nvSpPr>
          <p:spPr>
            <a:xfrm>
              <a:off x="1165" y="1290"/>
              <a:ext cx="776" cy="692"/>
            </a:xfrm>
            <a:prstGeom prst="ellipse">
              <a:avLst/>
            </a:prstGeom>
            <a:solidFill>
              <a:srgbClr val="002060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22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5400">
                  <a:latin typeface="宋体" panose="02010600030101010101" pitchFamily="2" charset="-122"/>
                  <a:ea typeface="宋体" panose="02010600030101010101" pitchFamily="2" charset="-122"/>
                </a:rPr>
                <a:t>一</a:t>
              </a:r>
            </a:p>
          </p:txBody>
        </p:sp>
        <p:sp>
          <p:nvSpPr>
            <p:cNvPr id="27" name="矩形 6"/>
            <p:cNvSpPr/>
            <p:nvPr>
              <p:custDataLst>
                <p:tags r:id="rId23"/>
              </p:custDataLst>
            </p:nvPr>
          </p:nvSpPr>
          <p:spPr>
            <a:xfrm>
              <a:off x="645" y="636"/>
              <a:ext cx="1106" cy="1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en-US" altLang="zh-CN" sz="5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1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1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1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1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1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1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1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1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91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1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91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1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1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9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  <p:cond evt="onBegin" delay="0">
                          <p:tn val="67"/>
                        </p:cond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  <p:cond evt="onBegin" delay="0">
                          <p:tn val="77"/>
                        </p:cond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9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1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  <p:cond evt="onBegin" delay="0">
                          <p:tn val="87"/>
                        </p:cond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2" dur="500"/>
                                        <p:tgtEl>
                                          <p:spTgt spid="9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  <p:cond evt="onBegin" delay="0">
                          <p:tn val="92"/>
                        </p:cond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9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9" grpId="0" animBg="1"/>
      <p:bldP spid="91150" grpId="0" animBg="1"/>
      <p:bldP spid="91151" grpId="0" animBg="1"/>
      <p:bldP spid="91163" grpId="0" animBg="1"/>
      <p:bldP spid="91164" grpId="0" uiExpand="1" build="allAtOnce"/>
      <p:bldP spid="91165" grpId="0" animBg="1"/>
      <p:bldP spid="91167" grpId="0" animBg="1"/>
      <p:bldP spid="91168" grpId="0" animBg="1"/>
      <p:bldP spid="91170" grpId="0" animBg="1"/>
      <p:bldP spid="91171" grpId="0" animBg="1"/>
      <p:bldP spid="91174" grpId="0" animBg="1"/>
      <p:bldP spid="9117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769938"/>
            <a:ext cx="10972800" cy="1143000"/>
          </a:xfrm>
        </p:spPr>
        <p:txBody>
          <a:bodyPr vert="horz" wrap="square" lIns="91440" tIns="45720" rIns="91440" bIns="45720" anchor="ctr" anchorCtr="0"/>
          <a:lstStyle/>
          <a:p>
            <a:pPr algn="l" eaLnBrk="1" hangingPunct="1"/>
            <a:r>
              <a:rPr lang="zh-CN" altLang="en-US" sz="4000" b="1">
                <a:solidFill>
                  <a:srgbClr val="0033CC"/>
                </a:solidFill>
              </a:rPr>
              <a:t>分析总结：物体的沉浮条件</a:t>
            </a:r>
          </a:p>
        </p:txBody>
      </p:sp>
      <p:sp>
        <p:nvSpPr>
          <p:cNvPr id="15363" name="Rectangle 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981200" y="2095500"/>
            <a:ext cx="8229600" cy="1323975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buFontTx/>
              <a:buNone/>
            </a:pPr>
            <a:r>
              <a:rPr lang="zh-CN" altLang="en-US"/>
              <a:t>　浸在液体中的物体，其浮沉取决于它所受到的（　　   ）和（　　   ）的大小。</a:t>
            </a:r>
          </a:p>
        </p:txBody>
      </p:sp>
      <p:sp>
        <p:nvSpPr>
          <p:cNvPr id="11268" name="Text Box 4"/>
          <p:cNvSpPr txBox="1"/>
          <p:nvPr>
            <p:custDataLst>
              <p:tags r:id="rId3"/>
            </p:custDataLst>
          </p:nvPr>
        </p:nvSpPr>
        <p:spPr>
          <a:xfrm>
            <a:off x="3648075" y="2555875"/>
            <a:ext cx="14287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33CC"/>
                </a:solidFill>
                <a:latin typeface="Arial" panose="020B0604020202020204" pitchFamily="34" charset="0"/>
              </a:rPr>
              <a:t>浮力</a:t>
            </a:r>
          </a:p>
        </p:txBody>
      </p:sp>
      <p:sp>
        <p:nvSpPr>
          <p:cNvPr id="11269" name="Text Box 5"/>
          <p:cNvSpPr txBox="1"/>
          <p:nvPr>
            <p:custDataLst>
              <p:tags r:id="rId4"/>
            </p:custDataLst>
          </p:nvPr>
        </p:nvSpPr>
        <p:spPr>
          <a:xfrm>
            <a:off x="5951538" y="2555875"/>
            <a:ext cx="180022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33CC"/>
                </a:solidFill>
                <a:latin typeface="Arial" panose="020B0604020202020204" pitchFamily="34" charset="0"/>
              </a:rPr>
              <a:t>重力</a:t>
            </a:r>
          </a:p>
        </p:txBody>
      </p:sp>
      <p:sp>
        <p:nvSpPr>
          <p:cNvPr id="11277" name="Text Box 13"/>
          <p:cNvSpPr txBox="1"/>
          <p:nvPr>
            <p:custDataLst>
              <p:tags r:id="rId5"/>
            </p:custDataLst>
          </p:nvPr>
        </p:nvSpPr>
        <p:spPr>
          <a:xfrm>
            <a:off x="2279650" y="3698875"/>
            <a:ext cx="6586220" cy="304609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latin typeface="Arial" panose="020B0604020202020204" pitchFamily="34" charset="0"/>
              </a:rPr>
              <a:t>当物体上浮时，</a:t>
            </a:r>
            <a:r>
              <a:rPr lang="en-US" altLang="zh-CN" sz="3200" b="1">
                <a:latin typeface="Arial" panose="020B0604020202020204" pitchFamily="34" charset="0"/>
              </a:rPr>
              <a:t>F</a:t>
            </a:r>
            <a:r>
              <a:rPr lang="zh-CN" altLang="en-US" b="1">
                <a:latin typeface="Arial" panose="020B0604020202020204" pitchFamily="34" charset="0"/>
              </a:rPr>
              <a:t>浮</a:t>
            </a:r>
            <a:r>
              <a:rPr lang="zh-CN" altLang="en-US" sz="3200" b="1">
                <a:latin typeface="Arial" panose="020B0604020202020204" pitchFamily="34" charset="0"/>
              </a:rPr>
              <a:t>（　　　）</a:t>
            </a:r>
            <a:r>
              <a:rPr lang="en-US" altLang="zh-CN" sz="3200" b="1">
                <a:latin typeface="Arial" panose="020B0604020202020204" pitchFamily="34" charset="0"/>
              </a:rPr>
              <a:t>G</a:t>
            </a:r>
            <a:r>
              <a:rPr lang="zh-CN" altLang="en-US" b="1">
                <a:latin typeface="Arial" panose="020B0604020202020204" pitchFamily="34" charset="0"/>
              </a:rPr>
              <a:t>物</a:t>
            </a:r>
            <a:r>
              <a:rPr lang="zh-CN" altLang="en-US" sz="3200" b="1">
                <a:latin typeface="Arial" panose="020B0604020202020204" pitchFamily="34" charset="0"/>
              </a:rPr>
              <a:t>；</a:t>
            </a:r>
          </a:p>
          <a:p>
            <a:endParaRPr lang="en-US" altLang="zh-CN" sz="3200" b="1">
              <a:latin typeface="Arial" panose="020B0604020202020204" pitchFamily="34" charset="0"/>
            </a:endParaRPr>
          </a:p>
          <a:p>
            <a:r>
              <a:rPr lang="zh-CN" altLang="en-US" sz="3200" b="1">
                <a:latin typeface="Arial" panose="020B0604020202020204" pitchFamily="34" charset="0"/>
              </a:rPr>
              <a:t>当物体悬浮时，</a:t>
            </a:r>
            <a:r>
              <a:rPr lang="en-US" altLang="zh-CN" sz="3200" b="1">
                <a:latin typeface="Arial" panose="020B0604020202020204" pitchFamily="34" charset="0"/>
              </a:rPr>
              <a:t>F</a:t>
            </a:r>
            <a:r>
              <a:rPr lang="zh-CN" altLang="en-US" sz="3200" b="1" baseline="-25000">
                <a:latin typeface="Arial" panose="020B0604020202020204" pitchFamily="34" charset="0"/>
              </a:rPr>
              <a:t>浮</a:t>
            </a:r>
            <a:r>
              <a:rPr lang="zh-CN" altLang="en-US" sz="3200" b="1">
                <a:latin typeface="Arial" panose="020B0604020202020204" pitchFamily="34" charset="0"/>
              </a:rPr>
              <a:t>（　　　）</a:t>
            </a:r>
            <a:r>
              <a:rPr lang="en-US" altLang="zh-CN" sz="3200" b="1">
                <a:latin typeface="Arial" panose="020B0604020202020204" pitchFamily="34" charset="0"/>
              </a:rPr>
              <a:t>G</a:t>
            </a:r>
            <a:r>
              <a:rPr lang="zh-CN" altLang="en-US" sz="3200" b="1" baseline="-25000">
                <a:latin typeface="Arial" panose="020B0604020202020204" pitchFamily="34" charset="0"/>
              </a:rPr>
              <a:t>物</a:t>
            </a:r>
            <a:r>
              <a:rPr lang="zh-CN" altLang="en-US" sz="3200" b="1">
                <a:latin typeface="Arial" panose="020B0604020202020204" pitchFamily="34" charset="0"/>
              </a:rPr>
              <a:t>。</a:t>
            </a:r>
          </a:p>
          <a:p>
            <a:endParaRPr lang="zh-CN" altLang="en-US" sz="3200" b="1">
              <a:latin typeface="Arial" panose="020B0604020202020204" pitchFamily="34" charset="0"/>
            </a:endParaRPr>
          </a:p>
          <a:p>
            <a:r>
              <a:rPr lang="zh-CN" altLang="en-US" sz="3200" b="1">
                <a:latin typeface="Arial" panose="020B0604020202020204" pitchFamily="34" charset="0"/>
              </a:rPr>
              <a:t>当物体下沉时，</a:t>
            </a:r>
            <a:r>
              <a:rPr lang="en-US" altLang="zh-CN" sz="3200" b="1">
                <a:latin typeface="Arial" panose="020B0604020202020204" pitchFamily="34" charset="0"/>
              </a:rPr>
              <a:t>F</a:t>
            </a:r>
            <a:r>
              <a:rPr lang="zh-CN" altLang="en-US" b="1">
                <a:latin typeface="Arial" panose="020B0604020202020204" pitchFamily="34" charset="0"/>
              </a:rPr>
              <a:t>浮</a:t>
            </a:r>
            <a:r>
              <a:rPr lang="zh-CN" altLang="en-US" sz="3200" b="1">
                <a:latin typeface="Arial" panose="020B0604020202020204" pitchFamily="34" charset="0"/>
              </a:rPr>
              <a:t>（　　　）</a:t>
            </a:r>
            <a:r>
              <a:rPr lang="en-US" altLang="zh-CN" sz="3200" b="1">
                <a:latin typeface="Arial" panose="020B0604020202020204" pitchFamily="34" charset="0"/>
              </a:rPr>
              <a:t>G</a:t>
            </a:r>
            <a:r>
              <a:rPr lang="zh-CN" altLang="en-US" b="1">
                <a:latin typeface="Arial" panose="020B0604020202020204" pitchFamily="34" charset="0"/>
              </a:rPr>
              <a:t>物</a:t>
            </a:r>
            <a:r>
              <a:rPr lang="zh-CN" altLang="en-US" sz="3200" b="1">
                <a:latin typeface="Arial" panose="020B0604020202020204" pitchFamily="34" charset="0"/>
              </a:rPr>
              <a:t>；</a:t>
            </a:r>
          </a:p>
          <a:p>
            <a:endParaRPr lang="zh-CN" altLang="en-US" sz="3200" b="1">
              <a:latin typeface="Arial" panose="020B0604020202020204" pitchFamily="34" charset="0"/>
            </a:endParaRPr>
          </a:p>
        </p:txBody>
      </p:sp>
      <p:sp>
        <p:nvSpPr>
          <p:cNvPr id="11278" name="Text Box 14"/>
          <p:cNvSpPr txBox="1"/>
          <p:nvPr>
            <p:custDataLst>
              <p:tags r:id="rId6"/>
            </p:custDataLst>
          </p:nvPr>
        </p:nvSpPr>
        <p:spPr>
          <a:xfrm>
            <a:off x="6311900" y="3419475"/>
            <a:ext cx="948055" cy="1014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6000" b="1">
                <a:latin typeface="Arial" panose="020B0604020202020204" pitchFamily="34" charset="0"/>
              </a:rPr>
              <a:t>﹥</a:t>
            </a:r>
          </a:p>
        </p:txBody>
      </p:sp>
      <p:sp>
        <p:nvSpPr>
          <p:cNvPr id="11279" name="Text Box 15"/>
          <p:cNvSpPr txBox="1"/>
          <p:nvPr>
            <p:custDataLst>
              <p:tags r:id="rId7"/>
            </p:custDataLst>
          </p:nvPr>
        </p:nvSpPr>
        <p:spPr>
          <a:xfrm>
            <a:off x="6311900" y="5508625"/>
            <a:ext cx="69342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000" b="1">
                <a:latin typeface="Arial" panose="020B0604020202020204" pitchFamily="34" charset="0"/>
              </a:rPr>
              <a:t>＜</a:t>
            </a:r>
          </a:p>
        </p:txBody>
      </p:sp>
      <p:sp>
        <p:nvSpPr>
          <p:cNvPr id="11280" name="Text Box 16"/>
          <p:cNvSpPr txBox="1"/>
          <p:nvPr>
            <p:custDataLst>
              <p:tags r:id="rId8"/>
            </p:custDataLst>
          </p:nvPr>
        </p:nvSpPr>
        <p:spPr>
          <a:xfrm>
            <a:off x="6527800" y="4645025"/>
            <a:ext cx="744220" cy="7683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400" b="1">
                <a:latin typeface="Arial" panose="020B0604020202020204" pitchFamily="34" charset="0"/>
              </a:rPr>
              <a:t>＝</a:t>
            </a:r>
          </a:p>
        </p:txBody>
      </p:sp>
      <p:grpSp>
        <p:nvGrpSpPr>
          <p:cNvPr id="5" name="组合 4"/>
          <p:cNvGrpSpPr/>
          <p:nvPr>
            <p:custDataLst>
              <p:tags r:id="rId9"/>
            </p:custDataLst>
          </p:nvPr>
        </p:nvGrpSpPr>
        <p:grpSpPr>
          <a:xfrm>
            <a:off x="261620" y="135255"/>
            <a:ext cx="7595870" cy="989965"/>
            <a:chOff x="487" y="636"/>
            <a:chExt cx="11255" cy="1346"/>
          </a:xfrm>
        </p:grpSpPr>
        <p:sp>
          <p:nvSpPr>
            <p:cNvPr id="6" name="文本框 5"/>
            <p:cNvSpPr txBox="1"/>
            <p:nvPr>
              <p:custDataLst>
                <p:tags r:id="rId10"/>
              </p:custDataLst>
            </p:nvPr>
          </p:nvSpPr>
          <p:spPr>
            <a:xfrm>
              <a:off x="1828" y="854"/>
              <a:ext cx="9914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物体的浮沉条件</a:t>
              </a:r>
            </a:p>
          </p:txBody>
        </p:sp>
        <p:sp>
          <p:nvSpPr>
            <p:cNvPr id="7" name="椭圆 6"/>
            <p:cNvSpPr/>
            <p:nvPr>
              <p:custDataLst>
                <p:tags r:id="rId11"/>
              </p:custDataLst>
            </p:nvPr>
          </p:nvSpPr>
          <p:spPr>
            <a:xfrm>
              <a:off x="1165" y="1290"/>
              <a:ext cx="776" cy="692"/>
            </a:xfrm>
            <a:prstGeom prst="ellipse">
              <a:avLst/>
            </a:prstGeom>
            <a:solidFill>
              <a:srgbClr val="002060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12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5400">
                  <a:latin typeface="宋体" panose="02010600030101010101" pitchFamily="2" charset="-122"/>
                  <a:ea typeface="宋体" panose="02010600030101010101" pitchFamily="2" charset="-122"/>
                </a:rPr>
                <a:t>一</a:t>
              </a:r>
            </a:p>
          </p:txBody>
        </p:sp>
        <p:sp>
          <p:nvSpPr>
            <p:cNvPr id="27" name="矩形 6"/>
            <p:cNvSpPr/>
            <p:nvPr>
              <p:custDataLst>
                <p:tags r:id="rId13"/>
              </p:custDataLst>
            </p:nvPr>
          </p:nvSpPr>
          <p:spPr>
            <a:xfrm>
              <a:off x="645" y="636"/>
              <a:ext cx="1106" cy="1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en-US" altLang="zh-CN" sz="5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/>
          <p:nvPr>
            <p:custDataLst>
              <p:tags r:id="rId1"/>
            </p:custDataLst>
          </p:nvPr>
        </p:nvSpPr>
        <p:spPr>
          <a:xfrm>
            <a:off x="1751965" y="1313498"/>
            <a:ext cx="5214938" cy="76835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400" b="1" u="sng">
                <a:latin typeface="Arial" panose="020B0604020202020204" pitchFamily="34" charset="0"/>
              </a:rPr>
              <a:t>物体的浮沉条件</a:t>
            </a:r>
            <a:r>
              <a:rPr lang="en-US" altLang="zh-CN" sz="4400" b="1" u="sng"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43011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66215" y="2141855"/>
            <a:ext cx="8572500" cy="479679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3600" b="1" kern="1200" cap="none" spc="0" normalizeH="0" baseline="0" noProof="0">
                <a:latin typeface="+mn-ea"/>
                <a:ea typeface="宋体" panose="02010600030101010101" pitchFamily="2" charset="-122"/>
                <a:cs typeface="+mn-cs"/>
              </a:rPr>
              <a:t>             F</a:t>
            </a:r>
            <a:r>
              <a:rPr kumimoji="0" lang="zh-CN" altLang="en-US" sz="3600" b="1" kern="1200" cap="none" spc="0" normalizeH="0" baseline="-25000" noProof="0">
                <a:latin typeface="+mn-ea"/>
                <a:ea typeface="宋体" panose="02010600030101010101" pitchFamily="2" charset="-122"/>
                <a:cs typeface="+mn-cs"/>
              </a:rPr>
              <a:t>浮  </a:t>
            </a:r>
            <a:r>
              <a:rPr kumimoji="0" lang="zh-CN" altLang="en-US" sz="5400" b="1" kern="1200" cap="none" spc="0" normalizeH="0" baseline="-25000" noProof="0">
                <a:latin typeface="+mn-ea"/>
                <a:ea typeface="宋体" panose="02010600030101010101" pitchFamily="2" charset="-122"/>
                <a:cs typeface="+mn-cs"/>
              </a:rPr>
              <a:t>   </a:t>
            </a:r>
            <a:r>
              <a:rPr kumimoji="0" lang="en-US" altLang="zh-CN" sz="3600" b="1" kern="1200" cap="none" spc="0" normalizeH="0" baseline="0" noProof="0">
                <a:latin typeface="+mn-ea"/>
                <a:ea typeface="宋体" panose="02010600030101010101" pitchFamily="2" charset="-122"/>
                <a:cs typeface="+mn-cs"/>
              </a:rPr>
              <a:t>G</a:t>
            </a:r>
            <a:r>
              <a:rPr kumimoji="0" lang="zh-CN" altLang="en-US" sz="3600" b="1" kern="1200" cap="none" spc="0" normalizeH="0" baseline="-25000" noProof="0">
                <a:latin typeface="+mn-ea"/>
                <a:ea typeface="宋体" panose="02010600030101010101" pitchFamily="2" charset="-122"/>
                <a:cs typeface="+mn-cs"/>
              </a:rPr>
              <a:t>物</a:t>
            </a:r>
            <a:endParaRPr kumimoji="0" lang="zh-CN" altLang="en-US" sz="3600" b="1" kern="1200" cap="none" spc="0" normalizeH="0" baseline="0" noProof="0">
              <a:latin typeface="+mn-ea"/>
              <a:ea typeface="宋体" panose="02010600030101010101" pitchFamily="2" charset="-122"/>
              <a:cs typeface="+mn-cs"/>
            </a:endParaRPr>
          </a:p>
          <a:p>
            <a:pPr marR="0" defTabSz="914400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3600" b="1" kern="1200" cap="none" spc="0" normalizeH="0" baseline="0" noProof="0">
                <a:latin typeface="+mn-ea"/>
                <a:ea typeface="宋体" panose="02010600030101010101" pitchFamily="2" charset="-122"/>
                <a:cs typeface="+mn-cs"/>
              </a:rPr>
              <a:t>             F</a:t>
            </a:r>
            <a:r>
              <a:rPr kumimoji="0" lang="zh-CN" altLang="en-US" sz="3600" b="1" kern="1200" cap="none" spc="0" normalizeH="0" baseline="-25000" noProof="0">
                <a:latin typeface="+mn-ea"/>
                <a:ea typeface="宋体" panose="02010600030101010101" pitchFamily="2" charset="-122"/>
                <a:cs typeface="+mn-cs"/>
              </a:rPr>
              <a:t>浮      </a:t>
            </a:r>
            <a:r>
              <a:rPr kumimoji="0" lang="en-US" altLang="zh-CN" sz="3600" b="1" kern="1200" cap="none" spc="0" normalizeH="0" baseline="0" noProof="0">
                <a:latin typeface="+mn-ea"/>
                <a:ea typeface="宋体" panose="02010600030101010101" pitchFamily="2" charset="-122"/>
                <a:cs typeface="+mn-cs"/>
              </a:rPr>
              <a:t>G</a:t>
            </a:r>
            <a:r>
              <a:rPr kumimoji="0" lang="zh-CN" altLang="en-US" sz="3600" b="1" kern="1200" cap="none" spc="0" normalizeH="0" baseline="-25000" noProof="0">
                <a:latin typeface="+mn-ea"/>
                <a:ea typeface="宋体" panose="02010600030101010101" pitchFamily="2" charset="-122"/>
                <a:cs typeface="+mn-cs"/>
              </a:rPr>
              <a:t>物</a:t>
            </a:r>
            <a:endParaRPr kumimoji="0" lang="zh-CN" altLang="en-US" sz="3600" b="1" kern="1200" cap="none" spc="0" normalizeH="0" baseline="0" noProof="0">
              <a:latin typeface="+mn-ea"/>
              <a:ea typeface="宋体" panose="02010600030101010101" pitchFamily="2" charset="-122"/>
              <a:cs typeface="+mn-cs"/>
            </a:endParaRPr>
          </a:p>
          <a:p>
            <a:pPr marR="0" defTabSz="914400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3600" b="1" kern="1200" cap="none" spc="0" normalizeH="0" baseline="0" noProof="0">
                <a:latin typeface="+mn-ea"/>
                <a:ea typeface="宋体" panose="02010600030101010101" pitchFamily="2" charset="-122"/>
                <a:cs typeface="+mn-cs"/>
              </a:rPr>
              <a:t>             F</a:t>
            </a:r>
            <a:r>
              <a:rPr kumimoji="0" lang="zh-CN" altLang="en-US" sz="3600" b="1" kern="1200" cap="none" spc="0" normalizeH="0" baseline="-25000" noProof="0">
                <a:latin typeface="+mn-ea"/>
                <a:ea typeface="宋体" panose="02010600030101010101" pitchFamily="2" charset="-122"/>
                <a:cs typeface="+mn-cs"/>
              </a:rPr>
              <a:t>浮      </a:t>
            </a:r>
            <a:r>
              <a:rPr kumimoji="0" lang="en-US" altLang="zh-CN" sz="3600" b="1" kern="1200" cap="none" spc="0" normalizeH="0" baseline="0" noProof="0">
                <a:latin typeface="+mn-ea"/>
                <a:ea typeface="宋体" panose="02010600030101010101" pitchFamily="2" charset="-122"/>
                <a:cs typeface="+mn-cs"/>
              </a:rPr>
              <a:t>G</a:t>
            </a:r>
            <a:r>
              <a:rPr kumimoji="0" lang="zh-CN" altLang="en-US" sz="3600" b="1" kern="1200" cap="none" spc="0" normalizeH="0" baseline="-25000" noProof="0">
                <a:latin typeface="+mn-ea"/>
                <a:ea typeface="宋体" panose="02010600030101010101" pitchFamily="2" charset="-122"/>
                <a:cs typeface="+mn-cs"/>
              </a:rPr>
              <a:t>物</a:t>
            </a:r>
            <a:endParaRPr kumimoji="0" lang="zh-CN" altLang="en-US" sz="3600" b="1" kern="1200" cap="none" spc="0" normalizeH="0" baseline="0" noProof="0">
              <a:latin typeface="+mn-ea"/>
              <a:ea typeface="宋体" panose="02010600030101010101" pitchFamily="2" charset="-122"/>
              <a:cs typeface="+mn-cs"/>
            </a:endParaRPr>
          </a:p>
          <a:p>
            <a:pPr marR="0" defTabSz="914400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3600" b="1" kern="1200" cap="none" spc="0" normalizeH="0" baseline="0" noProof="0">
                <a:latin typeface="+mn-ea"/>
                <a:ea typeface="宋体" panose="02010600030101010101" pitchFamily="2" charset="-122"/>
                <a:cs typeface="+mn-cs"/>
              </a:rPr>
              <a:t>             F</a:t>
            </a:r>
            <a:r>
              <a:rPr kumimoji="0" lang="zh-CN" altLang="en-US" sz="3600" b="1" kern="1200" cap="none" spc="0" normalizeH="0" baseline="-25000" noProof="0">
                <a:latin typeface="+mn-ea"/>
                <a:ea typeface="宋体" panose="02010600030101010101" pitchFamily="2" charset="-122"/>
                <a:cs typeface="+mn-cs"/>
              </a:rPr>
              <a:t>浮      </a:t>
            </a:r>
            <a:r>
              <a:rPr kumimoji="0" lang="en-US" altLang="zh-CN" sz="3600" b="1" kern="1200" cap="none" spc="0" normalizeH="0" baseline="0" noProof="0">
                <a:latin typeface="+mn-ea"/>
                <a:ea typeface="宋体" panose="02010600030101010101" pitchFamily="2" charset="-122"/>
                <a:cs typeface="+mn-cs"/>
              </a:rPr>
              <a:t>G</a:t>
            </a:r>
            <a:r>
              <a:rPr kumimoji="0" lang="zh-CN" altLang="en-US" sz="3600" b="1" kern="1200" cap="none" spc="0" normalizeH="0" baseline="-25000" noProof="0">
                <a:latin typeface="+mn-ea"/>
                <a:ea typeface="宋体" panose="02010600030101010101" pitchFamily="2" charset="-122"/>
                <a:cs typeface="+mn-cs"/>
              </a:rPr>
              <a:t>物</a:t>
            </a:r>
            <a:endParaRPr kumimoji="0" lang="zh-CN" altLang="en-US" sz="3600" b="1" kern="1200" cap="none" spc="0" normalizeH="0" baseline="0" noProof="0">
              <a:latin typeface="+mn-ea"/>
              <a:ea typeface="宋体" panose="02010600030101010101" pitchFamily="2" charset="-122"/>
              <a:cs typeface="+mn-cs"/>
            </a:endParaRPr>
          </a:p>
          <a:p>
            <a:pPr marR="0" defTabSz="914400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3600" b="1" kern="1200" cap="none" spc="0" normalizeH="0" baseline="0" noProof="0">
                <a:latin typeface="+mn-ea"/>
                <a:ea typeface="宋体" panose="02010600030101010101" pitchFamily="2" charset="-122"/>
                <a:cs typeface="+mn-cs"/>
              </a:rPr>
              <a:t>             F</a:t>
            </a:r>
            <a:r>
              <a:rPr kumimoji="0" lang="zh-CN" altLang="en-US" sz="3600" b="1" kern="1200" cap="none" spc="0" normalizeH="0" baseline="-25000" noProof="0">
                <a:latin typeface="+mn-ea"/>
                <a:ea typeface="宋体" panose="02010600030101010101" pitchFamily="2" charset="-122"/>
                <a:cs typeface="+mn-cs"/>
              </a:rPr>
              <a:t>浮      </a:t>
            </a:r>
            <a:r>
              <a:rPr kumimoji="0" lang="en-US" altLang="zh-CN" sz="3600" b="1" kern="1200" cap="none" spc="0" normalizeH="0" baseline="0" noProof="0">
                <a:latin typeface="+mn-ea"/>
                <a:ea typeface="宋体" panose="02010600030101010101" pitchFamily="2" charset="-122"/>
                <a:cs typeface="+mn-cs"/>
              </a:rPr>
              <a:t>G</a:t>
            </a:r>
            <a:r>
              <a:rPr kumimoji="0" lang="zh-CN" altLang="en-US" sz="3600" b="1" kern="1200" cap="none" spc="0" normalizeH="0" baseline="-25000" noProof="0">
                <a:latin typeface="+mn-ea"/>
                <a:ea typeface="宋体" panose="02010600030101010101" pitchFamily="2" charset="-122"/>
                <a:cs typeface="+mn-cs"/>
              </a:rPr>
              <a:t>物</a:t>
            </a:r>
            <a:endParaRPr kumimoji="0" lang="zh-CN" altLang="en-US" sz="3600" b="1" kern="1200" cap="none" spc="0" normalizeH="0" baseline="0" noProof="0">
              <a:latin typeface="+mn-ea"/>
              <a:ea typeface="宋体" panose="02010600030101010101" pitchFamily="2" charset="-122"/>
              <a:cs typeface="+mn-cs"/>
            </a:endParaRPr>
          </a:p>
          <a:p>
            <a:pPr marR="0" defTabSz="914400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3600" b="1" u="sng" kern="1200" cap="none" spc="0" normalizeH="0" baseline="0" noProof="0">
                <a:latin typeface="+mn-ea"/>
                <a:ea typeface="宋体" panose="02010600030101010101" pitchFamily="2" charset="-122"/>
                <a:cs typeface="+mn-cs"/>
              </a:rPr>
              <a:t>              </a:t>
            </a:r>
          </a:p>
        </p:txBody>
      </p:sp>
      <p:sp>
        <p:nvSpPr>
          <p:cNvPr id="16388" name="Text Box 4"/>
          <p:cNvSpPr txBox="1"/>
          <p:nvPr>
            <p:custDataLst>
              <p:tags r:id="rId3"/>
            </p:custDataLst>
          </p:nvPr>
        </p:nvSpPr>
        <p:spPr>
          <a:xfrm>
            <a:off x="4742815" y="2916555"/>
            <a:ext cx="50323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sz="2800">
              <a:latin typeface="Arial" panose="020B0604020202020204" pitchFamily="34" charset="0"/>
            </a:endParaRPr>
          </a:p>
        </p:txBody>
      </p:sp>
      <p:sp>
        <p:nvSpPr>
          <p:cNvPr id="43013" name="Text Box 5"/>
          <p:cNvSpPr txBox="1"/>
          <p:nvPr>
            <p:custDataLst>
              <p:tags r:id="rId4"/>
            </p:custDataLst>
          </p:nvPr>
        </p:nvSpPr>
        <p:spPr>
          <a:xfrm>
            <a:off x="5180965" y="2213293"/>
            <a:ext cx="642938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>
                <a:solidFill>
                  <a:srgbClr val="FF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43014" name="Text Box 6"/>
          <p:cNvSpPr txBox="1"/>
          <p:nvPr>
            <p:custDataLst>
              <p:tags r:id="rId5"/>
            </p:custDataLst>
          </p:nvPr>
        </p:nvSpPr>
        <p:spPr>
          <a:xfrm>
            <a:off x="5109528" y="2999105"/>
            <a:ext cx="503237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>
                <a:solidFill>
                  <a:srgbClr val="FF0000"/>
                </a:solidFill>
                <a:latin typeface="Arial" panose="020B0604020202020204" pitchFamily="34" charset="0"/>
              </a:rPr>
              <a:t>&gt;</a:t>
            </a:r>
          </a:p>
        </p:txBody>
      </p:sp>
      <p:sp>
        <p:nvSpPr>
          <p:cNvPr id="43015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252403" y="3856355"/>
            <a:ext cx="785813" cy="76835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4400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=</a:t>
            </a:r>
            <a:r>
              <a:rPr kumimoji="0" lang="zh-CN" altLang="en-US" sz="4400" b="1" kern="1200" cap="none" spc="0" normalizeH="0" baseline="-25000" noProof="0">
                <a:solidFill>
                  <a:srgbClr val="FF0000"/>
                </a:solidFill>
                <a:latin typeface="+mn-ea"/>
                <a:ea typeface="宋体" panose="02010600030101010101" pitchFamily="2" charset="-122"/>
                <a:cs typeface="+mn-cs"/>
              </a:rPr>
              <a:t> </a:t>
            </a:r>
            <a:endParaRPr kumimoji="0" lang="en-US" altLang="zh-CN" sz="440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016" name="Text Box 8"/>
          <p:cNvSpPr txBox="1"/>
          <p:nvPr>
            <p:custDataLst>
              <p:tags r:id="rId7"/>
            </p:custDataLst>
          </p:nvPr>
        </p:nvSpPr>
        <p:spPr>
          <a:xfrm>
            <a:off x="5252403" y="4642168"/>
            <a:ext cx="642937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b="1">
                <a:solidFill>
                  <a:srgbClr val="FF0000"/>
                </a:solidFill>
                <a:latin typeface="Arial" panose="020B0604020202020204" pitchFamily="34" charset="0"/>
              </a:rPr>
              <a:t>&lt;</a:t>
            </a:r>
          </a:p>
        </p:txBody>
      </p:sp>
      <p:sp>
        <p:nvSpPr>
          <p:cNvPr id="43020" name="Text Box 12"/>
          <p:cNvSpPr txBox="1"/>
          <p:nvPr>
            <p:custDataLst>
              <p:tags r:id="rId8"/>
            </p:custDataLst>
          </p:nvPr>
        </p:nvSpPr>
        <p:spPr>
          <a:xfrm>
            <a:off x="5323840" y="5427980"/>
            <a:ext cx="709613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b="1">
                <a:solidFill>
                  <a:srgbClr val="FF0000"/>
                </a:solidFill>
                <a:latin typeface="Arial" panose="020B0604020202020204" pitchFamily="34" charset="0"/>
              </a:rPr>
              <a:t>&lt;</a:t>
            </a:r>
          </a:p>
        </p:txBody>
      </p:sp>
      <p:sp>
        <p:nvSpPr>
          <p:cNvPr id="18" name="Rectangle 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38465" y="3927793"/>
            <a:ext cx="2087563" cy="863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r>
              <a:rPr kumimoji="0" lang="el-GR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DotumChe" pitchFamily="49" charset="-127"/>
                <a:ea typeface="DotumChe" pitchFamily="49" charset="-127"/>
                <a:cs typeface="+mn-cs"/>
              </a:rPr>
              <a:t>ρ</a:t>
            </a:r>
            <a:r>
              <a:rPr kumimoji="0" lang="zh-CN" altLang="en-US" sz="3200" b="0" i="0" u="none" strike="noStrike" kern="1200" cap="none" spc="0" normalizeH="0" baseline="-2500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汉仪中黑简" pitchFamily="49" charset="-122"/>
                <a:cs typeface="+mn-cs"/>
              </a:rPr>
              <a:t>液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汉仪中黑简" pitchFamily="49" charset="-122"/>
                <a:cs typeface="+mn-cs"/>
              </a:rPr>
              <a:t>=</a:t>
            </a:r>
            <a:r>
              <a:rPr kumimoji="0" lang="el-GR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DotumChe" pitchFamily="49" charset="-127"/>
                <a:ea typeface="DotumChe" pitchFamily="49" charset="-127"/>
                <a:cs typeface="+mn-cs"/>
              </a:rPr>
              <a:t>ρ</a:t>
            </a:r>
            <a:r>
              <a:rPr kumimoji="0" lang="zh-CN" altLang="en-US" sz="3200" b="0" i="0" u="none" strike="noStrike" kern="1200" cap="none" spc="0" normalizeH="0" baseline="-2500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汉仪中黑简" pitchFamily="49" charset="-122"/>
                <a:cs typeface="+mn-cs"/>
              </a:rPr>
              <a:t>物</a:t>
            </a:r>
          </a:p>
        </p:txBody>
      </p:sp>
      <p:sp>
        <p:nvSpPr>
          <p:cNvPr id="19" name="Rectangle 17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38465" y="4713605"/>
            <a:ext cx="2143125" cy="860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r>
              <a:rPr kumimoji="0" lang="el-GR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DotumChe" pitchFamily="49" charset="-127"/>
                <a:ea typeface="DotumChe" pitchFamily="49" charset="-127"/>
                <a:cs typeface="+mn-cs"/>
              </a:rPr>
              <a:t>ρ</a:t>
            </a:r>
            <a:r>
              <a:rPr kumimoji="0" lang="zh-CN" altLang="en-US" sz="3200" b="0" i="0" u="none" strike="noStrike" kern="1200" cap="none" spc="0" normalizeH="0" baseline="-2500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汉仪中黑简" pitchFamily="49" charset="-122"/>
                <a:cs typeface="+mn-cs"/>
              </a:rPr>
              <a:t>液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汉仪中黑简" pitchFamily="49" charset="-122"/>
                <a:cs typeface="+mn-cs"/>
              </a:rPr>
              <a:t>&lt;</a:t>
            </a:r>
            <a:r>
              <a:rPr kumimoji="0" lang="el-GR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DotumChe" pitchFamily="49" charset="-127"/>
                <a:ea typeface="DotumChe" pitchFamily="49" charset="-127"/>
                <a:cs typeface="+mn-cs"/>
              </a:rPr>
              <a:t>ρ</a:t>
            </a:r>
            <a:r>
              <a:rPr kumimoji="0" lang="zh-CN" altLang="en-US" sz="3200" b="0" i="0" u="none" strike="noStrike" kern="1200" cap="none" spc="0" normalizeH="0" baseline="-2500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汉仪中黑简" pitchFamily="49" charset="-122"/>
                <a:cs typeface="+mn-cs"/>
              </a:rPr>
              <a:t>物</a:t>
            </a:r>
          </a:p>
        </p:txBody>
      </p:sp>
      <p:sp>
        <p:nvSpPr>
          <p:cNvPr id="20" name="Rectangle 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895590" y="2999105"/>
            <a:ext cx="2087563" cy="863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DotumChe" pitchFamily="49" charset="-127"/>
                <a:ea typeface="DotumChe" pitchFamily="49" charset="-127"/>
                <a:cs typeface="+mn-cs"/>
              </a:rPr>
              <a:t> </a:t>
            </a:r>
            <a:r>
              <a:rPr kumimoji="0" lang="el-GR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DotumChe" pitchFamily="49" charset="-127"/>
                <a:ea typeface="DotumChe" pitchFamily="49" charset="-127"/>
                <a:cs typeface="+mn-cs"/>
              </a:rPr>
              <a:t>ρ</a:t>
            </a:r>
            <a:r>
              <a:rPr kumimoji="0" lang="zh-CN" altLang="en-US" sz="3200" b="0" i="0" u="none" strike="noStrike" kern="1200" cap="none" spc="0" normalizeH="0" baseline="-2500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汉仪中黑简" pitchFamily="49" charset="-122"/>
                <a:cs typeface="+mn-cs"/>
              </a:rPr>
              <a:t>液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汉仪中黑简" pitchFamily="49" charset="-122"/>
                <a:cs typeface="+mn-cs"/>
              </a:rPr>
              <a:t>&gt;</a:t>
            </a:r>
            <a:r>
              <a:rPr kumimoji="0" lang="el-GR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DotumChe" pitchFamily="49" charset="-127"/>
                <a:ea typeface="DotumChe" pitchFamily="49" charset="-127"/>
                <a:cs typeface="+mn-cs"/>
              </a:rPr>
              <a:t>ρ</a:t>
            </a:r>
            <a:r>
              <a:rPr kumimoji="0" lang="zh-CN" altLang="en-US" sz="3200" b="0" i="0" u="none" strike="noStrike" kern="1200" cap="none" spc="0" normalizeH="0" baseline="-2500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汉仪中黑简" pitchFamily="49" charset="-122"/>
                <a:cs typeface="+mn-cs"/>
              </a:rPr>
              <a:t>物</a:t>
            </a:r>
          </a:p>
        </p:txBody>
      </p:sp>
      <p:sp>
        <p:nvSpPr>
          <p:cNvPr id="21" name="右箭头 20"/>
          <p:cNvSpPr/>
          <p:nvPr>
            <p:custDataLst>
              <p:tags r:id="rId12"/>
            </p:custDataLst>
          </p:nvPr>
        </p:nvSpPr>
        <p:spPr>
          <a:xfrm>
            <a:off x="6824028" y="3284855"/>
            <a:ext cx="1143000" cy="285750"/>
          </a:xfrm>
          <a:prstGeom prst="righ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右箭头 21"/>
          <p:cNvSpPr/>
          <p:nvPr>
            <p:custDataLst>
              <p:tags r:id="rId13"/>
            </p:custDataLst>
          </p:nvPr>
        </p:nvSpPr>
        <p:spPr>
          <a:xfrm>
            <a:off x="6824028" y="4070668"/>
            <a:ext cx="1143000" cy="285750"/>
          </a:xfrm>
          <a:prstGeom prst="righ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右箭头 22"/>
          <p:cNvSpPr/>
          <p:nvPr>
            <p:custDataLst>
              <p:tags r:id="rId14"/>
            </p:custDataLst>
          </p:nvPr>
        </p:nvSpPr>
        <p:spPr>
          <a:xfrm>
            <a:off x="6824028" y="4927918"/>
            <a:ext cx="1143000" cy="285750"/>
          </a:xfrm>
          <a:prstGeom prst="righ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>
            <p:custDataLst>
              <p:tags r:id="rId15"/>
            </p:custDataLst>
          </p:nvPr>
        </p:nvSpPr>
        <p:spPr>
          <a:xfrm>
            <a:off x="2966403" y="2999105"/>
            <a:ext cx="2143125" cy="5835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>
                <a:latin typeface="+mn-ea"/>
                <a:ea typeface="宋体" panose="02010600030101010101" pitchFamily="2" charset="-122"/>
                <a:cs typeface="+mn-cs"/>
              </a:rPr>
              <a:t>上浮</a:t>
            </a:r>
            <a:r>
              <a:rPr kumimoji="0" lang="en-US" altLang="zh-CN" sz="2800" b="1" kern="1200" cap="none" spc="0" normalizeH="0" baseline="0" noProof="0">
                <a:latin typeface="+mn-ea"/>
                <a:ea typeface="宋体" panose="02010600030101010101" pitchFamily="2" charset="-122"/>
                <a:cs typeface="+mn-cs"/>
              </a:rPr>
              <a:t>:</a:t>
            </a:r>
            <a:endParaRPr kumimoji="0" lang="zh-CN" altLang="en-US" sz="2800" kern="1200" cap="none" spc="0" normalizeH="0" baseline="0" noProof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>
            <p:custDataLst>
              <p:tags r:id="rId16"/>
            </p:custDataLst>
          </p:nvPr>
        </p:nvSpPr>
        <p:spPr>
          <a:xfrm>
            <a:off x="1466215" y="2213293"/>
            <a:ext cx="310832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(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部分浸入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)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漂浮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: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>
            <p:custDataLst>
              <p:tags r:id="rId17"/>
            </p:custDataLst>
          </p:nvPr>
        </p:nvSpPr>
        <p:spPr>
          <a:xfrm>
            <a:off x="1966278" y="3856355"/>
            <a:ext cx="229171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(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浸没</a:t>
            </a: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)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悬浮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: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矩形 27"/>
          <p:cNvSpPr/>
          <p:nvPr>
            <p:custDataLst>
              <p:tags r:id="rId18"/>
            </p:custDataLst>
          </p:nvPr>
        </p:nvSpPr>
        <p:spPr>
          <a:xfrm>
            <a:off x="2894965" y="4642168"/>
            <a:ext cx="161480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下沉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: 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矩形 28"/>
          <p:cNvSpPr/>
          <p:nvPr>
            <p:custDataLst>
              <p:tags r:id="rId19"/>
            </p:custDataLst>
          </p:nvPr>
        </p:nvSpPr>
        <p:spPr>
          <a:xfrm>
            <a:off x="2966403" y="5570855"/>
            <a:ext cx="140970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沉底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: 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矩形 29"/>
          <p:cNvSpPr/>
          <p:nvPr>
            <p:custDataLst>
              <p:tags r:id="rId20"/>
            </p:custDataLst>
          </p:nvPr>
        </p:nvSpPr>
        <p:spPr>
          <a:xfrm>
            <a:off x="2323465" y="6213793"/>
            <a:ext cx="555879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>
                <a:latin typeface="Arial" panose="020B0604020202020204" pitchFamily="34" charset="0"/>
              </a:rPr>
              <a:t>（静止，三力平衡。</a:t>
            </a:r>
            <a:r>
              <a:rPr lang="en-US" altLang="zh-CN" sz="2800">
                <a:latin typeface="Arial" panose="020B0604020202020204" pitchFamily="34" charset="0"/>
              </a:rPr>
              <a:t>F</a:t>
            </a:r>
            <a:r>
              <a:rPr lang="zh-CN" altLang="en-US" sz="2800" baseline="-25000">
                <a:latin typeface="Arial" panose="020B0604020202020204" pitchFamily="34" charset="0"/>
              </a:rPr>
              <a:t>浮</a:t>
            </a:r>
            <a:r>
              <a:rPr lang="en-US" altLang="zh-CN" sz="2800">
                <a:latin typeface="Arial" panose="020B0604020202020204" pitchFamily="34" charset="0"/>
              </a:rPr>
              <a:t>+F</a:t>
            </a:r>
            <a:r>
              <a:rPr lang="zh-CN" altLang="en-US" sz="2800" baseline="-25000">
                <a:latin typeface="Arial" panose="020B0604020202020204" pitchFamily="34" charset="0"/>
              </a:rPr>
              <a:t>支</a:t>
            </a:r>
            <a:r>
              <a:rPr lang="en-US" altLang="zh-CN" sz="2800">
                <a:latin typeface="Arial" panose="020B0604020202020204" pitchFamily="34" charset="0"/>
              </a:rPr>
              <a:t>=G</a:t>
            </a:r>
            <a:r>
              <a:rPr lang="zh-CN" altLang="en-US" sz="2800" baseline="-25000">
                <a:latin typeface="Arial" panose="020B0604020202020204" pitchFamily="34" charset="0"/>
              </a:rPr>
              <a:t>物</a:t>
            </a:r>
            <a:r>
              <a:rPr lang="zh-CN" altLang="en-US" sz="2800">
                <a:latin typeface="Arial" panose="020B0604020202020204" pitchFamily="34" charset="0"/>
              </a:rPr>
              <a:t>）</a:t>
            </a:r>
          </a:p>
        </p:txBody>
      </p:sp>
      <p:grpSp>
        <p:nvGrpSpPr>
          <p:cNvPr id="5" name="组合 4"/>
          <p:cNvGrpSpPr/>
          <p:nvPr>
            <p:custDataLst>
              <p:tags r:id="rId21"/>
            </p:custDataLst>
          </p:nvPr>
        </p:nvGrpSpPr>
        <p:grpSpPr>
          <a:xfrm>
            <a:off x="261620" y="135255"/>
            <a:ext cx="7595870" cy="989965"/>
            <a:chOff x="487" y="636"/>
            <a:chExt cx="11255" cy="1346"/>
          </a:xfrm>
        </p:grpSpPr>
        <p:sp>
          <p:nvSpPr>
            <p:cNvPr id="6" name="文本框 5"/>
            <p:cNvSpPr txBox="1"/>
            <p:nvPr>
              <p:custDataLst>
                <p:tags r:id="rId22"/>
              </p:custDataLst>
            </p:nvPr>
          </p:nvSpPr>
          <p:spPr>
            <a:xfrm>
              <a:off x="1828" y="854"/>
              <a:ext cx="9914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物体的浮沉条件</a:t>
              </a:r>
            </a:p>
          </p:txBody>
        </p:sp>
        <p:sp>
          <p:nvSpPr>
            <p:cNvPr id="7" name="椭圆 6"/>
            <p:cNvSpPr/>
            <p:nvPr>
              <p:custDataLst>
                <p:tags r:id="rId23"/>
              </p:custDataLst>
            </p:nvPr>
          </p:nvSpPr>
          <p:spPr>
            <a:xfrm>
              <a:off x="1165" y="1290"/>
              <a:ext cx="776" cy="692"/>
            </a:xfrm>
            <a:prstGeom prst="ellipse">
              <a:avLst/>
            </a:prstGeom>
            <a:solidFill>
              <a:srgbClr val="002060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24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5400">
                  <a:latin typeface="宋体" panose="02010600030101010101" pitchFamily="2" charset="-122"/>
                  <a:ea typeface="宋体" panose="02010600030101010101" pitchFamily="2" charset="-122"/>
                </a:rPr>
                <a:t>一</a:t>
              </a:r>
            </a:p>
          </p:txBody>
        </p:sp>
        <p:sp>
          <p:nvSpPr>
            <p:cNvPr id="2" name="矩形 6"/>
            <p:cNvSpPr/>
            <p:nvPr>
              <p:custDataLst>
                <p:tags r:id="rId25"/>
              </p:custDataLst>
            </p:nvPr>
          </p:nvSpPr>
          <p:spPr>
            <a:xfrm>
              <a:off x="645" y="636"/>
              <a:ext cx="1106" cy="1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en-US" altLang="zh-CN" sz="5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  <p:bldP spid="43014" grpId="0"/>
      <p:bldP spid="43015" grpId="0"/>
      <p:bldP spid="43016" grpId="0"/>
      <p:bldP spid="43020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39495" y="1752600"/>
            <a:ext cx="9144000" cy="4763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06" name="Rectangle 2"/>
          <p:cNvSpPr>
            <a:spLocks noGrp="1" noChangeArrowheads="1"/>
          </p:cNvSpPr>
          <p:nvPr>
            <p:ph type="title" idx="4294967295"/>
            <p:custDataLst>
              <p:tags r:id="rId2"/>
            </p:custDataLst>
          </p:nvPr>
        </p:nvSpPr>
        <p:spPr bwMode="auto">
          <a:xfrm>
            <a:off x="1039495" y="677545"/>
            <a:ext cx="7775575" cy="812800"/>
          </a:xfrm>
          <a:ln>
            <a:miter lim="800000"/>
          </a:ln>
          <a:effectLst/>
          <a:sp3d prstMaterial="plastic"/>
        </p:spPr>
        <p:txBody>
          <a:bodyPr vert="horz" wrap="square" lIns="91440" tIns="45720" rIns="91440" bIns="45720" numCol="1" rtlCol="0" anchor="ctr" anchorCtr="0" compatLnSpc="1">
            <a:normAutofit/>
            <a:scene3d>
              <a:camera prst="orthographicFront"/>
              <a:lightRig rig="soft" dir="t"/>
            </a:scene3d>
            <a:sp3d prstMaterial="matte">
              <a:bevelT w="12700" h="127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50" normalizeH="0" baseline="0" noProof="0">
                <a:ln w="12700">
                  <a:noFill/>
                  <a:prstDash val="solid"/>
                </a:ln>
                <a:solidFill>
                  <a:schemeClr val="accent4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神奇的海底世界</a:t>
            </a:r>
            <a:r>
              <a:rPr kumimoji="0" lang="en-US" altLang="zh-CN" sz="4400" b="0" i="0" u="none" strike="noStrike" kern="1200" cap="none" spc="50" normalizeH="0" baseline="0" noProof="0">
                <a:ln w="12700">
                  <a:noFill/>
                  <a:prstDash val="solid"/>
                </a:ln>
                <a:solidFill>
                  <a:schemeClr val="accent4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18436" name="Text Box 4"/>
          <p:cNvSpPr txBox="1"/>
          <p:nvPr>
            <p:custDataLst>
              <p:tags r:id="rId3"/>
            </p:custDataLst>
          </p:nvPr>
        </p:nvSpPr>
        <p:spPr>
          <a:xfrm>
            <a:off x="4387850" y="889000"/>
            <a:ext cx="5328920" cy="51752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marL="914400">
              <a:spcBef>
                <a:spcPct val="20000"/>
              </a:spcBef>
            </a:pPr>
            <a:r>
              <a:rPr lang="zh-CN" altLang="en-US" sz="3200">
                <a:latin typeface="Arial" panose="020B0604020202020204" pitchFamily="34" charset="0"/>
              </a:rPr>
              <a:t>鱼怎样来实现沉浮呢</a:t>
            </a:r>
          </a:p>
        </p:txBody>
      </p:sp>
      <p:sp>
        <p:nvSpPr>
          <p:cNvPr id="18437" name="WordArt 5"/>
          <p:cNvSpPr>
            <a:spLocks noTextEdit="1"/>
          </p:cNvSpPr>
          <p:nvPr>
            <p:custDataLst>
              <p:tags r:id="rId4"/>
            </p:custDataLst>
          </p:nvPr>
        </p:nvSpPr>
        <p:spPr>
          <a:xfrm>
            <a:off x="8743950" y="528320"/>
            <a:ext cx="1439545" cy="11823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54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</a:p>
        </p:txBody>
      </p:sp>
      <p:grpSp>
        <p:nvGrpSpPr>
          <p:cNvPr id="5" name="组合 4"/>
          <p:cNvGrpSpPr/>
          <p:nvPr>
            <p:custDataLst>
              <p:tags r:id="rId5"/>
            </p:custDataLst>
          </p:nvPr>
        </p:nvGrpSpPr>
        <p:grpSpPr>
          <a:xfrm>
            <a:off x="261620" y="135255"/>
            <a:ext cx="7595870" cy="989965"/>
            <a:chOff x="487" y="636"/>
            <a:chExt cx="11255" cy="1346"/>
          </a:xfrm>
        </p:grpSpPr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1828" y="854"/>
              <a:ext cx="9914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600" b="1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物体的浮沉条件</a:t>
              </a:r>
            </a:p>
          </p:txBody>
        </p:sp>
        <p:sp>
          <p:nvSpPr>
            <p:cNvPr id="7" name="椭圆 6"/>
            <p:cNvSpPr/>
            <p:nvPr>
              <p:custDataLst>
                <p:tags r:id="rId7"/>
              </p:custDataLst>
            </p:nvPr>
          </p:nvSpPr>
          <p:spPr>
            <a:xfrm>
              <a:off x="1165" y="1290"/>
              <a:ext cx="776" cy="692"/>
            </a:xfrm>
            <a:prstGeom prst="ellipse">
              <a:avLst/>
            </a:prstGeom>
            <a:solidFill>
              <a:srgbClr val="002060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8"/>
              </p:custDataLst>
            </p:nvPr>
          </p:nvSpPr>
          <p:spPr>
            <a:xfrm>
              <a:off x="487" y="660"/>
              <a:ext cx="1264" cy="11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5400">
                  <a:latin typeface="宋体" panose="02010600030101010101" pitchFamily="2" charset="-122"/>
                  <a:ea typeface="宋体" panose="02010600030101010101" pitchFamily="2" charset="-122"/>
                </a:rPr>
                <a:t>一</a:t>
              </a:r>
            </a:p>
          </p:txBody>
        </p:sp>
        <p:sp>
          <p:nvSpPr>
            <p:cNvPr id="27" name="矩形 6"/>
            <p:cNvSpPr/>
            <p:nvPr>
              <p:custDataLst>
                <p:tags r:id="rId9"/>
              </p:custDataLst>
            </p:nvPr>
          </p:nvSpPr>
          <p:spPr>
            <a:xfrm>
              <a:off x="645" y="636"/>
              <a:ext cx="1106" cy="10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en-US" altLang="zh-CN" sz="5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strips dir="rd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9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7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9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9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9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9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7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8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9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8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7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7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9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8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7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8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7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9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7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3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4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6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7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7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7"/>
  <p:tag name="KSO_WM_BEAUTIFY_FLAG" val="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9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2"/>
  <p:tag name="KSO_WM_BEAUTIFY_FLAG" val="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4"/>
  <p:tag name="KSO_WM_BEAUTIFY_FLAG" val="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8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9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4"/>
  <p:tag name="KSO_WM_BEAUTIFY_FLAG" val="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6"/>
  <p:tag name="KSO_WM_BEAUTIFY_FLAG" val="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7"/>
  <p:tag name="KSO_WM_BEAUTIFY_FLAG" val="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8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9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2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9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0"/>
  <p:tag name="KSO_WM_BEAUTIFY_FLAG" val="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6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7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3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3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4"/>
  <p:tag name="KSO_WM_BEAUTIFY_FLAG" val="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1"/>
  <p:tag name="KSO_WM_BEAUTIFY_FLAG" val="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4"/>
  <p:tag name="KSO_WM_BEAUTIFY_FLAG" val="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5"/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6"/>
  <p:tag name="KSO_WM_BEAUTIFY_FLAG" val="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7"/>
  <p:tag name="KSO_WM_BEAUTIFY_FLAG" val="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4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6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9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5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6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8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9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0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4"/>
  <p:tag name="KSO_WM_BEAUTIFY_FLAG" val="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5"/>
  <p:tag name="KSO_WM_BEAUTIFY_FLAG" val="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6"/>
  <p:tag name="KSO_WM_BEAUTIFY_FLAG" val="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7"/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0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0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3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5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7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8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8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9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4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5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8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9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0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2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3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4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5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6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7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8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9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3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4"/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5"/>
  <p:tag name="KSO_WM_BEAUTIFY_FLAG" val="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6"/>
  <p:tag name="KSO_WM_BEAUTIFY_FLAG" val="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7"/>
  <p:tag name="KSO_WM_BEAUTIFY_FLAG" val="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6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7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7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8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9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0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2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3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4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5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6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2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3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4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7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8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9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0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2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3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4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6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7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8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4"/>
  <p:tag name="KSO_WM_BEAUTIFY_FLAG" val="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5"/>
  <p:tag name="KSO_WM_BEAUTIFY_FLAG" val="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6"/>
  <p:tag name="KSO_WM_BEAUTIFY_FLAG" val="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7"/>
  <p:tag name="KSO_WM_BEAUTIFY_FLAG" val="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6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4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8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9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0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2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3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4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5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4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5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6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7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8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9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0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0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2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3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4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5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6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7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3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4"/>
  <p:tag name="KSO_WM_BEAUTIFY_FLAG" val="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5"/>
  <p:tag name="KSO_WM_BEAUTIFY_FLAG" val="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6"/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7"/>
  <p:tag name="KSO_WM_BEAUTIFY_FLAG" val="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3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4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5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6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7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8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9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0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2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4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5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6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7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8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9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0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2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3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4"/>
  <p:tag name="KSO_WM_BEAUTIFY_FLAG" val="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5"/>
  <p:tag name="KSO_WM_BEAUTIFY_FLAG" val="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6"/>
  <p:tag name="KSO_WM_BEAUTIFY_FLAG" val="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7"/>
  <p:tag name="KSO_WM_BEAUTIFY_FLAG" val="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9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0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1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5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6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7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3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4"/>
  <p:tag name="KSO_WM_BEAUTIFY_FLAG" val="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5"/>
  <p:tag name="KSO_WM_BEAUTIFY_FLAG" val="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6"/>
  <p:tag name="KSO_WM_BEAUTIFY_FLAG" val="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7"/>
  <p:tag name="KSO_WM_BEAUTIFY_FLAG" val="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9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1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2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3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3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4"/>
  <p:tag name="KSO_WM_BEAUTIFY_FLAG" val="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5"/>
  <p:tag name="KSO_WM_BEAUTIFY_FLAG" val="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6"/>
  <p:tag name="KSO_WM_BEAUTIFY_FLAG" val="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7"/>
  <p:tag name="KSO_WM_BEAUTIFY_FLAG" val="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5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7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8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9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0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1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2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3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4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5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7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8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9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0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1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2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3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4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5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7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8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9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0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1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2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3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4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5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7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8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9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0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1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2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3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4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5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7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8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9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0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2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3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4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5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4"/>
  <p:tag name="KSO_WM_BEAUTIFY_FLAG" val="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5"/>
  <p:tag name="KSO_WM_BEAUTIFY_FLAG" val="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6"/>
  <p:tag name="KSO_WM_BEAUTIFY_FLAG" val="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7"/>
  <p:tag name="KSO_WM_BEAUTIFY_FLAG" val="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7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8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9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0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1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3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4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5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6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7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3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4"/>
  <p:tag name="KSO_WM_BEAUTIFY_FLAG" val="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5"/>
  <p:tag name="KSO_WM_BEAUTIFY_FLAG" val="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6"/>
  <p:tag name="KSO_WM_BEAUTIFY_FLAG" val="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7"/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9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0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1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2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3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4"/>
  <p:tag name="KSO_WM_BEAUTIFY_FLAG" val="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5"/>
  <p:tag name="KSO_WM_BEAUTIFY_FLAG" val="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6"/>
  <p:tag name="KSO_WM_BEAUTIFY_FLAG" val="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7"/>
  <p:tag name="KSO_WM_BEAUTIFY_FLAG" val="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4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5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6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0"/>
  <p:tag name="KSO_WM_BEAUTIFY_FLAG" val="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2"/>
  <p:tag name="KSO_WM_BEAUTIFY_FLAG" val="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3"/>
  <p:tag name="KSO_WM_BEAUTIFY_FLAG" val="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8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9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0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2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3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4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5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6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9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0"/>
  <p:tag name="KSO_WM_BEAUTIFY_FLAG" val="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2"/>
  <p:tag name="KSO_WM_BEAUTIFY_FLAG" val="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3"/>
  <p:tag name="KSO_WM_BEAUTIFY_FLAG" val="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8"/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7"/>
  <p:tag name="KSO_WM_BEAUTIFY_FLAG" val="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7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8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9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0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1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2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3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9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0"/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2"/>
  <p:tag name="KSO_WM_BEAUTIFY_FLAG" val="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3"/>
  <p:tag name="KSO_WM_BEAUTIFY_FLAG" val="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5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6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7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8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9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0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9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0"/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2"/>
  <p:tag name="KSO_WM_BEAUTIFY_FLAG" val="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3"/>
  <p:tag name="KSO_WM_BEAUTIFY_FLAG" val="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2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3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4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5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6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7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9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0"/>
  <p:tag name="KSO_WM_BEAUTIFY_FLAG" val="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2"/>
  <p:tag name="KSO_WM_BEAUTIFY_FLAG" val="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3"/>
  <p:tag name="KSO_WM_BEAUTIFY_FLAG" val="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4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5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6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7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8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9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3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9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0"/>
  <p:tag name="KSO_WM_BEAUTIFY_FLAG" val="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2"/>
  <p:tag name="KSO_WM_BEAUTIFY_FLAG" val="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3"/>
  <p:tag name="KSO_WM_BEAUTIFY_FLAG" val="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0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1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0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5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6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7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8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9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0"/>
  <p:tag name="KSO_WM_BEAUTIFY_FLAG" val="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2"/>
  <p:tag name="KSO_WM_BEAUTIFY_FLAG" val="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3"/>
  <p:tag name="KSO_WM_BEAUTIFY_FLAG" val="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0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2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9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0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0"/>
  <p:tag name="KSO_WM_BEAUTIFY_FLAG" val="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2"/>
  <p:tag name="KSO_WM_BEAUTIFY_FLAG" val="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3"/>
  <p:tag name="KSO_WM_BEAUTIFY_FLAG" val="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4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5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9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0"/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9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2"/>
  <p:tag name="KSO_WM_BEAUTIFY_FLAG" val="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3"/>
  <p:tag name="KSO_WM_BEAUTIFY_FLAG" val="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7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8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9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9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0"/>
  <p:tag name="KSO_WM_BEAUTIFY_FLAG" val="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2"/>
  <p:tag name="KSO_WM_BEAUTIFY_FLAG" val="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3"/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2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cmpd="sng"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行云流水">
  <a:themeElements>
    <a:clrScheme name="行云流水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行云流水">
      <a:majorFont>
        <a:latin typeface="Cambria"/>
        <a:ea typeface="Cambria"/>
        <a:cs typeface="Arial"/>
        <a:font script="Jpan" typeface="ＭＳ Ｐゴシック"/>
        <a:font script="Hang" typeface="맑은 고딕"/>
        <a:font script="Hans" typeface="华文行楷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libri"/>
        <a:ea typeface="Calibri"/>
        <a:cs typeface="Arial"/>
        <a:font script="Jpan" typeface="ＭＳ Ｐ明朝"/>
        <a:font script="Hang" typeface="HY견명조"/>
        <a:font script="Hans" typeface="华文行楷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行云流水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hueMod val="100000"/>
                <a:satMod val="300000"/>
              </a:schemeClr>
            </a:gs>
            <a:gs pos="72000">
              <a:schemeClr val="phClr">
                <a:tint val="100000"/>
                <a:shade val="100000"/>
                <a:hueMod val="100000"/>
                <a:satMod val="100000"/>
              </a:schemeClr>
            </a:gs>
            <a:gs pos="81000">
              <a:schemeClr val="phClr">
                <a:tint val="98000"/>
                <a:shade val="100000"/>
                <a:hueMod val="100000"/>
                <a:satMod val="15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39000"/>
                <a:hueMod val="100000"/>
                <a:satMod val="150000"/>
              </a:schemeClr>
              <a:schemeClr val="phClr">
                <a:tint val="90000"/>
                <a:shade val="100000"/>
                <a:hueMod val="100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1376</Words>
  <Application>Microsoft Office PowerPoint</Application>
  <PresentationFormat>宽屏</PresentationFormat>
  <Paragraphs>218</Paragraphs>
  <Slides>23</Slides>
  <Notes>2</Notes>
  <HiddenSlides>0</HiddenSlides>
  <MMClips>3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1" baseType="lpstr">
      <vt:lpstr>DotumChe</vt:lpstr>
      <vt:lpstr>仿宋</vt:lpstr>
      <vt:lpstr>黑体</vt:lpstr>
      <vt:lpstr>楷体_GB2312</vt:lpstr>
      <vt:lpstr>宋体</vt:lpstr>
      <vt:lpstr>幼圆</vt:lpstr>
      <vt:lpstr>Arial</vt:lpstr>
      <vt:lpstr>Calibri</vt:lpstr>
      <vt:lpstr>Cambria</vt:lpstr>
      <vt:lpstr>Tahoma</vt:lpstr>
      <vt:lpstr>Times New Roman</vt:lpstr>
      <vt:lpstr>Wingdings</vt:lpstr>
      <vt:lpstr>Wingdings 2</vt:lpstr>
      <vt:lpstr>WPS</vt:lpstr>
      <vt:lpstr>Office 主题</vt:lpstr>
      <vt:lpstr>1_Office 主题</vt:lpstr>
      <vt:lpstr>行云流水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分析总结：物体的沉浮条件</vt:lpstr>
      <vt:lpstr>PowerPoint 演示文稿</vt:lpstr>
      <vt:lpstr>神奇的海底世界!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设计打捞中山舰方案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Administrator</dc:creator>
  <cp:lastModifiedBy>Administrator</cp:lastModifiedBy>
  <cp:revision>1</cp:revision>
  <cp:lastPrinted>2025-05-09T16:21:54Z</cp:lastPrinted>
  <dcterms:created xsi:type="dcterms:W3CDTF">2025-05-09T16:21:54Z</dcterms:created>
  <dcterms:modified xsi:type="dcterms:W3CDTF">2026-03-13T01:57:17Z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