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heme/theme5.xml" ContentType="application/vnd.openxmlformats-officedocument.theme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notesSlides/notesSlide1.xml" ContentType="application/vnd.openxmlformats-officedocument.presentationml.notesSlide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notesSlides/notesSlide2.xml" ContentType="application/vnd.openxmlformats-officedocument.presentationml.notesSlide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2" r:id="rId3"/>
    <p:sldMasterId id="2147483684" r:id="rId4"/>
  </p:sldMasterIdLst>
  <p:notesMasterIdLst>
    <p:notesMasterId r:id="rId28"/>
  </p:notesMasterIdLst>
  <p:sldIdLst>
    <p:sldId id="257" r:id="rId5"/>
    <p:sldId id="258" r:id="rId6"/>
    <p:sldId id="259" r:id="rId7"/>
    <p:sldId id="269" r:id="rId8"/>
    <p:sldId id="270" r:id="rId9"/>
    <p:sldId id="271" r:id="rId10"/>
    <p:sldId id="272" r:id="rId11"/>
    <p:sldId id="273" r:id="rId12"/>
    <p:sldId id="275" r:id="rId13"/>
    <p:sldId id="276" r:id="rId14"/>
    <p:sldId id="277" r:id="rId15"/>
    <p:sldId id="278" r:id="rId16"/>
    <p:sldId id="279" r:id="rId17"/>
    <p:sldId id="281" r:id="rId18"/>
    <p:sldId id="282" r:id="rId19"/>
    <p:sldId id="283" r:id="rId20"/>
    <p:sldId id="284" r:id="rId21"/>
    <p:sldId id="287" r:id="rId22"/>
    <p:sldId id="288" r:id="rId23"/>
    <p:sldId id="289" r:id="rId24"/>
    <p:sldId id="290" r:id="rId25"/>
    <p:sldId id="291" r:id="rId26"/>
    <p:sldId id="292" r:id="rId27"/>
  </p:sldIdLst>
  <p:sldSz cx="12192000" cy="6858000"/>
  <p:notesSz cx="6858000" cy="9144000"/>
  <p:custDataLst>
    <p:tags r:id="rId2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7" userDrawn="1">
          <p15:clr>
            <a:srgbClr val="A4A3A4"/>
          </p15:clr>
        </p15:guide>
        <p15:guide id="2" pos="3883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udou" initials="t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83" d="100"/>
          <a:sy n="83" d="100"/>
        </p:scale>
        <p:origin x="614" y="53"/>
      </p:cViewPr>
      <p:guideLst>
        <p:guide orient="horz" pos="2167"/>
        <p:guide pos="3883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commentAuthors" Target="commentAuthors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62.xml"/><Relationship Id="rId7" Type="http://schemas.openxmlformats.org/officeDocument/2006/relationships/tags" Target="../tags/tag266.xml"/><Relationship Id="rId2" Type="http://schemas.openxmlformats.org/officeDocument/2006/relationships/tags" Target="../tags/tag261.xml"/><Relationship Id="rId1" Type="http://schemas.openxmlformats.org/officeDocument/2006/relationships/theme" Target="../theme/theme5.xml"/><Relationship Id="rId6" Type="http://schemas.openxmlformats.org/officeDocument/2006/relationships/tags" Target="../tags/tag265.xml"/><Relationship Id="rId5" Type="http://schemas.openxmlformats.org/officeDocument/2006/relationships/tags" Target="../tags/tag264.xml"/><Relationship Id="rId4" Type="http://schemas.openxmlformats.org/officeDocument/2006/relationships/tags" Target="../tags/tag26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tags" Target="../tags/tag458.xml"/><Relationship Id="rId2" Type="http://schemas.openxmlformats.org/officeDocument/2006/relationships/tags" Target="../tags/tag457.xml"/><Relationship Id="rId1" Type="http://schemas.openxmlformats.org/officeDocument/2006/relationships/tags" Target="../tags/tag456.xml"/><Relationship Id="rId5" Type="http://schemas.openxmlformats.org/officeDocument/2006/relationships/slide" Target="../slides/slide8.xml"/><Relationship Id="rId4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629.xml"/><Relationship Id="rId2" Type="http://schemas.openxmlformats.org/officeDocument/2006/relationships/tags" Target="../tags/tag628.xml"/><Relationship Id="rId1" Type="http://schemas.openxmlformats.org/officeDocument/2006/relationships/tags" Target="../tags/tag627.xml"/><Relationship Id="rId5" Type="http://schemas.openxmlformats.org/officeDocument/2006/relationships/slide" Target="../slides/slide19.xml"/><Relationship Id="rId4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 txBox="1">
            <a:spLocks noGrp="1"/>
          </p:cNvSpPr>
          <p:nvPr>
            <p:ph type="sldNum" sz="quarter"/>
            <p:custDataLst>
              <p:tags r:id="rId1"/>
            </p:custDataLst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/>
            <a:fld id="{9A0DB2DC-4C9A-4742-B13C-FB6460FD3503}" type="slidenum">
              <a:rPr lang="en-US" altLang="zh-CN" sz="1200"/>
              <a:t>8</a:t>
            </a:fld>
            <a:endParaRPr lang="en-US" altLang="zh-CN" sz="1200"/>
          </a:p>
        </p:txBody>
      </p:sp>
      <p:sp>
        <p:nvSpPr>
          <p:cNvPr id="38915" name="Rectangle 2"/>
          <p:cNvSpPr>
            <a:spLocks noGrp="1" noRot="1" noChangeAspect="1" noTextEdit="1"/>
          </p:cNvSpPr>
          <p:nvPr>
            <p:ph type="sldImg" idx="2"/>
            <p:custDataLst>
              <p:tags r:id="rId2"/>
            </p:custDataLst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38916" name="Rectangle 3"/>
          <p:cNvSpPr txBox="1"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lstStyle/>
          <a:p>
            <a:pPr lvl="0" eaLnBrk="1" hangingPunct="1"/>
            <a:endParaRPr lang="zh-CN" altLang="zh-C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 txBox="1">
            <a:spLocks noGrp="1"/>
          </p:cNvSpPr>
          <p:nvPr>
            <p:ph type="sldNum" sz="quarter"/>
            <p:custDataLst>
              <p:tags r:id="rId1"/>
            </p:custDataLst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anchor="b" anchorCtr="0"/>
          <a:lstStyle/>
          <a:p>
            <a:pPr lvl="0" algn="r" eaLnBrk="1" hangingPunct="1"/>
            <a:fld id="{9A0DB2DC-4C9A-4742-B13C-FB6460FD3503}" type="slidenum">
              <a:rPr lang="en-US" altLang="zh-CN" sz="1200"/>
              <a:t>19</a:t>
            </a:fld>
            <a:endParaRPr lang="en-US" altLang="zh-CN" sz="1200"/>
          </a:p>
        </p:txBody>
      </p:sp>
      <p:sp>
        <p:nvSpPr>
          <p:cNvPr id="39939" name="Rectangle 2"/>
          <p:cNvSpPr>
            <a:spLocks noGrp="1" noRot="1" noChangeAspect="1" noTextEdit="1"/>
          </p:cNvSpPr>
          <p:nvPr>
            <p:ph type="sldImg" idx="2"/>
            <p:custDataLst>
              <p:tags r:id="rId2"/>
            </p:custDataLst>
          </p:nvPr>
        </p:nvSpPr>
        <p:spPr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39940" name="Rectangle 3"/>
          <p:cNvSpPr txBox="1"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noFill/>
          <a:ln>
            <a:noFill/>
          </a:ln>
        </p:spPr>
        <p:txBody>
          <a:bodyPr wrap="square" lIns="91440" tIns="45720" rIns="91440" bIns="45720" anchor="t" anchorCtr="0"/>
          <a:lstStyle/>
          <a:p>
            <a:pPr lvl="0" eaLnBrk="1" hangingPunct="1">
              <a:spcBef>
                <a:spcPct val="0"/>
              </a:spcBef>
            </a:pPr>
            <a:endParaRPr lang="zh-CN" altLang="zh-CN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3.xml"/><Relationship Id="rId4" Type="http://schemas.openxmlformats.org/officeDocument/2006/relationships/tags" Target="../tags/tag12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8.xml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9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2.xml"/><Relationship Id="rId2" Type="http://schemas.openxmlformats.org/officeDocument/2006/relationships/tags" Target="../tags/tag61.xml"/><Relationship Id="rId1" Type="http://schemas.openxmlformats.org/officeDocument/2006/relationships/tags" Target="../tags/tag60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4.xml"/><Relationship Id="rId4" Type="http://schemas.openxmlformats.org/officeDocument/2006/relationships/tags" Target="../tags/tag63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73.xml"/><Relationship Id="rId2" Type="http://schemas.openxmlformats.org/officeDocument/2006/relationships/tags" Target="../tags/tag72.xml"/><Relationship Id="rId1" Type="http://schemas.openxmlformats.org/officeDocument/2006/relationships/tags" Target="../tags/tag71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75.xml"/><Relationship Id="rId4" Type="http://schemas.openxmlformats.org/officeDocument/2006/relationships/tags" Target="../tags/tag74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78.xml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83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85.xml"/><Relationship Id="rId4" Type="http://schemas.openxmlformats.org/officeDocument/2006/relationships/tags" Target="../tags/tag84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88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87.xml"/><Relationship Id="rId1" Type="http://schemas.openxmlformats.org/officeDocument/2006/relationships/tags" Target="../tags/tag86.xml"/><Relationship Id="rId6" Type="http://schemas.openxmlformats.org/officeDocument/2006/relationships/tags" Target="../tags/tag91.xml"/><Relationship Id="rId5" Type="http://schemas.openxmlformats.org/officeDocument/2006/relationships/tags" Target="../tags/tag90.xml"/><Relationship Id="rId4" Type="http://schemas.openxmlformats.org/officeDocument/2006/relationships/tags" Target="../tags/tag89.xml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tags" Target="../tags/tag99.xml"/><Relationship Id="rId3" Type="http://schemas.openxmlformats.org/officeDocument/2006/relationships/tags" Target="../tags/tag94.xml"/><Relationship Id="rId7" Type="http://schemas.openxmlformats.org/officeDocument/2006/relationships/tags" Target="../tags/tag98.xml"/><Relationship Id="rId2" Type="http://schemas.openxmlformats.org/officeDocument/2006/relationships/tags" Target="../tags/tag93.xml"/><Relationship Id="rId1" Type="http://schemas.openxmlformats.org/officeDocument/2006/relationships/tags" Target="../tags/tag92.xml"/><Relationship Id="rId6" Type="http://schemas.openxmlformats.org/officeDocument/2006/relationships/tags" Target="../tags/tag97.xml"/><Relationship Id="rId5" Type="http://schemas.openxmlformats.org/officeDocument/2006/relationships/tags" Target="../tags/tag96.xml"/><Relationship Id="rId4" Type="http://schemas.openxmlformats.org/officeDocument/2006/relationships/tags" Target="../tags/tag95.xml"/><Relationship Id="rId9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102.xml"/><Relationship Id="rId2" Type="http://schemas.openxmlformats.org/officeDocument/2006/relationships/tags" Target="../tags/tag101.xml"/><Relationship Id="rId1" Type="http://schemas.openxmlformats.org/officeDocument/2006/relationships/tags" Target="../tags/tag100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103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106.xml"/><Relationship Id="rId2" Type="http://schemas.openxmlformats.org/officeDocument/2006/relationships/tags" Target="../tags/tag105.xml"/><Relationship Id="rId1" Type="http://schemas.openxmlformats.org/officeDocument/2006/relationships/tags" Target="../tags/tag104.xml"/><Relationship Id="rId4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109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08.xml"/><Relationship Id="rId1" Type="http://schemas.openxmlformats.org/officeDocument/2006/relationships/tags" Target="../tags/tag107.xml"/><Relationship Id="rId6" Type="http://schemas.openxmlformats.org/officeDocument/2006/relationships/tags" Target="../tags/tag112.xml"/><Relationship Id="rId5" Type="http://schemas.openxmlformats.org/officeDocument/2006/relationships/tags" Target="../tags/tag111.xml"/><Relationship Id="rId4" Type="http://schemas.openxmlformats.org/officeDocument/2006/relationships/tags" Target="../tags/tag110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6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8.xml"/><Relationship Id="rId4" Type="http://schemas.openxmlformats.org/officeDocument/2006/relationships/tags" Target="../tags/tag17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115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114.xml"/><Relationship Id="rId1" Type="http://schemas.openxmlformats.org/officeDocument/2006/relationships/tags" Target="../tags/tag113.xml"/><Relationship Id="rId6" Type="http://schemas.openxmlformats.org/officeDocument/2006/relationships/tags" Target="../tags/tag118.xml"/><Relationship Id="rId5" Type="http://schemas.openxmlformats.org/officeDocument/2006/relationships/tags" Target="../tags/tag117.xml"/><Relationship Id="rId4" Type="http://schemas.openxmlformats.org/officeDocument/2006/relationships/tags" Target="../tags/tag116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121.xml"/><Relationship Id="rId2" Type="http://schemas.openxmlformats.org/officeDocument/2006/relationships/tags" Target="../tags/tag120.xml"/><Relationship Id="rId1" Type="http://schemas.openxmlformats.org/officeDocument/2006/relationships/tags" Target="../tags/tag119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23.xml"/><Relationship Id="rId4" Type="http://schemas.openxmlformats.org/officeDocument/2006/relationships/tags" Target="../tags/tag12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tags" Target="../tags/tag126.xml"/><Relationship Id="rId2" Type="http://schemas.openxmlformats.org/officeDocument/2006/relationships/tags" Target="../tags/tag125.xml"/><Relationship Id="rId1" Type="http://schemas.openxmlformats.org/officeDocument/2006/relationships/tags" Target="../tags/tag124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28.xml"/><Relationship Id="rId4" Type="http://schemas.openxmlformats.org/officeDocument/2006/relationships/tags" Target="../tags/tag127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tags" Target="../tags/tag137.xml"/><Relationship Id="rId2" Type="http://schemas.openxmlformats.org/officeDocument/2006/relationships/tags" Target="../tags/tag136.xml"/><Relationship Id="rId1" Type="http://schemas.openxmlformats.org/officeDocument/2006/relationships/tags" Target="../tags/tag135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139.xml"/><Relationship Id="rId4" Type="http://schemas.openxmlformats.org/officeDocument/2006/relationships/tags" Target="../tags/tag138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tags" Target="../tags/tag142.xml"/><Relationship Id="rId2" Type="http://schemas.openxmlformats.org/officeDocument/2006/relationships/tags" Target="../tags/tag141.xml"/><Relationship Id="rId1" Type="http://schemas.openxmlformats.org/officeDocument/2006/relationships/tags" Target="../tags/tag140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144.xml"/><Relationship Id="rId4" Type="http://schemas.openxmlformats.org/officeDocument/2006/relationships/tags" Target="../tags/tag14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tags" Target="../tags/tag147.xml"/><Relationship Id="rId2" Type="http://schemas.openxmlformats.org/officeDocument/2006/relationships/tags" Target="../tags/tag146.xml"/><Relationship Id="rId1" Type="http://schemas.openxmlformats.org/officeDocument/2006/relationships/tags" Target="../tags/tag145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149.xml"/><Relationship Id="rId4" Type="http://schemas.openxmlformats.org/officeDocument/2006/relationships/tags" Target="../tags/tag148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152.xml"/><Relationship Id="rId7" Type="http://schemas.openxmlformats.org/officeDocument/2006/relationships/slideMaster" Target="../slideMasters/slideMaster3.xml"/><Relationship Id="rId2" Type="http://schemas.openxmlformats.org/officeDocument/2006/relationships/tags" Target="../tags/tag151.xml"/><Relationship Id="rId1" Type="http://schemas.openxmlformats.org/officeDocument/2006/relationships/tags" Target="../tags/tag150.xml"/><Relationship Id="rId6" Type="http://schemas.openxmlformats.org/officeDocument/2006/relationships/tags" Target="../tags/tag155.xml"/><Relationship Id="rId5" Type="http://schemas.openxmlformats.org/officeDocument/2006/relationships/tags" Target="../tags/tag154.xml"/><Relationship Id="rId4" Type="http://schemas.openxmlformats.org/officeDocument/2006/relationships/tags" Target="../tags/tag153.xml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tags" Target="../tags/tag163.xml"/><Relationship Id="rId3" Type="http://schemas.openxmlformats.org/officeDocument/2006/relationships/tags" Target="../tags/tag158.xml"/><Relationship Id="rId7" Type="http://schemas.openxmlformats.org/officeDocument/2006/relationships/tags" Target="../tags/tag162.xml"/><Relationship Id="rId2" Type="http://schemas.openxmlformats.org/officeDocument/2006/relationships/tags" Target="../tags/tag157.xml"/><Relationship Id="rId1" Type="http://schemas.openxmlformats.org/officeDocument/2006/relationships/tags" Target="../tags/tag156.xml"/><Relationship Id="rId6" Type="http://schemas.openxmlformats.org/officeDocument/2006/relationships/tags" Target="../tags/tag161.xml"/><Relationship Id="rId5" Type="http://schemas.openxmlformats.org/officeDocument/2006/relationships/tags" Target="../tags/tag160.xml"/><Relationship Id="rId4" Type="http://schemas.openxmlformats.org/officeDocument/2006/relationships/tags" Target="../tags/tag159.xml"/><Relationship Id="rId9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166.xml"/><Relationship Id="rId2" Type="http://schemas.openxmlformats.org/officeDocument/2006/relationships/tags" Target="../tags/tag165.xml"/><Relationship Id="rId1" Type="http://schemas.openxmlformats.org/officeDocument/2006/relationships/tags" Target="../tags/tag164.xml"/><Relationship Id="rId5" Type="http://schemas.openxmlformats.org/officeDocument/2006/relationships/slideMaster" Target="../slideMasters/slideMaster3.xml"/><Relationship Id="rId4" Type="http://schemas.openxmlformats.org/officeDocument/2006/relationships/tags" Target="../tags/tag167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tags" Target="../tags/tag170.xml"/><Relationship Id="rId2" Type="http://schemas.openxmlformats.org/officeDocument/2006/relationships/tags" Target="../tags/tag169.xml"/><Relationship Id="rId1" Type="http://schemas.openxmlformats.org/officeDocument/2006/relationships/tags" Target="../tags/tag168.xml"/><Relationship Id="rId4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3.xml"/><Relationship Id="rId4" Type="http://schemas.openxmlformats.org/officeDocument/2006/relationships/tags" Target="../tags/tag22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73.xml"/><Relationship Id="rId7" Type="http://schemas.openxmlformats.org/officeDocument/2006/relationships/slideMaster" Target="../slideMasters/slideMaster3.xml"/><Relationship Id="rId2" Type="http://schemas.openxmlformats.org/officeDocument/2006/relationships/tags" Target="../tags/tag172.xml"/><Relationship Id="rId1" Type="http://schemas.openxmlformats.org/officeDocument/2006/relationships/tags" Target="../tags/tag171.xml"/><Relationship Id="rId6" Type="http://schemas.openxmlformats.org/officeDocument/2006/relationships/tags" Target="../tags/tag176.xml"/><Relationship Id="rId5" Type="http://schemas.openxmlformats.org/officeDocument/2006/relationships/tags" Target="../tags/tag175.xml"/><Relationship Id="rId4" Type="http://schemas.openxmlformats.org/officeDocument/2006/relationships/tags" Target="../tags/tag174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79.xml"/><Relationship Id="rId7" Type="http://schemas.openxmlformats.org/officeDocument/2006/relationships/slideMaster" Target="../slideMasters/slideMaster3.xml"/><Relationship Id="rId2" Type="http://schemas.openxmlformats.org/officeDocument/2006/relationships/tags" Target="../tags/tag178.xml"/><Relationship Id="rId1" Type="http://schemas.openxmlformats.org/officeDocument/2006/relationships/tags" Target="../tags/tag177.xml"/><Relationship Id="rId6" Type="http://schemas.openxmlformats.org/officeDocument/2006/relationships/tags" Target="../tags/tag182.xml"/><Relationship Id="rId5" Type="http://schemas.openxmlformats.org/officeDocument/2006/relationships/tags" Target="../tags/tag181.xml"/><Relationship Id="rId4" Type="http://schemas.openxmlformats.org/officeDocument/2006/relationships/tags" Target="../tags/tag180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85.xml"/><Relationship Id="rId2" Type="http://schemas.openxmlformats.org/officeDocument/2006/relationships/tags" Target="../tags/tag184.xml"/><Relationship Id="rId1" Type="http://schemas.openxmlformats.org/officeDocument/2006/relationships/tags" Target="../tags/tag183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187.xml"/><Relationship Id="rId4" Type="http://schemas.openxmlformats.org/officeDocument/2006/relationships/tags" Target="../tags/tag186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tags" Target="../tags/tag190.xml"/><Relationship Id="rId2" Type="http://schemas.openxmlformats.org/officeDocument/2006/relationships/tags" Target="../tags/tag189.xml"/><Relationship Id="rId1" Type="http://schemas.openxmlformats.org/officeDocument/2006/relationships/tags" Target="../tags/tag188.xml"/><Relationship Id="rId6" Type="http://schemas.openxmlformats.org/officeDocument/2006/relationships/slideMaster" Target="../slideMasters/slideMaster3.xml"/><Relationship Id="rId5" Type="http://schemas.openxmlformats.org/officeDocument/2006/relationships/tags" Target="../tags/tag192.xml"/><Relationship Id="rId4" Type="http://schemas.openxmlformats.org/officeDocument/2006/relationships/tags" Target="../tags/tag19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tags" Target="../tags/tag201.xml"/><Relationship Id="rId2" Type="http://schemas.openxmlformats.org/officeDocument/2006/relationships/tags" Target="../tags/tag200.xml"/><Relationship Id="rId1" Type="http://schemas.openxmlformats.org/officeDocument/2006/relationships/tags" Target="../tags/tag199.xml"/><Relationship Id="rId6" Type="http://schemas.openxmlformats.org/officeDocument/2006/relationships/slideMaster" Target="../slideMasters/slideMaster4.xml"/><Relationship Id="rId5" Type="http://schemas.openxmlformats.org/officeDocument/2006/relationships/tags" Target="../tags/tag203.xml"/><Relationship Id="rId4" Type="http://schemas.openxmlformats.org/officeDocument/2006/relationships/tags" Target="../tags/tag202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tags" Target="../tags/tag206.xml"/><Relationship Id="rId2" Type="http://schemas.openxmlformats.org/officeDocument/2006/relationships/tags" Target="../tags/tag205.xml"/><Relationship Id="rId1" Type="http://schemas.openxmlformats.org/officeDocument/2006/relationships/tags" Target="../tags/tag204.xml"/><Relationship Id="rId6" Type="http://schemas.openxmlformats.org/officeDocument/2006/relationships/slideMaster" Target="../slideMasters/slideMaster4.xml"/><Relationship Id="rId5" Type="http://schemas.openxmlformats.org/officeDocument/2006/relationships/tags" Target="../tags/tag208.xml"/><Relationship Id="rId4" Type="http://schemas.openxmlformats.org/officeDocument/2006/relationships/tags" Target="../tags/tag207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tags" Target="../tags/tag211.xml"/><Relationship Id="rId2" Type="http://schemas.openxmlformats.org/officeDocument/2006/relationships/tags" Target="../tags/tag210.xml"/><Relationship Id="rId1" Type="http://schemas.openxmlformats.org/officeDocument/2006/relationships/tags" Target="../tags/tag209.xml"/><Relationship Id="rId6" Type="http://schemas.openxmlformats.org/officeDocument/2006/relationships/slideMaster" Target="../slideMasters/slideMaster4.xml"/><Relationship Id="rId5" Type="http://schemas.openxmlformats.org/officeDocument/2006/relationships/tags" Target="../tags/tag213.xml"/><Relationship Id="rId4" Type="http://schemas.openxmlformats.org/officeDocument/2006/relationships/tags" Target="../tags/tag212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tags" Target="../tags/tag216.xml"/><Relationship Id="rId7" Type="http://schemas.openxmlformats.org/officeDocument/2006/relationships/slideMaster" Target="../slideMasters/slideMaster4.xml"/><Relationship Id="rId2" Type="http://schemas.openxmlformats.org/officeDocument/2006/relationships/tags" Target="../tags/tag215.xml"/><Relationship Id="rId1" Type="http://schemas.openxmlformats.org/officeDocument/2006/relationships/tags" Target="../tags/tag214.xml"/><Relationship Id="rId6" Type="http://schemas.openxmlformats.org/officeDocument/2006/relationships/tags" Target="../tags/tag219.xml"/><Relationship Id="rId5" Type="http://schemas.openxmlformats.org/officeDocument/2006/relationships/tags" Target="../tags/tag218.xml"/><Relationship Id="rId4" Type="http://schemas.openxmlformats.org/officeDocument/2006/relationships/tags" Target="../tags/tag217.xml"/></Relationships>
</file>

<file path=ppt/slideLayouts/_rels/slideLayout38.xml.rels><?xml version="1.0" encoding="UTF-8" standalone="yes"?>
<Relationships xmlns="http://schemas.openxmlformats.org/package/2006/relationships"><Relationship Id="rId8" Type="http://schemas.openxmlformats.org/officeDocument/2006/relationships/tags" Target="../tags/tag227.xml"/><Relationship Id="rId3" Type="http://schemas.openxmlformats.org/officeDocument/2006/relationships/tags" Target="../tags/tag222.xml"/><Relationship Id="rId7" Type="http://schemas.openxmlformats.org/officeDocument/2006/relationships/tags" Target="../tags/tag226.xml"/><Relationship Id="rId2" Type="http://schemas.openxmlformats.org/officeDocument/2006/relationships/tags" Target="../tags/tag221.xml"/><Relationship Id="rId1" Type="http://schemas.openxmlformats.org/officeDocument/2006/relationships/tags" Target="../tags/tag220.xml"/><Relationship Id="rId6" Type="http://schemas.openxmlformats.org/officeDocument/2006/relationships/tags" Target="../tags/tag225.xml"/><Relationship Id="rId5" Type="http://schemas.openxmlformats.org/officeDocument/2006/relationships/tags" Target="../tags/tag224.xml"/><Relationship Id="rId4" Type="http://schemas.openxmlformats.org/officeDocument/2006/relationships/tags" Target="../tags/tag223.xml"/><Relationship Id="rId9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tags" Target="../tags/tag230.xml"/><Relationship Id="rId2" Type="http://schemas.openxmlformats.org/officeDocument/2006/relationships/tags" Target="../tags/tag229.xml"/><Relationship Id="rId1" Type="http://schemas.openxmlformats.org/officeDocument/2006/relationships/tags" Target="../tags/tag228.xml"/><Relationship Id="rId5" Type="http://schemas.openxmlformats.org/officeDocument/2006/relationships/slideMaster" Target="../slideMasters/slideMaster4.xml"/><Relationship Id="rId4" Type="http://schemas.openxmlformats.org/officeDocument/2006/relationships/tags" Target="../tags/tag23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6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tags" Target="../tags/tag29.xml"/><Relationship Id="rId5" Type="http://schemas.openxmlformats.org/officeDocument/2006/relationships/tags" Target="../tags/tag28.xml"/><Relationship Id="rId4" Type="http://schemas.openxmlformats.org/officeDocument/2006/relationships/tags" Target="../tags/tag27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tags" Target="../tags/tag234.xml"/><Relationship Id="rId2" Type="http://schemas.openxmlformats.org/officeDocument/2006/relationships/tags" Target="../tags/tag233.xml"/><Relationship Id="rId1" Type="http://schemas.openxmlformats.org/officeDocument/2006/relationships/tags" Target="../tags/tag232.xml"/><Relationship Id="rId4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tags" Target="../tags/tag237.xml"/><Relationship Id="rId7" Type="http://schemas.openxmlformats.org/officeDocument/2006/relationships/slideMaster" Target="../slideMasters/slideMaster4.xml"/><Relationship Id="rId2" Type="http://schemas.openxmlformats.org/officeDocument/2006/relationships/tags" Target="../tags/tag236.xml"/><Relationship Id="rId1" Type="http://schemas.openxmlformats.org/officeDocument/2006/relationships/tags" Target="../tags/tag235.xml"/><Relationship Id="rId6" Type="http://schemas.openxmlformats.org/officeDocument/2006/relationships/tags" Target="../tags/tag240.xml"/><Relationship Id="rId5" Type="http://schemas.openxmlformats.org/officeDocument/2006/relationships/tags" Target="../tags/tag239.xml"/><Relationship Id="rId4" Type="http://schemas.openxmlformats.org/officeDocument/2006/relationships/tags" Target="../tags/tag238.xml"/></Relationships>
</file>

<file path=ppt/slideLayouts/_rels/slideLayout42.xml.rels><?xml version="1.0" encoding="UTF-8" standalone="yes"?>
<Relationships xmlns="http://schemas.openxmlformats.org/package/2006/relationships"><Relationship Id="rId8" Type="http://schemas.openxmlformats.org/officeDocument/2006/relationships/tags" Target="../tags/tag248.xml"/><Relationship Id="rId3" Type="http://schemas.openxmlformats.org/officeDocument/2006/relationships/tags" Target="../tags/tag243.xml"/><Relationship Id="rId7" Type="http://schemas.openxmlformats.org/officeDocument/2006/relationships/tags" Target="../tags/tag247.xml"/><Relationship Id="rId2" Type="http://schemas.openxmlformats.org/officeDocument/2006/relationships/tags" Target="../tags/tag242.xml"/><Relationship Id="rId1" Type="http://schemas.openxmlformats.org/officeDocument/2006/relationships/tags" Target="../tags/tag241.xml"/><Relationship Id="rId6" Type="http://schemas.openxmlformats.org/officeDocument/2006/relationships/tags" Target="../tags/tag246.xml"/><Relationship Id="rId11" Type="http://schemas.openxmlformats.org/officeDocument/2006/relationships/slideMaster" Target="../slideMasters/slideMaster4.xml"/><Relationship Id="rId5" Type="http://schemas.openxmlformats.org/officeDocument/2006/relationships/tags" Target="../tags/tag245.xml"/><Relationship Id="rId10" Type="http://schemas.openxmlformats.org/officeDocument/2006/relationships/tags" Target="../tags/tag250.xml"/><Relationship Id="rId4" Type="http://schemas.openxmlformats.org/officeDocument/2006/relationships/tags" Target="../tags/tag244.xml"/><Relationship Id="rId9" Type="http://schemas.openxmlformats.org/officeDocument/2006/relationships/tags" Target="../tags/tag249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tags" Target="../tags/tag253.xml"/><Relationship Id="rId2" Type="http://schemas.openxmlformats.org/officeDocument/2006/relationships/tags" Target="../tags/tag252.xml"/><Relationship Id="rId1" Type="http://schemas.openxmlformats.org/officeDocument/2006/relationships/tags" Target="../tags/tag251.xml"/><Relationship Id="rId6" Type="http://schemas.openxmlformats.org/officeDocument/2006/relationships/slideMaster" Target="../slideMasters/slideMaster4.xml"/><Relationship Id="rId5" Type="http://schemas.openxmlformats.org/officeDocument/2006/relationships/tags" Target="../tags/tag255.xml"/><Relationship Id="rId4" Type="http://schemas.openxmlformats.org/officeDocument/2006/relationships/tags" Target="../tags/tag254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tags" Target="../tags/tag258.xml"/><Relationship Id="rId2" Type="http://schemas.openxmlformats.org/officeDocument/2006/relationships/tags" Target="../tags/tag257.xml"/><Relationship Id="rId1" Type="http://schemas.openxmlformats.org/officeDocument/2006/relationships/tags" Target="../tags/tag256.xml"/><Relationship Id="rId6" Type="http://schemas.openxmlformats.org/officeDocument/2006/relationships/slideMaster" Target="../slideMasters/slideMaster4.xml"/><Relationship Id="rId5" Type="http://schemas.openxmlformats.org/officeDocument/2006/relationships/tags" Target="../tags/tag260.xml"/><Relationship Id="rId4" Type="http://schemas.openxmlformats.org/officeDocument/2006/relationships/tags" Target="../tags/tag259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7.xml"/><Relationship Id="rId3" Type="http://schemas.openxmlformats.org/officeDocument/2006/relationships/tags" Target="../tags/tag32.xml"/><Relationship Id="rId7" Type="http://schemas.openxmlformats.org/officeDocument/2006/relationships/tags" Target="../tags/tag36.xml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6" Type="http://schemas.openxmlformats.org/officeDocument/2006/relationships/tags" Target="../tags/tag35.xml"/><Relationship Id="rId5" Type="http://schemas.openxmlformats.org/officeDocument/2006/relationships/tags" Target="../tags/tag34.xml"/><Relationship Id="rId4" Type="http://schemas.openxmlformats.org/officeDocument/2006/relationships/tags" Target="../tags/tag33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40.xml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7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6.xml"/><Relationship Id="rId1" Type="http://schemas.openxmlformats.org/officeDocument/2006/relationships/tags" Target="../tags/tag45.xml"/><Relationship Id="rId6" Type="http://schemas.openxmlformats.org/officeDocument/2006/relationships/tags" Target="../tags/tag50.xml"/><Relationship Id="rId5" Type="http://schemas.openxmlformats.org/officeDocument/2006/relationships/tags" Target="../tags/tag49.xml"/><Relationship Id="rId4" Type="http://schemas.openxmlformats.org/officeDocument/2006/relationships/tags" Target="../tags/tag48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tags" Target="../tags/tag5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5.xml"/><Relationship Id="rId4" Type="http://schemas.openxmlformats.org/officeDocument/2006/relationships/tags" Target="../tags/tag5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>
                <a:latin typeface="Arial" panose="020B0604020202020204" pitchFamily="34" charset="0"/>
              </a:rPr>
              <a:t>‹#›</a:t>
            </a:fld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strips dir="r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>
                <a:latin typeface="Arial" panose="020B0604020202020204" pitchFamily="34" charset="0"/>
              </a:rPr>
              <a:t>‹#›</a:t>
            </a:fld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strips dir="rd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963084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>
                <a:latin typeface="Arial" panose="020B0604020202020204" pitchFamily="34" charset="0"/>
              </a:rPr>
              <a:t>‹#›</a:t>
            </a:fld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strips dir="rd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9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197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>
                <a:latin typeface="Arial" panose="020B0604020202020204" pitchFamily="34" charset="0"/>
              </a:rPr>
              <a:t>‹#›</a:t>
            </a:fld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strips dir="rd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19336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9336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>
                <a:latin typeface="Arial" panose="020B0604020202020204" pitchFamily="34" charset="0"/>
              </a:rPr>
              <a:t>‹#›</a:t>
            </a:fld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strips dir="rd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>
                <a:latin typeface="Arial" panose="020B0604020202020204" pitchFamily="34" charset="0"/>
              </a:rPr>
              <a:t>‹#›</a:t>
            </a:fld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strips dir="rd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>
                <a:latin typeface="Arial" panose="020B0604020202020204" pitchFamily="34" charset="0"/>
              </a:rPr>
              <a:t>‹#›</a:t>
            </a:fld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strips dir="rd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9600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4766733" y="273050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09600" y="1435100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>
                <a:latin typeface="Arial" panose="020B0604020202020204" pitchFamily="34" charset="0"/>
              </a:rPr>
              <a:t>‹#›</a:t>
            </a:fld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strips dir="r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2389717" y="612775"/>
            <a:ext cx="7315200" cy="41148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>
                <a:latin typeface="Arial" panose="020B0604020202020204" pitchFamily="34" charset="0"/>
              </a:rPr>
              <a:t>‹#›</a:t>
            </a:fld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strips dir="rd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>
                <a:latin typeface="Arial" panose="020B0604020202020204" pitchFamily="34" charset="0"/>
              </a:rPr>
              <a:t>‹#›</a:t>
            </a:fld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strips dir="rd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609600" y="274638"/>
            <a:ext cx="80264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>
                <a:latin typeface="Arial" panose="020B0604020202020204" pitchFamily="34" charset="0"/>
              </a:rPr>
              <a:t>‹#›</a:t>
            </a:fld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strips dir="rd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>
                <a:latin typeface="Arial" panose="020B0604020202020204" pitchFamily="34" charset="0"/>
              </a:rPr>
              <a:t>‹#›</a:t>
            </a:fld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strips dir="rd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>
                <a:latin typeface="Arial" panose="020B0604020202020204" pitchFamily="34" charset="0"/>
              </a:rPr>
              <a:t>‹#›</a:t>
            </a:fld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strips dir="rd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963084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>
                <a:latin typeface="Arial" panose="020B0604020202020204" pitchFamily="34" charset="0"/>
              </a:rPr>
              <a:t>‹#›</a:t>
            </a:fld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strips dir="rd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9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197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>
                <a:latin typeface="Arial" panose="020B0604020202020204" pitchFamily="34" charset="0"/>
              </a:rPr>
              <a:t>‹#›</a:t>
            </a:fld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strips dir="rd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19336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9336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>
                <a:latin typeface="Arial" panose="020B0604020202020204" pitchFamily="34" charset="0"/>
              </a:rPr>
              <a:t>‹#›</a:t>
            </a:fld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strips dir="rd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>
                <a:latin typeface="Arial" panose="020B0604020202020204" pitchFamily="34" charset="0"/>
              </a:rPr>
              <a:t>‹#›</a:t>
            </a:fld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strips dir="rd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>
                <a:latin typeface="Arial" panose="020B0604020202020204" pitchFamily="34" charset="0"/>
              </a:rPr>
              <a:t>‹#›</a:t>
            </a:fld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strips dir="r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9600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4766733" y="273050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09600" y="1435100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>
                <a:latin typeface="Arial" panose="020B0604020202020204" pitchFamily="34" charset="0"/>
              </a:rPr>
              <a:t>‹#›</a:t>
            </a:fld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strips dir="rd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2389717" y="612775"/>
            <a:ext cx="7315200" cy="41148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>
                <a:latin typeface="Arial" panose="020B0604020202020204" pitchFamily="34" charset="0"/>
              </a:rPr>
              <a:t>‹#›</a:t>
            </a:fld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strips dir="rd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>
                <a:latin typeface="Arial" panose="020B0604020202020204" pitchFamily="34" charset="0"/>
              </a:rPr>
              <a:t>‹#›</a:t>
            </a:fld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strips dir="rd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609600" y="274638"/>
            <a:ext cx="80264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>
                <a:latin typeface="Arial" panose="020B0604020202020204" pitchFamily="34" charset="0"/>
              </a:rPr>
              <a:t>‹#›</a:t>
            </a:fld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strips dir="rd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914400" y="1981200"/>
            <a:ext cx="10363200" cy="1876428"/>
          </a:xfrm>
        </p:spPr>
        <p:txBody>
          <a:bodyPr anchor="b"/>
          <a:lstStyle>
            <a:lvl1pPr algn="ctr">
              <a:defRPr sz="4400">
                <a:ln w="1587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1750" dir="3600000" algn="tl" rotWithShape="0">
                    <a:srgbClr val="000000">
                      <a:alpha val="60000"/>
                    </a:srgbClr>
                  </a:outerShdw>
                </a:effectLst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828800" y="3857628"/>
            <a:ext cx="8534400" cy="1753200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>
                <a:latin typeface="Arial" panose="020B0604020202020204" pitchFamily="34" charset="0"/>
              </a:rPr>
              <a:t>‹#›</a:t>
            </a:fld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strips dir="rd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>
                <a:latin typeface="Arial" panose="020B0604020202020204" pitchFamily="34" charset="0"/>
              </a:rPr>
              <a:t>‹#›</a:t>
            </a:fld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strips dir="rd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914400" y="3854150"/>
            <a:ext cx="10363200" cy="1860850"/>
          </a:xfrm>
        </p:spPr>
        <p:txBody>
          <a:bodyPr anchor="t"/>
          <a:lstStyle>
            <a:lvl1pPr algn="l">
              <a:defRPr sz="4400" b="1" cap="all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914400" y="2356428"/>
            <a:ext cx="10363200" cy="1501200"/>
          </a:xfrm>
        </p:spPr>
        <p:txBody>
          <a:bodyPr anchor="b"/>
          <a:lstStyle>
            <a:lvl1pPr marL="0" indent="0" algn="l">
              <a:buNone/>
              <a:defRPr sz="2000">
                <a:solidFill>
                  <a:schemeClr val="tx2"/>
                </a:solidFill>
              </a:defRPr>
            </a:lvl1pPr>
            <a:lvl2pPr marL="457200" indent="0" algn="l">
              <a:buNone/>
              <a:defRPr sz="1800">
                <a:solidFill>
                  <a:schemeClr val="tx2"/>
                </a:solidFill>
              </a:defRPr>
            </a:lvl2pPr>
            <a:lvl3pPr marL="914400" indent="0" algn="l">
              <a:buNone/>
              <a:defRPr sz="1600">
                <a:solidFill>
                  <a:schemeClr val="tx2"/>
                </a:solidFill>
              </a:defRPr>
            </a:lvl3pPr>
            <a:lvl4pPr marL="1371600" indent="0" algn="l">
              <a:buNone/>
              <a:defRPr sz="1400">
                <a:solidFill>
                  <a:schemeClr val="tx2"/>
                </a:solidFill>
              </a:defRPr>
            </a:lvl4pPr>
            <a:lvl5pPr marL="1828800" indent="0" algn="l">
              <a:buNone/>
              <a:defRPr sz="1400">
                <a:solidFill>
                  <a:schemeClr val="tx2"/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2"/>
            <p:custDataLst>
              <p:tags r:id="rId3"/>
            </p:custDataLst>
          </p:nvPr>
        </p:nvSpPr>
        <p:spPr>
          <a:xfrm>
            <a:off x="12700" y="6483350"/>
            <a:ext cx="2844800" cy="365125"/>
          </a:xfrm>
          <a:prstGeom prst="rect">
            <a:avLst/>
          </a:prstGeom>
        </p:spPr>
        <p:txBody>
          <a:bodyPr vert="horz" rtlCol="0" anchor="ctr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3"/>
            <p:custDataLst>
              <p:tags r:id="rId4"/>
            </p:custDataLst>
          </p:nvPr>
        </p:nvSpPr>
        <p:spPr>
          <a:xfrm>
            <a:off x="4165600" y="6483350"/>
            <a:ext cx="3860800" cy="365125"/>
          </a:xfrm>
          <a:prstGeom prst="rect">
            <a:avLst/>
          </a:prstGeom>
        </p:spPr>
        <p:txBody>
          <a:bodyPr vert="horz" rtlCol="0" anchor="ctr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4"/>
            <p:custDataLst>
              <p:tags r:id="rId5"/>
            </p:custDataLst>
          </p:nvPr>
        </p:nvSpPr>
        <p:spPr>
          <a:xfrm>
            <a:off x="9323917" y="6483350"/>
            <a:ext cx="2844800" cy="365125"/>
          </a:xfrm>
          <a:prstGeom prst="rect">
            <a:avLst/>
          </a:prstGeom>
        </p:spPr>
        <p:txBody>
          <a:bodyPr vert="horz" rtlCol="0" anchor="ctr"/>
          <a:lstStyle/>
          <a:p>
            <a:pPr algn="r">
              <a:buNone/>
            </a:pPr>
            <a:fld id="{9A0DB2DC-4C9A-4742-B13C-FB6460FD3503}" type="slidenum">
              <a:rPr lang="en-US" altLang="zh-CN">
                <a:solidFill>
                  <a:srgbClr val="FFFFFF"/>
                </a:solidFill>
              </a:r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strips dir="rd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9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197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>
                <a:latin typeface="Arial" panose="020B0604020202020204" pitchFamily="34" charset="0"/>
              </a:rPr>
              <a:t>‹#›</a:t>
            </a:fld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strips dir="rd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2"/>
            </p:custDataLst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3"/>
            </p:custDataLst>
          </p:nvPr>
        </p:nvSpPr>
        <p:spPr>
          <a:xfrm>
            <a:off x="619336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4"/>
            </p:custDataLst>
          </p:nvPr>
        </p:nvSpPr>
        <p:spPr>
          <a:xfrm>
            <a:off x="619336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>
                <a:latin typeface="Arial" panose="020B0604020202020204" pitchFamily="34" charset="0"/>
              </a:rPr>
              <a:t>‹#›</a:t>
            </a:fld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strips dir="rd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>
                <a:latin typeface="Arial" panose="020B0604020202020204" pitchFamily="34" charset="0"/>
              </a:rPr>
              <a:t>‹#›</a:t>
            </a:fld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strips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>
                <a:latin typeface="Arial" panose="020B0604020202020204" pitchFamily="34" charset="0"/>
              </a:rPr>
              <a:t>‹#›</a:t>
            </a:fld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strips dir="rd"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35011" y="381000"/>
            <a:ext cx="3556000" cy="1833554"/>
          </a:xfrm>
        </p:spPr>
        <p:txBody>
          <a:bodyPr/>
          <a:lstStyle>
            <a:lvl1pPr algn="l">
              <a:defRPr sz="3200" b="1" kern="1200" cap="all" spc="50">
                <a:ln w="15875"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4470400" y="380999"/>
            <a:ext cx="7213600" cy="574516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435011" y="2214554"/>
            <a:ext cx="3556000" cy="391218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>
                <a:latin typeface="Arial" panose="020B0604020202020204" pitchFamily="34" charset="0"/>
              </a:rPr>
              <a:t>‹#›</a:t>
            </a:fld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strips dir="rd"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组合 6"/>
          <p:cNvGrpSpPr/>
          <p:nvPr>
            <p:custDataLst>
              <p:tags r:id="rId1"/>
            </p:custDataLst>
          </p:nvPr>
        </p:nvGrpSpPr>
        <p:grpSpPr>
          <a:xfrm>
            <a:off x="2108200" y="554038"/>
            <a:ext cx="9798051" cy="4741862"/>
            <a:chOff x="428596" y="553734"/>
            <a:chExt cx="7349244" cy="4741531"/>
          </a:xfrm>
        </p:grpSpPr>
        <p:sp>
          <p:nvSpPr>
            <p:cNvPr id="8" name="矩形 7"/>
            <p:cNvSpPr/>
            <p:nvPr>
              <p:custDataLst>
                <p:tags r:id="rId8"/>
              </p:custDataLst>
            </p:nvPr>
          </p:nvSpPr>
          <p:spPr>
            <a:xfrm rot="21480000">
              <a:off x="428596" y="580719"/>
              <a:ext cx="7339718" cy="4714546"/>
            </a:xfrm>
            <a:prstGeom prst="rect">
              <a:avLst/>
            </a:prstGeom>
            <a:ln w="1270" cap="flat" cmpd="sng" algn="ctr">
              <a:noFill/>
              <a:prstDash val="solid"/>
              <a:miter lim="800000"/>
            </a:ln>
            <a:effectLst>
              <a:outerShdw blurRad="54991" dist="17780" dir="5400000" algn="tl" rotWithShape="0">
                <a:srgbClr val="000000">
                  <a:alpha val="66000"/>
                </a:srgb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" name="矩形 8"/>
            <p:cNvSpPr/>
            <p:nvPr>
              <p:custDataLst>
                <p:tags r:id="rId9"/>
              </p:custDataLst>
            </p:nvPr>
          </p:nvSpPr>
          <p:spPr>
            <a:xfrm rot="21540000">
              <a:off x="438122" y="571195"/>
              <a:ext cx="7339718" cy="4714546"/>
            </a:xfrm>
            <a:prstGeom prst="rect">
              <a:avLst/>
            </a:prstGeom>
            <a:ln w="1270" cap="flat" cmpd="sng" algn="ctr">
              <a:noFill/>
              <a:prstDash val="solid"/>
              <a:miter lim="800000"/>
            </a:ln>
            <a:effectLst>
              <a:outerShdw blurRad="54991" dist="17780" dir="5400000" algn="tl" rotWithShape="0">
                <a:srgbClr val="000000">
                  <a:alpha val="66000"/>
                </a:srgb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" name="矩形 9"/>
            <p:cNvSpPr/>
            <p:nvPr>
              <p:custDataLst>
                <p:tags r:id="rId10"/>
              </p:custDataLst>
            </p:nvPr>
          </p:nvSpPr>
          <p:spPr>
            <a:xfrm>
              <a:off x="438122" y="553734"/>
              <a:ext cx="7339718" cy="4714546"/>
            </a:xfrm>
            <a:prstGeom prst="rect">
              <a:avLst/>
            </a:prstGeom>
            <a:ln w="1270" cap="flat" cmpd="sng" algn="ctr">
              <a:noFill/>
              <a:prstDash val="solid"/>
              <a:miter lim="800000"/>
            </a:ln>
            <a:effectLst>
              <a:outerShdw blurRad="54991" dist="17780" dir="5400000" algn="tl" rotWithShape="0">
                <a:srgbClr val="000000">
                  <a:alpha val="66000"/>
                </a:srgbClr>
              </a:outerShdw>
            </a:effectLst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anchor="ctr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2202549" y="612776"/>
            <a:ext cx="9620317" cy="4602175"/>
          </a:xfrm>
          <a:solidFill>
            <a:schemeClr val="bg2">
              <a:tint val="75000"/>
            </a:schemeClr>
          </a:solidFill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90000"/>
              <a:buFont typeface="Cambria" panose="02040503050406030204" pitchFamily="18" charset="0"/>
              <a:buNone/>
              <a:defRPr/>
            </a:pPr>
            <a:r>
              <a:rPr kumimoji="0" lang="zh-CN" altLang="en-US" sz="3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单击图标添加图片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 useBgFill="1"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0" y="595295"/>
            <a:ext cx="1809720" cy="5691227"/>
          </a:xfrm>
          <a:noFill/>
        </p:spPr>
        <p:txBody>
          <a:bodyPr vert="eaVert"/>
          <a:lstStyle>
            <a:lvl1pPr algn="l">
              <a:defRPr lang="zh-CN" altLang="en-US" sz="3200">
                <a:ln w="1587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1750" dir="3600000" algn="tl" rotWithShape="0">
                    <a:srgbClr val="000000">
                      <a:alpha val="60000"/>
                    </a:srgbClr>
                  </a:outerShdw>
                </a:effectLst>
                <a:latin typeface="+mj-lt"/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2285973" y="5481658"/>
            <a:ext cx="9620317" cy="804862"/>
          </a:xfrm>
        </p:spPr>
        <p:txBody>
          <a:bodyPr anchor="ctr"/>
          <a:lstStyle>
            <a:lvl1pPr marL="0" indent="0" algn="ctr">
              <a:buNone/>
              <a:defRPr sz="1400"/>
            </a:lvl1pPr>
            <a:lvl2pPr marL="457200" indent="0" algn="ctr">
              <a:buNone/>
              <a:defRPr sz="1200"/>
            </a:lvl2pPr>
            <a:lvl3pPr marL="914400" indent="0" algn="ctr">
              <a:buNone/>
              <a:defRPr sz="1000"/>
            </a:lvl3pPr>
            <a:lvl4pPr marL="1371600" indent="0" algn="ctr">
              <a:buNone/>
              <a:defRPr sz="900"/>
            </a:lvl4pPr>
            <a:lvl5pPr marL="1828800" indent="0" algn="ctr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11" name="日期占位符 4"/>
          <p:cNvSpPr>
            <a:spLocks noGrp="1"/>
          </p:cNvSpPr>
          <p:nvPr>
            <p:ph type="dt" sz="half" idx="12"/>
            <p:custDataLst>
              <p:tags r:id="rId5"/>
            </p:custDataLst>
          </p:nvPr>
        </p:nvSpPr>
        <p:spPr>
          <a:xfrm>
            <a:off x="12700" y="6483350"/>
            <a:ext cx="2844800" cy="365125"/>
          </a:xfrm>
          <a:prstGeom prst="rect">
            <a:avLst/>
          </a:prstGeom>
        </p:spPr>
        <p:txBody>
          <a:bodyPr vert="horz" rtlCol="0" anchor="ctr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2" name="页脚占位符 5"/>
          <p:cNvSpPr>
            <a:spLocks noGrp="1"/>
          </p:cNvSpPr>
          <p:nvPr>
            <p:ph type="ftr" sz="quarter" idx="3"/>
            <p:custDataLst>
              <p:tags r:id="rId6"/>
            </p:custDataLst>
          </p:nvPr>
        </p:nvSpPr>
        <p:spPr>
          <a:xfrm>
            <a:off x="4165600" y="6483350"/>
            <a:ext cx="3860800" cy="365125"/>
          </a:xfrm>
          <a:prstGeom prst="rect">
            <a:avLst/>
          </a:prstGeom>
        </p:spPr>
        <p:txBody>
          <a:bodyPr vert="horz" rtlCol="0" anchor="ctr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3" name="灯片编号占位符 6"/>
          <p:cNvSpPr>
            <a:spLocks noGrp="1"/>
          </p:cNvSpPr>
          <p:nvPr>
            <p:ph type="sldNum" sz="quarter" idx="4"/>
            <p:custDataLst>
              <p:tags r:id="rId7"/>
            </p:custDataLst>
          </p:nvPr>
        </p:nvSpPr>
        <p:spPr>
          <a:xfrm>
            <a:off x="9323917" y="6483350"/>
            <a:ext cx="2844800" cy="365125"/>
          </a:xfrm>
          <a:prstGeom prst="rect">
            <a:avLst/>
          </a:prstGeom>
        </p:spPr>
        <p:txBody>
          <a:bodyPr vert="horz" rtlCol="0" anchor="ctr"/>
          <a:lstStyle/>
          <a:p>
            <a:pPr algn="r">
              <a:buNone/>
            </a:pPr>
            <a:fld id="{9A0DB2DC-4C9A-4742-B13C-FB6460FD3503}" type="slidenum">
              <a:rPr lang="en-US" altLang="zh-CN"/>
              <a:t>‹#›</a:t>
            </a:fld>
            <a:endParaRPr lang="en-US" altLang="zh-CN"/>
          </a:p>
        </p:txBody>
      </p:sp>
    </p:spTree>
  </p:cSld>
  <p:clrMapOvr>
    <a:masterClrMapping/>
  </p:clrMapOvr>
  <p:transition>
    <p:strips dir="rd"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>
                <a:latin typeface="Arial" panose="020B0604020202020204" pitchFamily="34" charset="0"/>
              </a:rPr>
              <a:t>‹#›</a:t>
            </a:fld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strips dir="rd"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1"/>
            </p:custDataLst>
          </p:nvPr>
        </p:nvSpPr>
        <p:spPr>
          <a:xfrm>
            <a:off x="9715525" y="274640"/>
            <a:ext cx="1866875" cy="5851525"/>
          </a:xfrm>
        </p:spPr>
        <p:txBody>
          <a:bodyPr vert="eaVert"/>
          <a:lstStyle>
            <a:lvl1pPr>
              <a:defRPr lang="zh-CN" altLang="en-US">
                <a:ln w="1587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1750" dir="3600000" algn="tl" rotWithShape="0">
                    <a:srgbClr val="000000">
                      <a:alpha val="60000"/>
                    </a:srgbClr>
                  </a:outerShdw>
                </a:effectLst>
              </a:defRPr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609600" y="274640"/>
            <a:ext cx="9105925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altLang="zh-CN">
                <a:latin typeface="Arial" panose="020B0604020202020204" pitchFamily="34" charset="0"/>
              </a:rPr>
              <a:t>‹#›</a:t>
            </a:fld>
            <a:endParaRPr lang="en-US" altLang="zh-CN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>
    <p:strips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18" Type="http://schemas.openxmlformats.org/officeDocument/2006/relationships/tags" Target="../tags/tag7.xml"/><Relationship Id="rId3" Type="http://schemas.openxmlformats.org/officeDocument/2006/relationships/slideLayout" Target="../slideLayouts/slideLayout3.xml"/><Relationship Id="rId21" Type="http://schemas.openxmlformats.org/officeDocument/2006/relationships/image" Target="file:///D:\qq&#25991;&#20214;\712321467\Image\C2C\Image2\%7b75232B38-A165-1FB7-499C-2E1C792CACB5%7d.png" TargetMode="Externa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tags" Target="../tags/tag6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5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4.xml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8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3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ags" Target="../tags/tag65.xml"/><Relationship Id="rId18" Type="http://schemas.openxmlformats.org/officeDocument/2006/relationships/tags" Target="../tags/tag70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tags" Target="../tags/tag69.xml"/><Relationship Id="rId2" Type="http://schemas.openxmlformats.org/officeDocument/2006/relationships/slideLayout" Target="../slideLayouts/slideLayout13.xml"/><Relationship Id="rId16" Type="http://schemas.openxmlformats.org/officeDocument/2006/relationships/tags" Target="../tags/tag68.xml"/><Relationship Id="rId20" Type="http://schemas.openxmlformats.org/officeDocument/2006/relationships/image" Target="file:///D:\qq&#25991;&#20214;\712321467\Image\C2C\Image2\%7b75232B38-A165-1FB7-499C-2E1C792CACB5%7d.png" TargetMode="Externa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ags" Target="../tags/tag67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ags" Target="../tags/tag6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ags" Target="../tags/tag129.xml"/><Relationship Id="rId18" Type="http://schemas.openxmlformats.org/officeDocument/2006/relationships/tags" Target="../tags/tag134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17" Type="http://schemas.openxmlformats.org/officeDocument/2006/relationships/tags" Target="../tags/tag133.xml"/><Relationship Id="rId2" Type="http://schemas.openxmlformats.org/officeDocument/2006/relationships/slideLayout" Target="../slideLayouts/slideLayout24.xml"/><Relationship Id="rId16" Type="http://schemas.openxmlformats.org/officeDocument/2006/relationships/tags" Target="../tags/tag132.xml"/><Relationship Id="rId20" Type="http://schemas.openxmlformats.org/officeDocument/2006/relationships/image" Target="file:///D:\qq&#25991;&#20214;\712321467\Image\C2C\Image2\%7b75232B38-A165-1FB7-499C-2E1C792CACB5%7d.png" TargetMode="Externa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tags" Target="../tags/tag131.xml"/><Relationship Id="rId10" Type="http://schemas.openxmlformats.org/officeDocument/2006/relationships/slideLayout" Target="../slideLayouts/slideLayout32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ags" Target="../tags/tag130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tags" Target="../tags/tag193.xml"/><Relationship Id="rId18" Type="http://schemas.openxmlformats.org/officeDocument/2006/relationships/tags" Target="../tags/tag198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17" Type="http://schemas.openxmlformats.org/officeDocument/2006/relationships/tags" Target="../tags/tag197.xml"/><Relationship Id="rId2" Type="http://schemas.openxmlformats.org/officeDocument/2006/relationships/slideLayout" Target="../slideLayouts/slideLayout35.xml"/><Relationship Id="rId16" Type="http://schemas.openxmlformats.org/officeDocument/2006/relationships/tags" Target="../tags/tag196.xml"/><Relationship Id="rId20" Type="http://schemas.openxmlformats.org/officeDocument/2006/relationships/image" Target="file:///D:\qq&#25991;&#20214;\712321467\Image\C2C\Image2\%7b75232B38-A165-1FB7-499C-2E1C792CACB5%7d.png" TargetMode="Externa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tags" Target="../tags/tag195.xml"/><Relationship Id="rId10" Type="http://schemas.openxmlformats.org/officeDocument/2006/relationships/slideLayout" Target="../slideLayouts/slideLayout43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tags" Target="../tags/tag19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>2026/3/13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20" r:link="rId21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3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 lvl="0" eaLnBrk="1" hangingPunct="1">
              <a:buNone/>
            </a:pPr>
            <a:fld id="{9A0DB2DC-4C9A-4742-B13C-FB6460FD3503}" type="slidenum">
              <a:rPr lang="en-US" altLang="zh-CN">
                <a:latin typeface="Arial" panose="020B0604020202020204" pitchFamily="34" charset="0"/>
              </a:rPr>
              <a:t>‹#›</a:t>
            </a:fld>
            <a:endParaRPr lang="en-US" altLang="zh-CN">
              <a:latin typeface="Arial" panose="020B0604020202020204" pitchFamily="34" charset="0"/>
            </a:endParaRPr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 r:link="rId2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61111E-06 3.33333E-06 C 0.06892 3.33333E-06 0.125 0.02847 0.125 0.06389 C 0.125 0.09907 0.06892 0.12777 3.61111E-06 0.12777 C -0.0691 0.12777 -0.125 0.09907 -0.125 0.06389 C -0.125 0.02847 -0.0691 3.33333E-06 3.61111E-06 3.33333E-06 Z" pathEditMode="relative" ptsTypes="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  <p:cond evt="onBegin" delay="0">
                          <p:tn val="6"/>
                        </p:cond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 lvl="0" eaLnBrk="1" hangingPunct="1">
              <a:buNone/>
            </a:pPr>
            <a:fld id="{9A0DB2DC-4C9A-4742-B13C-FB6460FD3503}" type="slidenum">
              <a:rPr lang="en-US" altLang="zh-CN">
                <a:latin typeface="Arial" panose="020B0604020202020204" pitchFamily="34" charset="0"/>
              </a:rPr>
              <a:t>‹#›</a:t>
            </a:fld>
            <a:endParaRPr lang="en-US" altLang="zh-CN">
              <a:latin typeface="Arial" panose="020B0604020202020204" pitchFamily="34" charset="0"/>
            </a:endParaRPr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 r:link="rId2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3.61111E-06 3.33333E-06 C 0.06892 3.33333E-06 0.125 0.02847 0.125 0.06389 C 0.125 0.09907 0.06892 0.12777 3.61111E-06 0.12777 C -0.0691 0.12777 -0.125 0.09907 -0.125 0.06389 C -0.125 0.02847 -0.0691 3.33333E-06 3.61111E-06 3.33333E-06 Z" pathEditMode="relative" ptsTypes="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  <p:cond evt="onBegin" delay="0">
                          <p:tn val="6"/>
                        </p:cond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3"/>
            </p:custDataLst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rtlCol="0" anchor="ctr">
            <a:noAutofit/>
            <a:scene3d>
              <a:camera prst="orthographicFront"/>
              <a:lightRig rig="soft" dir="tl"/>
            </a:scene3d>
            <a:sp3d contourW="8890">
              <a:contourClr>
                <a:schemeClr val="accent3">
                  <a:shade val="55000"/>
                </a:schemeClr>
              </a:contourClr>
            </a:sp3d>
          </a:bodyPr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4099" name="文本占位符 2"/>
          <p:cNvSpPr>
            <a:spLocks noGrp="1"/>
          </p:cNvSpPr>
          <p:nvPr>
            <p:ph type="body" idx="1"/>
            <p:custDataLst>
              <p:tags r:id="rId14"/>
            </p:custDataLst>
          </p:nvPr>
        </p:nvSpPr>
        <p:spPr>
          <a:xfrm>
            <a:off x="609600" y="1600200"/>
            <a:ext cx="10972800" cy="47244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altLang="zh-CN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5"/>
            </p:custDataLst>
          </p:nvPr>
        </p:nvSpPr>
        <p:spPr>
          <a:xfrm>
            <a:off x="12700" y="6483350"/>
            <a:ext cx="2844800" cy="365125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6"/>
            </p:custDataLst>
          </p:nvPr>
        </p:nvSpPr>
        <p:spPr>
          <a:xfrm>
            <a:off x="4165600" y="6483350"/>
            <a:ext cx="3860800" cy="365125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7"/>
            </p:custDataLst>
          </p:nvPr>
        </p:nvSpPr>
        <p:spPr>
          <a:xfrm>
            <a:off x="9323917" y="6483350"/>
            <a:ext cx="2844800" cy="365125"/>
          </a:xfrm>
          <a:prstGeom prst="rect">
            <a:avLst/>
          </a:prstGeom>
        </p:spPr>
        <p:txBody>
          <a:bodyPr vert="horz" rtlCol="0" anchor="ctr"/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 lvl="0" eaLnBrk="1" hangingPunct="1">
              <a:buNone/>
            </a:pPr>
            <a:fld id="{9A0DB2DC-4C9A-4742-B13C-FB6460FD3503}" type="slidenum">
              <a:rPr lang="en-US" altLang="zh-CN">
                <a:latin typeface="Arial" panose="020B0604020202020204" pitchFamily="34" charset="0"/>
              </a:rPr>
              <a:t>‹#›</a:t>
            </a:fld>
            <a:endParaRPr lang="en-US" altLang="zh-CN">
              <a:latin typeface="Arial" panose="020B0604020202020204" pitchFamily="34" charset="0"/>
            </a:endParaRPr>
          </a:p>
        </p:txBody>
      </p:sp>
      <p:pic>
        <p:nvPicPr>
          <p:cNvPr id="4100" name="图片 1073743875" descr="学科网 zxxk.com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 r:link="rId2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strips dir="rd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 kern="1200" cap="all" spc="50">
          <a:ln w="15875" cmpd="sng">
            <a:solidFill>
              <a:srgbClr val="FFFFFF"/>
            </a:solidFill>
            <a:prstDash val="solid"/>
          </a:ln>
          <a:solidFill>
            <a:srgbClr val="FFFFFF"/>
          </a:solidFill>
          <a:effectLst>
            <a:outerShdw blurRad="31750" dir="3600000" algn="tl" rotWithShape="0">
              <a:srgbClr val="000000">
                <a:alpha val="60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Cambria" panose="02040503050406030204" pitchFamily="18" charset="0"/>
          <a:ea typeface="华文行楷" panose="0201080004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Cambria" panose="02040503050406030204" pitchFamily="18" charset="0"/>
          <a:ea typeface="华文行楷" panose="0201080004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Cambria" panose="02040503050406030204" pitchFamily="18" charset="0"/>
          <a:ea typeface="华文行楷" panose="0201080004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Cambria" panose="02040503050406030204" pitchFamily="18" charset="0"/>
          <a:ea typeface="华文行楷" panose="02010800040101010101" pitchFamily="2" charset="-122"/>
        </a:defRPr>
      </a:lvl5pPr>
      <a:lvl6pPr eaLnBrk="1" latinLnBrk="0" hangingPunct="1">
        <a:defRPr kumimoji="0">
          <a:solidFill>
            <a:schemeClr val="tx2"/>
          </a:solidFill>
        </a:defRPr>
      </a:lvl6pPr>
      <a:lvl7pPr eaLnBrk="1" latinLnBrk="0" hangingPunct="1">
        <a:defRPr kumimoji="0">
          <a:solidFill>
            <a:schemeClr val="tx2"/>
          </a:solidFill>
        </a:defRPr>
      </a:lvl7pPr>
      <a:lvl8pPr eaLnBrk="1" latinLnBrk="0" hangingPunct="1">
        <a:defRPr kumimoji="0">
          <a:solidFill>
            <a:schemeClr val="tx2"/>
          </a:solidFill>
        </a:defRPr>
      </a:lvl8pPr>
      <a:lvl9pPr eaLnBrk="1" latinLnBrk="0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90000"/>
        <a:buFont typeface="Cambria" panose="02040503050406030204" pitchFamily="18" charset="0"/>
        <a:buChar char="+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Tx/>
        <a:buFont typeface="Cambria" panose="02040503050406030204" pitchFamily="18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 2" panose="05020102010507070707" pitchFamily="18" charset="2"/>
        <a:buChar char="Ï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90000"/>
        <a:buFont typeface="Calibri"/>
        <a:buChar char="÷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Tx/>
        <a:buFont typeface="Cambria" panose="02040503050406030204" pitchFamily="18" charset="0"/>
        <a:buChar char="=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274.xml"/><Relationship Id="rId13" Type="http://schemas.openxmlformats.org/officeDocument/2006/relationships/image" Target="../media/image4.png"/><Relationship Id="rId3" Type="http://schemas.openxmlformats.org/officeDocument/2006/relationships/tags" Target="../tags/tag269.xml"/><Relationship Id="rId7" Type="http://schemas.openxmlformats.org/officeDocument/2006/relationships/tags" Target="../tags/tag273.xml"/><Relationship Id="rId12" Type="http://schemas.openxmlformats.org/officeDocument/2006/relationships/image" Target="../media/image3.png"/><Relationship Id="rId2" Type="http://schemas.openxmlformats.org/officeDocument/2006/relationships/tags" Target="../tags/tag268.xml"/><Relationship Id="rId1" Type="http://schemas.openxmlformats.org/officeDocument/2006/relationships/tags" Target="../tags/tag267.xml"/><Relationship Id="rId6" Type="http://schemas.openxmlformats.org/officeDocument/2006/relationships/tags" Target="../tags/tag272.xml"/><Relationship Id="rId11" Type="http://schemas.openxmlformats.org/officeDocument/2006/relationships/slideLayout" Target="../slideLayouts/slideLayout1.xml"/><Relationship Id="rId5" Type="http://schemas.openxmlformats.org/officeDocument/2006/relationships/tags" Target="../tags/tag271.xml"/><Relationship Id="rId10" Type="http://schemas.openxmlformats.org/officeDocument/2006/relationships/tags" Target="../tags/tag276.xml"/><Relationship Id="rId4" Type="http://schemas.openxmlformats.org/officeDocument/2006/relationships/tags" Target="../tags/tag270.xml"/><Relationship Id="rId9" Type="http://schemas.openxmlformats.org/officeDocument/2006/relationships/tags" Target="../tags/tag275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475.xml"/><Relationship Id="rId3" Type="http://schemas.openxmlformats.org/officeDocument/2006/relationships/tags" Target="../tags/tag470.xml"/><Relationship Id="rId7" Type="http://schemas.openxmlformats.org/officeDocument/2006/relationships/tags" Target="../tags/tag474.xml"/><Relationship Id="rId12" Type="http://schemas.openxmlformats.org/officeDocument/2006/relationships/image" Target="../media/image10.jpeg"/><Relationship Id="rId2" Type="http://schemas.openxmlformats.org/officeDocument/2006/relationships/tags" Target="../tags/tag469.xml"/><Relationship Id="rId1" Type="http://schemas.openxmlformats.org/officeDocument/2006/relationships/tags" Target="../tags/tag468.xml"/><Relationship Id="rId6" Type="http://schemas.openxmlformats.org/officeDocument/2006/relationships/tags" Target="../tags/tag473.xml"/><Relationship Id="rId11" Type="http://schemas.openxmlformats.org/officeDocument/2006/relationships/slideLayout" Target="../slideLayouts/slideLayout13.xml"/><Relationship Id="rId5" Type="http://schemas.openxmlformats.org/officeDocument/2006/relationships/tags" Target="../tags/tag472.xml"/><Relationship Id="rId10" Type="http://schemas.openxmlformats.org/officeDocument/2006/relationships/tags" Target="../tags/tag477.xml"/><Relationship Id="rId4" Type="http://schemas.openxmlformats.org/officeDocument/2006/relationships/tags" Target="../tags/tag471.xml"/><Relationship Id="rId9" Type="http://schemas.openxmlformats.org/officeDocument/2006/relationships/tags" Target="../tags/tag476.xml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tags" Target="../tags/tag490.xml"/><Relationship Id="rId18" Type="http://schemas.openxmlformats.org/officeDocument/2006/relationships/tags" Target="../tags/tag495.xml"/><Relationship Id="rId26" Type="http://schemas.openxmlformats.org/officeDocument/2006/relationships/tags" Target="../tags/tag503.xml"/><Relationship Id="rId39" Type="http://schemas.openxmlformats.org/officeDocument/2006/relationships/tags" Target="../tags/tag516.xml"/><Relationship Id="rId21" Type="http://schemas.openxmlformats.org/officeDocument/2006/relationships/tags" Target="../tags/tag498.xml"/><Relationship Id="rId34" Type="http://schemas.openxmlformats.org/officeDocument/2006/relationships/tags" Target="../tags/tag511.xml"/><Relationship Id="rId42" Type="http://schemas.openxmlformats.org/officeDocument/2006/relationships/tags" Target="../tags/tag519.xml"/><Relationship Id="rId47" Type="http://schemas.openxmlformats.org/officeDocument/2006/relationships/tags" Target="../tags/tag524.xml"/><Relationship Id="rId50" Type="http://schemas.openxmlformats.org/officeDocument/2006/relationships/tags" Target="../tags/tag527.xml"/><Relationship Id="rId55" Type="http://schemas.openxmlformats.org/officeDocument/2006/relationships/tags" Target="../tags/tag532.xml"/><Relationship Id="rId7" Type="http://schemas.openxmlformats.org/officeDocument/2006/relationships/tags" Target="../tags/tag484.xml"/><Relationship Id="rId2" Type="http://schemas.openxmlformats.org/officeDocument/2006/relationships/tags" Target="../tags/tag479.xml"/><Relationship Id="rId16" Type="http://schemas.openxmlformats.org/officeDocument/2006/relationships/tags" Target="../tags/tag493.xml"/><Relationship Id="rId29" Type="http://schemas.openxmlformats.org/officeDocument/2006/relationships/tags" Target="../tags/tag506.xml"/><Relationship Id="rId11" Type="http://schemas.openxmlformats.org/officeDocument/2006/relationships/tags" Target="../tags/tag488.xml"/><Relationship Id="rId24" Type="http://schemas.openxmlformats.org/officeDocument/2006/relationships/tags" Target="../tags/tag501.xml"/><Relationship Id="rId32" Type="http://schemas.openxmlformats.org/officeDocument/2006/relationships/tags" Target="../tags/tag509.xml"/><Relationship Id="rId37" Type="http://schemas.openxmlformats.org/officeDocument/2006/relationships/tags" Target="../tags/tag514.xml"/><Relationship Id="rId40" Type="http://schemas.openxmlformats.org/officeDocument/2006/relationships/tags" Target="../tags/tag517.xml"/><Relationship Id="rId45" Type="http://schemas.openxmlformats.org/officeDocument/2006/relationships/tags" Target="../tags/tag522.xml"/><Relationship Id="rId53" Type="http://schemas.openxmlformats.org/officeDocument/2006/relationships/tags" Target="../tags/tag530.xml"/><Relationship Id="rId58" Type="http://schemas.openxmlformats.org/officeDocument/2006/relationships/image" Target="../media/image10.jpeg"/><Relationship Id="rId5" Type="http://schemas.openxmlformats.org/officeDocument/2006/relationships/tags" Target="../tags/tag482.xml"/><Relationship Id="rId61" Type="http://schemas.openxmlformats.org/officeDocument/2006/relationships/image" Target="../media/image13.png"/><Relationship Id="rId19" Type="http://schemas.openxmlformats.org/officeDocument/2006/relationships/tags" Target="../tags/tag496.xml"/><Relationship Id="rId14" Type="http://schemas.openxmlformats.org/officeDocument/2006/relationships/tags" Target="../tags/tag491.xml"/><Relationship Id="rId22" Type="http://schemas.openxmlformats.org/officeDocument/2006/relationships/tags" Target="../tags/tag499.xml"/><Relationship Id="rId27" Type="http://schemas.openxmlformats.org/officeDocument/2006/relationships/tags" Target="../tags/tag504.xml"/><Relationship Id="rId30" Type="http://schemas.openxmlformats.org/officeDocument/2006/relationships/tags" Target="../tags/tag507.xml"/><Relationship Id="rId35" Type="http://schemas.openxmlformats.org/officeDocument/2006/relationships/tags" Target="../tags/tag512.xml"/><Relationship Id="rId43" Type="http://schemas.openxmlformats.org/officeDocument/2006/relationships/tags" Target="../tags/tag520.xml"/><Relationship Id="rId48" Type="http://schemas.openxmlformats.org/officeDocument/2006/relationships/tags" Target="../tags/tag525.xml"/><Relationship Id="rId56" Type="http://schemas.openxmlformats.org/officeDocument/2006/relationships/tags" Target="../tags/tag533.xml"/><Relationship Id="rId8" Type="http://schemas.openxmlformats.org/officeDocument/2006/relationships/tags" Target="../tags/tag485.xml"/><Relationship Id="rId51" Type="http://schemas.openxmlformats.org/officeDocument/2006/relationships/tags" Target="../tags/tag528.xml"/><Relationship Id="rId3" Type="http://schemas.openxmlformats.org/officeDocument/2006/relationships/tags" Target="../tags/tag480.xml"/><Relationship Id="rId12" Type="http://schemas.openxmlformats.org/officeDocument/2006/relationships/tags" Target="../tags/tag489.xml"/><Relationship Id="rId17" Type="http://schemas.openxmlformats.org/officeDocument/2006/relationships/tags" Target="../tags/tag494.xml"/><Relationship Id="rId25" Type="http://schemas.openxmlformats.org/officeDocument/2006/relationships/tags" Target="../tags/tag502.xml"/><Relationship Id="rId33" Type="http://schemas.openxmlformats.org/officeDocument/2006/relationships/tags" Target="../tags/tag510.xml"/><Relationship Id="rId38" Type="http://schemas.openxmlformats.org/officeDocument/2006/relationships/tags" Target="../tags/tag515.xml"/><Relationship Id="rId46" Type="http://schemas.openxmlformats.org/officeDocument/2006/relationships/tags" Target="../tags/tag523.xml"/><Relationship Id="rId59" Type="http://schemas.openxmlformats.org/officeDocument/2006/relationships/image" Target="../media/image11.gif"/><Relationship Id="rId20" Type="http://schemas.openxmlformats.org/officeDocument/2006/relationships/tags" Target="../tags/tag497.xml"/><Relationship Id="rId41" Type="http://schemas.openxmlformats.org/officeDocument/2006/relationships/tags" Target="../tags/tag518.xml"/><Relationship Id="rId54" Type="http://schemas.openxmlformats.org/officeDocument/2006/relationships/tags" Target="../tags/tag531.xml"/><Relationship Id="rId1" Type="http://schemas.openxmlformats.org/officeDocument/2006/relationships/tags" Target="../tags/tag478.xml"/><Relationship Id="rId6" Type="http://schemas.openxmlformats.org/officeDocument/2006/relationships/tags" Target="../tags/tag483.xml"/><Relationship Id="rId15" Type="http://schemas.openxmlformats.org/officeDocument/2006/relationships/tags" Target="../tags/tag492.xml"/><Relationship Id="rId23" Type="http://schemas.openxmlformats.org/officeDocument/2006/relationships/tags" Target="../tags/tag500.xml"/><Relationship Id="rId28" Type="http://schemas.openxmlformats.org/officeDocument/2006/relationships/tags" Target="../tags/tag505.xml"/><Relationship Id="rId36" Type="http://schemas.openxmlformats.org/officeDocument/2006/relationships/tags" Target="../tags/tag513.xml"/><Relationship Id="rId49" Type="http://schemas.openxmlformats.org/officeDocument/2006/relationships/tags" Target="../tags/tag526.xml"/><Relationship Id="rId57" Type="http://schemas.openxmlformats.org/officeDocument/2006/relationships/slideLayout" Target="../slideLayouts/slideLayout13.xml"/><Relationship Id="rId10" Type="http://schemas.openxmlformats.org/officeDocument/2006/relationships/tags" Target="../tags/tag487.xml"/><Relationship Id="rId31" Type="http://schemas.openxmlformats.org/officeDocument/2006/relationships/tags" Target="../tags/tag508.xml"/><Relationship Id="rId44" Type="http://schemas.openxmlformats.org/officeDocument/2006/relationships/tags" Target="../tags/tag521.xml"/><Relationship Id="rId52" Type="http://schemas.openxmlformats.org/officeDocument/2006/relationships/tags" Target="../tags/tag529.xml"/><Relationship Id="rId60" Type="http://schemas.openxmlformats.org/officeDocument/2006/relationships/image" Target="../media/image12.gif"/><Relationship Id="rId4" Type="http://schemas.openxmlformats.org/officeDocument/2006/relationships/tags" Target="../tags/tag481.xml"/><Relationship Id="rId9" Type="http://schemas.openxmlformats.org/officeDocument/2006/relationships/tags" Target="../tags/tag48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541.xml"/><Relationship Id="rId13" Type="http://schemas.openxmlformats.org/officeDocument/2006/relationships/tags" Target="../tags/tag546.xml"/><Relationship Id="rId18" Type="http://schemas.openxmlformats.org/officeDocument/2006/relationships/audio" Target="../media/audio2.wav"/><Relationship Id="rId3" Type="http://schemas.openxmlformats.org/officeDocument/2006/relationships/tags" Target="../tags/tag536.xml"/><Relationship Id="rId7" Type="http://schemas.openxmlformats.org/officeDocument/2006/relationships/tags" Target="../tags/tag540.xml"/><Relationship Id="rId12" Type="http://schemas.openxmlformats.org/officeDocument/2006/relationships/tags" Target="../tags/tag545.xml"/><Relationship Id="rId17" Type="http://schemas.openxmlformats.org/officeDocument/2006/relationships/slideLayout" Target="../slideLayouts/slideLayout13.xml"/><Relationship Id="rId2" Type="http://schemas.openxmlformats.org/officeDocument/2006/relationships/tags" Target="../tags/tag535.xml"/><Relationship Id="rId16" Type="http://schemas.openxmlformats.org/officeDocument/2006/relationships/tags" Target="../tags/tag549.xml"/><Relationship Id="rId1" Type="http://schemas.openxmlformats.org/officeDocument/2006/relationships/tags" Target="../tags/tag534.xml"/><Relationship Id="rId6" Type="http://schemas.openxmlformats.org/officeDocument/2006/relationships/tags" Target="../tags/tag539.xml"/><Relationship Id="rId11" Type="http://schemas.openxmlformats.org/officeDocument/2006/relationships/tags" Target="../tags/tag544.xml"/><Relationship Id="rId5" Type="http://schemas.openxmlformats.org/officeDocument/2006/relationships/tags" Target="../tags/tag538.xml"/><Relationship Id="rId15" Type="http://schemas.openxmlformats.org/officeDocument/2006/relationships/tags" Target="../tags/tag548.xml"/><Relationship Id="rId10" Type="http://schemas.openxmlformats.org/officeDocument/2006/relationships/tags" Target="../tags/tag543.xml"/><Relationship Id="rId4" Type="http://schemas.openxmlformats.org/officeDocument/2006/relationships/tags" Target="../tags/tag537.xml"/><Relationship Id="rId9" Type="http://schemas.openxmlformats.org/officeDocument/2006/relationships/tags" Target="../tags/tag542.xml"/><Relationship Id="rId14" Type="http://schemas.openxmlformats.org/officeDocument/2006/relationships/tags" Target="../tags/tag54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557.xml"/><Relationship Id="rId3" Type="http://schemas.openxmlformats.org/officeDocument/2006/relationships/tags" Target="../tags/tag552.xml"/><Relationship Id="rId7" Type="http://schemas.openxmlformats.org/officeDocument/2006/relationships/tags" Target="../tags/tag556.xml"/><Relationship Id="rId12" Type="http://schemas.openxmlformats.org/officeDocument/2006/relationships/image" Target="../media/image14.jpeg"/><Relationship Id="rId2" Type="http://schemas.openxmlformats.org/officeDocument/2006/relationships/tags" Target="../tags/tag551.xml"/><Relationship Id="rId1" Type="http://schemas.openxmlformats.org/officeDocument/2006/relationships/tags" Target="../tags/tag550.xml"/><Relationship Id="rId6" Type="http://schemas.openxmlformats.org/officeDocument/2006/relationships/tags" Target="../tags/tag555.xml"/><Relationship Id="rId11" Type="http://schemas.openxmlformats.org/officeDocument/2006/relationships/audio" Target="../media/audio1.wav"/><Relationship Id="rId5" Type="http://schemas.openxmlformats.org/officeDocument/2006/relationships/tags" Target="../tags/tag554.xml"/><Relationship Id="rId10" Type="http://schemas.openxmlformats.org/officeDocument/2006/relationships/slideLayout" Target="../slideLayouts/slideLayout24.xml"/><Relationship Id="rId4" Type="http://schemas.openxmlformats.org/officeDocument/2006/relationships/tags" Target="../tags/tag553.xml"/><Relationship Id="rId9" Type="http://schemas.openxmlformats.org/officeDocument/2006/relationships/tags" Target="../tags/tag558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tags" Target="../tags/tag561.xml"/><Relationship Id="rId7" Type="http://schemas.openxmlformats.org/officeDocument/2006/relationships/tags" Target="../tags/tag565.xml"/><Relationship Id="rId2" Type="http://schemas.openxmlformats.org/officeDocument/2006/relationships/tags" Target="../tags/tag560.xml"/><Relationship Id="rId1" Type="http://schemas.openxmlformats.org/officeDocument/2006/relationships/tags" Target="../tags/tag559.xml"/><Relationship Id="rId6" Type="http://schemas.openxmlformats.org/officeDocument/2006/relationships/tags" Target="../tags/tag564.xml"/><Relationship Id="rId5" Type="http://schemas.openxmlformats.org/officeDocument/2006/relationships/tags" Target="../tags/tag563.xml"/><Relationship Id="rId4" Type="http://schemas.openxmlformats.org/officeDocument/2006/relationships/tags" Target="../tags/tag562.xml"/><Relationship Id="rId9" Type="http://schemas.openxmlformats.org/officeDocument/2006/relationships/image" Target="../media/image15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573.xml"/><Relationship Id="rId13" Type="http://schemas.openxmlformats.org/officeDocument/2006/relationships/tags" Target="../tags/tag578.xml"/><Relationship Id="rId18" Type="http://schemas.openxmlformats.org/officeDocument/2006/relationships/slideLayout" Target="../slideLayouts/slideLayout24.xml"/><Relationship Id="rId3" Type="http://schemas.openxmlformats.org/officeDocument/2006/relationships/tags" Target="../tags/tag568.xml"/><Relationship Id="rId7" Type="http://schemas.openxmlformats.org/officeDocument/2006/relationships/tags" Target="../tags/tag572.xml"/><Relationship Id="rId12" Type="http://schemas.openxmlformats.org/officeDocument/2006/relationships/tags" Target="../tags/tag577.xml"/><Relationship Id="rId17" Type="http://schemas.openxmlformats.org/officeDocument/2006/relationships/tags" Target="../tags/tag580.xml"/><Relationship Id="rId2" Type="http://schemas.openxmlformats.org/officeDocument/2006/relationships/tags" Target="../tags/tag567.xml"/><Relationship Id="rId16" Type="http://schemas.openxmlformats.org/officeDocument/2006/relationships/video" Target="../media/media3.mp4"/><Relationship Id="rId20" Type="http://schemas.openxmlformats.org/officeDocument/2006/relationships/image" Target="../media/image17.png"/><Relationship Id="rId1" Type="http://schemas.openxmlformats.org/officeDocument/2006/relationships/tags" Target="../tags/tag566.xml"/><Relationship Id="rId6" Type="http://schemas.openxmlformats.org/officeDocument/2006/relationships/tags" Target="../tags/tag571.xml"/><Relationship Id="rId11" Type="http://schemas.openxmlformats.org/officeDocument/2006/relationships/tags" Target="../tags/tag576.xml"/><Relationship Id="rId5" Type="http://schemas.openxmlformats.org/officeDocument/2006/relationships/tags" Target="../tags/tag570.xml"/><Relationship Id="rId15" Type="http://schemas.microsoft.com/office/2007/relationships/media" Target="../media/media3.mp4"/><Relationship Id="rId10" Type="http://schemas.openxmlformats.org/officeDocument/2006/relationships/tags" Target="../tags/tag575.xml"/><Relationship Id="rId19" Type="http://schemas.openxmlformats.org/officeDocument/2006/relationships/image" Target="../media/image16.png"/><Relationship Id="rId4" Type="http://schemas.openxmlformats.org/officeDocument/2006/relationships/tags" Target="../tags/tag569.xml"/><Relationship Id="rId9" Type="http://schemas.openxmlformats.org/officeDocument/2006/relationships/tags" Target="../tags/tag574.xml"/><Relationship Id="rId14" Type="http://schemas.openxmlformats.org/officeDocument/2006/relationships/tags" Target="../tags/tag579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tags" Target="../tags/tag588.xml"/><Relationship Id="rId13" Type="http://schemas.openxmlformats.org/officeDocument/2006/relationships/image" Target="../media/image18.jpeg"/><Relationship Id="rId18" Type="http://schemas.openxmlformats.org/officeDocument/2006/relationships/image" Target="../media/image22.jpeg"/><Relationship Id="rId3" Type="http://schemas.openxmlformats.org/officeDocument/2006/relationships/tags" Target="../tags/tag583.xml"/><Relationship Id="rId7" Type="http://schemas.openxmlformats.org/officeDocument/2006/relationships/tags" Target="../tags/tag587.xml"/><Relationship Id="rId12" Type="http://schemas.openxmlformats.org/officeDocument/2006/relationships/slideLayout" Target="../slideLayouts/slideLayout18.xml"/><Relationship Id="rId17" Type="http://schemas.openxmlformats.org/officeDocument/2006/relationships/image" Target="../media/image21.jpeg"/><Relationship Id="rId2" Type="http://schemas.openxmlformats.org/officeDocument/2006/relationships/tags" Target="../tags/tag582.xml"/><Relationship Id="rId16" Type="http://schemas.openxmlformats.org/officeDocument/2006/relationships/hyperlink" Target="03.flv" TargetMode="External"/><Relationship Id="rId1" Type="http://schemas.openxmlformats.org/officeDocument/2006/relationships/tags" Target="../tags/tag581.xml"/><Relationship Id="rId6" Type="http://schemas.openxmlformats.org/officeDocument/2006/relationships/tags" Target="../tags/tag586.xml"/><Relationship Id="rId11" Type="http://schemas.openxmlformats.org/officeDocument/2006/relationships/tags" Target="../tags/tag591.xml"/><Relationship Id="rId5" Type="http://schemas.openxmlformats.org/officeDocument/2006/relationships/tags" Target="../tags/tag585.xml"/><Relationship Id="rId15" Type="http://schemas.openxmlformats.org/officeDocument/2006/relationships/image" Target="../media/image20.png"/><Relationship Id="rId10" Type="http://schemas.openxmlformats.org/officeDocument/2006/relationships/tags" Target="../tags/tag590.xml"/><Relationship Id="rId4" Type="http://schemas.openxmlformats.org/officeDocument/2006/relationships/tags" Target="../tags/tag584.xml"/><Relationship Id="rId9" Type="http://schemas.openxmlformats.org/officeDocument/2006/relationships/tags" Target="../tags/tag589.xml"/><Relationship Id="rId1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tags" Target="../tags/tag599.xml"/><Relationship Id="rId3" Type="http://schemas.openxmlformats.org/officeDocument/2006/relationships/tags" Target="../tags/tag594.xml"/><Relationship Id="rId7" Type="http://schemas.openxmlformats.org/officeDocument/2006/relationships/tags" Target="../tags/tag598.xml"/><Relationship Id="rId12" Type="http://schemas.openxmlformats.org/officeDocument/2006/relationships/image" Target="../media/image23.jpeg"/><Relationship Id="rId2" Type="http://schemas.openxmlformats.org/officeDocument/2006/relationships/tags" Target="../tags/tag593.xml"/><Relationship Id="rId1" Type="http://schemas.openxmlformats.org/officeDocument/2006/relationships/tags" Target="../tags/tag592.xml"/><Relationship Id="rId6" Type="http://schemas.openxmlformats.org/officeDocument/2006/relationships/tags" Target="../tags/tag597.xml"/><Relationship Id="rId11" Type="http://schemas.openxmlformats.org/officeDocument/2006/relationships/slideLayout" Target="../slideLayouts/slideLayout18.xml"/><Relationship Id="rId5" Type="http://schemas.openxmlformats.org/officeDocument/2006/relationships/tags" Target="../tags/tag596.xml"/><Relationship Id="rId10" Type="http://schemas.openxmlformats.org/officeDocument/2006/relationships/tags" Target="../tags/tag601.xml"/><Relationship Id="rId4" Type="http://schemas.openxmlformats.org/officeDocument/2006/relationships/tags" Target="../tags/tag595.xml"/><Relationship Id="rId9" Type="http://schemas.openxmlformats.org/officeDocument/2006/relationships/tags" Target="../tags/tag600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tags" Target="../tags/tag609.xml"/><Relationship Id="rId3" Type="http://schemas.openxmlformats.org/officeDocument/2006/relationships/tags" Target="../tags/tag604.xml"/><Relationship Id="rId7" Type="http://schemas.openxmlformats.org/officeDocument/2006/relationships/tags" Target="../tags/tag608.xml"/><Relationship Id="rId12" Type="http://schemas.openxmlformats.org/officeDocument/2006/relationships/slideLayout" Target="../slideLayouts/slideLayout35.xml"/><Relationship Id="rId2" Type="http://schemas.openxmlformats.org/officeDocument/2006/relationships/tags" Target="../tags/tag603.xml"/><Relationship Id="rId1" Type="http://schemas.openxmlformats.org/officeDocument/2006/relationships/tags" Target="../tags/tag602.xml"/><Relationship Id="rId6" Type="http://schemas.openxmlformats.org/officeDocument/2006/relationships/tags" Target="../tags/tag607.xml"/><Relationship Id="rId11" Type="http://schemas.openxmlformats.org/officeDocument/2006/relationships/tags" Target="../tags/tag612.xml"/><Relationship Id="rId5" Type="http://schemas.openxmlformats.org/officeDocument/2006/relationships/tags" Target="../tags/tag606.xml"/><Relationship Id="rId10" Type="http://schemas.openxmlformats.org/officeDocument/2006/relationships/tags" Target="../tags/tag611.xml"/><Relationship Id="rId4" Type="http://schemas.openxmlformats.org/officeDocument/2006/relationships/tags" Target="../tags/tag605.xml"/><Relationship Id="rId9" Type="http://schemas.openxmlformats.org/officeDocument/2006/relationships/tags" Target="../tags/tag610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620.xml"/><Relationship Id="rId13" Type="http://schemas.openxmlformats.org/officeDocument/2006/relationships/tags" Target="../tags/tag625.xml"/><Relationship Id="rId18" Type="http://schemas.openxmlformats.org/officeDocument/2006/relationships/hyperlink" Target="&#23494;&#24230;&#35745;.flv" TargetMode="External"/><Relationship Id="rId3" Type="http://schemas.openxmlformats.org/officeDocument/2006/relationships/tags" Target="../tags/tag615.xml"/><Relationship Id="rId21" Type="http://schemas.openxmlformats.org/officeDocument/2006/relationships/oleObject" Target="../embeddings/oleObject2.bin"/><Relationship Id="rId7" Type="http://schemas.openxmlformats.org/officeDocument/2006/relationships/tags" Target="../tags/tag619.xml"/><Relationship Id="rId12" Type="http://schemas.openxmlformats.org/officeDocument/2006/relationships/tags" Target="../tags/tag624.xml"/><Relationship Id="rId17" Type="http://schemas.openxmlformats.org/officeDocument/2006/relationships/image" Target="../media/image24.jpeg"/><Relationship Id="rId2" Type="http://schemas.openxmlformats.org/officeDocument/2006/relationships/tags" Target="../tags/tag614.xml"/><Relationship Id="rId16" Type="http://schemas.openxmlformats.org/officeDocument/2006/relationships/notesSlide" Target="../notesSlides/notesSlide2.xml"/><Relationship Id="rId20" Type="http://schemas.openxmlformats.org/officeDocument/2006/relationships/image" Target="../media/image25.wmf"/><Relationship Id="rId1" Type="http://schemas.openxmlformats.org/officeDocument/2006/relationships/tags" Target="../tags/tag613.xml"/><Relationship Id="rId6" Type="http://schemas.openxmlformats.org/officeDocument/2006/relationships/tags" Target="../tags/tag618.xml"/><Relationship Id="rId11" Type="http://schemas.openxmlformats.org/officeDocument/2006/relationships/tags" Target="../tags/tag623.xml"/><Relationship Id="rId5" Type="http://schemas.openxmlformats.org/officeDocument/2006/relationships/tags" Target="../tags/tag617.xml"/><Relationship Id="rId15" Type="http://schemas.openxmlformats.org/officeDocument/2006/relationships/slideLayout" Target="../slideLayouts/slideLayout35.xml"/><Relationship Id="rId10" Type="http://schemas.openxmlformats.org/officeDocument/2006/relationships/tags" Target="../tags/tag622.xml"/><Relationship Id="rId19" Type="http://schemas.openxmlformats.org/officeDocument/2006/relationships/oleObject" Target="../embeddings/oleObject1.bin"/><Relationship Id="rId4" Type="http://schemas.openxmlformats.org/officeDocument/2006/relationships/tags" Target="../tags/tag616.xml"/><Relationship Id="rId9" Type="http://schemas.openxmlformats.org/officeDocument/2006/relationships/tags" Target="../tags/tag621.xml"/><Relationship Id="rId14" Type="http://schemas.openxmlformats.org/officeDocument/2006/relationships/tags" Target="../tags/tag626.xml"/><Relationship Id="rId22" Type="http://schemas.openxmlformats.org/officeDocument/2006/relationships/image" Target="../media/image26.w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284.xml"/><Relationship Id="rId13" Type="http://schemas.openxmlformats.org/officeDocument/2006/relationships/image" Target="../media/image5.gif"/><Relationship Id="rId3" Type="http://schemas.openxmlformats.org/officeDocument/2006/relationships/tags" Target="../tags/tag279.xml"/><Relationship Id="rId7" Type="http://schemas.openxmlformats.org/officeDocument/2006/relationships/tags" Target="../tags/tag283.xml"/><Relationship Id="rId12" Type="http://schemas.openxmlformats.org/officeDocument/2006/relationships/slideLayout" Target="../slideLayouts/slideLayout2.xml"/><Relationship Id="rId2" Type="http://schemas.openxmlformats.org/officeDocument/2006/relationships/tags" Target="../tags/tag278.xml"/><Relationship Id="rId1" Type="http://schemas.openxmlformats.org/officeDocument/2006/relationships/tags" Target="../tags/tag277.xml"/><Relationship Id="rId6" Type="http://schemas.openxmlformats.org/officeDocument/2006/relationships/tags" Target="../tags/tag282.xml"/><Relationship Id="rId11" Type="http://schemas.openxmlformats.org/officeDocument/2006/relationships/tags" Target="../tags/tag287.xml"/><Relationship Id="rId5" Type="http://schemas.openxmlformats.org/officeDocument/2006/relationships/tags" Target="../tags/tag281.xml"/><Relationship Id="rId10" Type="http://schemas.openxmlformats.org/officeDocument/2006/relationships/tags" Target="../tags/tag286.xml"/><Relationship Id="rId4" Type="http://schemas.openxmlformats.org/officeDocument/2006/relationships/tags" Target="../tags/tag280.xml"/><Relationship Id="rId9" Type="http://schemas.openxmlformats.org/officeDocument/2006/relationships/tags" Target="../tags/tag285.xml"/><Relationship Id="rId14" Type="http://schemas.openxmlformats.org/officeDocument/2006/relationships/image" Target="../media/image6.gi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tags" Target="../tags/tag637.xml"/><Relationship Id="rId3" Type="http://schemas.openxmlformats.org/officeDocument/2006/relationships/tags" Target="../tags/tag632.xml"/><Relationship Id="rId7" Type="http://schemas.openxmlformats.org/officeDocument/2006/relationships/tags" Target="../tags/tag636.xml"/><Relationship Id="rId2" Type="http://schemas.openxmlformats.org/officeDocument/2006/relationships/tags" Target="../tags/tag631.xml"/><Relationship Id="rId1" Type="http://schemas.openxmlformats.org/officeDocument/2006/relationships/tags" Target="../tags/tag630.xml"/><Relationship Id="rId6" Type="http://schemas.openxmlformats.org/officeDocument/2006/relationships/tags" Target="../tags/tag635.xml"/><Relationship Id="rId5" Type="http://schemas.openxmlformats.org/officeDocument/2006/relationships/tags" Target="../tags/tag634.xml"/><Relationship Id="rId10" Type="http://schemas.openxmlformats.org/officeDocument/2006/relationships/image" Target="../media/image27.jpeg"/><Relationship Id="rId4" Type="http://schemas.openxmlformats.org/officeDocument/2006/relationships/tags" Target="../tags/tag633.xml"/><Relationship Id="rId9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tags" Target="../tags/tag645.xml"/><Relationship Id="rId3" Type="http://schemas.openxmlformats.org/officeDocument/2006/relationships/tags" Target="../tags/tag640.xml"/><Relationship Id="rId7" Type="http://schemas.openxmlformats.org/officeDocument/2006/relationships/tags" Target="../tags/tag644.xml"/><Relationship Id="rId2" Type="http://schemas.openxmlformats.org/officeDocument/2006/relationships/tags" Target="../tags/tag639.xml"/><Relationship Id="rId1" Type="http://schemas.openxmlformats.org/officeDocument/2006/relationships/tags" Target="../tags/tag638.xml"/><Relationship Id="rId6" Type="http://schemas.openxmlformats.org/officeDocument/2006/relationships/tags" Target="../tags/tag643.xml"/><Relationship Id="rId11" Type="http://schemas.openxmlformats.org/officeDocument/2006/relationships/image" Target="../media/image29.png"/><Relationship Id="rId5" Type="http://schemas.openxmlformats.org/officeDocument/2006/relationships/tags" Target="../tags/tag642.xml"/><Relationship Id="rId10" Type="http://schemas.openxmlformats.org/officeDocument/2006/relationships/image" Target="../media/image28.jpeg"/><Relationship Id="rId4" Type="http://schemas.openxmlformats.org/officeDocument/2006/relationships/tags" Target="../tags/tag641.xml"/><Relationship Id="rId9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tags" Target="../tags/tag648.xml"/><Relationship Id="rId7" Type="http://schemas.openxmlformats.org/officeDocument/2006/relationships/slideLayout" Target="../slideLayouts/slideLayout13.xml"/><Relationship Id="rId2" Type="http://schemas.openxmlformats.org/officeDocument/2006/relationships/tags" Target="../tags/tag647.xml"/><Relationship Id="rId1" Type="http://schemas.openxmlformats.org/officeDocument/2006/relationships/tags" Target="../tags/tag646.xml"/><Relationship Id="rId6" Type="http://schemas.openxmlformats.org/officeDocument/2006/relationships/tags" Target="../tags/tag651.xml"/><Relationship Id="rId5" Type="http://schemas.openxmlformats.org/officeDocument/2006/relationships/tags" Target="../tags/tag650.xml"/><Relationship Id="rId4" Type="http://schemas.openxmlformats.org/officeDocument/2006/relationships/tags" Target="../tags/tag649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tags" Target="../tags/tag654.xml"/><Relationship Id="rId7" Type="http://schemas.openxmlformats.org/officeDocument/2006/relationships/tags" Target="../tags/tag658.xml"/><Relationship Id="rId2" Type="http://schemas.openxmlformats.org/officeDocument/2006/relationships/tags" Target="../tags/tag653.xml"/><Relationship Id="rId1" Type="http://schemas.openxmlformats.org/officeDocument/2006/relationships/tags" Target="../tags/tag652.xml"/><Relationship Id="rId6" Type="http://schemas.openxmlformats.org/officeDocument/2006/relationships/tags" Target="../tags/tag657.xml"/><Relationship Id="rId5" Type="http://schemas.openxmlformats.org/officeDocument/2006/relationships/tags" Target="../tags/tag656.xml"/><Relationship Id="rId4" Type="http://schemas.openxmlformats.org/officeDocument/2006/relationships/tags" Target="../tags/tag65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295.xml"/><Relationship Id="rId13" Type="http://schemas.microsoft.com/office/2007/relationships/media" Target="../media/media2.mp4"/><Relationship Id="rId18" Type="http://schemas.openxmlformats.org/officeDocument/2006/relationships/tags" Target="../tags/tag301.xml"/><Relationship Id="rId26" Type="http://schemas.openxmlformats.org/officeDocument/2006/relationships/image" Target="../media/image7.png"/><Relationship Id="rId3" Type="http://schemas.openxmlformats.org/officeDocument/2006/relationships/tags" Target="../tags/tag290.xml"/><Relationship Id="rId21" Type="http://schemas.openxmlformats.org/officeDocument/2006/relationships/tags" Target="../tags/tag304.xml"/><Relationship Id="rId7" Type="http://schemas.openxmlformats.org/officeDocument/2006/relationships/tags" Target="../tags/tag294.xml"/><Relationship Id="rId12" Type="http://schemas.openxmlformats.org/officeDocument/2006/relationships/tags" Target="../tags/tag297.xml"/><Relationship Id="rId17" Type="http://schemas.openxmlformats.org/officeDocument/2006/relationships/tags" Target="../tags/tag300.xml"/><Relationship Id="rId25" Type="http://schemas.openxmlformats.org/officeDocument/2006/relationships/slideLayout" Target="../slideLayouts/slideLayout2.xml"/><Relationship Id="rId2" Type="http://schemas.openxmlformats.org/officeDocument/2006/relationships/tags" Target="../tags/tag289.xml"/><Relationship Id="rId16" Type="http://schemas.openxmlformats.org/officeDocument/2006/relationships/tags" Target="../tags/tag299.xml"/><Relationship Id="rId20" Type="http://schemas.openxmlformats.org/officeDocument/2006/relationships/tags" Target="../tags/tag303.xml"/><Relationship Id="rId1" Type="http://schemas.openxmlformats.org/officeDocument/2006/relationships/tags" Target="../tags/tag288.xml"/><Relationship Id="rId6" Type="http://schemas.openxmlformats.org/officeDocument/2006/relationships/tags" Target="../tags/tag293.xml"/><Relationship Id="rId11" Type="http://schemas.openxmlformats.org/officeDocument/2006/relationships/tags" Target="../tags/tag296.xml"/><Relationship Id="rId24" Type="http://schemas.openxmlformats.org/officeDocument/2006/relationships/tags" Target="../tags/tag307.xml"/><Relationship Id="rId5" Type="http://schemas.openxmlformats.org/officeDocument/2006/relationships/tags" Target="../tags/tag292.xml"/><Relationship Id="rId15" Type="http://schemas.openxmlformats.org/officeDocument/2006/relationships/tags" Target="../tags/tag298.xml"/><Relationship Id="rId23" Type="http://schemas.openxmlformats.org/officeDocument/2006/relationships/tags" Target="../tags/tag306.xml"/><Relationship Id="rId10" Type="http://schemas.openxmlformats.org/officeDocument/2006/relationships/video" Target="../media/media1.mp4"/><Relationship Id="rId19" Type="http://schemas.openxmlformats.org/officeDocument/2006/relationships/tags" Target="../tags/tag302.xml"/><Relationship Id="rId4" Type="http://schemas.openxmlformats.org/officeDocument/2006/relationships/tags" Target="../tags/tag291.xml"/><Relationship Id="rId9" Type="http://schemas.microsoft.com/office/2007/relationships/media" Target="../media/media1.mp4"/><Relationship Id="rId14" Type="http://schemas.openxmlformats.org/officeDocument/2006/relationships/video" Target="../media/media2.mp4"/><Relationship Id="rId22" Type="http://schemas.openxmlformats.org/officeDocument/2006/relationships/tags" Target="../tags/tag305.xml"/><Relationship Id="rId27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tags" Target="../tags/tag320.xml"/><Relationship Id="rId18" Type="http://schemas.openxmlformats.org/officeDocument/2006/relationships/tags" Target="../tags/tag325.xml"/><Relationship Id="rId26" Type="http://schemas.openxmlformats.org/officeDocument/2006/relationships/tags" Target="../tags/tag333.xml"/><Relationship Id="rId21" Type="http://schemas.openxmlformats.org/officeDocument/2006/relationships/tags" Target="../tags/tag328.xml"/><Relationship Id="rId34" Type="http://schemas.openxmlformats.org/officeDocument/2006/relationships/tags" Target="../tags/tag341.xml"/><Relationship Id="rId7" Type="http://schemas.openxmlformats.org/officeDocument/2006/relationships/tags" Target="../tags/tag314.xml"/><Relationship Id="rId12" Type="http://schemas.openxmlformats.org/officeDocument/2006/relationships/tags" Target="../tags/tag319.xml"/><Relationship Id="rId17" Type="http://schemas.openxmlformats.org/officeDocument/2006/relationships/tags" Target="../tags/tag324.xml"/><Relationship Id="rId25" Type="http://schemas.openxmlformats.org/officeDocument/2006/relationships/tags" Target="../tags/tag332.xml"/><Relationship Id="rId33" Type="http://schemas.openxmlformats.org/officeDocument/2006/relationships/tags" Target="../tags/tag340.xml"/><Relationship Id="rId2" Type="http://schemas.openxmlformats.org/officeDocument/2006/relationships/tags" Target="../tags/tag309.xml"/><Relationship Id="rId16" Type="http://schemas.openxmlformats.org/officeDocument/2006/relationships/tags" Target="../tags/tag323.xml"/><Relationship Id="rId20" Type="http://schemas.openxmlformats.org/officeDocument/2006/relationships/tags" Target="../tags/tag327.xml"/><Relationship Id="rId29" Type="http://schemas.openxmlformats.org/officeDocument/2006/relationships/tags" Target="../tags/tag336.xml"/><Relationship Id="rId1" Type="http://schemas.openxmlformats.org/officeDocument/2006/relationships/tags" Target="../tags/tag308.xml"/><Relationship Id="rId6" Type="http://schemas.openxmlformats.org/officeDocument/2006/relationships/tags" Target="../tags/tag313.xml"/><Relationship Id="rId11" Type="http://schemas.openxmlformats.org/officeDocument/2006/relationships/tags" Target="../tags/tag318.xml"/><Relationship Id="rId24" Type="http://schemas.openxmlformats.org/officeDocument/2006/relationships/tags" Target="../tags/tag331.xml"/><Relationship Id="rId32" Type="http://schemas.openxmlformats.org/officeDocument/2006/relationships/tags" Target="../tags/tag339.xml"/><Relationship Id="rId37" Type="http://schemas.openxmlformats.org/officeDocument/2006/relationships/slideLayout" Target="../slideLayouts/slideLayout18.xml"/><Relationship Id="rId5" Type="http://schemas.openxmlformats.org/officeDocument/2006/relationships/tags" Target="../tags/tag312.xml"/><Relationship Id="rId15" Type="http://schemas.openxmlformats.org/officeDocument/2006/relationships/tags" Target="../tags/tag322.xml"/><Relationship Id="rId23" Type="http://schemas.openxmlformats.org/officeDocument/2006/relationships/tags" Target="../tags/tag330.xml"/><Relationship Id="rId28" Type="http://schemas.openxmlformats.org/officeDocument/2006/relationships/tags" Target="../tags/tag335.xml"/><Relationship Id="rId36" Type="http://schemas.openxmlformats.org/officeDocument/2006/relationships/tags" Target="../tags/tag343.xml"/><Relationship Id="rId10" Type="http://schemas.openxmlformats.org/officeDocument/2006/relationships/tags" Target="../tags/tag317.xml"/><Relationship Id="rId19" Type="http://schemas.openxmlformats.org/officeDocument/2006/relationships/tags" Target="../tags/tag326.xml"/><Relationship Id="rId31" Type="http://schemas.openxmlformats.org/officeDocument/2006/relationships/tags" Target="../tags/tag338.xml"/><Relationship Id="rId4" Type="http://schemas.openxmlformats.org/officeDocument/2006/relationships/tags" Target="../tags/tag311.xml"/><Relationship Id="rId9" Type="http://schemas.openxmlformats.org/officeDocument/2006/relationships/tags" Target="../tags/tag316.xml"/><Relationship Id="rId14" Type="http://schemas.openxmlformats.org/officeDocument/2006/relationships/tags" Target="../tags/tag321.xml"/><Relationship Id="rId22" Type="http://schemas.openxmlformats.org/officeDocument/2006/relationships/tags" Target="../tags/tag329.xml"/><Relationship Id="rId27" Type="http://schemas.openxmlformats.org/officeDocument/2006/relationships/tags" Target="../tags/tag334.xml"/><Relationship Id="rId30" Type="http://schemas.openxmlformats.org/officeDocument/2006/relationships/tags" Target="../tags/tag337.xml"/><Relationship Id="rId35" Type="http://schemas.openxmlformats.org/officeDocument/2006/relationships/tags" Target="../tags/tag342.xml"/><Relationship Id="rId8" Type="http://schemas.openxmlformats.org/officeDocument/2006/relationships/tags" Target="../tags/tag315.xml"/><Relationship Id="rId3" Type="http://schemas.openxmlformats.org/officeDocument/2006/relationships/tags" Target="../tags/tag310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351.xml"/><Relationship Id="rId13" Type="http://schemas.openxmlformats.org/officeDocument/2006/relationships/tags" Target="../tags/tag356.xml"/><Relationship Id="rId18" Type="http://schemas.openxmlformats.org/officeDocument/2006/relationships/tags" Target="../tags/tag361.xml"/><Relationship Id="rId26" Type="http://schemas.openxmlformats.org/officeDocument/2006/relationships/tags" Target="../tags/tag369.xml"/><Relationship Id="rId3" Type="http://schemas.openxmlformats.org/officeDocument/2006/relationships/tags" Target="../tags/tag346.xml"/><Relationship Id="rId21" Type="http://schemas.openxmlformats.org/officeDocument/2006/relationships/tags" Target="../tags/tag364.xml"/><Relationship Id="rId7" Type="http://schemas.openxmlformats.org/officeDocument/2006/relationships/tags" Target="../tags/tag350.xml"/><Relationship Id="rId12" Type="http://schemas.openxmlformats.org/officeDocument/2006/relationships/tags" Target="../tags/tag355.xml"/><Relationship Id="rId17" Type="http://schemas.openxmlformats.org/officeDocument/2006/relationships/tags" Target="../tags/tag360.xml"/><Relationship Id="rId25" Type="http://schemas.openxmlformats.org/officeDocument/2006/relationships/tags" Target="../tags/tag368.xml"/><Relationship Id="rId2" Type="http://schemas.openxmlformats.org/officeDocument/2006/relationships/tags" Target="../tags/tag345.xml"/><Relationship Id="rId16" Type="http://schemas.openxmlformats.org/officeDocument/2006/relationships/tags" Target="../tags/tag359.xml"/><Relationship Id="rId20" Type="http://schemas.openxmlformats.org/officeDocument/2006/relationships/tags" Target="../tags/tag363.xml"/><Relationship Id="rId29" Type="http://schemas.openxmlformats.org/officeDocument/2006/relationships/tags" Target="../tags/tag372.xml"/><Relationship Id="rId1" Type="http://schemas.openxmlformats.org/officeDocument/2006/relationships/tags" Target="../tags/tag344.xml"/><Relationship Id="rId6" Type="http://schemas.openxmlformats.org/officeDocument/2006/relationships/tags" Target="../tags/tag349.xml"/><Relationship Id="rId11" Type="http://schemas.openxmlformats.org/officeDocument/2006/relationships/tags" Target="../tags/tag354.xml"/><Relationship Id="rId24" Type="http://schemas.openxmlformats.org/officeDocument/2006/relationships/tags" Target="../tags/tag367.xml"/><Relationship Id="rId32" Type="http://schemas.openxmlformats.org/officeDocument/2006/relationships/slideLayout" Target="../slideLayouts/slideLayout18.xml"/><Relationship Id="rId5" Type="http://schemas.openxmlformats.org/officeDocument/2006/relationships/tags" Target="../tags/tag348.xml"/><Relationship Id="rId15" Type="http://schemas.openxmlformats.org/officeDocument/2006/relationships/tags" Target="../tags/tag358.xml"/><Relationship Id="rId23" Type="http://schemas.openxmlformats.org/officeDocument/2006/relationships/tags" Target="../tags/tag366.xml"/><Relationship Id="rId28" Type="http://schemas.openxmlformats.org/officeDocument/2006/relationships/tags" Target="../tags/tag371.xml"/><Relationship Id="rId10" Type="http://schemas.openxmlformats.org/officeDocument/2006/relationships/tags" Target="../tags/tag353.xml"/><Relationship Id="rId19" Type="http://schemas.openxmlformats.org/officeDocument/2006/relationships/tags" Target="../tags/tag362.xml"/><Relationship Id="rId31" Type="http://schemas.openxmlformats.org/officeDocument/2006/relationships/tags" Target="../tags/tag374.xml"/><Relationship Id="rId4" Type="http://schemas.openxmlformats.org/officeDocument/2006/relationships/tags" Target="../tags/tag347.xml"/><Relationship Id="rId9" Type="http://schemas.openxmlformats.org/officeDocument/2006/relationships/tags" Target="../tags/tag352.xml"/><Relationship Id="rId14" Type="http://schemas.openxmlformats.org/officeDocument/2006/relationships/tags" Target="../tags/tag357.xml"/><Relationship Id="rId22" Type="http://schemas.openxmlformats.org/officeDocument/2006/relationships/tags" Target="../tags/tag365.xml"/><Relationship Id="rId27" Type="http://schemas.openxmlformats.org/officeDocument/2006/relationships/tags" Target="../tags/tag370.xml"/><Relationship Id="rId30" Type="http://schemas.openxmlformats.org/officeDocument/2006/relationships/tags" Target="../tags/tag373.xml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tags" Target="../tags/tag387.xml"/><Relationship Id="rId18" Type="http://schemas.openxmlformats.org/officeDocument/2006/relationships/tags" Target="../tags/tag392.xml"/><Relationship Id="rId26" Type="http://schemas.openxmlformats.org/officeDocument/2006/relationships/tags" Target="../tags/tag400.xml"/><Relationship Id="rId39" Type="http://schemas.openxmlformats.org/officeDocument/2006/relationships/tags" Target="../tags/tag413.xml"/><Relationship Id="rId21" Type="http://schemas.openxmlformats.org/officeDocument/2006/relationships/tags" Target="../tags/tag395.xml"/><Relationship Id="rId34" Type="http://schemas.openxmlformats.org/officeDocument/2006/relationships/tags" Target="../tags/tag408.xml"/><Relationship Id="rId42" Type="http://schemas.openxmlformats.org/officeDocument/2006/relationships/tags" Target="../tags/tag416.xml"/><Relationship Id="rId7" Type="http://schemas.openxmlformats.org/officeDocument/2006/relationships/tags" Target="../tags/tag381.xml"/><Relationship Id="rId2" Type="http://schemas.openxmlformats.org/officeDocument/2006/relationships/tags" Target="../tags/tag376.xml"/><Relationship Id="rId16" Type="http://schemas.openxmlformats.org/officeDocument/2006/relationships/tags" Target="../tags/tag390.xml"/><Relationship Id="rId29" Type="http://schemas.openxmlformats.org/officeDocument/2006/relationships/tags" Target="../tags/tag403.xml"/><Relationship Id="rId1" Type="http://schemas.openxmlformats.org/officeDocument/2006/relationships/tags" Target="../tags/tag375.xml"/><Relationship Id="rId6" Type="http://schemas.openxmlformats.org/officeDocument/2006/relationships/tags" Target="../tags/tag380.xml"/><Relationship Id="rId11" Type="http://schemas.openxmlformats.org/officeDocument/2006/relationships/tags" Target="../tags/tag385.xml"/><Relationship Id="rId24" Type="http://schemas.openxmlformats.org/officeDocument/2006/relationships/tags" Target="../tags/tag398.xml"/><Relationship Id="rId32" Type="http://schemas.openxmlformats.org/officeDocument/2006/relationships/tags" Target="../tags/tag406.xml"/><Relationship Id="rId37" Type="http://schemas.openxmlformats.org/officeDocument/2006/relationships/tags" Target="../tags/tag411.xml"/><Relationship Id="rId40" Type="http://schemas.openxmlformats.org/officeDocument/2006/relationships/tags" Target="../tags/tag414.xml"/><Relationship Id="rId45" Type="http://schemas.openxmlformats.org/officeDocument/2006/relationships/audio" Target="../media/audio1.wav"/><Relationship Id="rId5" Type="http://schemas.openxmlformats.org/officeDocument/2006/relationships/tags" Target="../tags/tag379.xml"/><Relationship Id="rId15" Type="http://schemas.openxmlformats.org/officeDocument/2006/relationships/tags" Target="../tags/tag389.xml"/><Relationship Id="rId23" Type="http://schemas.openxmlformats.org/officeDocument/2006/relationships/tags" Target="../tags/tag397.xml"/><Relationship Id="rId28" Type="http://schemas.openxmlformats.org/officeDocument/2006/relationships/tags" Target="../tags/tag402.xml"/><Relationship Id="rId36" Type="http://schemas.openxmlformats.org/officeDocument/2006/relationships/tags" Target="../tags/tag410.xml"/><Relationship Id="rId10" Type="http://schemas.openxmlformats.org/officeDocument/2006/relationships/tags" Target="../tags/tag384.xml"/><Relationship Id="rId19" Type="http://schemas.openxmlformats.org/officeDocument/2006/relationships/tags" Target="../tags/tag393.xml"/><Relationship Id="rId31" Type="http://schemas.openxmlformats.org/officeDocument/2006/relationships/tags" Target="../tags/tag405.xml"/><Relationship Id="rId44" Type="http://schemas.openxmlformats.org/officeDocument/2006/relationships/slideLayout" Target="../slideLayouts/slideLayout18.xml"/><Relationship Id="rId4" Type="http://schemas.openxmlformats.org/officeDocument/2006/relationships/tags" Target="../tags/tag378.xml"/><Relationship Id="rId9" Type="http://schemas.openxmlformats.org/officeDocument/2006/relationships/tags" Target="../tags/tag383.xml"/><Relationship Id="rId14" Type="http://schemas.openxmlformats.org/officeDocument/2006/relationships/tags" Target="../tags/tag388.xml"/><Relationship Id="rId22" Type="http://schemas.openxmlformats.org/officeDocument/2006/relationships/tags" Target="../tags/tag396.xml"/><Relationship Id="rId27" Type="http://schemas.openxmlformats.org/officeDocument/2006/relationships/tags" Target="../tags/tag401.xml"/><Relationship Id="rId30" Type="http://schemas.openxmlformats.org/officeDocument/2006/relationships/tags" Target="../tags/tag404.xml"/><Relationship Id="rId35" Type="http://schemas.openxmlformats.org/officeDocument/2006/relationships/tags" Target="../tags/tag409.xml"/><Relationship Id="rId43" Type="http://schemas.openxmlformats.org/officeDocument/2006/relationships/tags" Target="../tags/tag417.xml"/><Relationship Id="rId8" Type="http://schemas.openxmlformats.org/officeDocument/2006/relationships/tags" Target="../tags/tag382.xml"/><Relationship Id="rId3" Type="http://schemas.openxmlformats.org/officeDocument/2006/relationships/tags" Target="../tags/tag377.xml"/><Relationship Id="rId12" Type="http://schemas.openxmlformats.org/officeDocument/2006/relationships/tags" Target="../tags/tag386.xml"/><Relationship Id="rId17" Type="http://schemas.openxmlformats.org/officeDocument/2006/relationships/tags" Target="../tags/tag391.xml"/><Relationship Id="rId25" Type="http://schemas.openxmlformats.org/officeDocument/2006/relationships/tags" Target="../tags/tag399.xml"/><Relationship Id="rId33" Type="http://schemas.openxmlformats.org/officeDocument/2006/relationships/tags" Target="../tags/tag407.xml"/><Relationship Id="rId38" Type="http://schemas.openxmlformats.org/officeDocument/2006/relationships/tags" Target="../tags/tag412.xml"/><Relationship Id="rId20" Type="http://schemas.openxmlformats.org/officeDocument/2006/relationships/tags" Target="../tags/tag394.xml"/><Relationship Id="rId41" Type="http://schemas.openxmlformats.org/officeDocument/2006/relationships/tags" Target="../tags/tag41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425.xml"/><Relationship Id="rId13" Type="http://schemas.openxmlformats.org/officeDocument/2006/relationships/tags" Target="../tags/tag430.xml"/><Relationship Id="rId3" Type="http://schemas.openxmlformats.org/officeDocument/2006/relationships/tags" Target="../tags/tag420.xml"/><Relationship Id="rId7" Type="http://schemas.openxmlformats.org/officeDocument/2006/relationships/tags" Target="../tags/tag424.xml"/><Relationship Id="rId12" Type="http://schemas.openxmlformats.org/officeDocument/2006/relationships/tags" Target="../tags/tag429.xml"/><Relationship Id="rId2" Type="http://schemas.openxmlformats.org/officeDocument/2006/relationships/tags" Target="../tags/tag419.xml"/><Relationship Id="rId1" Type="http://schemas.openxmlformats.org/officeDocument/2006/relationships/tags" Target="../tags/tag418.xml"/><Relationship Id="rId6" Type="http://schemas.openxmlformats.org/officeDocument/2006/relationships/tags" Target="../tags/tag423.xml"/><Relationship Id="rId11" Type="http://schemas.openxmlformats.org/officeDocument/2006/relationships/tags" Target="../tags/tag428.xml"/><Relationship Id="rId5" Type="http://schemas.openxmlformats.org/officeDocument/2006/relationships/tags" Target="../tags/tag422.xml"/><Relationship Id="rId10" Type="http://schemas.openxmlformats.org/officeDocument/2006/relationships/tags" Target="../tags/tag427.xml"/><Relationship Id="rId4" Type="http://schemas.openxmlformats.org/officeDocument/2006/relationships/tags" Target="../tags/tag421.xml"/><Relationship Id="rId9" Type="http://schemas.openxmlformats.org/officeDocument/2006/relationships/tags" Target="../tags/tag426.xml"/><Relationship Id="rId14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438.xml"/><Relationship Id="rId13" Type="http://schemas.openxmlformats.org/officeDocument/2006/relationships/tags" Target="../tags/tag443.xml"/><Relationship Id="rId18" Type="http://schemas.openxmlformats.org/officeDocument/2006/relationships/tags" Target="../tags/tag448.xml"/><Relationship Id="rId26" Type="http://schemas.openxmlformats.org/officeDocument/2006/relationships/slideLayout" Target="../slideLayouts/slideLayout18.xml"/><Relationship Id="rId3" Type="http://schemas.openxmlformats.org/officeDocument/2006/relationships/tags" Target="../tags/tag433.xml"/><Relationship Id="rId21" Type="http://schemas.openxmlformats.org/officeDocument/2006/relationships/tags" Target="../tags/tag451.xml"/><Relationship Id="rId7" Type="http://schemas.openxmlformats.org/officeDocument/2006/relationships/tags" Target="../tags/tag437.xml"/><Relationship Id="rId12" Type="http://schemas.openxmlformats.org/officeDocument/2006/relationships/tags" Target="../tags/tag442.xml"/><Relationship Id="rId17" Type="http://schemas.openxmlformats.org/officeDocument/2006/relationships/tags" Target="../tags/tag447.xml"/><Relationship Id="rId25" Type="http://schemas.openxmlformats.org/officeDocument/2006/relationships/tags" Target="../tags/tag455.xml"/><Relationship Id="rId2" Type="http://schemas.openxmlformats.org/officeDocument/2006/relationships/tags" Target="../tags/tag432.xml"/><Relationship Id="rId16" Type="http://schemas.openxmlformats.org/officeDocument/2006/relationships/tags" Target="../tags/tag446.xml"/><Relationship Id="rId20" Type="http://schemas.openxmlformats.org/officeDocument/2006/relationships/tags" Target="../tags/tag450.xml"/><Relationship Id="rId1" Type="http://schemas.openxmlformats.org/officeDocument/2006/relationships/tags" Target="../tags/tag431.xml"/><Relationship Id="rId6" Type="http://schemas.openxmlformats.org/officeDocument/2006/relationships/tags" Target="../tags/tag436.xml"/><Relationship Id="rId11" Type="http://schemas.openxmlformats.org/officeDocument/2006/relationships/tags" Target="../tags/tag441.xml"/><Relationship Id="rId24" Type="http://schemas.openxmlformats.org/officeDocument/2006/relationships/tags" Target="../tags/tag454.xml"/><Relationship Id="rId5" Type="http://schemas.openxmlformats.org/officeDocument/2006/relationships/tags" Target="../tags/tag435.xml"/><Relationship Id="rId15" Type="http://schemas.openxmlformats.org/officeDocument/2006/relationships/tags" Target="../tags/tag445.xml"/><Relationship Id="rId23" Type="http://schemas.openxmlformats.org/officeDocument/2006/relationships/tags" Target="../tags/tag453.xml"/><Relationship Id="rId10" Type="http://schemas.openxmlformats.org/officeDocument/2006/relationships/tags" Target="../tags/tag440.xml"/><Relationship Id="rId19" Type="http://schemas.openxmlformats.org/officeDocument/2006/relationships/tags" Target="../tags/tag449.xml"/><Relationship Id="rId4" Type="http://schemas.openxmlformats.org/officeDocument/2006/relationships/tags" Target="../tags/tag434.xml"/><Relationship Id="rId9" Type="http://schemas.openxmlformats.org/officeDocument/2006/relationships/tags" Target="../tags/tag439.xml"/><Relationship Id="rId14" Type="http://schemas.openxmlformats.org/officeDocument/2006/relationships/tags" Target="../tags/tag444.xml"/><Relationship Id="rId22" Type="http://schemas.openxmlformats.org/officeDocument/2006/relationships/tags" Target="../tags/tag452.xml"/><Relationship Id="rId27" Type="http://schemas.openxmlformats.org/officeDocument/2006/relationships/notesSlide" Target="../notesSlides/notesSlide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466.xml"/><Relationship Id="rId3" Type="http://schemas.openxmlformats.org/officeDocument/2006/relationships/tags" Target="../tags/tag461.xml"/><Relationship Id="rId7" Type="http://schemas.openxmlformats.org/officeDocument/2006/relationships/tags" Target="../tags/tag465.xml"/><Relationship Id="rId2" Type="http://schemas.openxmlformats.org/officeDocument/2006/relationships/tags" Target="../tags/tag460.xml"/><Relationship Id="rId1" Type="http://schemas.openxmlformats.org/officeDocument/2006/relationships/tags" Target="../tags/tag459.xml"/><Relationship Id="rId6" Type="http://schemas.openxmlformats.org/officeDocument/2006/relationships/tags" Target="../tags/tag464.xml"/><Relationship Id="rId11" Type="http://schemas.openxmlformats.org/officeDocument/2006/relationships/image" Target="../media/image9.jpeg"/><Relationship Id="rId5" Type="http://schemas.openxmlformats.org/officeDocument/2006/relationships/tags" Target="../tags/tag463.xml"/><Relationship Id="rId10" Type="http://schemas.openxmlformats.org/officeDocument/2006/relationships/slideLayout" Target="../slideLayouts/slideLayout18.xml"/><Relationship Id="rId4" Type="http://schemas.openxmlformats.org/officeDocument/2006/relationships/tags" Target="../tags/tag462.xml"/><Relationship Id="rId9" Type="http://schemas.openxmlformats.org/officeDocument/2006/relationships/tags" Target="../tags/tag4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组合 45"/>
          <p:cNvGrpSpPr/>
          <p:nvPr>
            <p:custDataLst>
              <p:tags r:id="rId2"/>
            </p:custDataLst>
          </p:nvPr>
        </p:nvGrpSpPr>
        <p:grpSpPr>
          <a:xfrm>
            <a:off x="-6985" y="-6350"/>
            <a:ext cx="12204700" cy="6883400"/>
            <a:chOff x="-11" y="-10"/>
            <a:chExt cx="19220" cy="10840"/>
          </a:xfrm>
        </p:grpSpPr>
        <p:sp>
          <p:nvSpPr>
            <p:cNvPr id="33" name="任意多边形 32"/>
            <p:cNvSpPr/>
            <p:nvPr>
              <p:custDataLst>
                <p:tags r:id="rId6"/>
              </p:custDataLst>
            </p:nvPr>
          </p:nvSpPr>
          <p:spPr>
            <a:xfrm>
              <a:off x="2178" y="-10"/>
              <a:ext cx="4380" cy="10840"/>
            </a:xfrm>
            <a:custGeom>
              <a:avLst/>
              <a:gdLst>
                <a:gd name="idx" fmla="cos wd2 2700000"/>
                <a:gd name="idy" fmla="sin hd2 2700000"/>
                <a:gd name="il" fmla="+- hc 0 wd2"/>
                <a:gd name="ir" fmla="+- hc wd2 0"/>
                <a:gd name="it" fmla="+- vc 0 wd2"/>
                <a:gd name="ib" fmla="+- vc wd2 0"/>
              </a:gdLst>
              <a:ahLst/>
              <a:cxnLst>
                <a:cxn ang="3">
                  <a:pos x="hc" y="t"/>
                </a:cxn>
                <a:cxn ang="3">
                  <a:pos x="hd2" y="hd2"/>
                </a:cxn>
                <a:cxn ang="cd2">
                  <a:pos x="l" y="vc"/>
                </a:cxn>
                <a:cxn ang="cd4">
                  <a:pos x="hd2" y="wd2"/>
                </a:cxn>
                <a:cxn ang="cd4">
                  <a:pos x="hc" y="b"/>
                </a:cxn>
                <a:cxn ang="cd4">
                  <a:pos x="wd2" y="wd2"/>
                </a:cxn>
                <a:cxn ang="0">
                  <a:pos x="r" y="vc"/>
                </a:cxn>
                <a:cxn ang="3">
                  <a:pos x="wd2" y="hd2"/>
                </a:cxn>
              </a:cxnLst>
              <a:rect l="l" t="t" r="r" b="b"/>
              <a:pathLst>
                <a:path w="4380" h="10840">
                  <a:moveTo>
                    <a:pt x="0" y="0"/>
                  </a:moveTo>
                  <a:lnTo>
                    <a:pt x="518" y="0"/>
                  </a:lnTo>
                  <a:lnTo>
                    <a:pt x="534" y="6"/>
                  </a:lnTo>
                  <a:cubicBezTo>
                    <a:pt x="2775" y="795"/>
                    <a:pt x="4380" y="2930"/>
                    <a:pt x="4380" y="5440"/>
                  </a:cubicBezTo>
                  <a:cubicBezTo>
                    <a:pt x="4380" y="7900"/>
                    <a:pt x="2838" y="10001"/>
                    <a:pt x="667" y="10826"/>
                  </a:cubicBezTo>
                  <a:lnTo>
                    <a:pt x="629" y="10840"/>
                  </a:lnTo>
                  <a:lnTo>
                    <a:pt x="150" y="10840"/>
                  </a:lnTo>
                  <a:lnTo>
                    <a:pt x="156" y="10838"/>
                  </a:lnTo>
                  <a:cubicBezTo>
                    <a:pt x="2508" y="10170"/>
                    <a:pt x="4231" y="8006"/>
                    <a:pt x="4231" y="5440"/>
                  </a:cubicBezTo>
                  <a:cubicBezTo>
                    <a:pt x="4231" y="2825"/>
                    <a:pt x="2443" y="628"/>
                    <a:pt x="23" y="6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rgbClr val="C6B827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31" name="任意多边形 30"/>
            <p:cNvSpPr/>
            <p:nvPr>
              <p:custDataLst>
                <p:tags r:id="rId7"/>
              </p:custDataLst>
            </p:nvPr>
          </p:nvSpPr>
          <p:spPr>
            <a:xfrm>
              <a:off x="-11" y="0"/>
              <a:ext cx="4236" cy="10800"/>
            </a:xfrm>
            <a:custGeom>
              <a:avLst/>
              <a:gdLst>
                <a:gd name="idx" fmla="cos wd2 2700000"/>
                <a:gd name="idy" fmla="sin hd2 2700000"/>
                <a:gd name="il" fmla="+- hc 0 wd2"/>
                <a:gd name="ir" fmla="+- hc wd2 0"/>
                <a:gd name="it" fmla="+- vc 0 wd2"/>
                <a:gd name="ib" fmla="+- vc wd2 0"/>
              </a:gdLst>
              <a:ahLst/>
              <a:cxnLst>
                <a:cxn ang="3">
                  <a:pos x="hc" y="t"/>
                </a:cxn>
                <a:cxn ang="3">
                  <a:pos x="hd2" y="hd2"/>
                </a:cxn>
                <a:cxn ang="cd2">
                  <a:pos x="l" y="vc"/>
                </a:cxn>
                <a:cxn ang="cd4">
                  <a:pos x="hd2" y="wd2"/>
                </a:cxn>
                <a:cxn ang="cd4">
                  <a:pos x="hc" y="b"/>
                </a:cxn>
                <a:cxn ang="cd4">
                  <a:pos x="wd2" y="wd2"/>
                </a:cxn>
                <a:cxn ang="0">
                  <a:pos x="r" y="vc"/>
                </a:cxn>
                <a:cxn ang="3">
                  <a:pos x="wd2" y="hd2"/>
                </a:cxn>
              </a:cxnLst>
              <a:rect l="l" t="t" r="r" b="b"/>
              <a:pathLst>
                <a:path w="6420" h="10800">
                  <a:moveTo>
                    <a:pt x="0" y="0"/>
                  </a:moveTo>
                  <a:lnTo>
                    <a:pt x="2228" y="0"/>
                  </a:lnTo>
                  <a:lnTo>
                    <a:pt x="2278" y="13"/>
                  </a:lnTo>
                  <a:cubicBezTo>
                    <a:pt x="4665" y="659"/>
                    <a:pt x="6420" y="2840"/>
                    <a:pt x="6420" y="5430"/>
                  </a:cubicBezTo>
                  <a:cubicBezTo>
                    <a:pt x="6420" y="7948"/>
                    <a:pt x="4762" y="10078"/>
                    <a:pt x="2478" y="10789"/>
                  </a:cubicBezTo>
                  <a:lnTo>
                    <a:pt x="2441" y="10800"/>
                  </a:lnTo>
                  <a:lnTo>
                    <a:pt x="0" y="10800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12"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0" name="任意多边形 39"/>
            <p:cNvSpPr/>
            <p:nvPr>
              <p:custDataLst>
                <p:tags r:id="rId8"/>
              </p:custDataLst>
            </p:nvPr>
          </p:nvSpPr>
          <p:spPr>
            <a:xfrm>
              <a:off x="17290" y="8535"/>
              <a:ext cx="1919" cy="2285"/>
            </a:xfrm>
            <a:custGeom>
              <a:avLst/>
              <a:gdLst>
                <a:gd name="idx" fmla="cos wd2 2700000"/>
                <a:gd name="idy" fmla="sin hd2 2700000"/>
                <a:gd name="il" fmla="+- hc 0 wd2"/>
                <a:gd name="ir" fmla="+- hc wd2 0"/>
                <a:gd name="it" fmla="+- vc 0 wd2"/>
                <a:gd name="ib" fmla="+- vc wd2 0"/>
              </a:gdLst>
              <a:ahLst/>
              <a:cxnLst>
                <a:cxn ang="3">
                  <a:pos x="hc" y="t"/>
                </a:cxn>
                <a:cxn ang="3">
                  <a:pos x="hd2" y="hd2"/>
                </a:cxn>
                <a:cxn ang="cd2">
                  <a:pos x="l" y="vc"/>
                </a:cxn>
                <a:cxn ang="cd4">
                  <a:pos x="hd2" y="wd2"/>
                </a:cxn>
                <a:cxn ang="cd4">
                  <a:pos x="hc" y="b"/>
                </a:cxn>
                <a:cxn ang="cd4">
                  <a:pos x="wd2" y="wd2"/>
                </a:cxn>
                <a:cxn ang="0">
                  <a:pos x="r" y="vc"/>
                </a:cxn>
                <a:cxn ang="3">
                  <a:pos x="wd2" y="hd2"/>
                </a:cxn>
              </a:cxnLst>
              <a:rect l="l" t="t" r="r" b="b"/>
              <a:pathLst>
                <a:path w="1519" h="1809">
                  <a:moveTo>
                    <a:pt x="1400" y="0"/>
                  </a:moveTo>
                  <a:cubicBezTo>
                    <a:pt x="1436" y="0"/>
                    <a:pt x="1472" y="1"/>
                    <a:pt x="1507" y="4"/>
                  </a:cubicBezTo>
                  <a:lnTo>
                    <a:pt x="1519" y="5"/>
                  </a:lnTo>
                  <a:lnTo>
                    <a:pt x="1519" y="1809"/>
                  </a:lnTo>
                  <a:lnTo>
                    <a:pt x="61" y="1809"/>
                  </a:lnTo>
                  <a:lnTo>
                    <a:pt x="53" y="1783"/>
                  </a:lnTo>
                  <a:cubicBezTo>
                    <a:pt x="19" y="1661"/>
                    <a:pt x="0" y="1532"/>
                    <a:pt x="0" y="1400"/>
                  </a:cubicBezTo>
                  <a:cubicBezTo>
                    <a:pt x="0" y="627"/>
                    <a:pt x="627" y="0"/>
                    <a:pt x="1400" y="0"/>
                  </a:cubicBezTo>
                  <a:close/>
                </a:path>
              </a:pathLst>
            </a:custGeom>
            <a:solidFill>
              <a:srgbClr val="FFC000">
                <a:alpha val="8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zh-CN" altLang="en-US"/>
            </a:p>
          </p:txBody>
        </p:sp>
        <p:sp>
          <p:nvSpPr>
            <p:cNvPr id="42" name="文本框 41"/>
            <p:cNvSpPr txBox="1"/>
            <p:nvPr>
              <p:custDataLst>
                <p:tags r:id="rId9"/>
              </p:custDataLst>
            </p:nvPr>
          </p:nvSpPr>
          <p:spPr>
            <a:xfrm>
              <a:off x="7046" y="2229"/>
              <a:ext cx="12163" cy="101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  <a:scene3d>
                <a:camera prst="orthographicFront"/>
                <a:lightRig rig="threePt" dir="t"/>
              </a:scene3d>
            </a:bodyPr>
            <a:lstStyle/>
            <a:p>
              <a:pPr algn="l">
                <a:buClrTx/>
                <a:buSzTx/>
                <a:buFontTx/>
              </a:pPr>
              <a:r>
                <a:rPr lang="zh-CN" altLang="en-US" sz="3600">
                  <a:solidFill>
                    <a:srgbClr val="002060"/>
                  </a:solidFill>
                  <a:effectLst/>
                  <a:latin typeface="Times New Roman" panose="02020603050405020304" charset="0"/>
                  <a:ea typeface="+mj-ea"/>
                  <a:cs typeface="Times New Roman" panose="02020603050405020304" charset="0"/>
                  <a:sym typeface="+mn-ea"/>
                </a:rPr>
                <a:t>第</a:t>
              </a:r>
              <a:r>
                <a:rPr lang="en-US" altLang="zh-CN" sz="3600">
                  <a:solidFill>
                    <a:srgbClr val="002060"/>
                  </a:solidFill>
                  <a:effectLst/>
                  <a:latin typeface="Times New Roman" panose="02020603050405020304" charset="0"/>
                  <a:ea typeface="+mj-ea"/>
                  <a:cs typeface="Times New Roman" panose="02020603050405020304" charset="0"/>
                  <a:sym typeface="+mn-ea"/>
                </a:rPr>
                <a:t>4</a:t>
              </a:r>
              <a:r>
                <a:rPr lang="zh-CN" altLang="en-US" sz="3600">
                  <a:solidFill>
                    <a:srgbClr val="002060"/>
                  </a:solidFill>
                  <a:effectLst/>
                  <a:latin typeface="Times New Roman" panose="02020603050405020304" charset="0"/>
                  <a:ea typeface="+mj-ea"/>
                  <a:cs typeface="Times New Roman" panose="02020603050405020304" charset="0"/>
                  <a:sym typeface="+mn-ea"/>
                </a:rPr>
                <a:t>节</a:t>
              </a:r>
              <a:r>
                <a:rPr lang="en-US" altLang="zh-CN" sz="3600">
                  <a:solidFill>
                    <a:srgbClr val="002060"/>
                  </a:solidFill>
                  <a:effectLst/>
                  <a:latin typeface="Times New Roman" panose="02020603050405020304" charset="0"/>
                  <a:ea typeface="+mj-ea"/>
                  <a:cs typeface="Times New Roman" panose="02020603050405020304" charset="0"/>
                  <a:sym typeface="+mn-ea"/>
                </a:rPr>
                <a:t> </a:t>
              </a:r>
              <a:r>
                <a:rPr lang="zh-CN" altLang="en-US" sz="3600">
                  <a:solidFill>
                    <a:srgbClr val="002060"/>
                  </a:solidFill>
                  <a:effectLst/>
                  <a:latin typeface="Times New Roman" panose="02020603050405020304" charset="0"/>
                  <a:ea typeface="+mj-ea"/>
                  <a:cs typeface="Times New Roman" panose="02020603050405020304" charset="0"/>
                  <a:sym typeface="+mn-ea"/>
                </a:rPr>
                <a:t>沉与浮</a:t>
              </a:r>
            </a:p>
          </p:txBody>
        </p:sp>
        <p:sp>
          <p:nvSpPr>
            <p:cNvPr id="45" name="文本框 44"/>
            <p:cNvSpPr txBox="1"/>
            <p:nvPr>
              <p:custDataLst>
                <p:tags r:id="rId10"/>
              </p:custDataLst>
            </p:nvPr>
          </p:nvSpPr>
          <p:spPr>
            <a:xfrm>
              <a:off x="5011" y="692"/>
              <a:ext cx="11624" cy="1307"/>
            </a:xfrm>
            <a:prstGeom prst="rect">
              <a:avLst/>
            </a:prstGeom>
            <a:noFill/>
          </p:spPr>
          <p:txBody>
            <a:bodyPr wrap="square" rtlCol="0" anchor="t">
              <a:spAutoFit/>
              <a:scene3d>
                <a:camera prst="orthographicFront"/>
                <a:lightRig rig="threePt" dir="t"/>
              </a:scene3d>
            </a:bodyPr>
            <a:lstStyle/>
            <a:p>
              <a:pPr algn="ctr">
                <a:buClrTx/>
                <a:buSzTx/>
                <a:buFontTx/>
              </a:pPr>
              <a:r>
                <a:rPr lang="zh-CN" altLang="en-US" sz="4800" b="1">
                  <a:solidFill>
                    <a:srgbClr val="002060"/>
                  </a:solidFill>
                  <a:effectLst/>
                  <a:latin typeface="+mj-ea"/>
                  <a:ea typeface="+mj-ea"/>
                  <a:cs typeface="+mj-ea"/>
                  <a:sym typeface="+mn-ea"/>
                </a:rPr>
                <a:t>第十章</a:t>
              </a:r>
              <a:r>
                <a:rPr lang="en-US" altLang="zh-CN" sz="4800" b="1">
                  <a:solidFill>
                    <a:srgbClr val="002060"/>
                  </a:solidFill>
                  <a:effectLst/>
                  <a:latin typeface="+mj-ea"/>
                  <a:ea typeface="+mj-ea"/>
                  <a:cs typeface="+mj-ea"/>
                  <a:sym typeface="+mn-ea"/>
                </a:rPr>
                <a:t>—</a:t>
              </a:r>
              <a:r>
                <a:rPr lang="zh-CN" altLang="en-US" sz="4800" b="1">
                  <a:solidFill>
                    <a:srgbClr val="002060"/>
                  </a:solidFill>
                  <a:effectLst/>
                  <a:latin typeface="+mj-ea"/>
                  <a:ea typeface="+mj-ea"/>
                  <a:cs typeface="+mj-ea"/>
                  <a:sym typeface="+mn-ea"/>
                </a:rPr>
                <a:t>流体的力现象</a:t>
              </a:r>
            </a:p>
          </p:txBody>
        </p:sp>
      </p:grpSp>
      <p:sp>
        <p:nvSpPr>
          <p:cNvPr id="7170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2839720" y="2060575"/>
            <a:ext cx="9171305" cy="4526280"/>
          </a:xfrm>
        </p:spPr>
        <p:txBody>
          <a:bodyPr vert="horz" wrap="square" lIns="91440" tIns="45720" rIns="91440" bIns="45720" anchor="t" anchorCtr="0">
            <a:normAutofit fontScale="90000" lnSpcReduction="20000"/>
          </a:bodyPr>
          <a:lstStyle/>
          <a:p>
            <a:pPr algn="l">
              <a:buNone/>
            </a:pPr>
            <a:r>
              <a:rPr lang="zh-CN" altLang="en-US" sz="4400" b="1">
                <a:solidFill>
                  <a:srgbClr val="FF0000"/>
                </a:solidFill>
              </a:rPr>
              <a:t>学习目标： </a:t>
            </a:r>
          </a:p>
          <a:p>
            <a:pPr algn="l">
              <a:buNone/>
            </a:pPr>
            <a:r>
              <a:rPr lang="zh-CN" altLang="en-US" sz="3600"/>
              <a:t>【物理观念】了解物体的沉浮条件；能用物体的沉浮条件解释海洋生物控制</a:t>
            </a:r>
            <a:r>
              <a:rPr lang="en-US" altLang="zh-CN" sz="3600"/>
              <a:t> </a:t>
            </a:r>
            <a:r>
              <a:rPr lang="zh-CN" altLang="en-US" sz="3600"/>
              <a:t>沉浮的现象；能解释如何控制物体的沉浮来进行打捞、盐水选种等。</a:t>
            </a:r>
          </a:p>
          <a:p>
            <a:pPr algn="l">
              <a:buNone/>
            </a:pPr>
            <a:r>
              <a:rPr lang="zh-CN" altLang="en-US" sz="3600"/>
              <a:t>【科学思维】能运用沉浮条件分析打捞中山舰等实际问题，提出自己的见解，</a:t>
            </a:r>
            <a:r>
              <a:rPr lang="en-US" altLang="zh-CN" sz="3600"/>
              <a:t> </a:t>
            </a:r>
            <a:r>
              <a:rPr lang="zh-CN" altLang="en-US" sz="3600"/>
              <a:t>并获得结论，培养科学推理能力；能在推理时引用证据，具有使用科学证据的意识。</a:t>
            </a:r>
          </a:p>
        </p:txBody>
      </p:sp>
      <p:sp>
        <p:nvSpPr>
          <p:cNvPr id="2" name="文本框 1"/>
          <p:cNvSpPr txBox="1"/>
          <p:nvPr>
            <p:custDataLst>
              <p:tags r:id="rId4"/>
            </p:custDataLst>
          </p:nvPr>
        </p:nvSpPr>
        <p:spPr>
          <a:xfrm>
            <a:off x="4657090" y="834707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chemeClr val="bg1">
                    <a:lumMod val="95000"/>
                  </a:schemeClr>
                </a:solidFill>
              </a:rPr>
              <a:t>小猪快跑</a:t>
            </a:r>
          </a:p>
        </p:txBody>
      </p:sp>
      <p:pic>
        <p:nvPicPr>
          <p:cNvPr id="3" name="Picture 3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/>
          <a:stretch>
            <a:fillRect/>
          </a:stretch>
        </p:blipFill>
        <p:spPr>
          <a:xfrm flipH="1">
            <a:off x="12636500" y="12179300"/>
            <a:ext cx="0" cy="0"/>
          </a:xfrm>
          <a:prstGeom prst="rect">
            <a:avLst/>
          </a:prstGeom>
          <a:ln>
            <a:noFill/>
          </a:ln>
        </p:spPr>
      </p:pic>
    </p:spTree>
    <p:custDataLst>
      <p:tags r:id="rId1"/>
    </p:custData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524000" y="1218565"/>
            <a:ext cx="9144000" cy="563943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9459" name="Text Box 5"/>
          <p:cNvSpPr txBox="1"/>
          <p:nvPr>
            <p:custDataLst>
              <p:tags r:id="rId2"/>
            </p:custDataLst>
          </p:nvPr>
        </p:nvSpPr>
        <p:spPr>
          <a:xfrm>
            <a:off x="3237230" y="1877695"/>
            <a:ext cx="719138" cy="3987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>
                <a:solidFill>
                  <a:srgbClr val="FFFF00"/>
                </a:solidFill>
                <a:latin typeface="Tahoma" panose="020B0604030504040204" pitchFamily="34" charset="0"/>
                <a:ea typeface="幼圆" panose="02010509060101010101" pitchFamily="49" charset="-122"/>
              </a:rPr>
              <a:t>上升</a:t>
            </a:r>
          </a:p>
        </p:txBody>
      </p:sp>
      <p:sp>
        <p:nvSpPr>
          <p:cNvPr id="19460" name="Text Box 6"/>
          <p:cNvSpPr txBox="1"/>
          <p:nvPr>
            <p:custDataLst>
              <p:tags r:id="rId3"/>
            </p:custDataLst>
          </p:nvPr>
        </p:nvSpPr>
        <p:spPr>
          <a:xfrm>
            <a:off x="5933758" y="2645093"/>
            <a:ext cx="719137" cy="3987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>
                <a:solidFill>
                  <a:srgbClr val="FFFF00"/>
                </a:solidFill>
                <a:latin typeface="Tahoma" panose="020B0604030504040204" pitchFamily="34" charset="0"/>
                <a:ea typeface="幼圆" panose="02010509060101010101" pitchFamily="49" charset="-122"/>
              </a:rPr>
              <a:t>悬浮</a:t>
            </a:r>
          </a:p>
        </p:txBody>
      </p:sp>
      <p:sp>
        <p:nvSpPr>
          <p:cNvPr id="19461" name="Text Box 7"/>
          <p:cNvSpPr txBox="1"/>
          <p:nvPr>
            <p:custDataLst>
              <p:tags r:id="rId4"/>
            </p:custDataLst>
          </p:nvPr>
        </p:nvSpPr>
        <p:spPr>
          <a:xfrm>
            <a:off x="7604125" y="5181600"/>
            <a:ext cx="719138" cy="3987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>
                <a:solidFill>
                  <a:srgbClr val="FFFF00"/>
                </a:solidFill>
                <a:latin typeface="Tahoma" panose="020B0604030504040204" pitchFamily="34" charset="0"/>
                <a:ea typeface="幼圆" panose="02010509060101010101" pitchFamily="49" charset="-122"/>
              </a:rPr>
              <a:t>下沉</a:t>
            </a:r>
          </a:p>
        </p:txBody>
      </p:sp>
      <p:sp>
        <p:nvSpPr>
          <p:cNvPr id="19462" name="Text Box 8"/>
          <p:cNvSpPr txBox="1"/>
          <p:nvPr>
            <p:custDataLst>
              <p:tags r:id="rId5"/>
            </p:custDataLst>
          </p:nvPr>
        </p:nvSpPr>
        <p:spPr>
          <a:xfrm>
            <a:off x="1905635" y="6081078"/>
            <a:ext cx="806450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>
                <a:solidFill>
                  <a:srgbClr val="FFFF00"/>
                </a:solidFill>
                <a:latin typeface="Tahoma" panose="020B0604030504040204" pitchFamily="34" charset="0"/>
              </a:rPr>
              <a:t>      </a:t>
            </a:r>
            <a:r>
              <a:rPr lang="zh-CN" altLang="en-US" sz="3200" b="1">
                <a:solidFill>
                  <a:srgbClr val="FFFF00"/>
                </a:solidFill>
                <a:latin typeface="Tahoma" panose="020B0604030504040204" pitchFamily="34" charset="0"/>
                <a:ea typeface="幼圆" panose="02010509060101010101" pitchFamily="49" charset="-122"/>
              </a:rPr>
              <a:t>鱼鳔的大小变化能使鱼在水中自由沉浮</a:t>
            </a:r>
          </a:p>
        </p:txBody>
      </p:sp>
      <p:grpSp>
        <p:nvGrpSpPr>
          <p:cNvPr id="5" name="组合 4"/>
          <p:cNvGrpSpPr/>
          <p:nvPr>
            <p:custDataLst>
              <p:tags r:id="rId6"/>
            </p:custDataLst>
          </p:nvPr>
        </p:nvGrpSpPr>
        <p:grpSpPr>
          <a:xfrm>
            <a:off x="261620" y="135255"/>
            <a:ext cx="7595870" cy="989965"/>
            <a:chOff x="487" y="636"/>
            <a:chExt cx="11255" cy="1346"/>
          </a:xfrm>
        </p:grpSpPr>
        <p:sp>
          <p:nvSpPr>
            <p:cNvPr id="6" name="文本框 5"/>
            <p:cNvSpPr txBox="1"/>
            <p:nvPr>
              <p:custDataLst>
                <p:tags r:id="rId7"/>
              </p:custDataLst>
            </p:nvPr>
          </p:nvSpPr>
          <p:spPr>
            <a:xfrm>
              <a:off x="1828" y="854"/>
              <a:ext cx="9914" cy="8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zh-CN" sz="36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rPr>
                <a:t>物体的浮沉条件</a:t>
              </a:r>
            </a:p>
          </p:txBody>
        </p:sp>
        <p:sp>
          <p:nvSpPr>
            <p:cNvPr id="7" name="椭圆 6"/>
            <p:cNvSpPr/>
            <p:nvPr>
              <p:custDataLst>
                <p:tags r:id="rId8"/>
              </p:custDataLst>
            </p:nvPr>
          </p:nvSpPr>
          <p:spPr>
            <a:xfrm>
              <a:off x="1165" y="1290"/>
              <a:ext cx="776" cy="692"/>
            </a:xfrm>
            <a:prstGeom prst="ellipse">
              <a:avLst/>
            </a:prstGeom>
            <a:solidFill>
              <a:srgbClr val="002060">
                <a:alpha val="4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4" name="椭圆 13"/>
            <p:cNvSpPr/>
            <p:nvPr>
              <p:custDataLst>
                <p:tags r:id="rId9"/>
              </p:custDataLst>
            </p:nvPr>
          </p:nvSpPr>
          <p:spPr>
            <a:xfrm>
              <a:off x="487" y="660"/>
              <a:ext cx="1264" cy="1126"/>
            </a:xfrm>
            <a:prstGeom prst="ellipse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5400">
                  <a:latin typeface="宋体" panose="02010600030101010101" pitchFamily="2" charset="-122"/>
                  <a:ea typeface="宋体" panose="02010600030101010101" pitchFamily="2" charset="-122"/>
                </a:rPr>
                <a:t>一</a:t>
              </a:r>
            </a:p>
          </p:txBody>
        </p:sp>
        <p:sp>
          <p:nvSpPr>
            <p:cNvPr id="27" name="矩形 6"/>
            <p:cNvSpPr/>
            <p:nvPr>
              <p:custDataLst>
                <p:tags r:id="rId10"/>
              </p:custDataLst>
            </p:nvPr>
          </p:nvSpPr>
          <p:spPr>
            <a:xfrm>
              <a:off x="645" y="636"/>
              <a:ext cx="1106" cy="102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no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FontTx/>
                <a:buNone/>
              </a:pPr>
              <a:endParaRPr lang="en-US" altLang="zh-CN" sz="5400" b="1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8"/>
          <a:srcRect l="35938" t="40625" r="34375" b="43750"/>
          <a:stretch>
            <a:fillRect/>
          </a:stretch>
        </p:blipFill>
        <p:spPr>
          <a:xfrm>
            <a:off x="5238750" y="2357438"/>
            <a:ext cx="1714500" cy="6762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483" name="Picture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58"/>
          <a:srcRect l="12500" t="20833" r="57031" b="62500"/>
          <a:stretch>
            <a:fillRect/>
          </a:stretch>
        </p:blipFill>
        <p:spPr>
          <a:xfrm>
            <a:off x="3024188" y="1571625"/>
            <a:ext cx="2143125" cy="7143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484" name="Picture 3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59"/>
          <a:stretch>
            <a:fillRect/>
          </a:stretch>
        </p:blipFill>
        <p:spPr>
          <a:xfrm>
            <a:off x="3452813" y="500063"/>
            <a:ext cx="952500" cy="2857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9461" name="Picture 4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60"/>
          <a:stretch>
            <a:fillRect/>
          </a:stretch>
        </p:blipFill>
        <p:spPr>
          <a:xfrm>
            <a:off x="5448300" y="1571625"/>
            <a:ext cx="863600" cy="28432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486" name="Text Box 5"/>
          <p:cNvSpPr txBox="1"/>
          <p:nvPr>
            <p:custDataLst>
              <p:tags r:id="rId5"/>
            </p:custDataLst>
          </p:nvPr>
        </p:nvSpPr>
        <p:spPr>
          <a:xfrm>
            <a:off x="2927350" y="908050"/>
            <a:ext cx="719138" cy="3987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>
                <a:solidFill>
                  <a:srgbClr val="FF0000"/>
                </a:solidFill>
                <a:latin typeface="Tahoma" panose="020B0604030504040204" pitchFamily="34" charset="0"/>
                <a:ea typeface="幼圆" panose="02010509060101010101" pitchFamily="49" charset="-122"/>
              </a:rPr>
              <a:t>上浮</a:t>
            </a:r>
          </a:p>
        </p:txBody>
      </p:sp>
      <p:sp>
        <p:nvSpPr>
          <p:cNvPr id="19463" name="Text Box 6"/>
          <p:cNvSpPr txBox="1"/>
          <p:nvPr>
            <p:custDataLst>
              <p:tags r:id="rId6"/>
            </p:custDataLst>
          </p:nvPr>
        </p:nvSpPr>
        <p:spPr>
          <a:xfrm>
            <a:off x="6310313" y="1857375"/>
            <a:ext cx="719137" cy="3987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>
                <a:solidFill>
                  <a:srgbClr val="FF0000"/>
                </a:solidFill>
                <a:latin typeface="Tahoma" panose="020B0604030504040204" pitchFamily="34" charset="0"/>
                <a:ea typeface="幼圆" panose="02010509060101010101" pitchFamily="49" charset="-122"/>
              </a:rPr>
              <a:t>悬浮</a:t>
            </a:r>
          </a:p>
        </p:txBody>
      </p:sp>
      <p:sp>
        <p:nvSpPr>
          <p:cNvPr id="19464" name="Text Box 7"/>
          <p:cNvSpPr txBox="1"/>
          <p:nvPr>
            <p:custDataLst>
              <p:tags r:id="rId7"/>
            </p:custDataLst>
          </p:nvPr>
        </p:nvSpPr>
        <p:spPr>
          <a:xfrm>
            <a:off x="8953500" y="3500438"/>
            <a:ext cx="719138" cy="3987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000" b="1">
                <a:solidFill>
                  <a:srgbClr val="FF0000"/>
                </a:solidFill>
                <a:latin typeface="Tahoma" panose="020B0604030504040204" pitchFamily="34" charset="0"/>
                <a:ea typeface="幼圆" panose="02010509060101010101" pitchFamily="49" charset="-122"/>
              </a:rPr>
              <a:t>下沉</a:t>
            </a:r>
          </a:p>
        </p:txBody>
      </p:sp>
      <p:sp>
        <p:nvSpPr>
          <p:cNvPr id="20489" name="Text Box 8"/>
          <p:cNvSpPr txBox="1"/>
          <p:nvPr>
            <p:custDataLst>
              <p:tags r:id="rId8"/>
            </p:custDataLst>
          </p:nvPr>
        </p:nvSpPr>
        <p:spPr>
          <a:xfrm>
            <a:off x="1608455" y="6274118"/>
            <a:ext cx="806450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400" b="1">
                <a:solidFill>
                  <a:srgbClr val="FF0000"/>
                </a:solidFill>
                <a:latin typeface="Tahoma" panose="020B0604030504040204" pitchFamily="34" charset="0"/>
              </a:rPr>
              <a:t>      </a:t>
            </a:r>
            <a:r>
              <a:rPr lang="zh-CN" altLang="en-US" sz="3200" b="1">
                <a:solidFill>
                  <a:srgbClr val="FF0000"/>
                </a:solidFill>
                <a:latin typeface="Tahoma" panose="020B0604030504040204" pitchFamily="34" charset="0"/>
                <a:ea typeface="幼圆" panose="02010509060101010101" pitchFamily="49" charset="-122"/>
              </a:rPr>
              <a:t>鱼鳔的大小变化能使鱼在水中自由沉浮</a:t>
            </a:r>
          </a:p>
        </p:txBody>
      </p:sp>
      <p:sp>
        <p:nvSpPr>
          <p:cNvPr id="20490" name="Rectangle 10"/>
          <p:cNvSpPr/>
          <p:nvPr>
            <p:custDataLst>
              <p:tags r:id="rId9"/>
            </p:custDataLst>
          </p:nvPr>
        </p:nvSpPr>
        <p:spPr>
          <a:xfrm>
            <a:off x="3071813" y="3968750"/>
            <a:ext cx="693420" cy="39878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000" b="1">
                <a:solidFill>
                  <a:srgbClr val="FF0000"/>
                </a:solidFill>
                <a:latin typeface="Arial" panose="020B0604020202020204" pitchFamily="34" charset="0"/>
                <a:ea typeface="幼圆" panose="02010509060101010101" pitchFamily="49" charset="-122"/>
              </a:rPr>
              <a:t>鱼鳔</a:t>
            </a:r>
          </a:p>
        </p:txBody>
      </p:sp>
      <p:sp>
        <p:nvSpPr>
          <p:cNvPr id="20491" name="Rectangle 11"/>
          <p:cNvSpPr/>
          <p:nvPr>
            <p:custDataLst>
              <p:tags r:id="rId10"/>
            </p:custDataLst>
          </p:nvPr>
        </p:nvSpPr>
        <p:spPr>
          <a:xfrm>
            <a:off x="3122613" y="4349750"/>
            <a:ext cx="477520" cy="52197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altLang="zh-CN" sz="2800" b="1">
                <a:solidFill>
                  <a:srgbClr val="FF0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V</a:t>
            </a:r>
            <a:r>
              <a:rPr lang="zh-CN" altLang="en-US" sz="900" b="1">
                <a:solidFill>
                  <a:srgbClr val="FF0000"/>
                </a:solidFill>
                <a:latin typeface="Arial" panose="020B0604020202020204" pitchFamily="34" charset="0"/>
              </a:rPr>
              <a:t>排</a:t>
            </a:r>
          </a:p>
        </p:txBody>
      </p:sp>
      <p:sp>
        <p:nvSpPr>
          <p:cNvPr id="20492" name="Rectangle 12"/>
          <p:cNvSpPr/>
          <p:nvPr>
            <p:custDataLst>
              <p:tags r:id="rId11"/>
            </p:custDataLst>
          </p:nvPr>
        </p:nvSpPr>
        <p:spPr>
          <a:xfrm>
            <a:off x="3143250" y="4854575"/>
            <a:ext cx="477520" cy="52197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altLang="zh-CN" sz="2800" b="1">
                <a:solidFill>
                  <a:srgbClr val="FF0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F</a:t>
            </a:r>
            <a:r>
              <a:rPr lang="zh-CN" altLang="en-US" sz="900" b="1">
                <a:solidFill>
                  <a:srgbClr val="FF0000"/>
                </a:solidFill>
                <a:latin typeface="Arial" panose="020B0604020202020204" pitchFamily="34" charset="0"/>
              </a:rPr>
              <a:t>浮</a:t>
            </a:r>
          </a:p>
        </p:txBody>
      </p:sp>
      <p:sp>
        <p:nvSpPr>
          <p:cNvPr id="20493" name="Rectangle 13"/>
          <p:cNvSpPr/>
          <p:nvPr>
            <p:custDataLst>
              <p:tags r:id="rId12"/>
            </p:custDataLst>
          </p:nvPr>
        </p:nvSpPr>
        <p:spPr>
          <a:xfrm>
            <a:off x="3143250" y="5357813"/>
            <a:ext cx="477520" cy="52197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altLang="zh-CN" sz="2800" b="1">
                <a:solidFill>
                  <a:srgbClr val="FF0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F</a:t>
            </a:r>
            <a:r>
              <a:rPr lang="zh-CN" altLang="en-US" sz="900" b="1">
                <a:solidFill>
                  <a:srgbClr val="FF0000"/>
                </a:solidFill>
                <a:latin typeface="Arial" panose="020B0604020202020204" pitchFamily="34" charset="0"/>
              </a:rPr>
              <a:t>浮</a:t>
            </a:r>
          </a:p>
        </p:txBody>
      </p:sp>
      <p:sp>
        <p:nvSpPr>
          <p:cNvPr id="20494" name="Rectangle 14"/>
          <p:cNvSpPr/>
          <p:nvPr>
            <p:custDataLst>
              <p:tags r:id="rId13"/>
            </p:custDataLst>
          </p:nvPr>
        </p:nvSpPr>
        <p:spPr>
          <a:xfrm>
            <a:off x="5880100" y="5357813"/>
            <a:ext cx="362585" cy="52197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altLang="zh-CN" sz="2800" b="1">
                <a:solidFill>
                  <a:srgbClr val="FF0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G</a:t>
            </a:r>
            <a:endParaRPr lang="en-US" altLang="zh-CN" sz="28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20495" name="Line 15"/>
          <p:cNvSpPr/>
          <p:nvPr>
            <p:custDataLst>
              <p:tags r:id="rId14"/>
            </p:custDataLst>
          </p:nvPr>
        </p:nvSpPr>
        <p:spPr>
          <a:xfrm>
            <a:off x="3790950" y="4292600"/>
            <a:ext cx="792163" cy="0"/>
          </a:xfrm>
          <a:prstGeom prst="line">
            <a:avLst/>
          </a:prstGeom>
          <a:ln w="9525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/>
          </a:p>
        </p:txBody>
      </p:sp>
      <p:sp>
        <p:nvSpPr>
          <p:cNvPr id="20496" name="Line 16"/>
          <p:cNvSpPr/>
          <p:nvPr>
            <p:custDataLst>
              <p:tags r:id="rId15"/>
            </p:custDataLst>
          </p:nvPr>
        </p:nvSpPr>
        <p:spPr>
          <a:xfrm>
            <a:off x="3719513" y="4797425"/>
            <a:ext cx="792162" cy="0"/>
          </a:xfrm>
          <a:prstGeom prst="line">
            <a:avLst/>
          </a:prstGeom>
          <a:ln w="9525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/>
          </a:p>
        </p:txBody>
      </p:sp>
      <p:sp>
        <p:nvSpPr>
          <p:cNvPr id="20497" name="Line 17"/>
          <p:cNvSpPr/>
          <p:nvPr>
            <p:custDataLst>
              <p:tags r:id="rId16"/>
            </p:custDataLst>
          </p:nvPr>
        </p:nvSpPr>
        <p:spPr>
          <a:xfrm>
            <a:off x="3683000" y="5260975"/>
            <a:ext cx="792163" cy="0"/>
          </a:xfrm>
          <a:prstGeom prst="line">
            <a:avLst/>
          </a:prstGeom>
          <a:ln w="9525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/>
          </a:p>
        </p:txBody>
      </p:sp>
      <p:sp>
        <p:nvSpPr>
          <p:cNvPr id="20498" name="Line 18"/>
          <p:cNvSpPr/>
          <p:nvPr>
            <p:custDataLst>
              <p:tags r:id="rId17"/>
            </p:custDataLst>
          </p:nvPr>
        </p:nvSpPr>
        <p:spPr>
          <a:xfrm>
            <a:off x="3683000" y="5260975"/>
            <a:ext cx="792163" cy="0"/>
          </a:xfrm>
          <a:prstGeom prst="line">
            <a:avLst/>
          </a:prstGeom>
          <a:ln w="9525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/>
          </a:p>
        </p:txBody>
      </p:sp>
      <p:sp>
        <p:nvSpPr>
          <p:cNvPr id="20499" name="Line 19"/>
          <p:cNvSpPr/>
          <p:nvPr>
            <p:custDataLst>
              <p:tags r:id="rId18"/>
            </p:custDataLst>
          </p:nvPr>
        </p:nvSpPr>
        <p:spPr>
          <a:xfrm>
            <a:off x="3503613" y="5805488"/>
            <a:ext cx="360362" cy="0"/>
          </a:xfrm>
          <a:prstGeom prst="line">
            <a:avLst/>
          </a:prstGeom>
          <a:ln w="9525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/>
          </a:p>
        </p:txBody>
      </p:sp>
      <p:sp>
        <p:nvSpPr>
          <p:cNvPr id="21" name="Text Box 20"/>
          <p:cNvSpPr txBox="1"/>
          <p:nvPr>
            <p:custDataLst>
              <p:tags r:id="rId19"/>
            </p:custDataLst>
          </p:nvPr>
        </p:nvSpPr>
        <p:spPr>
          <a:xfrm>
            <a:off x="3792538" y="3895725"/>
            <a:ext cx="792162" cy="3987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000" b="1">
                <a:latin typeface="Arial" panose="020B0604020202020204" pitchFamily="34" charset="0"/>
                <a:ea typeface="幼圆" panose="02010509060101010101" pitchFamily="49" charset="-122"/>
              </a:rPr>
              <a:t>变大</a:t>
            </a:r>
          </a:p>
        </p:txBody>
      </p:sp>
      <p:sp>
        <p:nvSpPr>
          <p:cNvPr id="22" name="Text Box 21"/>
          <p:cNvSpPr txBox="1"/>
          <p:nvPr>
            <p:custDataLst>
              <p:tags r:id="rId20"/>
            </p:custDataLst>
          </p:nvPr>
        </p:nvSpPr>
        <p:spPr>
          <a:xfrm>
            <a:off x="3709988" y="4437063"/>
            <a:ext cx="792162" cy="3987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000" b="1">
                <a:latin typeface="Arial" panose="020B0604020202020204" pitchFamily="34" charset="0"/>
                <a:ea typeface="幼圆" panose="02010509060101010101" pitchFamily="49" charset="-122"/>
              </a:rPr>
              <a:t>变大</a:t>
            </a:r>
          </a:p>
        </p:txBody>
      </p:sp>
      <p:sp>
        <p:nvSpPr>
          <p:cNvPr id="23" name="Text Box 22"/>
          <p:cNvSpPr txBox="1"/>
          <p:nvPr>
            <p:custDataLst>
              <p:tags r:id="rId21"/>
            </p:custDataLst>
          </p:nvPr>
        </p:nvSpPr>
        <p:spPr>
          <a:xfrm>
            <a:off x="3687763" y="4868863"/>
            <a:ext cx="792162" cy="3987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000" b="1">
                <a:latin typeface="Arial" panose="020B0604020202020204" pitchFamily="34" charset="0"/>
                <a:ea typeface="幼圆" panose="02010509060101010101" pitchFamily="49" charset="-122"/>
              </a:rPr>
              <a:t>变大</a:t>
            </a:r>
          </a:p>
        </p:txBody>
      </p:sp>
      <p:sp>
        <p:nvSpPr>
          <p:cNvPr id="24" name="Text Box 23"/>
          <p:cNvSpPr txBox="1"/>
          <p:nvPr>
            <p:custDataLst>
              <p:tags r:id="rId22"/>
            </p:custDataLst>
          </p:nvPr>
        </p:nvSpPr>
        <p:spPr>
          <a:xfrm>
            <a:off x="3503613" y="5430838"/>
            <a:ext cx="720725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2800" b="1">
                <a:latin typeface="Arial" panose="020B0604020202020204" pitchFamily="34" charset="0"/>
              </a:rPr>
              <a:t>&gt;</a:t>
            </a:r>
          </a:p>
        </p:txBody>
      </p:sp>
      <p:sp>
        <p:nvSpPr>
          <p:cNvPr id="20504" name="Rectangle 24"/>
          <p:cNvSpPr/>
          <p:nvPr>
            <p:custDataLst>
              <p:tags r:id="rId23"/>
            </p:custDataLst>
          </p:nvPr>
        </p:nvSpPr>
        <p:spPr>
          <a:xfrm>
            <a:off x="5087938" y="3952875"/>
            <a:ext cx="693420" cy="39878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000" b="1">
                <a:solidFill>
                  <a:srgbClr val="FF0000"/>
                </a:solidFill>
                <a:latin typeface="Arial" panose="020B0604020202020204" pitchFamily="34" charset="0"/>
                <a:ea typeface="幼圆" panose="02010509060101010101" pitchFamily="49" charset="-122"/>
              </a:rPr>
              <a:t>鱼鳔</a:t>
            </a:r>
          </a:p>
        </p:txBody>
      </p:sp>
      <p:sp>
        <p:nvSpPr>
          <p:cNvPr id="20505" name="Rectangle 25"/>
          <p:cNvSpPr/>
          <p:nvPr>
            <p:custDataLst>
              <p:tags r:id="rId24"/>
            </p:custDataLst>
          </p:nvPr>
        </p:nvSpPr>
        <p:spPr>
          <a:xfrm>
            <a:off x="5138738" y="4333875"/>
            <a:ext cx="477520" cy="52197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altLang="zh-CN" sz="2800" b="1">
                <a:solidFill>
                  <a:srgbClr val="FF0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V</a:t>
            </a:r>
            <a:r>
              <a:rPr lang="zh-CN" altLang="en-US" sz="900" b="1">
                <a:solidFill>
                  <a:srgbClr val="FF0000"/>
                </a:solidFill>
                <a:latin typeface="Arial" panose="020B0604020202020204" pitchFamily="34" charset="0"/>
              </a:rPr>
              <a:t>排</a:t>
            </a:r>
          </a:p>
        </p:txBody>
      </p:sp>
      <p:sp>
        <p:nvSpPr>
          <p:cNvPr id="20506" name="Rectangle 26"/>
          <p:cNvSpPr/>
          <p:nvPr>
            <p:custDataLst>
              <p:tags r:id="rId25"/>
            </p:custDataLst>
          </p:nvPr>
        </p:nvSpPr>
        <p:spPr>
          <a:xfrm>
            <a:off x="5159375" y="4838700"/>
            <a:ext cx="477520" cy="52197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altLang="zh-CN" sz="2800" b="1">
                <a:solidFill>
                  <a:srgbClr val="FF0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F</a:t>
            </a:r>
            <a:r>
              <a:rPr lang="zh-CN" altLang="en-US" sz="900" b="1">
                <a:solidFill>
                  <a:srgbClr val="FF0000"/>
                </a:solidFill>
                <a:latin typeface="Arial" panose="020B0604020202020204" pitchFamily="34" charset="0"/>
              </a:rPr>
              <a:t>浮</a:t>
            </a:r>
          </a:p>
        </p:txBody>
      </p:sp>
      <p:sp>
        <p:nvSpPr>
          <p:cNvPr id="20507" name="Rectangle 27"/>
          <p:cNvSpPr/>
          <p:nvPr>
            <p:custDataLst>
              <p:tags r:id="rId26"/>
            </p:custDataLst>
          </p:nvPr>
        </p:nvSpPr>
        <p:spPr>
          <a:xfrm>
            <a:off x="5159375" y="5341938"/>
            <a:ext cx="477520" cy="52197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altLang="zh-CN" sz="2800" b="1">
                <a:solidFill>
                  <a:srgbClr val="FF0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F</a:t>
            </a:r>
            <a:r>
              <a:rPr lang="zh-CN" altLang="en-US" sz="900" b="1">
                <a:solidFill>
                  <a:srgbClr val="FF0000"/>
                </a:solidFill>
                <a:latin typeface="Arial" panose="020B0604020202020204" pitchFamily="34" charset="0"/>
              </a:rPr>
              <a:t>浮</a:t>
            </a:r>
          </a:p>
        </p:txBody>
      </p:sp>
      <p:sp>
        <p:nvSpPr>
          <p:cNvPr id="29" name="Text Box 28"/>
          <p:cNvSpPr txBox="1"/>
          <p:nvPr>
            <p:custDataLst>
              <p:tags r:id="rId27"/>
            </p:custDataLst>
          </p:nvPr>
        </p:nvSpPr>
        <p:spPr>
          <a:xfrm>
            <a:off x="5799138" y="3917950"/>
            <a:ext cx="792162" cy="3987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000" b="1">
                <a:latin typeface="Arial" panose="020B0604020202020204" pitchFamily="34" charset="0"/>
                <a:ea typeface="幼圆" panose="02010509060101010101" pitchFamily="49" charset="-122"/>
              </a:rPr>
              <a:t>适中</a:t>
            </a:r>
          </a:p>
        </p:txBody>
      </p:sp>
      <p:sp>
        <p:nvSpPr>
          <p:cNvPr id="30" name="Text Box 29"/>
          <p:cNvSpPr txBox="1"/>
          <p:nvPr>
            <p:custDataLst>
              <p:tags r:id="rId28"/>
            </p:custDataLst>
          </p:nvPr>
        </p:nvSpPr>
        <p:spPr>
          <a:xfrm>
            <a:off x="5735638" y="4421188"/>
            <a:ext cx="792162" cy="3987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000" b="1">
                <a:latin typeface="Arial" panose="020B0604020202020204" pitchFamily="34" charset="0"/>
                <a:ea typeface="幼圆" panose="02010509060101010101" pitchFamily="49" charset="-122"/>
              </a:rPr>
              <a:t>适中</a:t>
            </a:r>
          </a:p>
        </p:txBody>
      </p:sp>
      <p:sp>
        <p:nvSpPr>
          <p:cNvPr id="31" name="Text Box 30"/>
          <p:cNvSpPr txBox="1"/>
          <p:nvPr>
            <p:custDataLst>
              <p:tags r:id="rId29"/>
            </p:custDataLst>
          </p:nvPr>
        </p:nvSpPr>
        <p:spPr>
          <a:xfrm>
            <a:off x="5735638" y="4852988"/>
            <a:ext cx="792162" cy="3987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000" b="1">
                <a:latin typeface="Arial" panose="020B0604020202020204" pitchFamily="34" charset="0"/>
                <a:ea typeface="幼圆" panose="02010509060101010101" pitchFamily="49" charset="-122"/>
              </a:rPr>
              <a:t>适中</a:t>
            </a:r>
          </a:p>
        </p:txBody>
      </p:sp>
      <p:sp>
        <p:nvSpPr>
          <p:cNvPr id="32" name="Text Box 31"/>
          <p:cNvSpPr txBox="1"/>
          <p:nvPr>
            <p:custDataLst>
              <p:tags r:id="rId30"/>
            </p:custDataLst>
          </p:nvPr>
        </p:nvSpPr>
        <p:spPr>
          <a:xfrm>
            <a:off x="5591175" y="5357813"/>
            <a:ext cx="720725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2800" b="1">
                <a:latin typeface="Arial" panose="020B0604020202020204" pitchFamily="34" charset="0"/>
              </a:rPr>
              <a:t>=</a:t>
            </a:r>
          </a:p>
        </p:txBody>
      </p:sp>
      <p:sp>
        <p:nvSpPr>
          <p:cNvPr id="20512" name="Rectangle 32"/>
          <p:cNvSpPr/>
          <p:nvPr>
            <p:custDataLst>
              <p:tags r:id="rId31"/>
            </p:custDataLst>
          </p:nvPr>
        </p:nvSpPr>
        <p:spPr>
          <a:xfrm>
            <a:off x="7977188" y="1376363"/>
            <a:ext cx="693420" cy="39878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000" b="1">
                <a:solidFill>
                  <a:srgbClr val="FF0000"/>
                </a:solidFill>
                <a:latin typeface="Arial" panose="020B0604020202020204" pitchFamily="34" charset="0"/>
                <a:ea typeface="幼圆" panose="02010509060101010101" pitchFamily="49" charset="-122"/>
              </a:rPr>
              <a:t>鱼鳔</a:t>
            </a:r>
          </a:p>
        </p:txBody>
      </p:sp>
      <p:sp>
        <p:nvSpPr>
          <p:cNvPr id="20513" name="Rectangle 33"/>
          <p:cNvSpPr/>
          <p:nvPr>
            <p:custDataLst>
              <p:tags r:id="rId32"/>
            </p:custDataLst>
          </p:nvPr>
        </p:nvSpPr>
        <p:spPr>
          <a:xfrm>
            <a:off x="8027988" y="1757363"/>
            <a:ext cx="477520" cy="52197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altLang="zh-CN" sz="2800" b="1">
                <a:solidFill>
                  <a:srgbClr val="FF0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V</a:t>
            </a:r>
            <a:r>
              <a:rPr lang="zh-CN" altLang="en-US" sz="900" b="1">
                <a:solidFill>
                  <a:srgbClr val="FF0000"/>
                </a:solidFill>
                <a:latin typeface="Arial" panose="020B0604020202020204" pitchFamily="34" charset="0"/>
              </a:rPr>
              <a:t>排</a:t>
            </a:r>
          </a:p>
        </p:txBody>
      </p:sp>
      <p:sp>
        <p:nvSpPr>
          <p:cNvPr id="20514" name="Rectangle 34"/>
          <p:cNvSpPr/>
          <p:nvPr>
            <p:custDataLst>
              <p:tags r:id="rId33"/>
            </p:custDataLst>
          </p:nvPr>
        </p:nvSpPr>
        <p:spPr>
          <a:xfrm>
            <a:off x="8048625" y="2262188"/>
            <a:ext cx="477520" cy="52197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altLang="zh-CN" sz="2800" b="1">
                <a:solidFill>
                  <a:srgbClr val="FF0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F</a:t>
            </a:r>
            <a:r>
              <a:rPr lang="zh-CN" altLang="en-US" sz="900" b="1">
                <a:solidFill>
                  <a:srgbClr val="FF0000"/>
                </a:solidFill>
                <a:latin typeface="Arial" panose="020B0604020202020204" pitchFamily="34" charset="0"/>
              </a:rPr>
              <a:t>浮</a:t>
            </a:r>
          </a:p>
        </p:txBody>
      </p:sp>
      <p:sp>
        <p:nvSpPr>
          <p:cNvPr id="20515" name="Rectangle 35"/>
          <p:cNvSpPr/>
          <p:nvPr>
            <p:custDataLst>
              <p:tags r:id="rId34"/>
            </p:custDataLst>
          </p:nvPr>
        </p:nvSpPr>
        <p:spPr>
          <a:xfrm>
            <a:off x="8048625" y="2765425"/>
            <a:ext cx="477520" cy="52197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altLang="zh-CN" sz="2800" b="1">
                <a:solidFill>
                  <a:srgbClr val="FF0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F</a:t>
            </a:r>
            <a:r>
              <a:rPr lang="zh-CN" altLang="en-US" sz="900" b="1">
                <a:solidFill>
                  <a:srgbClr val="FF0000"/>
                </a:solidFill>
                <a:latin typeface="Arial" panose="020B0604020202020204" pitchFamily="34" charset="0"/>
              </a:rPr>
              <a:t>浮</a:t>
            </a:r>
          </a:p>
        </p:txBody>
      </p:sp>
      <p:sp>
        <p:nvSpPr>
          <p:cNvPr id="37" name="Text Box 36"/>
          <p:cNvSpPr txBox="1"/>
          <p:nvPr>
            <p:custDataLst>
              <p:tags r:id="rId35"/>
            </p:custDataLst>
          </p:nvPr>
        </p:nvSpPr>
        <p:spPr>
          <a:xfrm>
            <a:off x="8688388" y="1341438"/>
            <a:ext cx="792162" cy="3987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000" b="1">
                <a:latin typeface="Arial" panose="020B0604020202020204" pitchFamily="34" charset="0"/>
                <a:ea typeface="幼圆" panose="02010509060101010101" pitchFamily="49" charset="-122"/>
              </a:rPr>
              <a:t>变小</a:t>
            </a:r>
          </a:p>
        </p:txBody>
      </p:sp>
      <p:sp>
        <p:nvSpPr>
          <p:cNvPr id="38" name="Text Box 37"/>
          <p:cNvSpPr txBox="1"/>
          <p:nvPr>
            <p:custDataLst>
              <p:tags r:id="rId36"/>
            </p:custDataLst>
          </p:nvPr>
        </p:nvSpPr>
        <p:spPr>
          <a:xfrm>
            <a:off x="8543925" y="1844675"/>
            <a:ext cx="792163" cy="3987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000" b="1">
                <a:latin typeface="Arial" panose="020B0604020202020204" pitchFamily="34" charset="0"/>
                <a:ea typeface="幼圆" panose="02010509060101010101" pitchFamily="49" charset="-122"/>
              </a:rPr>
              <a:t>变小</a:t>
            </a:r>
          </a:p>
        </p:txBody>
      </p:sp>
      <p:sp>
        <p:nvSpPr>
          <p:cNvPr id="39" name="Text Box 38"/>
          <p:cNvSpPr txBox="1"/>
          <p:nvPr>
            <p:custDataLst>
              <p:tags r:id="rId37"/>
            </p:custDataLst>
          </p:nvPr>
        </p:nvSpPr>
        <p:spPr>
          <a:xfrm>
            <a:off x="8543925" y="2276475"/>
            <a:ext cx="792163" cy="3987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000" b="1">
                <a:latin typeface="Arial" panose="020B0604020202020204" pitchFamily="34" charset="0"/>
                <a:ea typeface="幼圆" panose="02010509060101010101" pitchFamily="49" charset="-122"/>
              </a:rPr>
              <a:t>变小</a:t>
            </a:r>
          </a:p>
        </p:txBody>
      </p:sp>
      <p:sp>
        <p:nvSpPr>
          <p:cNvPr id="40" name="Text Box 39"/>
          <p:cNvSpPr txBox="1"/>
          <p:nvPr>
            <p:custDataLst>
              <p:tags r:id="rId38"/>
            </p:custDataLst>
          </p:nvPr>
        </p:nvSpPr>
        <p:spPr>
          <a:xfrm>
            <a:off x="8408988" y="2781300"/>
            <a:ext cx="720725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2800" b="1">
                <a:latin typeface="Arial" panose="020B0604020202020204" pitchFamily="34" charset="0"/>
              </a:rPr>
              <a:t>&lt;</a:t>
            </a:r>
          </a:p>
        </p:txBody>
      </p:sp>
      <p:sp>
        <p:nvSpPr>
          <p:cNvPr id="20520" name="Rectangle 40"/>
          <p:cNvSpPr/>
          <p:nvPr>
            <p:custDataLst>
              <p:tags r:id="rId39"/>
            </p:custDataLst>
          </p:nvPr>
        </p:nvSpPr>
        <p:spPr>
          <a:xfrm>
            <a:off x="3933825" y="5400675"/>
            <a:ext cx="362585" cy="52197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altLang="zh-CN" sz="2800" b="1">
                <a:solidFill>
                  <a:srgbClr val="FF0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G</a:t>
            </a:r>
            <a:endParaRPr lang="en-US" altLang="zh-CN" sz="28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20521" name="Rectangle 41"/>
          <p:cNvSpPr/>
          <p:nvPr>
            <p:custDataLst>
              <p:tags r:id="rId40"/>
            </p:custDataLst>
          </p:nvPr>
        </p:nvSpPr>
        <p:spPr>
          <a:xfrm>
            <a:off x="8845550" y="2774950"/>
            <a:ext cx="362585" cy="52197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altLang="zh-CN" sz="2800" b="1">
                <a:solidFill>
                  <a:srgbClr val="FF0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G</a:t>
            </a:r>
            <a:endParaRPr lang="en-US" altLang="zh-CN" sz="2800" b="1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20522" name="Line 42"/>
          <p:cNvSpPr/>
          <p:nvPr>
            <p:custDataLst>
              <p:tags r:id="rId41"/>
            </p:custDataLst>
          </p:nvPr>
        </p:nvSpPr>
        <p:spPr>
          <a:xfrm>
            <a:off x="5778500" y="4303713"/>
            <a:ext cx="792163" cy="0"/>
          </a:xfrm>
          <a:prstGeom prst="line">
            <a:avLst/>
          </a:prstGeom>
          <a:ln w="9525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/>
          </a:p>
        </p:txBody>
      </p:sp>
      <p:sp>
        <p:nvSpPr>
          <p:cNvPr id="20523" name="Line 43"/>
          <p:cNvSpPr/>
          <p:nvPr>
            <p:custDataLst>
              <p:tags r:id="rId42"/>
            </p:custDataLst>
          </p:nvPr>
        </p:nvSpPr>
        <p:spPr>
          <a:xfrm>
            <a:off x="5715000" y="4792663"/>
            <a:ext cx="792163" cy="0"/>
          </a:xfrm>
          <a:prstGeom prst="line">
            <a:avLst/>
          </a:prstGeom>
          <a:ln w="9525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/>
          </a:p>
        </p:txBody>
      </p:sp>
      <p:sp>
        <p:nvSpPr>
          <p:cNvPr id="20524" name="Line 44"/>
          <p:cNvSpPr/>
          <p:nvPr>
            <p:custDataLst>
              <p:tags r:id="rId43"/>
            </p:custDataLst>
          </p:nvPr>
        </p:nvSpPr>
        <p:spPr>
          <a:xfrm>
            <a:off x="5715000" y="5292725"/>
            <a:ext cx="792163" cy="0"/>
          </a:xfrm>
          <a:prstGeom prst="line">
            <a:avLst/>
          </a:prstGeom>
          <a:ln w="9525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/>
          </a:p>
        </p:txBody>
      </p:sp>
      <p:sp>
        <p:nvSpPr>
          <p:cNvPr id="20525" name="Line 45"/>
          <p:cNvSpPr/>
          <p:nvPr>
            <p:custDataLst>
              <p:tags r:id="rId44"/>
            </p:custDataLst>
          </p:nvPr>
        </p:nvSpPr>
        <p:spPr>
          <a:xfrm>
            <a:off x="8680450" y="1731963"/>
            <a:ext cx="792163" cy="0"/>
          </a:xfrm>
          <a:prstGeom prst="line">
            <a:avLst/>
          </a:prstGeom>
          <a:ln w="9525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/>
          </a:p>
        </p:txBody>
      </p:sp>
      <p:sp>
        <p:nvSpPr>
          <p:cNvPr id="20526" name="Line 46"/>
          <p:cNvSpPr/>
          <p:nvPr>
            <p:custDataLst>
              <p:tags r:id="rId45"/>
            </p:custDataLst>
          </p:nvPr>
        </p:nvSpPr>
        <p:spPr>
          <a:xfrm>
            <a:off x="8532813" y="2273300"/>
            <a:ext cx="792162" cy="0"/>
          </a:xfrm>
          <a:prstGeom prst="line">
            <a:avLst/>
          </a:prstGeom>
          <a:ln w="9525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/>
          </a:p>
        </p:txBody>
      </p:sp>
      <p:sp>
        <p:nvSpPr>
          <p:cNvPr id="20527" name="Line 47"/>
          <p:cNvSpPr/>
          <p:nvPr>
            <p:custDataLst>
              <p:tags r:id="rId46"/>
            </p:custDataLst>
          </p:nvPr>
        </p:nvSpPr>
        <p:spPr>
          <a:xfrm>
            <a:off x="8553450" y="2709863"/>
            <a:ext cx="792163" cy="0"/>
          </a:xfrm>
          <a:prstGeom prst="line">
            <a:avLst/>
          </a:prstGeom>
          <a:ln w="9525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/>
          </a:p>
        </p:txBody>
      </p:sp>
      <p:sp>
        <p:nvSpPr>
          <p:cNvPr id="20528" name="Line 48"/>
          <p:cNvSpPr/>
          <p:nvPr>
            <p:custDataLst>
              <p:tags r:id="rId47"/>
            </p:custDataLst>
          </p:nvPr>
        </p:nvSpPr>
        <p:spPr>
          <a:xfrm>
            <a:off x="3503613" y="5805488"/>
            <a:ext cx="360362" cy="0"/>
          </a:xfrm>
          <a:prstGeom prst="line">
            <a:avLst/>
          </a:prstGeom>
          <a:ln w="9525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/>
          </a:p>
        </p:txBody>
      </p:sp>
      <p:sp>
        <p:nvSpPr>
          <p:cNvPr id="20529" name="Line 49"/>
          <p:cNvSpPr/>
          <p:nvPr>
            <p:custDataLst>
              <p:tags r:id="rId48"/>
            </p:custDataLst>
          </p:nvPr>
        </p:nvSpPr>
        <p:spPr>
          <a:xfrm>
            <a:off x="5608638" y="5773738"/>
            <a:ext cx="360362" cy="0"/>
          </a:xfrm>
          <a:prstGeom prst="line">
            <a:avLst/>
          </a:prstGeom>
          <a:ln w="9525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/>
          </a:p>
        </p:txBody>
      </p:sp>
      <p:sp>
        <p:nvSpPr>
          <p:cNvPr id="20530" name="Line 50"/>
          <p:cNvSpPr/>
          <p:nvPr>
            <p:custDataLst>
              <p:tags r:id="rId49"/>
            </p:custDataLst>
          </p:nvPr>
        </p:nvSpPr>
        <p:spPr>
          <a:xfrm>
            <a:off x="8491538" y="3190875"/>
            <a:ext cx="360362" cy="0"/>
          </a:xfrm>
          <a:prstGeom prst="line">
            <a:avLst/>
          </a:prstGeom>
          <a:ln w="9525" cap="flat" cmpd="sng">
            <a:solidFill>
              <a:srgbClr val="000000"/>
            </a:solidFill>
            <a:prstDash val="solid"/>
            <a:headEnd type="none" w="med" len="med"/>
            <a:tailEnd type="none" w="med" len="med"/>
          </a:ln>
        </p:spPr>
        <p:txBody>
          <a:bodyPr/>
          <a:lstStyle/>
          <a:p>
            <a:endParaRPr/>
          </a:p>
        </p:txBody>
      </p:sp>
      <p:pic>
        <p:nvPicPr>
          <p:cNvPr id="20531" name="Picture 2"/>
          <p:cNvPicPr>
            <a:picLocks noChangeAspect="1"/>
          </p:cNvPicPr>
          <p:nvPr>
            <p:custDataLst>
              <p:tags r:id="rId50"/>
            </p:custDataLst>
          </p:nvPr>
        </p:nvPicPr>
        <p:blipFill>
          <a:blip r:embed="rId58"/>
          <a:srcRect l="63281" t="57292" r="7813" b="28125"/>
          <a:stretch>
            <a:fillRect/>
          </a:stretch>
        </p:blipFill>
        <p:spPr>
          <a:xfrm>
            <a:off x="7881938" y="3929063"/>
            <a:ext cx="1714500" cy="6492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9508" name="图片 54"/>
          <p:cNvPicPr>
            <a:picLocks noChangeAspect="1"/>
          </p:cNvPicPr>
          <p:nvPr>
            <p:custDataLst>
              <p:tags r:id="rId51"/>
            </p:custDataLst>
          </p:nvPr>
        </p:nvPicPr>
        <p:blipFill>
          <a:blip r:embed="rId61"/>
          <a:srcRect l="18100" t="25127" r="32364" b="22029"/>
          <a:stretch>
            <a:fillRect/>
          </a:stretch>
        </p:blipFill>
        <p:spPr>
          <a:xfrm>
            <a:off x="8239125" y="3143250"/>
            <a:ext cx="928688" cy="257175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5" name="组合 4"/>
          <p:cNvGrpSpPr/>
          <p:nvPr>
            <p:custDataLst>
              <p:tags r:id="rId52"/>
            </p:custDataLst>
          </p:nvPr>
        </p:nvGrpSpPr>
        <p:grpSpPr>
          <a:xfrm>
            <a:off x="261620" y="135255"/>
            <a:ext cx="7595870" cy="989965"/>
            <a:chOff x="487" y="636"/>
            <a:chExt cx="11255" cy="1346"/>
          </a:xfrm>
        </p:grpSpPr>
        <p:sp>
          <p:nvSpPr>
            <p:cNvPr id="6" name="文本框 5"/>
            <p:cNvSpPr txBox="1"/>
            <p:nvPr>
              <p:custDataLst>
                <p:tags r:id="rId53"/>
              </p:custDataLst>
            </p:nvPr>
          </p:nvSpPr>
          <p:spPr>
            <a:xfrm>
              <a:off x="1828" y="854"/>
              <a:ext cx="9914" cy="8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zh-CN" sz="36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rPr>
                <a:t>物体的浮沉条件</a:t>
              </a:r>
            </a:p>
          </p:txBody>
        </p:sp>
        <p:sp>
          <p:nvSpPr>
            <p:cNvPr id="7" name="椭圆 6"/>
            <p:cNvSpPr/>
            <p:nvPr>
              <p:custDataLst>
                <p:tags r:id="rId54"/>
              </p:custDataLst>
            </p:nvPr>
          </p:nvSpPr>
          <p:spPr>
            <a:xfrm>
              <a:off x="1165" y="1290"/>
              <a:ext cx="776" cy="692"/>
            </a:xfrm>
            <a:prstGeom prst="ellipse">
              <a:avLst/>
            </a:prstGeom>
            <a:solidFill>
              <a:srgbClr val="002060">
                <a:alpha val="4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4" name="椭圆 13"/>
            <p:cNvSpPr/>
            <p:nvPr>
              <p:custDataLst>
                <p:tags r:id="rId55"/>
              </p:custDataLst>
            </p:nvPr>
          </p:nvSpPr>
          <p:spPr>
            <a:xfrm>
              <a:off x="487" y="660"/>
              <a:ext cx="1264" cy="1126"/>
            </a:xfrm>
            <a:prstGeom prst="ellipse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5400">
                  <a:latin typeface="宋体" panose="02010600030101010101" pitchFamily="2" charset="-122"/>
                  <a:ea typeface="宋体" panose="02010600030101010101" pitchFamily="2" charset="-122"/>
                </a:rPr>
                <a:t>一</a:t>
              </a:r>
            </a:p>
          </p:txBody>
        </p:sp>
        <p:sp>
          <p:nvSpPr>
            <p:cNvPr id="27" name="矩形 6"/>
            <p:cNvSpPr/>
            <p:nvPr>
              <p:custDataLst>
                <p:tags r:id="rId56"/>
              </p:custDataLst>
            </p:nvPr>
          </p:nvSpPr>
          <p:spPr>
            <a:xfrm>
              <a:off x="645" y="636"/>
              <a:ext cx="1106" cy="102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no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FontTx/>
                <a:buNone/>
              </a:pPr>
              <a:endParaRPr lang="en-US" altLang="zh-CN" sz="5400" b="1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 tmFilter="0, 0; .2, .5; .8, .5; 1, 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500" autoRev="1" fill="hold"/>
                                        <p:tgtEl>
                                          <p:spTgt spid="1946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19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6" presetClass="emph" presetSubtype="0" repeatCount="4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 tmFilter="0, 0; .2, .5; .8, .5; 1, 0"/>
                                        <p:tgtEl>
                                          <p:spTgt spid="1950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250" autoRev="1" fill="hold"/>
                                        <p:tgtEl>
                                          <p:spTgt spid="1950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" dur="500"/>
                                        <p:tgtEl>
                                          <p:spTgt spid="19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3" grpId="0"/>
      <p:bldP spid="19464" grpId="0"/>
      <p:bldP spid="21" grpId="0"/>
      <p:bldP spid="22" grpId="0"/>
      <p:bldP spid="23" grpId="0"/>
      <p:bldP spid="24" grpId="0"/>
      <p:bldP spid="29" grpId="0"/>
      <p:bldP spid="30" grpId="0"/>
      <p:bldP spid="31" grpId="0"/>
      <p:bldP spid="32" grpId="0"/>
      <p:bldP spid="37" grpId="0"/>
      <p:bldP spid="38" grpId="0"/>
      <p:bldP spid="39" grpId="0"/>
      <p:bldP spid="4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9" name="Text Box 5"/>
          <p:cNvSpPr txBox="1"/>
          <p:nvPr>
            <p:custDataLst>
              <p:tags r:id="rId1"/>
            </p:custDataLst>
          </p:nvPr>
        </p:nvSpPr>
        <p:spPr>
          <a:xfrm>
            <a:off x="2524125" y="2857500"/>
            <a:ext cx="273685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3200" b="1">
                <a:solidFill>
                  <a:srgbClr val="0000FF"/>
                </a:solidFill>
                <a:latin typeface="Arial" panose="020B0604020202020204" pitchFamily="34" charset="0"/>
                <a:ea typeface="幼圆" panose="02010509060101010101" pitchFamily="49" charset="-122"/>
              </a:rPr>
              <a:t>知识归纳：</a:t>
            </a:r>
          </a:p>
        </p:txBody>
      </p:sp>
      <p:sp>
        <p:nvSpPr>
          <p:cNvPr id="21510" name="Text Box 6"/>
          <p:cNvSpPr txBox="1"/>
          <p:nvPr>
            <p:custDataLst>
              <p:tags r:id="rId2"/>
            </p:custDataLst>
          </p:nvPr>
        </p:nvSpPr>
        <p:spPr>
          <a:xfrm>
            <a:off x="695325" y="3500755"/>
            <a:ext cx="10480675" cy="15684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3200" b="1">
                <a:latin typeface="Arial" panose="020B0604020202020204" pitchFamily="34" charset="0"/>
                <a:ea typeface="幼圆" panose="02010509060101010101" pitchFamily="49" charset="-122"/>
              </a:rPr>
              <a:t>鱼在浮沉过程中，鱼自身的</a:t>
            </a:r>
            <a:r>
              <a:rPr lang="en-US" altLang="zh-CN" sz="3200" b="1">
                <a:latin typeface="Arial" panose="020B0604020202020204" pitchFamily="34" charset="0"/>
                <a:ea typeface="幼圆" panose="02010509060101010101" pitchFamily="49" charset="-122"/>
              </a:rPr>
              <a:t>_______ </a:t>
            </a:r>
            <a:r>
              <a:rPr lang="zh-CN" altLang="en-US" sz="3200" b="1">
                <a:latin typeface="Arial" panose="020B0604020202020204" pitchFamily="34" charset="0"/>
                <a:ea typeface="幼圆" panose="02010509060101010101" pitchFamily="49" charset="-122"/>
              </a:rPr>
              <a:t>不变，是靠改变自身的</a:t>
            </a:r>
            <a:r>
              <a:rPr lang="en-US" altLang="zh-CN" sz="3200" b="1">
                <a:latin typeface="Arial" panose="020B0604020202020204" pitchFamily="34" charset="0"/>
                <a:ea typeface="幼圆" panose="02010509060101010101" pitchFamily="49" charset="-122"/>
              </a:rPr>
              <a:t>_______ </a:t>
            </a:r>
            <a:r>
              <a:rPr lang="zh-CN" altLang="en-US" sz="3200" b="1">
                <a:latin typeface="Arial" panose="020B0604020202020204" pitchFamily="34" charset="0"/>
                <a:ea typeface="幼圆" panose="02010509060101010101" pitchFamily="49" charset="-122"/>
              </a:rPr>
              <a:t>，根据阿基米德原理                                       从而改变所受的</a:t>
            </a:r>
            <a:r>
              <a:rPr lang="en-US" altLang="zh-CN" sz="3200" b="1">
                <a:latin typeface="Arial" panose="020B0604020202020204" pitchFamily="34" charset="0"/>
                <a:ea typeface="幼圆" panose="02010509060101010101" pitchFamily="49" charset="-122"/>
              </a:rPr>
              <a:t>________</a:t>
            </a:r>
            <a:r>
              <a:rPr lang="zh-CN" altLang="en-US" sz="3200" b="1">
                <a:latin typeface="Arial" panose="020B0604020202020204" pitchFamily="34" charset="0"/>
                <a:ea typeface="幼圆" panose="02010509060101010101" pitchFamily="49" charset="-122"/>
              </a:rPr>
              <a:t>，来实现沉浮的。</a:t>
            </a:r>
          </a:p>
        </p:txBody>
      </p:sp>
      <p:sp>
        <p:nvSpPr>
          <p:cNvPr id="21511" name="Rectangle 7"/>
          <p:cNvSpPr/>
          <p:nvPr>
            <p:custDataLst>
              <p:tags r:id="rId3"/>
            </p:custDataLst>
          </p:nvPr>
        </p:nvSpPr>
        <p:spPr>
          <a:xfrm>
            <a:off x="6773545" y="3916998"/>
            <a:ext cx="4538663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3200" b="1">
                <a:latin typeface="Arial" panose="020B0604020202020204" pitchFamily="34" charset="0"/>
              </a:rPr>
              <a:t>F</a:t>
            </a:r>
            <a:r>
              <a:rPr lang="zh-CN" altLang="en-US" sz="3200" b="1" baseline="-25000">
                <a:latin typeface="Arial" panose="020B0604020202020204" pitchFamily="34" charset="0"/>
              </a:rPr>
              <a:t>浮 </a:t>
            </a:r>
            <a:r>
              <a:rPr lang="zh-CN" altLang="en-US" sz="3200" b="1">
                <a:latin typeface="Arial" panose="020B0604020202020204" pitchFamily="34" charset="0"/>
              </a:rPr>
              <a:t>＝</a:t>
            </a:r>
            <a:r>
              <a:rPr lang="en-US" altLang="zh-CN" sz="3200" b="1">
                <a:latin typeface="Arial" panose="020B0604020202020204" pitchFamily="34" charset="0"/>
              </a:rPr>
              <a:t>_____</a:t>
            </a:r>
            <a:r>
              <a:rPr lang="zh-CN" altLang="en-US" sz="3200" b="1">
                <a:latin typeface="Arial" panose="020B0604020202020204" pitchFamily="34" charset="0"/>
              </a:rPr>
              <a:t>＝</a:t>
            </a:r>
            <a:r>
              <a:rPr lang="en-US" altLang="zh-CN" sz="3200" b="1">
                <a:latin typeface="Arial" panose="020B0604020202020204" pitchFamily="34" charset="0"/>
              </a:rPr>
              <a:t>_______</a:t>
            </a:r>
            <a:endParaRPr lang="en-US" altLang="zh-CN" sz="3200" b="1">
              <a:latin typeface="Arial" panose="020B0604020202020204" pitchFamily="34" charset="0"/>
              <a:ea typeface="幼圆" panose="02010509060101010101" pitchFamily="49" charset="-122"/>
            </a:endParaRPr>
          </a:p>
        </p:txBody>
      </p:sp>
      <p:sp>
        <p:nvSpPr>
          <p:cNvPr id="85004" name="Text Box 12"/>
          <p:cNvSpPr txBox="1"/>
          <p:nvPr>
            <p:custDataLst>
              <p:tags r:id="rId4"/>
            </p:custDataLst>
          </p:nvPr>
        </p:nvSpPr>
        <p:spPr>
          <a:xfrm>
            <a:off x="5854383" y="3261678"/>
            <a:ext cx="1439862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3200" b="1">
                <a:solidFill>
                  <a:srgbClr val="FF3300"/>
                </a:solidFill>
                <a:latin typeface="Arial" panose="020B0604020202020204" pitchFamily="34" charset="0"/>
                <a:ea typeface="幼圆" panose="02010509060101010101" pitchFamily="49" charset="-122"/>
              </a:rPr>
              <a:t>重力</a:t>
            </a:r>
          </a:p>
        </p:txBody>
      </p:sp>
      <p:sp>
        <p:nvSpPr>
          <p:cNvPr id="85005" name="Rectangle 13"/>
          <p:cNvSpPr/>
          <p:nvPr>
            <p:custDataLst>
              <p:tags r:id="rId5"/>
            </p:custDataLst>
          </p:nvPr>
        </p:nvSpPr>
        <p:spPr>
          <a:xfrm>
            <a:off x="7815263" y="3917315"/>
            <a:ext cx="1800225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/>
            <a:r>
              <a:rPr lang="en-US" altLang="zh-CN" sz="3200" b="1">
                <a:solidFill>
                  <a:srgbClr val="FF3300"/>
                </a:solidFill>
                <a:latin typeface="Arial" panose="020B0604020202020204" pitchFamily="34" charset="0"/>
              </a:rPr>
              <a:t>G</a:t>
            </a:r>
            <a:r>
              <a:rPr lang="zh-CN" altLang="en-US" sz="3200" b="1" baseline="-25000">
                <a:solidFill>
                  <a:srgbClr val="FF3300"/>
                </a:solidFill>
                <a:latin typeface="Arial" panose="020B0604020202020204" pitchFamily="34" charset="0"/>
              </a:rPr>
              <a:t>排</a:t>
            </a:r>
          </a:p>
        </p:txBody>
      </p:sp>
      <p:sp>
        <p:nvSpPr>
          <p:cNvPr id="85006" name="Rectangle 14"/>
          <p:cNvSpPr/>
          <p:nvPr>
            <p:custDataLst>
              <p:tags r:id="rId6"/>
            </p:custDataLst>
          </p:nvPr>
        </p:nvSpPr>
        <p:spPr>
          <a:xfrm>
            <a:off x="9605328" y="3917315"/>
            <a:ext cx="1570355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eaLnBrk="0" hangingPunct="0"/>
            <a:r>
              <a:rPr lang="en-US" altLang="zh-CN" sz="3200" b="1" i="1">
                <a:solidFill>
                  <a:srgbClr val="FF3300"/>
                </a:solidFill>
                <a:latin typeface="Arial" panose="020B0604020202020204" pitchFamily="34" charset="0"/>
              </a:rPr>
              <a:t>ρ</a:t>
            </a:r>
            <a:r>
              <a:rPr lang="zh-CN" altLang="en-US" sz="3200" b="1" baseline="-25000">
                <a:solidFill>
                  <a:srgbClr val="FF3300"/>
                </a:solidFill>
                <a:latin typeface="Arial" panose="020B0604020202020204" pitchFamily="34" charset="0"/>
              </a:rPr>
              <a:t>液</a:t>
            </a:r>
            <a:r>
              <a:rPr lang="en-US" altLang="zh-CN" sz="3200" i="1">
                <a:solidFill>
                  <a:srgbClr val="FF3300"/>
                </a:solidFill>
                <a:latin typeface="Arial" panose="020B0604020202020204" pitchFamily="34" charset="0"/>
              </a:rPr>
              <a:t>g </a:t>
            </a:r>
            <a:r>
              <a:rPr lang="en-US" altLang="zh-CN" sz="3200" b="1" i="1">
                <a:solidFill>
                  <a:srgbClr val="FF3300"/>
                </a:solidFill>
                <a:latin typeface="Arial" panose="020B0604020202020204" pitchFamily="34" charset="0"/>
              </a:rPr>
              <a:t>V</a:t>
            </a:r>
            <a:r>
              <a:rPr lang="zh-CN" altLang="en-US" sz="3200" b="1" baseline="-25000">
                <a:solidFill>
                  <a:srgbClr val="FF3300"/>
                </a:solidFill>
                <a:latin typeface="Arial" panose="020B0604020202020204" pitchFamily="34" charset="0"/>
              </a:rPr>
              <a:t>排</a:t>
            </a:r>
          </a:p>
        </p:txBody>
      </p:sp>
      <p:sp>
        <p:nvSpPr>
          <p:cNvPr id="85007" name="Text Box 15"/>
          <p:cNvSpPr txBox="1"/>
          <p:nvPr>
            <p:custDataLst>
              <p:tags r:id="rId7"/>
            </p:custDataLst>
          </p:nvPr>
        </p:nvSpPr>
        <p:spPr>
          <a:xfrm>
            <a:off x="1468120" y="3916998"/>
            <a:ext cx="1944688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3200" b="1">
                <a:solidFill>
                  <a:srgbClr val="FF3300"/>
                </a:solidFill>
                <a:latin typeface="Arial" panose="020B0604020202020204" pitchFamily="34" charset="0"/>
                <a:ea typeface="幼圆" panose="02010509060101010101" pitchFamily="49" charset="-122"/>
              </a:rPr>
              <a:t>体积</a:t>
            </a:r>
          </a:p>
        </p:txBody>
      </p:sp>
      <p:sp>
        <p:nvSpPr>
          <p:cNvPr id="85008" name="Text Box 16"/>
          <p:cNvSpPr txBox="1"/>
          <p:nvPr>
            <p:custDataLst>
              <p:tags r:id="rId8"/>
            </p:custDataLst>
          </p:nvPr>
        </p:nvSpPr>
        <p:spPr>
          <a:xfrm>
            <a:off x="3824923" y="4345623"/>
            <a:ext cx="194310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3200" b="1">
                <a:solidFill>
                  <a:srgbClr val="FF3300"/>
                </a:solidFill>
                <a:latin typeface="Arial" panose="020B0604020202020204" pitchFamily="34" charset="0"/>
                <a:ea typeface="幼圆" panose="02010509060101010101" pitchFamily="49" charset="-122"/>
              </a:rPr>
              <a:t>浮力</a:t>
            </a:r>
          </a:p>
        </p:txBody>
      </p:sp>
      <p:sp>
        <p:nvSpPr>
          <p:cNvPr id="13" name="矩形 12"/>
          <p:cNvSpPr/>
          <p:nvPr>
            <p:custDataLst>
              <p:tags r:id="rId9"/>
            </p:custDataLst>
          </p:nvPr>
        </p:nvSpPr>
        <p:spPr>
          <a:xfrm>
            <a:off x="694690" y="857250"/>
            <a:ext cx="10617835" cy="13220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zh-CN" sz="4000" b="1">
                <a:latin typeface="Arial" panose="020B0604020202020204" pitchFamily="34" charset="0"/>
              </a:rPr>
              <a:t>2.</a:t>
            </a:r>
            <a:r>
              <a:rPr lang="zh-CN" altLang="en-US" sz="4000" b="1">
                <a:latin typeface="Arial" panose="020B0604020202020204" pitchFamily="34" charset="0"/>
              </a:rPr>
              <a:t>鱼是靠改变自身的</a:t>
            </a:r>
            <a:r>
              <a:rPr lang="en-US" altLang="zh-CN" sz="4000" b="1">
                <a:latin typeface="Arial" panose="020B0604020202020204" pitchFamily="34" charset="0"/>
              </a:rPr>
              <a:t>_______ </a:t>
            </a:r>
            <a:r>
              <a:rPr lang="zh-CN" altLang="en-US" sz="4000" b="1">
                <a:latin typeface="Arial" panose="020B0604020202020204" pitchFamily="34" charset="0"/>
              </a:rPr>
              <a:t>从而改变所受的</a:t>
            </a:r>
            <a:r>
              <a:rPr lang="en-US" altLang="zh-CN" sz="4000" b="1">
                <a:latin typeface="Arial" panose="020B0604020202020204" pitchFamily="34" charset="0"/>
              </a:rPr>
              <a:t>________</a:t>
            </a:r>
            <a:r>
              <a:rPr lang="zh-CN" altLang="en-US" sz="4000" b="1">
                <a:latin typeface="Arial" panose="020B0604020202020204" pitchFamily="34" charset="0"/>
              </a:rPr>
              <a:t>，来实现沉浮的。（做笔记</a:t>
            </a:r>
            <a:r>
              <a:rPr lang="en-US" altLang="zh-CN" sz="4000">
                <a:latin typeface="Arial" panose="020B0604020202020204" pitchFamily="34" charset="0"/>
              </a:rPr>
              <a:t>)</a:t>
            </a:r>
            <a:endParaRPr lang="zh-CN" altLang="en-US" sz="4000">
              <a:latin typeface="Arial" panose="020B0604020202020204" pitchFamily="34" charset="0"/>
            </a:endParaRPr>
          </a:p>
        </p:txBody>
      </p:sp>
      <p:sp>
        <p:nvSpPr>
          <p:cNvPr id="14" name="Text Box 7"/>
          <p:cNvSpPr txBox="1"/>
          <p:nvPr>
            <p:custDataLst>
              <p:tags r:id="rId10"/>
            </p:custDataLst>
          </p:nvPr>
        </p:nvSpPr>
        <p:spPr>
          <a:xfrm>
            <a:off x="5597843" y="857250"/>
            <a:ext cx="1500187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3200" b="1">
                <a:solidFill>
                  <a:srgbClr val="0033CC"/>
                </a:solidFill>
                <a:latin typeface="Arial" panose="020B0604020202020204" pitchFamily="34" charset="0"/>
              </a:rPr>
              <a:t>体积</a:t>
            </a:r>
          </a:p>
        </p:txBody>
      </p:sp>
      <p:sp>
        <p:nvSpPr>
          <p:cNvPr id="15" name="Text Box 8"/>
          <p:cNvSpPr txBox="1"/>
          <p:nvPr>
            <p:custDataLst>
              <p:tags r:id="rId11"/>
            </p:custDataLst>
          </p:nvPr>
        </p:nvSpPr>
        <p:spPr>
          <a:xfrm>
            <a:off x="857885" y="1500188"/>
            <a:ext cx="1357313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3200" b="1">
                <a:solidFill>
                  <a:srgbClr val="0033CC"/>
                </a:solidFill>
                <a:latin typeface="Arial" panose="020B0604020202020204" pitchFamily="34" charset="0"/>
              </a:rPr>
              <a:t>浮力</a:t>
            </a:r>
          </a:p>
        </p:txBody>
      </p:sp>
      <p:grpSp>
        <p:nvGrpSpPr>
          <p:cNvPr id="5" name="组合 4"/>
          <p:cNvGrpSpPr/>
          <p:nvPr>
            <p:custDataLst>
              <p:tags r:id="rId12"/>
            </p:custDataLst>
          </p:nvPr>
        </p:nvGrpSpPr>
        <p:grpSpPr>
          <a:xfrm>
            <a:off x="261620" y="135255"/>
            <a:ext cx="7595870" cy="989965"/>
            <a:chOff x="487" y="636"/>
            <a:chExt cx="11255" cy="1346"/>
          </a:xfrm>
        </p:grpSpPr>
        <p:sp>
          <p:nvSpPr>
            <p:cNvPr id="6" name="文本框 5"/>
            <p:cNvSpPr txBox="1"/>
            <p:nvPr>
              <p:custDataLst>
                <p:tags r:id="rId13"/>
              </p:custDataLst>
            </p:nvPr>
          </p:nvSpPr>
          <p:spPr>
            <a:xfrm>
              <a:off x="1828" y="854"/>
              <a:ext cx="9914" cy="8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zh-CN" sz="36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rPr>
                <a:t>物体的浮沉条件</a:t>
              </a:r>
            </a:p>
          </p:txBody>
        </p:sp>
        <p:sp>
          <p:nvSpPr>
            <p:cNvPr id="7" name="椭圆 6"/>
            <p:cNvSpPr/>
            <p:nvPr>
              <p:custDataLst>
                <p:tags r:id="rId14"/>
              </p:custDataLst>
            </p:nvPr>
          </p:nvSpPr>
          <p:spPr>
            <a:xfrm>
              <a:off x="1165" y="1290"/>
              <a:ext cx="776" cy="692"/>
            </a:xfrm>
            <a:prstGeom prst="ellipse">
              <a:avLst/>
            </a:prstGeom>
            <a:solidFill>
              <a:srgbClr val="002060">
                <a:alpha val="4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2" name="椭圆 1"/>
            <p:cNvSpPr/>
            <p:nvPr>
              <p:custDataLst>
                <p:tags r:id="rId15"/>
              </p:custDataLst>
            </p:nvPr>
          </p:nvSpPr>
          <p:spPr>
            <a:xfrm>
              <a:off x="487" y="660"/>
              <a:ext cx="1264" cy="1126"/>
            </a:xfrm>
            <a:prstGeom prst="ellipse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5400">
                  <a:latin typeface="宋体" panose="02010600030101010101" pitchFamily="2" charset="-122"/>
                  <a:ea typeface="宋体" panose="02010600030101010101" pitchFamily="2" charset="-122"/>
                </a:rPr>
                <a:t>一</a:t>
              </a:r>
            </a:p>
          </p:txBody>
        </p:sp>
        <p:sp>
          <p:nvSpPr>
            <p:cNvPr id="27" name="矩形 6"/>
            <p:cNvSpPr/>
            <p:nvPr>
              <p:custDataLst>
                <p:tags r:id="rId16"/>
              </p:custDataLst>
            </p:nvPr>
          </p:nvSpPr>
          <p:spPr>
            <a:xfrm>
              <a:off x="645" y="636"/>
              <a:ext cx="1106" cy="102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no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FontTx/>
                <a:buNone/>
              </a:pPr>
              <a:endParaRPr lang="en-US" altLang="zh-CN" sz="5400" b="1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</p:spTree>
  </p:cSld>
  <p:clrMapOvr>
    <a:masterClrMapping/>
  </p:clrMapOvr>
  <p:transition spd="slow">
    <p:wedge/>
    <p:sndAc>
      <p:stSnd>
        <p:snd r:embed="rId18" name="arrow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1000"/>
                                        <p:tgtEl>
                                          <p:spTgt spid="85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50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5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50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50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004" grpId="0"/>
      <p:bldP spid="85005" grpId="0"/>
      <p:bldP spid="85006" grpId="0"/>
      <p:bldP spid="85007" grpId="0"/>
      <p:bldP spid="85008" grpId="0"/>
      <p:bldP spid="13" grpId="0"/>
      <p:bldP spid="14" grpId="0"/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524000" y="1240155"/>
            <a:ext cx="9144000" cy="561784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4579" name="Text Box 3"/>
          <p:cNvSpPr txBox="1"/>
          <p:nvPr>
            <p:custDataLst>
              <p:tags r:id="rId2"/>
            </p:custDataLst>
          </p:nvPr>
        </p:nvSpPr>
        <p:spPr>
          <a:xfrm>
            <a:off x="3792538" y="2420938"/>
            <a:ext cx="2447925" cy="13836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FF66"/>
                </a:solidFill>
                <a:latin typeface="Tahoma" panose="020B0604030504040204" pitchFamily="34" charset="0"/>
              </a:rPr>
              <a:t>抹香鲸靠加热或冷却脑油来控制沉降</a:t>
            </a:r>
          </a:p>
        </p:txBody>
      </p:sp>
      <p:sp>
        <p:nvSpPr>
          <p:cNvPr id="24580" name="Text Box 4"/>
          <p:cNvSpPr txBox="1"/>
          <p:nvPr>
            <p:custDataLst>
              <p:tags r:id="rId3"/>
            </p:custDataLst>
          </p:nvPr>
        </p:nvSpPr>
        <p:spPr>
          <a:xfrm>
            <a:off x="8904288" y="1773238"/>
            <a:ext cx="1763712" cy="18148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FF66"/>
                </a:solidFill>
                <a:latin typeface="Tahoma" panose="020B0604030504040204" pitchFamily="34" charset="0"/>
              </a:rPr>
              <a:t>乌贼的骨中包含有许多小的充气隔室</a:t>
            </a:r>
          </a:p>
        </p:txBody>
      </p:sp>
      <p:sp>
        <p:nvSpPr>
          <p:cNvPr id="24581" name="Text Box 5"/>
          <p:cNvSpPr txBox="1"/>
          <p:nvPr>
            <p:custDataLst>
              <p:tags r:id="rId4"/>
            </p:custDataLst>
          </p:nvPr>
        </p:nvSpPr>
        <p:spPr>
          <a:xfrm>
            <a:off x="4727575" y="5516563"/>
            <a:ext cx="4176713" cy="95313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600">
                <a:latin typeface="Tahoma" panose="020B0604030504040204" pitchFamily="34" charset="0"/>
              </a:rPr>
              <a:t> </a:t>
            </a:r>
            <a:r>
              <a:rPr lang="zh-CN" altLang="en-US" sz="2800" b="1">
                <a:solidFill>
                  <a:srgbClr val="FFFF66"/>
                </a:solidFill>
                <a:latin typeface="Tahoma" panose="020B0604030504040204" pitchFamily="34" charset="0"/>
              </a:rPr>
              <a:t>鹦鹉螺具有螺旋形的外壳，壳内有很大的充气囊</a:t>
            </a:r>
          </a:p>
        </p:txBody>
      </p:sp>
      <p:grpSp>
        <p:nvGrpSpPr>
          <p:cNvPr id="5" name="组合 4"/>
          <p:cNvGrpSpPr/>
          <p:nvPr>
            <p:custDataLst>
              <p:tags r:id="rId5"/>
            </p:custDataLst>
          </p:nvPr>
        </p:nvGrpSpPr>
        <p:grpSpPr>
          <a:xfrm>
            <a:off x="261620" y="135255"/>
            <a:ext cx="7595870" cy="989965"/>
            <a:chOff x="487" y="636"/>
            <a:chExt cx="11255" cy="1346"/>
          </a:xfrm>
        </p:grpSpPr>
        <p:sp>
          <p:nvSpPr>
            <p:cNvPr id="6" name="文本框 5"/>
            <p:cNvSpPr txBox="1"/>
            <p:nvPr>
              <p:custDataLst>
                <p:tags r:id="rId6"/>
              </p:custDataLst>
            </p:nvPr>
          </p:nvSpPr>
          <p:spPr>
            <a:xfrm>
              <a:off x="1828" y="854"/>
              <a:ext cx="9914" cy="8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zh-CN" sz="36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rPr>
                <a:t>物体的浮沉条件</a:t>
              </a:r>
            </a:p>
          </p:txBody>
        </p:sp>
        <p:sp>
          <p:nvSpPr>
            <p:cNvPr id="7" name="椭圆 6"/>
            <p:cNvSpPr/>
            <p:nvPr>
              <p:custDataLst>
                <p:tags r:id="rId7"/>
              </p:custDataLst>
            </p:nvPr>
          </p:nvSpPr>
          <p:spPr>
            <a:xfrm>
              <a:off x="1165" y="1290"/>
              <a:ext cx="776" cy="692"/>
            </a:xfrm>
            <a:prstGeom prst="ellipse">
              <a:avLst/>
            </a:prstGeom>
            <a:solidFill>
              <a:srgbClr val="002060">
                <a:alpha val="4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4" name="椭圆 13"/>
            <p:cNvSpPr/>
            <p:nvPr>
              <p:custDataLst>
                <p:tags r:id="rId8"/>
              </p:custDataLst>
            </p:nvPr>
          </p:nvSpPr>
          <p:spPr>
            <a:xfrm>
              <a:off x="487" y="660"/>
              <a:ext cx="1264" cy="1126"/>
            </a:xfrm>
            <a:prstGeom prst="ellipse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5400">
                  <a:latin typeface="宋体" panose="02010600030101010101" pitchFamily="2" charset="-122"/>
                  <a:ea typeface="宋体" panose="02010600030101010101" pitchFamily="2" charset="-122"/>
                </a:rPr>
                <a:t>一</a:t>
              </a:r>
            </a:p>
          </p:txBody>
        </p:sp>
        <p:sp>
          <p:nvSpPr>
            <p:cNvPr id="27" name="矩形 6"/>
            <p:cNvSpPr/>
            <p:nvPr>
              <p:custDataLst>
                <p:tags r:id="rId9"/>
              </p:custDataLst>
            </p:nvPr>
          </p:nvSpPr>
          <p:spPr>
            <a:xfrm>
              <a:off x="645" y="636"/>
              <a:ext cx="1106" cy="102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no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FontTx/>
                <a:buNone/>
              </a:pPr>
              <a:endParaRPr lang="en-US" altLang="zh-CN" sz="5400" b="1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</p:spTree>
  </p:cSld>
  <p:clrMapOvr>
    <a:masterClrMapping/>
  </p:clrMapOvr>
  <p:transition spd="slow">
    <p:randomBar dir="vert"/>
    <p:sndAc>
      <p:stSnd>
        <p:snd r:embed="rId11" name="chimes.wav"/>
      </p:stSnd>
    </p:sndAc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>
            <p:custDataLst>
              <p:tags r:id="rId1"/>
            </p:custDataLst>
          </p:nvPr>
        </p:nvGrpSpPr>
        <p:grpSpPr>
          <a:xfrm>
            <a:off x="313690" y="152907"/>
            <a:ext cx="5146769" cy="828158"/>
            <a:chOff x="487" y="660"/>
            <a:chExt cx="7626" cy="1126"/>
          </a:xfrm>
        </p:grpSpPr>
        <p:sp>
          <p:nvSpPr>
            <p:cNvPr id="5" name="文本框 4"/>
            <p:cNvSpPr txBox="1"/>
            <p:nvPr>
              <p:custDataLst>
                <p:tags r:id="rId5"/>
              </p:custDataLst>
            </p:nvPr>
          </p:nvSpPr>
          <p:spPr>
            <a:xfrm>
              <a:off x="1828" y="854"/>
              <a:ext cx="6285" cy="8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zh-CN" sz="36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rPr>
                <a:t>控制沉与浮</a:t>
              </a:r>
            </a:p>
          </p:txBody>
        </p:sp>
        <p:sp>
          <p:nvSpPr>
            <p:cNvPr id="6" name="椭圆 5"/>
            <p:cNvSpPr/>
            <p:nvPr>
              <p:custDataLst>
                <p:tags r:id="rId6"/>
              </p:custDataLst>
            </p:nvPr>
          </p:nvSpPr>
          <p:spPr>
            <a:xfrm>
              <a:off x="487" y="660"/>
              <a:ext cx="1264" cy="1126"/>
            </a:xfrm>
            <a:prstGeom prst="ellipse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60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7" name="矩形 6"/>
            <p:cNvSpPr/>
            <p:nvPr>
              <p:custDataLst>
                <p:tags r:id="rId7"/>
              </p:custDataLst>
            </p:nvPr>
          </p:nvSpPr>
          <p:spPr>
            <a:xfrm>
              <a:off x="645" y="759"/>
              <a:ext cx="1106" cy="102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no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FontTx/>
                <a:buNone/>
              </a:pPr>
              <a:r>
                <a:rPr lang="zh-CN" altLang="en-US" sz="3600" b="1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二</a:t>
              </a:r>
            </a:p>
          </p:txBody>
        </p:sp>
      </p:grpSp>
      <p:sp>
        <p:nvSpPr>
          <p:cNvPr id="23555" name="Rectangle 7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285875" y="940435"/>
            <a:ext cx="8401050" cy="5145088"/>
          </a:xfrm>
        </p:spPr>
        <p:txBody>
          <a:bodyPr vert="horz" wrap="square" lIns="91440" tIns="45720" rIns="91440" bIns="45720" anchor="t" anchorCtr="0"/>
          <a:lstStyle/>
          <a:p>
            <a:pPr eaLnBrk="1" hangingPunct="1">
              <a:buFontTx/>
              <a:buNone/>
            </a:pPr>
            <a:r>
              <a:rPr lang="zh-CN" altLang="en-US" sz="4800" b="1">
                <a:solidFill>
                  <a:srgbClr val="FF0000"/>
                </a:solidFill>
              </a:rPr>
              <a:t>潜艇 </a:t>
            </a:r>
            <a:r>
              <a:rPr lang="zh-CN" altLang="en-US" sz="4800" b="1"/>
              <a:t> </a:t>
            </a:r>
            <a:r>
              <a:rPr lang="zh-CN" altLang="en-US">
                <a:ea typeface="楷体_GB2312" pitchFamily="49" charset="-122"/>
              </a:rPr>
              <a:t>讨论、交流：潜艇怎样实现沉与浮呢？</a:t>
            </a:r>
          </a:p>
        </p:txBody>
      </p:sp>
      <p:sp>
        <p:nvSpPr>
          <p:cNvPr id="23556" name="Text Box 3"/>
          <p:cNvSpPr txBox="1"/>
          <p:nvPr>
            <p:custDataLst>
              <p:tags r:id="rId3"/>
            </p:custDataLst>
          </p:nvPr>
        </p:nvSpPr>
        <p:spPr>
          <a:xfrm>
            <a:off x="2816225" y="2961323"/>
            <a:ext cx="184150" cy="366712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endParaRPr lang="zh-CN" altLang="zh-CN">
              <a:latin typeface="Arial" panose="020B0604020202020204" pitchFamily="34" charset="0"/>
            </a:endParaRPr>
          </a:p>
        </p:txBody>
      </p:sp>
      <p:pic>
        <p:nvPicPr>
          <p:cNvPr id="23557" name="Picture 8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>
            <a:clrChange>
              <a:clrFrom>
                <a:srgbClr val="A2A2A2"/>
              </a:clrFrom>
              <a:clrTo>
                <a:srgbClr val="A2A2A2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14400" y="2020253"/>
            <a:ext cx="9144000" cy="431958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strips dir="rd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4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83185" y="808990"/>
            <a:ext cx="11613515" cy="2016125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t" anchorCtr="0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buFontTx/>
              <a:buNone/>
            </a:pPr>
            <a:r>
              <a:rPr lang="zh-CN" altLang="en-US">
                <a:ea typeface="楷体_GB2312" pitchFamily="49" charset="-122"/>
              </a:rPr>
              <a:t>猜一猜：把潜艇模型浸在水中，</a:t>
            </a:r>
            <a:endParaRPr lang="en-US" altLang="zh-CN">
              <a:ea typeface="楷体_GB2312" pitchFamily="49" charset="-122"/>
            </a:endParaRPr>
          </a:p>
          <a:p>
            <a:pPr eaLnBrk="1" hangingPunct="1">
              <a:buFontTx/>
              <a:buNone/>
            </a:pPr>
            <a:r>
              <a:rPr lang="zh-CN" altLang="en-US">
                <a:ea typeface="楷体_GB2312" pitchFamily="49" charset="-122"/>
              </a:rPr>
              <a:t>  从管中吸气，模型将怎样运动？ 向管中打气，模型又将怎样？</a:t>
            </a:r>
          </a:p>
        </p:txBody>
      </p:sp>
      <p:pic>
        <p:nvPicPr>
          <p:cNvPr id="24580" name="Picture 9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2351405" y="3311208"/>
            <a:ext cx="7270750" cy="34559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4581" name="Text Box 10"/>
          <p:cNvSpPr txBox="1"/>
          <p:nvPr>
            <p:custDataLst>
              <p:tags r:id="rId3"/>
            </p:custDataLst>
          </p:nvPr>
        </p:nvSpPr>
        <p:spPr>
          <a:xfrm>
            <a:off x="7566343" y="4565015"/>
            <a:ext cx="2159000" cy="5794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lang="zh-CN" altLang="en-US" sz="3200" b="1">
                <a:latin typeface="Arial" panose="020B0604020202020204" pitchFamily="34" charset="0"/>
              </a:rPr>
              <a:t>潜入水中</a:t>
            </a:r>
          </a:p>
        </p:txBody>
      </p:sp>
      <p:sp>
        <p:nvSpPr>
          <p:cNvPr id="24582" name="Text Box 12"/>
          <p:cNvSpPr txBox="1"/>
          <p:nvPr>
            <p:custDataLst>
              <p:tags r:id="rId4"/>
            </p:custDataLst>
          </p:nvPr>
        </p:nvSpPr>
        <p:spPr>
          <a:xfrm>
            <a:off x="2780030" y="5636578"/>
            <a:ext cx="2643188" cy="708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/>
            <a:r>
              <a:rPr lang="zh-CN" altLang="en-US" sz="4000" b="1">
                <a:latin typeface="Arial" panose="020B0604020202020204" pitchFamily="34" charset="0"/>
              </a:rPr>
              <a:t>浮出水面</a:t>
            </a:r>
          </a:p>
        </p:txBody>
      </p:sp>
      <p:sp>
        <p:nvSpPr>
          <p:cNvPr id="24584" name="TextBox 8"/>
          <p:cNvSpPr txBox="1"/>
          <p:nvPr>
            <p:custDataLst>
              <p:tags r:id="rId5"/>
            </p:custDataLst>
          </p:nvPr>
        </p:nvSpPr>
        <p:spPr>
          <a:xfrm>
            <a:off x="4994593" y="4993640"/>
            <a:ext cx="1571625" cy="708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4000" b="1">
                <a:latin typeface="Arial" panose="020B0604020202020204" pitchFamily="34" charset="0"/>
              </a:rPr>
              <a:t>水舱</a:t>
            </a:r>
          </a:p>
        </p:txBody>
      </p:sp>
      <p:cxnSp>
        <p:nvCxnSpPr>
          <p:cNvPr id="11" name="直接箭头连接符 10"/>
          <p:cNvCxnSpPr/>
          <p:nvPr>
            <p:custDataLst>
              <p:tags r:id="rId6"/>
            </p:custDataLst>
          </p:nvPr>
        </p:nvCxnSpPr>
        <p:spPr>
          <a:xfrm>
            <a:off x="6066155" y="5422265"/>
            <a:ext cx="357188" cy="285750"/>
          </a:xfrm>
          <a:prstGeom prst="straightConnector1">
            <a:avLst/>
          </a:prstGeom>
          <a:ln w="254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箭头连接符 11"/>
          <p:cNvCxnSpPr/>
          <p:nvPr>
            <p:custDataLst>
              <p:tags r:id="rId7"/>
            </p:custDataLst>
          </p:nvPr>
        </p:nvCxnSpPr>
        <p:spPr>
          <a:xfrm rot="10800000">
            <a:off x="4708843" y="5136515"/>
            <a:ext cx="428625" cy="214313"/>
          </a:xfrm>
          <a:prstGeom prst="straightConnector1">
            <a:avLst/>
          </a:prstGeom>
          <a:ln w="25400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5"/>
          <p:cNvSpPr txBox="1"/>
          <p:nvPr>
            <p:custDataLst>
              <p:tags r:id="rId8"/>
            </p:custDataLst>
          </p:nvPr>
        </p:nvSpPr>
        <p:spPr>
          <a:xfrm>
            <a:off x="83185" y="1936115"/>
            <a:ext cx="11029315" cy="11734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320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3.</a:t>
            </a:r>
            <a:r>
              <a:rPr lang="zh-CN" altLang="en-US" sz="320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潜水艇浸没在水里时，排开水的体积不变，根据</a:t>
            </a:r>
            <a:r>
              <a:rPr lang="zh-CN" altLang="en-US" sz="3200" i="1" u="sng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F</a:t>
            </a:r>
            <a:r>
              <a:rPr lang="zh-CN" altLang="en-US" sz="3200" u="sng" baseline="-2500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浮</a:t>
            </a:r>
            <a:r>
              <a:rPr lang="zh-CN" altLang="en-US" sz="3200" u="sng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=</a:t>
            </a:r>
            <a:r>
              <a:rPr lang="zh-CN" altLang="en-US" sz="3200" i="1" u="sng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ρ</a:t>
            </a:r>
            <a:r>
              <a:rPr lang="zh-CN" altLang="en-US" sz="3200" u="sng" baseline="-2500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液</a:t>
            </a:r>
            <a:r>
              <a:rPr lang="zh-CN" altLang="en-US" sz="3200" i="1" u="sng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gV</a:t>
            </a:r>
            <a:r>
              <a:rPr lang="zh-CN" altLang="en-US" sz="3200" baseline="-2500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排</a:t>
            </a:r>
            <a:r>
              <a:rPr lang="zh-CN" altLang="en-US" sz="320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可知，所受浮力基本不变，通过</a:t>
            </a:r>
            <a:r>
              <a:rPr lang="zh-CN" altLang="en-US" sz="3200" b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改变自身重力</a:t>
            </a:r>
            <a:r>
              <a:rPr lang="zh-CN" altLang="en-US" sz="320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实现浮沉的。</a:t>
            </a:r>
            <a:r>
              <a:rPr lang="zh-CN" altLang="en-US" sz="240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</a:p>
        </p:txBody>
      </p:sp>
      <p:grpSp>
        <p:nvGrpSpPr>
          <p:cNvPr id="7" name="组合 6"/>
          <p:cNvGrpSpPr/>
          <p:nvPr>
            <p:custDataLst>
              <p:tags r:id="rId9"/>
            </p:custDataLst>
          </p:nvPr>
        </p:nvGrpSpPr>
        <p:grpSpPr>
          <a:xfrm>
            <a:off x="83185" y="2297430"/>
            <a:ext cx="11559540" cy="4469765"/>
            <a:chOff x="12759" y="5627"/>
            <a:chExt cx="5814" cy="3594"/>
          </a:xfrm>
        </p:grpSpPr>
        <p:sp>
          <p:nvSpPr>
            <p:cNvPr id="4" name="文本框 3"/>
            <p:cNvSpPr txBox="1"/>
            <p:nvPr>
              <p:custDataLst>
                <p:tags r:id="rId14"/>
              </p:custDataLst>
            </p:nvPr>
          </p:nvSpPr>
          <p:spPr>
            <a:xfrm>
              <a:off x="14396" y="8593"/>
              <a:ext cx="2541" cy="321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zh-CN" altLang="en-US" sz="2000">
                  <a:solidFill>
                    <a:srgbClr val="FFFF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【视频欣赏】</a:t>
              </a:r>
            </a:p>
          </p:txBody>
        </p:sp>
        <p:pic>
          <p:nvPicPr>
            <p:cNvPr id="5" name="bandicam 2025-03-03 09-34-37-360">
              <a:hlinkClick r:id="" action="ppaction://media"/>
            </p:cNvPr>
            <p:cNvPicPr/>
            <p:nvPr>
              <a:videoFile r:link="rId16"/>
              <p:custDataLst>
                <p:tags r:id="rId17"/>
              </p:custDataLst>
              <p:extLst>
                <p:ext uri="{DAA4B4D4-6D71-4841-9C94-3DE7FCFB9230}">
                  <p14:media xmlns:p14="http://schemas.microsoft.com/office/powerpoint/2010/main" r:embed="rId15"/>
                </p:ext>
              </p:extLst>
            </p:nvPr>
          </p:nvPicPr>
          <p:blipFill>
            <a:blip r:embed="rId20"/>
            <a:stretch>
              <a:fillRect/>
            </a:stretch>
          </p:blipFill>
          <p:spPr>
            <a:xfrm>
              <a:off x="12759" y="5627"/>
              <a:ext cx="5814" cy="3594"/>
            </a:xfrm>
            <a:prstGeom prst="rect">
              <a:avLst/>
            </a:prstGeom>
          </p:spPr>
        </p:pic>
      </p:grpSp>
      <p:grpSp>
        <p:nvGrpSpPr>
          <p:cNvPr id="2" name="组合 1"/>
          <p:cNvGrpSpPr/>
          <p:nvPr>
            <p:custDataLst>
              <p:tags r:id="rId10"/>
            </p:custDataLst>
          </p:nvPr>
        </p:nvGrpSpPr>
        <p:grpSpPr>
          <a:xfrm>
            <a:off x="313690" y="152907"/>
            <a:ext cx="5146769" cy="828158"/>
            <a:chOff x="487" y="660"/>
            <a:chExt cx="7626" cy="1126"/>
          </a:xfrm>
        </p:grpSpPr>
        <p:sp>
          <p:nvSpPr>
            <p:cNvPr id="3" name="文本框 2"/>
            <p:cNvSpPr txBox="1"/>
            <p:nvPr>
              <p:custDataLst>
                <p:tags r:id="rId11"/>
              </p:custDataLst>
            </p:nvPr>
          </p:nvSpPr>
          <p:spPr>
            <a:xfrm>
              <a:off x="1828" y="854"/>
              <a:ext cx="6285" cy="8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zh-CN" sz="36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rPr>
                <a:t>控制沉与浮</a:t>
              </a:r>
            </a:p>
          </p:txBody>
        </p:sp>
        <p:sp>
          <p:nvSpPr>
            <p:cNvPr id="8" name="椭圆 7"/>
            <p:cNvSpPr/>
            <p:nvPr>
              <p:custDataLst>
                <p:tags r:id="rId12"/>
              </p:custDataLst>
            </p:nvPr>
          </p:nvSpPr>
          <p:spPr>
            <a:xfrm>
              <a:off x="487" y="660"/>
              <a:ext cx="1264" cy="1126"/>
            </a:xfrm>
            <a:prstGeom prst="ellipse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60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7" name="矩形 6"/>
            <p:cNvSpPr/>
            <p:nvPr>
              <p:custDataLst>
                <p:tags r:id="rId13"/>
              </p:custDataLst>
            </p:nvPr>
          </p:nvSpPr>
          <p:spPr>
            <a:xfrm>
              <a:off x="645" y="759"/>
              <a:ext cx="1106" cy="102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no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FontTx/>
                <a:buNone/>
              </a:pPr>
              <a:r>
                <a:rPr lang="zh-CN" altLang="en-US" sz="3600" b="1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二</a:t>
              </a:r>
            </a:p>
          </p:txBody>
        </p:sp>
      </p:grp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4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24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38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24581" grpId="0"/>
      <p:bldP spid="24582" grpId="0"/>
      <p:bldP spid="24584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1219200" y="1047750"/>
            <a:ext cx="9753600" cy="60388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4211" name="Picture 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6308725" y="3771900"/>
            <a:ext cx="3802063" cy="26082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5604" name="Rectangle 4"/>
          <p:cNvSpPr/>
          <p:nvPr>
            <p:custDataLst>
              <p:tags r:id="rId3"/>
            </p:custDataLst>
          </p:nvPr>
        </p:nvSpPr>
        <p:spPr>
          <a:xfrm>
            <a:off x="1919288" y="402908"/>
            <a:ext cx="309880" cy="64516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lstStyle/>
          <a:p>
            <a:endParaRPr lang="zh-CN" altLang="zh-CN" sz="3600" b="1">
              <a:solidFill>
                <a:srgbClr val="FF6600"/>
              </a:solidFill>
              <a:latin typeface="楷体_GB2312" pitchFamily="49" charset="-122"/>
              <a:ea typeface="楷体_GB2312" pitchFamily="49" charset="-122"/>
            </a:endParaRPr>
          </a:p>
        </p:txBody>
      </p:sp>
      <p:pic>
        <p:nvPicPr>
          <p:cNvPr id="94213" name="Picture 5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/>
          <a:srcRect t="20700" b="21567"/>
          <a:stretch>
            <a:fillRect/>
          </a:stretch>
        </p:blipFill>
        <p:spPr>
          <a:xfrm>
            <a:off x="10668000" y="1479550"/>
            <a:ext cx="3001963" cy="17335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5606" name="Rectangle 6"/>
          <p:cNvSpPr/>
          <p:nvPr>
            <p:custDataLst>
              <p:tags r:id="rId5"/>
            </p:custDataLst>
          </p:nvPr>
        </p:nvSpPr>
        <p:spPr>
          <a:xfrm>
            <a:off x="1441133" y="1290003"/>
            <a:ext cx="4867275" cy="1014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6000" b="1">
                <a:solidFill>
                  <a:srgbClr val="FF3300"/>
                </a:solidFill>
                <a:latin typeface="Arial" panose="020B0604020202020204" pitchFamily="34" charset="0"/>
                <a:ea typeface="华文行楷" panose="02010800040101010101" pitchFamily="2" charset="-122"/>
                <a:hlinkClick r:id="rId16" action="ppaction://hlinkfile"/>
              </a:rPr>
              <a:t>热气球</a:t>
            </a:r>
            <a:endParaRPr lang="zh-CN" altLang="en-US" sz="6000" b="1">
              <a:solidFill>
                <a:srgbClr val="FF3300"/>
              </a:solidFill>
              <a:latin typeface="Arial" panose="020B0604020202020204" pitchFamily="34" charset="0"/>
              <a:ea typeface="华文行楷" panose="02010800040101010101" pitchFamily="2" charset="-122"/>
            </a:endParaRPr>
          </a:p>
        </p:txBody>
      </p:sp>
      <p:pic>
        <p:nvPicPr>
          <p:cNvPr id="94215" name="Picture 7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38725" y="2990850"/>
            <a:ext cx="955675" cy="21590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5608" name="Picture 8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4376" r="23256" b="1723"/>
          <a:stretch>
            <a:fillRect/>
          </a:stretch>
        </p:blipFill>
        <p:spPr>
          <a:xfrm>
            <a:off x="5432425" y="5059363"/>
            <a:ext cx="619125" cy="1798637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4" name="组合 3"/>
          <p:cNvGrpSpPr/>
          <p:nvPr>
            <p:custDataLst>
              <p:tags r:id="rId8"/>
            </p:custDataLst>
          </p:nvPr>
        </p:nvGrpSpPr>
        <p:grpSpPr>
          <a:xfrm>
            <a:off x="313690" y="152907"/>
            <a:ext cx="5146769" cy="828158"/>
            <a:chOff x="487" y="660"/>
            <a:chExt cx="7626" cy="1126"/>
          </a:xfrm>
        </p:grpSpPr>
        <p:sp>
          <p:nvSpPr>
            <p:cNvPr id="5" name="文本框 4"/>
            <p:cNvSpPr txBox="1"/>
            <p:nvPr>
              <p:custDataLst>
                <p:tags r:id="rId9"/>
              </p:custDataLst>
            </p:nvPr>
          </p:nvSpPr>
          <p:spPr>
            <a:xfrm>
              <a:off x="1828" y="854"/>
              <a:ext cx="6285" cy="8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zh-CN" sz="36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rPr>
                <a:t>控制沉与浮</a:t>
              </a:r>
            </a:p>
          </p:txBody>
        </p:sp>
        <p:sp>
          <p:nvSpPr>
            <p:cNvPr id="6" name="椭圆 5"/>
            <p:cNvSpPr/>
            <p:nvPr>
              <p:custDataLst>
                <p:tags r:id="rId10"/>
              </p:custDataLst>
            </p:nvPr>
          </p:nvSpPr>
          <p:spPr>
            <a:xfrm>
              <a:off x="487" y="660"/>
              <a:ext cx="1264" cy="1126"/>
            </a:xfrm>
            <a:prstGeom prst="ellipse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60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7" name="矩形 6"/>
            <p:cNvSpPr/>
            <p:nvPr>
              <p:custDataLst>
                <p:tags r:id="rId11"/>
              </p:custDataLst>
            </p:nvPr>
          </p:nvSpPr>
          <p:spPr>
            <a:xfrm>
              <a:off x="645" y="759"/>
              <a:ext cx="1106" cy="102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no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FontTx/>
                <a:buNone/>
              </a:pPr>
              <a:r>
                <a:rPr lang="zh-CN" altLang="en-US" sz="3600" b="1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二</a:t>
              </a:r>
            </a:p>
          </p:txBody>
        </p:sp>
      </p:grp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33302 E" pathEditMode="relative" ptsTypes="">
                                      <p:cBhvr>
                                        <p:cTn id="6" dur="2000" fill="hold"/>
                                        <p:tgtEl>
                                          <p:spTgt spid="942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94215"/>
                                        </p:tgtEl>
                                      </p:cBhvr>
                                      <p:by x="80000" y="8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06 -1.70213E-06 L -0.00157 -0.45652" pathEditMode="relative" rAng="0" ptsTypes="AA">
                                      <p:cBhvr>
                                        <p:cTn id="12" dur="5000" fill="hold"/>
                                        <p:tgtEl>
                                          <p:spTgt spid="942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0" y="-2280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5000" fill="hold"/>
                                        <p:tgtEl>
                                          <p:spTgt spid="94211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8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06 -1.01758E-06 L -0.25834 0.05157 C -0.31233 0.06314 -0.39306 0.06984 -0.47744 0.06984 C -0.57379 0.06984 -0.6507 0.06314 -0.70469 0.05157 L -0.96355 -1.01758E-06" pathEditMode="relative" rAng="-2110783616" ptsTypes="FffFF">
                                      <p:cBhvr>
                                        <p:cTn id="18" dur="5000" fill="hold"/>
                                        <p:tgtEl>
                                          <p:spTgt spid="942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200" y="3500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5000" fill="hold"/>
                                        <p:tgtEl>
                                          <p:spTgt spid="94213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5"/>
          <p:cNvSpPr txBox="1"/>
          <p:nvPr>
            <p:custDataLst>
              <p:tags r:id="rId1"/>
            </p:custDataLst>
          </p:nvPr>
        </p:nvSpPr>
        <p:spPr>
          <a:xfrm>
            <a:off x="3340100" y="3001963"/>
            <a:ext cx="309880" cy="36830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endParaRPr lang="zh-CN" altLang="zh-CN">
              <a:latin typeface="Arial" panose="020B0604020202020204" pitchFamily="34" charset="0"/>
            </a:endParaRPr>
          </a:p>
        </p:txBody>
      </p:sp>
      <p:sp>
        <p:nvSpPr>
          <p:cNvPr id="26627" name="Text Box 4"/>
          <p:cNvSpPr txBox="1"/>
          <p:nvPr>
            <p:custDataLst>
              <p:tags r:id="rId2"/>
            </p:custDataLst>
          </p:nvPr>
        </p:nvSpPr>
        <p:spPr>
          <a:xfrm>
            <a:off x="4440238" y="908050"/>
            <a:ext cx="6227762" cy="368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zh-CN" altLang="zh-CN" u="sng">
              <a:latin typeface="Arial" panose="020B0604020202020204" pitchFamily="34" charset="0"/>
            </a:endParaRPr>
          </a:p>
        </p:txBody>
      </p:sp>
      <p:pic>
        <p:nvPicPr>
          <p:cNvPr id="26628" name="Picture 7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7381875" y="1143000"/>
            <a:ext cx="3024188" cy="50403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6630" name="WordArt 4"/>
          <p:cNvSpPr>
            <a:spLocks noTextEdit="1"/>
          </p:cNvSpPr>
          <p:nvPr>
            <p:custDataLst>
              <p:tags r:id="rId4"/>
            </p:custDataLst>
          </p:nvPr>
        </p:nvSpPr>
        <p:spPr>
          <a:xfrm rot="5400000">
            <a:off x="1085850" y="4510088"/>
            <a:ext cx="2286000" cy="838200"/>
          </a:xfrm>
          <a:prstGeom prst="rect">
            <a:avLst/>
          </a:prstGeom>
        </p:spPr>
        <p:txBody>
          <a:bodyPr vert="eaVert"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 eaLnBrk="0" hangingPunct="0"/>
            <a:r>
              <a:rPr lang="zh-CN" altLang="en-US" sz="3600" b="1"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想想议议：</a:t>
            </a:r>
          </a:p>
        </p:txBody>
      </p:sp>
      <p:sp>
        <p:nvSpPr>
          <p:cNvPr id="18435" name="Rectangle 3"/>
          <p:cNvSpPr/>
          <p:nvPr>
            <p:custDataLst>
              <p:tags r:id="rId5"/>
            </p:custDataLst>
          </p:nvPr>
        </p:nvSpPr>
        <p:spPr>
          <a:xfrm>
            <a:off x="2738438" y="3571875"/>
            <a:ext cx="4929187" cy="30448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3200">
                <a:latin typeface="黑体" panose="02010609060101010101" charset="-122"/>
                <a:ea typeface="黑体" panose="02010609060101010101" charset="-122"/>
              </a:rPr>
              <a:t>1.</a:t>
            </a:r>
            <a:r>
              <a:rPr lang="zh-CN" altLang="en-US" sz="3200">
                <a:latin typeface="黑体" panose="02010609060101010101" charset="-122"/>
                <a:ea typeface="黑体" panose="02010609060101010101" charset="-122"/>
              </a:rPr>
              <a:t>要使热气球落回地面，可采用什么办法？</a:t>
            </a:r>
            <a:endParaRPr lang="en-US" altLang="zh-CN" sz="3200">
              <a:latin typeface="黑体" panose="02010609060101010101" charset="-122"/>
              <a:ea typeface="黑体" panose="02010609060101010101" charset="-122"/>
            </a:endParaRPr>
          </a:p>
          <a:p>
            <a:pPr eaLnBrk="0" hangingPunct="0">
              <a:spcBef>
                <a:spcPct val="50000"/>
              </a:spcBef>
            </a:pPr>
            <a:r>
              <a:rPr lang="en-US" altLang="zh-CN" sz="3200">
                <a:latin typeface="黑体" panose="02010609060101010101" charset="-122"/>
                <a:ea typeface="黑体" panose="02010609060101010101" charset="-122"/>
              </a:rPr>
              <a:t>2.</a:t>
            </a:r>
            <a:r>
              <a:rPr lang="zh-CN" altLang="en-US" sz="3200">
                <a:latin typeface="Arial" panose="020B0604020202020204" pitchFamily="34" charset="0"/>
              </a:rPr>
              <a:t>孔明灯是怎样实现升空    的呢？</a:t>
            </a:r>
          </a:p>
          <a:p>
            <a:pPr eaLnBrk="0" hangingPunct="0">
              <a:spcBef>
                <a:spcPct val="50000"/>
              </a:spcBef>
            </a:pPr>
            <a:endParaRPr lang="zh-CN" altLang="en-US" sz="320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66571" name="Text Box 11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738313" y="928688"/>
            <a:ext cx="5429250" cy="230695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en-US" altLang="zh-CN" sz="3600" b="1" kern="1200" cap="none" spc="0" normalizeH="0" baseline="0" noProof="0">
                <a:solidFill>
                  <a:srgbClr val="0000FF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4.</a:t>
            </a:r>
            <a:r>
              <a:rPr kumimoji="0" lang="zh-CN" altLang="en-US" sz="3600" b="1" kern="1200" cap="none" spc="0" normalizeH="0" baseline="0" noProof="0">
                <a:solidFill>
                  <a:srgbClr val="0000FF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热气球通过加热</a:t>
            </a:r>
            <a:r>
              <a:rPr kumimoji="0" lang="zh-CN" altLang="en-US" sz="3600" b="1" kern="1200" cap="none" spc="0" normalizeH="0" baseline="0" noProof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空气或某些密度比空气小的气体</a:t>
            </a:r>
            <a:r>
              <a:rPr kumimoji="0" lang="zh-CN" altLang="en-US" sz="3600" b="1" kern="1200" cap="none" spc="0" normalizeH="0" baseline="0" noProof="0">
                <a:solidFill>
                  <a:srgbClr val="0000FF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（如氦气）以减小重力而实现升空的。</a:t>
            </a:r>
          </a:p>
        </p:txBody>
      </p:sp>
      <p:grpSp>
        <p:nvGrpSpPr>
          <p:cNvPr id="4" name="组合 3"/>
          <p:cNvGrpSpPr/>
          <p:nvPr>
            <p:custDataLst>
              <p:tags r:id="rId7"/>
            </p:custDataLst>
          </p:nvPr>
        </p:nvGrpSpPr>
        <p:grpSpPr>
          <a:xfrm>
            <a:off x="313690" y="152907"/>
            <a:ext cx="5146769" cy="828158"/>
            <a:chOff x="487" y="660"/>
            <a:chExt cx="7626" cy="1126"/>
          </a:xfrm>
        </p:grpSpPr>
        <p:sp>
          <p:nvSpPr>
            <p:cNvPr id="5" name="文本框 4"/>
            <p:cNvSpPr txBox="1"/>
            <p:nvPr>
              <p:custDataLst>
                <p:tags r:id="rId8"/>
              </p:custDataLst>
            </p:nvPr>
          </p:nvSpPr>
          <p:spPr>
            <a:xfrm>
              <a:off x="1828" y="854"/>
              <a:ext cx="6285" cy="8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zh-CN" sz="36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rPr>
                <a:t>控制沉与浮</a:t>
              </a:r>
            </a:p>
          </p:txBody>
        </p:sp>
        <p:sp>
          <p:nvSpPr>
            <p:cNvPr id="6" name="椭圆 5"/>
            <p:cNvSpPr/>
            <p:nvPr>
              <p:custDataLst>
                <p:tags r:id="rId9"/>
              </p:custDataLst>
            </p:nvPr>
          </p:nvSpPr>
          <p:spPr>
            <a:xfrm>
              <a:off x="487" y="660"/>
              <a:ext cx="1264" cy="1126"/>
            </a:xfrm>
            <a:prstGeom prst="ellipse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60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7" name="矩形 6"/>
            <p:cNvSpPr/>
            <p:nvPr>
              <p:custDataLst>
                <p:tags r:id="rId10"/>
              </p:custDataLst>
            </p:nvPr>
          </p:nvSpPr>
          <p:spPr>
            <a:xfrm>
              <a:off x="645" y="759"/>
              <a:ext cx="1106" cy="102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no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FontTx/>
                <a:buNone/>
              </a:pPr>
              <a:r>
                <a:rPr lang="zh-CN" altLang="en-US" sz="3600" b="1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二</a:t>
              </a:r>
            </a:p>
          </p:txBody>
        </p:sp>
      </p:grp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6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66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7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4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1524000" y="1183323"/>
            <a:ext cx="9144000" cy="5360987"/>
          </a:xfrm>
        </p:spPr>
        <p:txBody>
          <a:bodyPr vert="horz" wrap="square" lIns="91440" tIns="45720" rIns="91440" bIns="45720" anchor="t" anchorCtr="0"/>
          <a:lstStyle/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zh-CN" altLang="en-US" b="1"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en-US" altLang="zh-CN" b="1"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  <a:r>
              <a:rPr lang="zh-CN" altLang="en-US" b="1">
                <a:latin typeface="宋体" panose="02010600030101010101" pitchFamily="2" charset="-122"/>
                <a:ea typeface="宋体" panose="02010600030101010101" pitchFamily="2" charset="-122"/>
              </a:rPr>
              <a:t>）鸡蛋是靠改变</a:t>
            </a:r>
            <a:r>
              <a:rPr lang="en-US" altLang="zh-CN" b="1">
                <a:latin typeface="宋体" panose="02010600030101010101" pitchFamily="2" charset="-122"/>
                <a:ea typeface="宋体" panose="02010600030101010101" pitchFamily="2" charset="-122"/>
              </a:rPr>
              <a:t>___________</a:t>
            </a:r>
            <a:r>
              <a:rPr lang="zh-CN" altLang="en-US" b="1">
                <a:latin typeface="宋体" panose="02010600030101010101" pitchFamily="2" charset="-122"/>
                <a:ea typeface="宋体" panose="02010600030101010101" pitchFamily="2" charset="-122"/>
              </a:rPr>
              <a:t>从而改变所受的</a:t>
            </a:r>
            <a:r>
              <a:rPr lang="en-US" altLang="zh-CN" b="1">
                <a:latin typeface="宋体" panose="02010600030101010101" pitchFamily="2" charset="-122"/>
                <a:ea typeface="宋体" panose="02010600030101010101" pitchFamily="2" charset="-122"/>
              </a:rPr>
              <a:t>________</a:t>
            </a:r>
            <a:r>
              <a:rPr lang="zh-CN" altLang="en-US" b="1">
                <a:latin typeface="宋体" panose="02010600030101010101" pitchFamily="2" charset="-122"/>
                <a:ea typeface="宋体" panose="02010600030101010101" pitchFamily="2" charset="-122"/>
              </a:rPr>
              <a:t>，实现浮沉的。</a:t>
            </a:r>
          </a:p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zh-CN" altLang="en-US" b="1"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en-US" altLang="zh-CN" b="1"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  <a:r>
              <a:rPr lang="zh-CN" altLang="en-US" b="1">
                <a:latin typeface="宋体" panose="02010600030101010101" pitchFamily="2" charset="-122"/>
                <a:ea typeface="宋体" panose="02010600030101010101" pitchFamily="2" charset="-122"/>
              </a:rPr>
              <a:t>）鱼是靠改变自身的</a:t>
            </a:r>
            <a:r>
              <a:rPr lang="en-US" altLang="zh-CN" b="1">
                <a:latin typeface="宋体" panose="02010600030101010101" pitchFamily="2" charset="-122"/>
                <a:ea typeface="宋体" panose="02010600030101010101" pitchFamily="2" charset="-122"/>
              </a:rPr>
              <a:t>_______ </a:t>
            </a:r>
            <a:r>
              <a:rPr lang="zh-CN" altLang="en-US" b="1">
                <a:latin typeface="宋体" panose="02010600030101010101" pitchFamily="2" charset="-122"/>
                <a:ea typeface="宋体" panose="02010600030101010101" pitchFamily="2" charset="-122"/>
              </a:rPr>
              <a:t>从而改变所受的</a:t>
            </a:r>
            <a:r>
              <a:rPr lang="en-US" altLang="zh-CN" b="1">
                <a:latin typeface="宋体" panose="02010600030101010101" pitchFamily="2" charset="-122"/>
                <a:ea typeface="宋体" panose="02010600030101010101" pitchFamily="2" charset="-122"/>
              </a:rPr>
              <a:t>________</a:t>
            </a:r>
            <a:r>
              <a:rPr lang="zh-CN" altLang="en-US" b="1">
                <a:latin typeface="宋体" panose="02010600030101010101" pitchFamily="2" charset="-122"/>
                <a:ea typeface="宋体" panose="02010600030101010101" pitchFamily="2" charset="-122"/>
              </a:rPr>
              <a:t>，来实现沉浮的。</a:t>
            </a:r>
          </a:p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zh-CN" altLang="en-US" b="1"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en-US" altLang="zh-CN" b="1">
                <a:latin typeface="宋体" panose="02010600030101010101" pitchFamily="2" charset="-122"/>
                <a:ea typeface="宋体" panose="02010600030101010101" pitchFamily="2" charset="-122"/>
              </a:rPr>
              <a:t>3</a:t>
            </a:r>
            <a:r>
              <a:rPr lang="zh-CN" altLang="en-US" b="1">
                <a:latin typeface="宋体" panose="02010600030101010101" pitchFamily="2" charset="-122"/>
                <a:ea typeface="宋体" panose="02010600030101010101" pitchFamily="2" charset="-122"/>
              </a:rPr>
              <a:t>）潜艇是通过改变</a:t>
            </a:r>
            <a:r>
              <a:rPr lang="en-US" altLang="zh-CN" b="1">
                <a:latin typeface="宋体" panose="02010600030101010101" pitchFamily="2" charset="-122"/>
                <a:ea typeface="宋体" panose="02010600030101010101" pitchFamily="2" charset="-122"/>
              </a:rPr>
              <a:t>__________</a:t>
            </a:r>
            <a:r>
              <a:rPr lang="zh-CN" altLang="en-US" b="1">
                <a:latin typeface="宋体" panose="02010600030101010101" pitchFamily="2" charset="-122"/>
                <a:ea typeface="宋体" panose="02010600030101010101" pitchFamily="2" charset="-122"/>
              </a:rPr>
              <a:t>来实现浮沉的</a:t>
            </a:r>
            <a:endParaRPr lang="en-US" altLang="zh-CN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zh-CN" altLang="en-US" b="1">
                <a:latin typeface="宋体" panose="02010600030101010101" pitchFamily="2" charset="-122"/>
                <a:ea typeface="宋体" panose="02010600030101010101" pitchFamily="2" charset="-122"/>
              </a:rPr>
              <a:t>（</a:t>
            </a:r>
            <a:r>
              <a:rPr lang="en-US" altLang="zh-CN" b="1">
                <a:latin typeface="宋体" panose="02010600030101010101" pitchFamily="2" charset="-122"/>
                <a:ea typeface="宋体" panose="02010600030101010101" pitchFamily="2" charset="-122"/>
              </a:rPr>
              <a:t>4</a:t>
            </a:r>
            <a:r>
              <a:rPr lang="zh-CN" altLang="en-US" b="1">
                <a:latin typeface="宋体" panose="02010600030101010101" pitchFamily="2" charset="-122"/>
                <a:ea typeface="宋体" panose="02010600030101010101" pitchFamily="2" charset="-122"/>
              </a:rPr>
              <a:t>）热气球是通过加热 </a:t>
            </a:r>
            <a:r>
              <a:rPr lang="zh-CN" altLang="en-US" b="1" u="sng">
                <a:latin typeface="宋体" panose="02010600030101010101" pitchFamily="2" charset="-122"/>
                <a:ea typeface="宋体" panose="02010600030101010101" pitchFamily="2" charset="-122"/>
              </a:rPr>
              <a:t>                    </a:t>
            </a:r>
            <a:r>
              <a:rPr lang="zh-CN" altLang="en-US" b="1"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lang="en-US" altLang="zh-CN" b="1" u="sng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r>
              <a:rPr lang="zh-CN" altLang="en-US" b="1">
                <a:solidFill>
                  <a:srgbClr val="0033C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空气或某些密度比空气小的气体（如氦气）</a:t>
            </a:r>
            <a:endParaRPr lang="en-US" altLang="zh-CN" b="1">
              <a:solidFill>
                <a:srgbClr val="0033CC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zh-CN" altLang="en-US">
                <a:latin typeface="宋体" panose="02010600030101010101" pitchFamily="2" charset="-122"/>
                <a:ea typeface="宋体" panose="02010600030101010101" pitchFamily="2" charset="-122"/>
              </a:rPr>
              <a:t>以减小重力而实现升空的</a:t>
            </a:r>
            <a:r>
              <a:rPr lang="zh-CN" altLang="en-US" b="1" noProof="0">
                <a:solidFill>
                  <a:srgbClr val="0000FF"/>
                </a:solidFill>
                <a:latin typeface="Arial" panose="020B0604020202020204" pitchFamily="34" charset="0"/>
                <a:ea typeface="宋体" panose="02010600030101010101" pitchFamily="2" charset="-122"/>
                <a:sym typeface="+mn-ea"/>
              </a:rPr>
              <a:t>。</a:t>
            </a:r>
            <a:endParaRPr lang="zh-CN" altLang="en-US" b="1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18789" name="Text Box 5"/>
          <p:cNvSpPr txBox="1"/>
          <p:nvPr>
            <p:custDataLst>
              <p:tags r:id="rId2"/>
            </p:custDataLst>
          </p:nvPr>
        </p:nvSpPr>
        <p:spPr>
          <a:xfrm>
            <a:off x="5232400" y="1125538"/>
            <a:ext cx="2218055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200" b="1">
                <a:solidFill>
                  <a:srgbClr val="0033CC"/>
                </a:solidFill>
                <a:latin typeface="宋体" panose="02010600030101010101" pitchFamily="2" charset="-122"/>
              </a:rPr>
              <a:t>液体的密度</a:t>
            </a:r>
          </a:p>
        </p:txBody>
      </p:sp>
      <p:sp>
        <p:nvSpPr>
          <p:cNvPr id="118790" name="Text Box 6"/>
          <p:cNvSpPr txBox="1"/>
          <p:nvPr>
            <p:custDataLst>
              <p:tags r:id="rId3"/>
            </p:custDataLst>
          </p:nvPr>
        </p:nvSpPr>
        <p:spPr>
          <a:xfrm>
            <a:off x="2452688" y="1714500"/>
            <a:ext cx="996950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200" b="1">
                <a:solidFill>
                  <a:srgbClr val="0033CC"/>
                </a:solidFill>
                <a:latin typeface="宋体" panose="02010600030101010101" pitchFamily="2" charset="-122"/>
              </a:rPr>
              <a:t>浮力</a:t>
            </a:r>
          </a:p>
        </p:txBody>
      </p:sp>
      <p:sp>
        <p:nvSpPr>
          <p:cNvPr id="118791" name="Text Box 7"/>
          <p:cNvSpPr txBox="1"/>
          <p:nvPr>
            <p:custDataLst>
              <p:tags r:id="rId4"/>
            </p:custDataLst>
          </p:nvPr>
        </p:nvSpPr>
        <p:spPr>
          <a:xfrm>
            <a:off x="6310313" y="2357438"/>
            <a:ext cx="996950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200" b="1">
                <a:solidFill>
                  <a:srgbClr val="0033CC"/>
                </a:solidFill>
                <a:latin typeface="宋体" panose="02010600030101010101" pitchFamily="2" charset="-122"/>
              </a:rPr>
              <a:t>体积</a:t>
            </a:r>
          </a:p>
        </p:txBody>
      </p:sp>
      <p:sp>
        <p:nvSpPr>
          <p:cNvPr id="118792" name="Text Box 8"/>
          <p:cNvSpPr txBox="1"/>
          <p:nvPr>
            <p:custDataLst>
              <p:tags r:id="rId5"/>
            </p:custDataLst>
          </p:nvPr>
        </p:nvSpPr>
        <p:spPr>
          <a:xfrm>
            <a:off x="2524125" y="2857500"/>
            <a:ext cx="996950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200" b="1">
                <a:solidFill>
                  <a:srgbClr val="0033CC"/>
                </a:solidFill>
                <a:latin typeface="宋体" panose="02010600030101010101" pitchFamily="2" charset="-122"/>
              </a:rPr>
              <a:t>浮力</a:t>
            </a:r>
          </a:p>
        </p:txBody>
      </p:sp>
      <p:sp>
        <p:nvSpPr>
          <p:cNvPr id="118793" name="Text Box 9"/>
          <p:cNvSpPr txBox="1"/>
          <p:nvPr>
            <p:custDataLst>
              <p:tags r:id="rId6"/>
            </p:custDataLst>
          </p:nvPr>
        </p:nvSpPr>
        <p:spPr>
          <a:xfrm>
            <a:off x="5667375" y="3571875"/>
            <a:ext cx="1811020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200" b="1">
                <a:solidFill>
                  <a:srgbClr val="0033CC"/>
                </a:solidFill>
                <a:latin typeface="宋体" panose="02010600030101010101" pitchFamily="2" charset="-122"/>
              </a:rPr>
              <a:t>自身重力</a:t>
            </a:r>
          </a:p>
        </p:txBody>
      </p:sp>
      <p:grpSp>
        <p:nvGrpSpPr>
          <p:cNvPr id="4" name="组合 3"/>
          <p:cNvGrpSpPr/>
          <p:nvPr>
            <p:custDataLst>
              <p:tags r:id="rId7"/>
            </p:custDataLst>
          </p:nvPr>
        </p:nvGrpSpPr>
        <p:grpSpPr>
          <a:xfrm>
            <a:off x="313690" y="152907"/>
            <a:ext cx="5146769" cy="828158"/>
            <a:chOff x="487" y="660"/>
            <a:chExt cx="7626" cy="1126"/>
          </a:xfrm>
        </p:grpSpPr>
        <p:sp>
          <p:nvSpPr>
            <p:cNvPr id="5" name="文本框 4"/>
            <p:cNvSpPr txBox="1"/>
            <p:nvPr>
              <p:custDataLst>
                <p:tags r:id="rId9"/>
              </p:custDataLst>
            </p:nvPr>
          </p:nvSpPr>
          <p:spPr>
            <a:xfrm>
              <a:off x="1828" y="854"/>
              <a:ext cx="6285" cy="8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zh-CN" sz="36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rPr>
                <a:t>控制沉与浮</a:t>
              </a:r>
            </a:p>
          </p:txBody>
        </p:sp>
        <p:sp>
          <p:nvSpPr>
            <p:cNvPr id="6" name="椭圆 5"/>
            <p:cNvSpPr/>
            <p:nvPr>
              <p:custDataLst>
                <p:tags r:id="rId10"/>
              </p:custDataLst>
            </p:nvPr>
          </p:nvSpPr>
          <p:spPr>
            <a:xfrm>
              <a:off x="487" y="660"/>
              <a:ext cx="1264" cy="1126"/>
            </a:xfrm>
            <a:prstGeom prst="ellipse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60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7" name="矩形 6"/>
            <p:cNvSpPr/>
            <p:nvPr>
              <p:custDataLst>
                <p:tags r:id="rId11"/>
              </p:custDataLst>
            </p:nvPr>
          </p:nvSpPr>
          <p:spPr>
            <a:xfrm>
              <a:off x="645" y="759"/>
              <a:ext cx="1106" cy="102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no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FontTx/>
                <a:buNone/>
              </a:pPr>
              <a:r>
                <a:rPr lang="zh-CN" altLang="en-US" sz="3600" b="1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二</a:t>
              </a:r>
            </a:p>
          </p:txBody>
        </p:sp>
      </p:grpSp>
      <p:sp>
        <p:nvSpPr>
          <p:cNvPr id="2" name="文本框 1"/>
          <p:cNvSpPr txBox="1"/>
          <p:nvPr>
            <p:custDataLst>
              <p:tags r:id="rId8"/>
            </p:custDataLst>
          </p:nvPr>
        </p:nvSpPr>
        <p:spPr>
          <a:xfrm>
            <a:off x="420370" y="1558925"/>
            <a:ext cx="669290" cy="14452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zh-CN" altLang="en-US" sz="4400" b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归纳</a:t>
            </a:r>
            <a:r>
              <a:rPr lang="zh-CN" altLang="en-US" b="1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：</a:t>
            </a:r>
          </a:p>
        </p:txBody>
      </p: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87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87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87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87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187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>
                                            <p:txEl>
                                              <p:charRg st="151" end="17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7650">
                                            <p:txEl>
                                              <p:charRg st="151" end="17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7650">
                                            <p:txEl>
                                              <p:charRg st="151" end="17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789" grpId="0"/>
      <p:bldP spid="118790" grpId="0"/>
      <p:bldP spid="118791" grpId="0"/>
      <p:bldP spid="118792" grpId="0"/>
      <p:bldP spid="11879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Text Box 5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095683" y="721360"/>
            <a:ext cx="1219200" cy="5835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3200" u="sng" kern="1200" cap="none" spc="0" normalizeH="0" baseline="0" noProof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黑体" panose="02010609060101010101" charset="-122"/>
                <a:cs typeface="+mn-cs"/>
              </a:rPr>
              <a:t>原理？</a:t>
            </a:r>
          </a:p>
        </p:txBody>
      </p:sp>
      <p:sp>
        <p:nvSpPr>
          <p:cNvPr id="1029" name="Text Box 6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3681095" y="1565593"/>
            <a:ext cx="6429375" cy="10763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3200" u="sng" kern="1200" cap="none" spc="0" normalizeH="0" baseline="0" noProof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黑体" panose="02010609060101010101" charset="-122"/>
                <a:cs typeface="+mn-cs"/>
              </a:rPr>
              <a:t>问题：</a:t>
            </a:r>
            <a:r>
              <a:rPr kumimoji="0" lang="zh-CN" altLang="en-US" sz="3200" kern="1200" cap="none" spc="0" normalizeH="0" baseline="0" noProof="0">
                <a:latin typeface="Arial" panose="020B0604020202020204" pitchFamily="34" charset="0"/>
                <a:ea typeface="黑体" panose="02010609060101010101" charset="-122"/>
                <a:cs typeface="+mn-cs"/>
              </a:rPr>
              <a:t>密度计的刻度是上大下小吗？</a:t>
            </a:r>
            <a:endParaRPr kumimoji="0" lang="en-US" altLang="zh-CN" sz="3200" kern="1200" cap="none" spc="0" normalizeH="0" baseline="0" noProof="0">
              <a:latin typeface="Arial" panose="020B0604020202020204" pitchFamily="34" charset="0"/>
              <a:ea typeface="黑体" panose="02010609060101010101" charset="-122"/>
              <a:cs typeface="+mn-cs"/>
            </a:endParaRPr>
          </a:p>
          <a:p>
            <a:pPr marR="0" defTabSz="914400">
              <a:buClrTx/>
              <a:buSzTx/>
              <a:buFontTx/>
              <a:buNone/>
              <a:defRPr/>
            </a:pPr>
            <a:r>
              <a:rPr kumimoji="0" lang="en-US" altLang="zh-CN" sz="3200" kern="1200" cap="none" spc="0" normalizeH="0" baseline="0" noProof="0">
                <a:latin typeface="Arial" panose="020B0604020202020204" pitchFamily="34" charset="0"/>
                <a:ea typeface="黑体" panose="02010609060101010101" charset="-122"/>
                <a:cs typeface="+mn-cs"/>
              </a:rPr>
              <a:t>           </a:t>
            </a:r>
            <a:endParaRPr kumimoji="0" lang="zh-CN" altLang="en-US" sz="3200" kern="1200" cap="none" spc="0" normalizeH="0" baseline="0" noProof="0">
              <a:latin typeface="Arial" panose="020B0604020202020204" pitchFamily="34" charset="0"/>
              <a:ea typeface="黑体" panose="02010609060101010101" charset="-122"/>
              <a:cs typeface="+mn-cs"/>
            </a:endParaRPr>
          </a:p>
        </p:txBody>
      </p:sp>
      <p:pic>
        <p:nvPicPr>
          <p:cNvPr id="1030" name="Picture 10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437958" y="1428750"/>
            <a:ext cx="2071687" cy="39084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TextBox 7"/>
          <p:cNvSpPr txBox="1"/>
          <p:nvPr>
            <p:custDataLst>
              <p:tags r:id="rId4"/>
            </p:custDataLst>
          </p:nvPr>
        </p:nvSpPr>
        <p:spPr>
          <a:xfrm>
            <a:off x="5637213" y="2197100"/>
            <a:ext cx="4357687" cy="768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4400" b="1">
                <a:solidFill>
                  <a:srgbClr val="0000FF"/>
                </a:solidFill>
                <a:latin typeface="Arial" panose="020B0604020202020204" pitchFamily="34" charset="0"/>
              </a:rPr>
              <a:t>大刻度在下方</a:t>
            </a:r>
          </a:p>
        </p:txBody>
      </p:sp>
      <p:sp>
        <p:nvSpPr>
          <p:cNvPr id="1032" name="TextBox 6"/>
          <p:cNvSpPr txBox="1"/>
          <p:nvPr>
            <p:custDataLst>
              <p:tags r:id="rId5"/>
            </p:custDataLst>
          </p:nvPr>
        </p:nvSpPr>
        <p:spPr>
          <a:xfrm>
            <a:off x="3376930" y="797560"/>
            <a:ext cx="2000250" cy="768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4400" b="1">
                <a:latin typeface="Arial" panose="020B0604020202020204" pitchFamily="34" charset="0"/>
                <a:ea typeface="黑体" panose="02010609060101010101" charset="-122"/>
                <a:hlinkClick r:id="rId18" action="ppaction://hlinkfile"/>
              </a:rPr>
              <a:t>密度计</a:t>
            </a:r>
            <a:r>
              <a:rPr lang="zh-CN" altLang="en-US" sz="4400" b="1">
                <a:latin typeface="Arial" panose="020B0604020202020204" pitchFamily="34" charset="0"/>
                <a:ea typeface="黑体" panose="02010609060101010101" charset="-122"/>
              </a:rPr>
              <a:t>：</a:t>
            </a:r>
            <a:endParaRPr lang="zh-CN" altLang="en-US" sz="4400" b="1">
              <a:latin typeface="Arial" panose="020B0604020202020204" pitchFamily="34" charset="0"/>
            </a:endParaRPr>
          </a:p>
        </p:txBody>
      </p:sp>
      <p:grpSp>
        <p:nvGrpSpPr>
          <p:cNvPr id="2" name="组合 12"/>
          <p:cNvGrpSpPr/>
          <p:nvPr>
            <p:custDataLst>
              <p:tags r:id="rId6"/>
            </p:custDataLst>
          </p:nvPr>
        </p:nvGrpSpPr>
        <p:grpSpPr>
          <a:xfrm>
            <a:off x="3952875" y="4973003"/>
            <a:ext cx="1360488" cy="893762"/>
            <a:chOff x="2857488" y="4786312"/>
            <a:chExt cx="1360499" cy="893762"/>
          </a:xfrm>
        </p:grpSpPr>
        <p:graphicFrame>
          <p:nvGraphicFramePr>
            <p:cNvPr id="309258" name="Object 6"/>
            <p:cNvGraphicFramePr>
              <a:graphicFrameLocks noChangeAspect="1"/>
            </p:cNvGraphicFramePr>
            <p:nvPr>
              <p:custDataLst>
                <p:tags r:id="rId13"/>
              </p:custDataLst>
            </p:nvPr>
          </p:nvGraphicFramePr>
          <p:xfrm>
            <a:off x="2857488" y="4929198"/>
            <a:ext cx="847725" cy="5746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r:id="rId19" imgW="368300" imgH="241300" progId="Equation.DSMT4">
                    <p:embed/>
                  </p:oleObj>
                </mc:Choice>
                <mc:Fallback>
                  <p:oleObj r:id="rId19" imgW="368300" imgH="2413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20"/>
                        <a:stretch>
                          <a:fillRect/>
                        </a:stretch>
                      </p:blipFill>
                      <p:spPr>
                        <a:xfrm>
                          <a:off x="2857488" y="4929198"/>
                          <a:ext cx="847725" cy="574675"/>
                        </a:xfrm>
                        <a:prstGeom prst="rect">
                          <a:avLst/>
                        </a:prstGeom>
                        <a:noFill/>
                        <a:ln w="38100">
                          <a:noFill/>
                          <a:miter/>
                        </a:ln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" name="Object 3"/>
            <p:cNvGraphicFramePr>
              <a:graphicFrameLocks noChangeAspect="1"/>
            </p:cNvGraphicFramePr>
            <p:nvPr>
              <p:custDataLst>
                <p:tags r:id="rId14"/>
              </p:custDataLst>
            </p:nvPr>
          </p:nvGraphicFramePr>
          <p:xfrm>
            <a:off x="3571874" y="4786312"/>
            <a:ext cx="646113" cy="89376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r:id="rId21" imgW="342900" imgH="457200" progId="Equation.DSMT4">
                    <p:embed/>
                  </p:oleObj>
                </mc:Choice>
                <mc:Fallback>
                  <p:oleObj r:id="rId21" imgW="342900" imgH="457200" progId="Equation.DSMT4">
                    <p:embed/>
                    <p:pic>
                      <p:nvPicPr>
                        <p:cNvPr id="0" name="OLE substitute image"/>
                        <p:cNvPicPr/>
                        <p:nvPr/>
                      </p:nvPicPr>
                      <p:blipFill>
                        <a:blip r:embed="rId22"/>
                        <a:stretch>
                          <a:fillRect/>
                        </a:stretch>
                      </p:blipFill>
                      <p:spPr>
                        <a:xfrm>
                          <a:off x="3571874" y="4786312"/>
                          <a:ext cx="646113" cy="893762"/>
                        </a:xfrm>
                        <a:prstGeom prst="rect">
                          <a:avLst/>
                        </a:prstGeom>
                        <a:noFill/>
                        <a:ln w="38100">
                          <a:noFill/>
                          <a:miter/>
                        </a:ln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1" name="TextBox 10"/>
          <p:cNvSpPr txBox="1"/>
          <p:nvPr>
            <p:custDataLst>
              <p:tags r:id="rId7"/>
            </p:custDataLst>
          </p:nvPr>
        </p:nvSpPr>
        <p:spPr>
          <a:xfrm>
            <a:off x="3509645" y="2756535"/>
            <a:ext cx="8015605" cy="22453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3200" u="sng" kern="1200" cap="none" spc="0" normalizeH="0" baseline="0" noProof="0">
                <a:solidFill>
                  <a:srgbClr val="FF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黑体" panose="02010609060101010101" charset="-122"/>
                <a:cs typeface="+mn-cs"/>
              </a:rPr>
              <a:t>工作原理：</a:t>
            </a:r>
            <a:endParaRPr kumimoji="0" lang="en-US" altLang="zh-CN" sz="3200" u="sng" kern="1200" cap="none" spc="0" normalizeH="0" baseline="0" noProof="0">
              <a:solidFill>
                <a:srgbClr val="FF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黑体" panose="02010609060101010101" charset="-122"/>
              <a:cs typeface="+mn-cs"/>
            </a:endParaRPr>
          </a:p>
          <a:p>
            <a:pPr marR="0" defTabSz="914400">
              <a:buClrTx/>
              <a:buSzTx/>
              <a:buFontTx/>
              <a:buNone/>
              <a:defRPr/>
            </a:pPr>
            <a:r>
              <a:rPr kumimoji="0" lang="en-US" altLang="zh-CN" sz="3600" kern="1200" cap="none" spc="0" normalizeH="0" baseline="0" noProof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 </a:t>
            </a:r>
            <a:r>
              <a:rPr kumimoji="0" lang="zh-CN" altLang="en-US" sz="3200" kern="1200" cap="none" spc="0" normalizeH="0" baseline="0" noProof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密度计在不同液体中都是漂浮的（</a:t>
            </a:r>
            <a:r>
              <a:rPr kumimoji="0" lang="en-US" altLang="zh-CN" sz="3200" kern="1200" cap="none" spc="0" normalizeH="0" baseline="0" noProof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 F</a:t>
            </a:r>
            <a:r>
              <a:rPr kumimoji="0" lang="zh-CN" altLang="en-US" sz="3200" kern="1200" cap="none" spc="0" normalizeH="0" baseline="-25000" noProof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浮</a:t>
            </a:r>
            <a:r>
              <a:rPr kumimoji="0" lang="en-US" altLang="zh-CN" sz="3200" kern="1200" cap="none" spc="0" normalizeH="0" baseline="0" noProof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=G</a:t>
            </a:r>
            <a:r>
              <a:rPr kumimoji="0" lang="zh-CN" altLang="en-US" sz="3200" kern="1200" cap="none" spc="0" normalizeH="0" baseline="-25000" noProof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计</a:t>
            </a:r>
            <a:r>
              <a:rPr kumimoji="0" lang="zh-CN" altLang="en-US" sz="3200" kern="1200" cap="none" spc="0" normalizeH="0" baseline="0" noProof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），则浮力大小不变。</a:t>
            </a:r>
            <a:r>
              <a:rPr kumimoji="0" lang="zh-CN" altLang="en-US" sz="3600" kern="1200" cap="none" spc="0" normalizeH="0" baseline="0" noProof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由</a:t>
            </a:r>
            <a:r>
              <a:rPr kumimoji="0" lang="en-US" altLang="zh-CN" sz="3600" kern="1200" cap="none" spc="0" normalizeH="0" baseline="0" noProof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F</a:t>
            </a:r>
            <a:r>
              <a:rPr kumimoji="0" lang="zh-CN" altLang="en-US" sz="3600" kern="1200" cap="none" spc="0" normalizeH="0" baseline="-25000" noProof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浮</a:t>
            </a:r>
            <a:r>
              <a:rPr kumimoji="0" lang="en-US" altLang="zh-CN" sz="3600" kern="1200" cap="none" spc="0" normalizeH="0" baseline="0" noProof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=G</a:t>
            </a:r>
            <a:r>
              <a:rPr kumimoji="0" lang="zh-CN" altLang="en-US" sz="3600" kern="1200" cap="none" spc="0" normalizeH="0" baseline="-25000" noProof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排</a:t>
            </a:r>
            <a:r>
              <a:rPr kumimoji="0" lang="en-US" altLang="zh-CN" sz="3600" kern="1200" cap="none" spc="0" normalizeH="0" baseline="0" noProof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= ρ</a:t>
            </a:r>
            <a:r>
              <a:rPr kumimoji="0" lang="zh-CN" altLang="en-US" sz="3600" kern="1200" cap="none" spc="0" normalizeH="0" baseline="-25000" noProof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液</a:t>
            </a:r>
            <a:r>
              <a:rPr kumimoji="0" lang="en-US" altLang="zh-CN" sz="3600" kern="1200" cap="none" spc="0" normalizeH="0" baseline="0" noProof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g</a:t>
            </a:r>
            <a:r>
              <a:rPr kumimoji="0" lang="zh-CN" altLang="en-US" sz="3600" kern="1200" cap="none" spc="0" normalizeH="0" baseline="0" noProof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 </a:t>
            </a:r>
            <a:r>
              <a:rPr kumimoji="0" lang="en-US" altLang="zh-CN" sz="3600" kern="1200" cap="none" spc="0" normalizeH="0" baseline="0" noProof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V</a:t>
            </a:r>
            <a:r>
              <a:rPr kumimoji="0" lang="zh-CN" altLang="en-US" sz="3600" kern="1200" cap="none" spc="0" normalizeH="0" baseline="-25000" noProof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排</a:t>
            </a:r>
            <a:r>
              <a:rPr kumimoji="0" lang="zh-CN" altLang="en-US" sz="3600" kern="1200" cap="none" spc="0" normalizeH="0" baseline="0" noProof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得   ，</a:t>
            </a:r>
          </a:p>
        </p:txBody>
      </p:sp>
      <p:sp>
        <p:nvSpPr>
          <p:cNvPr id="12" name="TextBox 11"/>
          <p:cNvSpPr txBox="1"/>
          <p:nvPr>
            <p:custDataLst>
              <p:tags r:id="rId8"/>
            </p:custDataLst>
          </p:nvPr>
        </p:nvSpPr>
        <p:spPr>
          <a:xfrm>
            <a:off x="3509645" y="5337175"/>
            <a:ext cx="7783830" cy="11372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3600">
                <a:latin typeface="Arial" panose="020B0604020202020204" pitchFamily="34" charset="0"/>
              </a:rPr>
              <a:t>                     </a:t>
            </a:r>
            <a:r>
              <a:rPr lang="zh-CN" altLang="en-US" sz="3200">
                <a:latin typeface="Arial" panose="020B0604020202020204" pitchFamily="34" charset="0"/>
              </a:rPr>
              <a:t>则当 </a:t>
            </a:r>
            <a:r>
              <a:rPr lang="en-US" altLang="zh-CN" sz="3200">
                <a:latin typeface="Arial" panose="020B0604020202020204" pitchFamily="34" charset="0"/>
              </a:rPr>
              <a:t>V</a:t>
            </a:r>
            <a:r>
              <a:rPr lang="zh-CN" altLang="en-US" sz="3200" baseline="-25000">
                <a:latin typeface="Arial" panose="020B0604020202020204" pitchFamily="34" charset="0"/>
              </a:rPr>
              <a:t>排</a:t>
            </a:r>
            <a:r>
              <a:rPr lang="zh-CN" altLang="en-US" sz="3200">
                <a:latin typeface="Arial" panose="020B0604020202020204" pitchFamily="34" charset="0"/>
              </a:rPr>
              <a:t>越小时，</a:t>
            </a:r>
            <a:r>
              <a:rPr lang="en-US" altLang="zh-CN" sz="3200">
                <a:latin typeface="Arial" panose="020B0604020202020204" pitchFamily="34" charset="0"/>
              </a:rPr>
              <a:t> ρ</a:t>
            </a:r>
            <a:r>
              <a:rPr lang="zh-CN" altLang="en-US" sz="3200" baseline="-25000">
                <a:latin typeface="Arial" panose="020B0604020202020204" pitchFamily="34" charset="0"/>
              </a:rPr>
              <a:t>液</a:t>
            </a:r>
            <a:r>
              <a:rPr lang="zh-CN" altLang="en-US" sz="3200">
                <a:latin typeface="Arial" panose="020B0604020202020204" pitchFamily="34" charset="0"/>
              </a:rPr>
              <a:t>越大，所以密度计的刻度越往下越大。</a:t>
            </a:r>
            <a:endParaRPr lang="zh-CN" altLang="en-US" sz="3600">
              <a:latin typeface="Arial" panose="020B0604020202020204" pitchFamily="34" charset="0"/>
            </a:endParaRPr>
          </a:p>
        </p:txBody>
      </p:sp>
      <p:grpSp>
        <p:nvGrpSpPr>
          <p:cNvPr id="4" name="组合 3"/>
          <p:cNvGrpSpPr/>
          <p:nvPr>
            <p:custDataLst>
              <p:tags r:id="rId9"/>
            </p:custDataLst>
          </p:nvPr>
        </p:nvGrpSpPr>
        <p:grpSpPr>
          <a:xfrm>
            <a:off x="313690" y="152907"/>
            <a:ext cx="5146769" cy="828158"/>
            <a:chOff x="487" y="660"/>
            <a:chExt cx="7626" cy="1126"/>
          </a:xfrm>
        </p:grpSpPr>
        <p:sp>
          <p:nvSpPr>
            <p:cNvPr id="6" name="文本框 5"/>
            <p:cNvSpPr txBox="1"/>
            <p:nvPr>
              <p:custDataLst>
                <p:tags r:id="rId10"/>
              </p:custDataLst>
            </p:nvPr>
          </p:nvSpPr>
          <p:spPr>
            <a:xfrm>
              <a:off x="1828" y="854"/>
              <a:ext cx="6285" cy="8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zh-CN" sz="36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rPr>
                <a:t>控制沉与浮</a:t>
              </a:r>
            </a:p>
          </p:txBody>
        </p:sp>
        <p:sp>
          <p:nvSpPr>
            <p:cNvPr id="7" name="椭圆 6"/>
            <p:cNvSpPr/>
            <p:nvPr>
              <p:custDataLst>
                <p:tags r:id="rId11"/>
              </p:custDataLst>
            </p:nvPr>
          </p:nvSpPr>
          <p:spPr>
            <a:xfrm>
              <a:off x="487" y="660"/>
              <a:ext cx="1264" cy="1126"/>
            </a:xfrm>
            <a:prstGeom prst="ellipse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60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7" name="矩形 6"/>
            <p:cNvSpPr/>
            <p:nvPr>
              <p:custDataLst>
                <p:tags r:id="rId12"/>
              </p:custDataLst>
            </p:nvPr>
          </p:nvSpPr>
          <p:spPr>
            <a:xfrm>
              <a:off x="645" y="759"/>
              <a:ext cx="1106" cy="102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no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FontTx/>
                <a:buNone/>
              </a:pPr>
              <a:r>
                <a:rPr lang="zh-CN" altLang="en-US" sz="3600" b="1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二</a:t>
              </a:r>
            </a:p>
          </p:txBody>
        </p:sp>
      </p:grp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charRg st="6" end="3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>
                                            <p:txEl>
                                              <p:charRg st="6" end="3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>
                                            <p:txEl>
                                              <p:charRg st="6" end="3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/>
          <p:cNvGrpSpPr/>
          <p:nvPr>
            <p:custDataLst>
              <p:tags r:id="rId2"/>
            </p:custDataLst>
          </p:nvPr>
        </p:nvGrpSpPr>
        <p:grpSpPr>
          <a:xfrm>
            <a:off x="313690" y="135255"/>
            <a:ext cx="2814320" cy="845810"/>
            <a:chOff x="487" y="636"/>
            <a:chExt cx="4170" cy="1150"/>
          </a:xfrm>
        </p:grpSpPr>
        <p:sp>
          <p:nvSpPr>
            <p:cNvPr id="12" name="文本框 11"/>
            <p:cNvSpPr txBox="1"/>
            <p:nvPr>
              <p:custDataLst>
                <p:tags r:id="rId9"/>
              </p:custDataLst>
            </p:nvPr>
          </p:nvSpPr>
          <p:spPr>
            <a:xfrm>
              <a:off x="1828" y="854"/>
              <a:ext cx="2829" cy="8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zh-CN" sz="3300" b="1">
                  <a:solidFill>
                    <a:srgbClr val="002060"/>
                  </a:solidFill>
                  <a:latin typeface="仿宋" panose="02010609060101010101" charset="-122"/>
                  <a:ea typeface="仿宋" panose="02010609060101010101" charset="-122"/>
                  <a:sym typeface="+mn-ea"/>
                </a:rPr>
                <a:t>教学引入</a:t>
              </a:r>
            </a:p>
          </p:txBody>
        </p:sp>
        <p:sp>
          <p:nvSpPr>
            <p:cNvPr id="26" name="椭圆 25"/>
            <p:cNvSpPr/>
            <p:nvPr>
              <p:custDataLst>
                <p:tags r:id="rId10"/>
              </p:custDataLst>
            </p:nvPr>
          </p:nvSpPr>
          <p:spPr>
            <a:xfrm>
              <a:off x="487" y="660"/>
              <a:ext cx="1264" cy="1126"/>
            </a:xfrm>
            <a:prstGeom prst="ellipse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仿宋" panose="02010609060101010101" charset="-122"/>
                <a:ea typeface="仿宋" panose="02010609060101010101" charset="-122"/>
              </a:endParaRPr>
            </a:p>
          </p:txBody>
        </p:sp>
        <p:sp>
          <p:nvSpPr>
            <p:cNvPr id="27" name="矩形 6"/>
            <p:cNvSpPr/>
            <p:nvPr>
              <p:custDataLst>
                <p:tags r:id="rId11"/>
              </p:custDataLst>
            </p:nvPr>
          </p:nvSpPr>
          <p:spPr>
            <a:xfrm>
              <a:off x="645" y="636"/>
              <a:ext cx="1106" cy="102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no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FontTx/>
                <a:buNone/>
              </a:pPr>
              <a:endParaRPr lang="en-US" altLang="zh-CN" sz="4800" b="1">
                <a:solidFill>
                  <a:schemeClr val="bg1"/>
                </a:solidFill>
                <a:latin typeface="仿宋" panose="02010609060101010101" charset="-122"/>
                <a:ea typeface="仿宋" panose="02010609060101010101" charset="-122"/>
              </a:endParaRPr>
            </a:p>
          </p:txBody>
        </p:sp>
      </p:grpSp>
      <p:pic>
        <p:nvPicPr>
          <p:cNvPr id="6" name="图片 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6457315" y="2829560"/>
            <a:ext cx="4528185" cy="280543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901065" y="2827655"/>
            <a:ext cx="5318125" cy="2807335"/>
          </a:xfrm>
          <a:prstGeom prst="rect">
            <a:avLst/>
          </a:prstGeom>
        </p:spPr>
      </p:pic>
      <p:sp>
        <p:nvSpPr>
          <p:cNvPr id="9" name="文本框 8"/>
          <p:cNvSpPr txBox="1"/>
          <p:nvPr>
            <p:custDataLst>
              <p:tags r:id="rId5"/>
            </p:custDataLst>
          </p:nvPr>
        </p:nvSpPr>
        <p:spPr>
          <a:xfrm>
            <a:off x="1930400" y="2256155"/>
            <a:ext cx="336804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>
                <a:solidFill>
                  <a:srgbClr val="7030A0"/>
                </a:solidFill>
              </a:rPr>
              <a:t>重的物体一定下沉吗?</a:t>
            </a:r>
          </a:p>
        </p:txBody>
      </p:sp>
      <p:sp>
        <p:nvSpPr>
          <p:cNvPr id="25" name="文本框 24"/>
          <p:cNvSpPr txBox="1"/>
          <p:nvPr>
            <p:custDataLst>
              <p:tags r:id="rId6"/>
            </p:custDataLst>
          </p:nvPr>
        </p:nvSpPr>
        <p:spPr>
          <a:xfrm>
            <a:off x="1930400" y="5746115"/>
            <a:ext cx="301625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>
                <a:solidFill>
                  <a:srgbClr val="002060"/>
                </a:solidFill>
              </a:rPr>
              <a:t>重的物体不一定下沉</a:t>
            </a:r>
          </a:p>
        </p:txBody>
      </p:sp>
      <p:sp>
        <p:nvSpPr>
          <p:cNvPr id="4" name="文本框 3"/>
          <p:cNvSpPr txBox="1"/>
          <p:nvPr>
            <p:custDataLst>
              <p:tags r:id="rId7"/>
            </p:custDataLst>
          </p:nvPr>
        </p:nvSpPr>
        <p:spPr>
          <a:xfrm>
            <a:off x="6760210" y="2256155"/>
            <a:ext cx="373507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>
                <a:solidFill>
                  <a:srgbClr val="7030A0"/>
                </a:solidFill>
              </a:rPr>
              <a:t>浮力大的物体一定上浮吗?</a:t>
            </a:r>
          </a:p>
        </p:txBody>
      </p:sp>
      <p:sp>
        <p:nvSpPr>
          <p:cNvPr id="5" name="文本框 4"/>
          <p:cNvSpPr txBox="1"/>
          <p:nvPr>
            <p:custDataLst>
              <p:tags r:id="rId8"/>
            </p:custDataLst>
          </p:nvPr>
        </p:nvSpPr>
        <p:spPr>
          <a:xfrm>
            <a:off x="6772275" y="5748020"/>
            <a:ext cx="385572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>
                <a:solidFill>
                  <a:srgbClr val="002060"/>
                </a:solidFill>
              </a:rPr>
              <a:t>浮力大的物体也不一定上浮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5" grpId="0"/>
      <p:bldP spid="4" grpId="0"/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1774825" y="1585595"/>
            <a:ext cx="4104005" cy="422021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9699" name="Text Box 4"/>
          <p:cNvSpPr txBox="1"/>
          <p:nvPr>
            <p:custDataLst>
              <p:tags r:id="rId2"/>
            </p:custDataLst>
          </p:nvPr>
        </p:nvSpPr>
        <p:spPr>
          <a:xfrm>
            <a:off x="5878830" y="1082040"/>
            <a:ext cx="6005195" cy="25533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lvl="1" eaLnBrk="1" hangingPunct="1">
              <a:spcBef>
                <a:spcPct val="50000"/>
              </a:spcBef>
            </a:pPr>
            <a:r>
              <a:rPr lang="zh-CN" altLang="en-US" sz="3200" b="1">
                <a:latin typeface="楷体_GB2312" pitchFamily="49" charset="-122"/>
                <a:ea typeface="楷体_GB2312" pitchFamily="49" charset="-122"/>
              </a:rPr>
              <a:t>我国古代僧人怀丙利用浮船打捞沉落江中的万斤铁牛的故事：借浮力起重，是中国古代的一个创造，这一方法一直沿用至今。</a:t>
            </a:r>
          </a:p>
        </p:txBody>
      </p:sp>
      <p:sp>
        <p:nvSpPr>
          <p:cNvPr id="29700" name="Text Box 5"/>
          <p:cNvSpPr txBox="1"/>
          <p:nvPr>
            <p:custDataLst>
              <p:tags r:id="rId3"/>
            </p:custDataLst>
          </p:nvPr>
        </p:nvSpPr>
        <p:spPr>
          <a:xfrm>
            <a:off x="2510473" y="1082040"/>
            <a:ext cx="1816100" cy="58356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200" b="1">
                <a:latin typeface="Arial" panose="020B0604020202020204" pitchFamily="34" charset="0"/>
              </a:rPr>
              <a:t>浮船打捞</a:t>
            </a:r>
          </a:p>
        </p:txBody>
      </p:sp>
      <p:sp>
        <p:nvSpPr>
          <p:cNvPr id="5" name="TextBox 4"/>
          <p:cNvSpPr txBox="1"/>
          <p:nvPr>
            <p:custDataLst>
              <p:tags r:id="rId4"/>
            </p:custDataLst>
          </p:nvPr>
        </p:nvSpPr>
        <p:spPr>
          <a:xfrm>
            <a:off x="5953125" y="3714750"/>
            <a:ext cx="5930900" cy="23069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3600" b="1">
                <a:solidFill>
                  <a:srgbClr val="0000FF"/>
                </a:solidFill>
                <a:latin typeface="Arial" panose="020B0604020202020204" pitchFamily="34" charset="0"/>
              </a:rPr>
              <a:t>装满泥沙的船与牛为一个整体，把泥沙卸到河里后，总重减小，小于浮力，则上浮，把沉牛打捞上岸。</a:t>
            </a:r>
          </a:p>
        </p:txBody>
      </p:sp>
      <p:grpSp>
        <p:nvGrpSpPr>
          <p:cNvPr id="4" name="组合 3"/>
          <p:cNvGrpSpPr/>
          <p:nvPr>
            <p:custDataLst>
              <p:tags r:id="rId5"/>
            </p:custDataLst>
          </p:nvPr>
        </p:nvGrpSpPr>
        <p:grpSpPr>
          <a:xfrm>
            <a:off x="313690" y="152907"/>
            <a:ext cx="5146769" cy="828158"/>
            <a:chOff x="487" y="660"/>
            <a:chExt cx="7626" cy="1126"/>
          </a:xfrm>
        </p:grpSpPr>
        <p:sp>
          <p:nvSpPr>
            <p:cNvPr id="2" name="文本框 1"/>
            <p:cNvSpPr txBox="1"/>
            <p:nvPr>
              <p:custDataLst>
                <p:tags r:id="rId6"/>
              </p:custDataLst>
            </p:nvPr>
          </p:nvSpPr>
          <p:spPr>
            <a:xfrm>
              <a:off x="1828" y="854"/>
              <a:ext cx="6285" cy="8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zh-CN" sz="36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rPr>
                <a:t>控制沉与浮</a:t>
              </a:r>
            </a:p>
          </p:txBody>
        </p:sp>
        <p:sp>
          <p:nvSpPr>
            <p:cNvPr id="6" name="椭圆 5"/>
            <p:cNvSpPr/>
            <p:nvPr>
              <p:custDataLst>
                <p:tags r:id="rId7"/>
              </p:custDataLst>
            </p:nvPr>
          </p:nvSpPr>
          <p:spPr>
            <a:xfrm>
              <a:off x="487" y="660"/>
              <a:ext cx="1264" cy="1126"/>
            </a:xfrm>
            <a:prstGeom prst="ellipse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60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7" name="矩形 6"/>
            <p:cNvSpPr/>
            <p:nvPr>
              <p:custDataLst>
                <p:tags r:id="rId8"/>
              </p:custDataLst>
            </p:nvPr>
          </p:nvSpPr>
          <p:spPr>
            <a:xfrm>
              <a:off x="645" y="759"/>
              <a:ext cx="1106" cy="102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no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FontTx/>
                <a:buNone/>
              </a:pPr>
              <a:r>
                <a:rPr lang="zh-CN" altLang="en-US" sz="3600" b="1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二</a:t>
              </a:r>
            </a:p>
          </p:txBody>
        </p:sp>
      </p:grp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4"/>
          <p:cNvPicPr>
            <a:picLocks noGrp="1" noChangeAspect="1"/>
          </p:cNvPicPr>
          <p:nvPr>
            <p:ph idx="1"/>
            <p:custDataLst>
              <p:tags r:id="rId1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2063750" y="2414905"/>
            <a:ext cx="3705225" cy="4109720"/>
          </a:xfrm>
        </p:spPr>
      </p:pic>
      <p:sp>
        <p:nvSpPr>
          <p:cNvPr id="71685" name="Text Box 5"/>
          <p:cNvSpPr txBox="1"/>
          <p:nvPr>
            <p:custDataLst>
              <p:tags r:id="rId2"/>
            </p:custDataLst>
          </p:nvPr>
        </p:nvSpPr>
        <p:spPr>
          <a:xfrm>
            <a:off x="5976620" y="2700338"/>
            <a:ext cx="4464050" cy="353822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lvl="2" eaLnBrk="1" hangingPunct="1">
              <a:spcBef>
                <a:spcPct val="20000"/>
              </a:spcBef>
            </a:pPr>
            <a:r>
              <a:rPr lang="zh-CN" altLang="en-US" sz="3200" b="1">
                <a:solidFill>
                  <a:schemeClr val="tx2"/>
                </a:solidFill>
                <a:latin typeface="宋体" panose="02010600030101010101" pitchFamily="2" charset="-122"/>
              </a:rPr>
              <a:t>中山舰</a:t>
            </a:r>
            <a:r>
              <a:rPr lang="en-US" altLang="zh-CN" sz="3200" b="1">
                <a:solidFill>
                  <a:schemeClr val="tx2"/>
                </a:solidFill>
                <a:latin typeface="宋体" panose="02010600030101010101" pitchFamily="2" charset="-122"/>
              </a:rPr>
              <a:t>----</a:t>
            </a:r>
            <a:r>
              <a:rPr lang="zh-CN" altLang="en-US" sz="3200" b="1">
                <a:solidFill>
                  <a:schemeClr val="tx2"/>
                </a:solidFill>
                <a:latin typeface="宋体" panose="02010600030101010101" pitchFamily="2" charset="-122"/>
              </a:rPr>
              <a:t>浓缩了中国现代史的一代民间名舰。它以特有的历史享誉中外。</a:t>
            </a:r>
            <a:r>
              <a:rPr lang="en-US" altLang="zh-CN" sz="3200" b="1">
                <a:solidFill>
                  <a:schemeClr val="tx2"/>
                </a:solidFill>
                <a:latin typeface="宋体" panose="02010600030101010101" pitchFamily="2" charset="-122"/>
              </a:rPr>
              <a:t>1938</a:t>
            </a:r>
            <a:r>
              <a:rPr lang="zh-CN" altLang="en-US" sz="3200" b="1">
                <a:solidFill>
                  <a:schemeClr val="tx2"/>
                </a:solidFill>
                <a:latin typeface="宋体" panose="02010600030101010101" pitchFamily="2" charset="-122"/>
              </a:rPr>
              <a:t>年被日军</a:t>
            </a:r>
            <a:r>
              <a:rPr lang="zh-CN" altLang="en-US" sz="3200" b="1">
                <a:latin typeface="宋体" panose="02010600030101010101" pitchFamily="2" charset="-122"/>
              </a:rPr>
              <a:t>击沉</a:t>
            </a:r>
            <a:r>
              <a:rPr lang="zh-CN" altLang="en-US" sz="3200" b="1">
                <a:solidFill>
                  <a:schemeClr val="tx2"/>
                </a:solidFill>
                <a:latin typeface="宋体" panose="02010600030101010101" pitchFamily="2" charset="-122"/>
              </a:rPr>
              <a:t>于武汉市江夏区</a:t>
            </a:r>
            <a:r>
              <a:rPr lang="en-US" altLang="zh-CN" sz="3200" b="1">
                <a:solidFill>
                  <a:schemeClr val="tx2"/>
                </a:solidFill>
                <a:latin typeface="宋体" panose="02010600030101010101" pitchFamily="2" charset="-122"/>
              </a:rPr>
              <a:t>19m</a:t>
            </a:r>
            <a:r>
              <a:rPr lang="zh-CN" altLang="en-US" sz="3200" b="1">
                <a:solidFill>
                  <a:schemeClr val="tx2"/>
                </a:solidFill>
                <a:latin typeface="宋体" panose="02010600030101010101" pitchFamily="2" charset="-122"/>
              </a:rPr>
              <a:t>深的水域。</a:t>
            </a:r>
          </a:p>
        </p:txBody>
      </p:sp>
      <p:sp>
        <p:nvSpPr>
          <p:cNvPr id="71686" name="Text Box 6"/>
          <p:cNvSpPr txBox="1"/>
          <p:nvPr>
            <p:custDataLst>
              <p:tags r:id="rId3"/>
            </p:custDataLst>
          </p:nvPr>
        </p:nvSpPr>
        <p:spPr>
          <a:xfrm>
            <a:off x="1985328" y="1296353"/>
            <a:ext cx="5181600" cy="70675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pPr marL="914400">
              <a:spcBef>
                <a:spcPct val="20000"/>
              </a:spcBef>
            </a:pPr>
            <a:r>
              <a:rPr lang="zh-CN" altLang="en-US" sz="4000" b="1">
                <a:solidFill>
                  <a:srgbClr val="FF0066"/>
                </a:solidFill>
                <a:latin typeface="Arial" panose="020B0604020202020204" pitchFamily="34" charset="0"/>
              </a:rPr>
              <a:t>如何打捞中山舰？</a:t>
            </a:r>
          </a:p>
        </p:txBody>
      </p:sp>
      <p:grpSp>
        <p:nvGrpSpPr>
          <p:cNvPr id="4" name="组合 3"/>
          <p:cNvGrpSpPr/>
          <p:nvPr>
            <p:custDataLst>
              <p:tags r:id="rId4"/>
            </p:custDataLst>
          </p:nvPr>
        </p:nvGrpSpPr>
        <p:grpSpPr>
          <a:xfrm>
            <a:off x="313690" y="152907"/>
            <a:ext cx="5146769" cy="828158"/>
            <a:chOff x="487" y="660"/>
            <a:chExt cx="7626" cy="1126"/>
          </a:xfrm>
        </p:grpSpPr>
        <p:sp>
          <p:nvSpPr>
            <p:cNvPr id="5" name="文本框 4"/>
            <p:cNvSpPr txBox="1"/>
            <p:nvPr>
              <p:custDataLst>
                <p:tags r:id="rId6"/>
              </p:custDataLst>
            </p:nvPr>
          </p:nvSpPr>
          <p:spPr>
            <a:xfrm>
              <a:off x="1828" y="854"/>
              <a:ext cx="6285" cy="8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zh-CN" sz="36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rPr>
                <a:t>控制沉与浮</a:t>
              </a:r>
            </a:p>
          </p:txBody>
        </p:sp>
        <p:sp>
          <p:nvSpPr>
            <p:cNvPr id="6" name="椭圆 5"/>
            <p:cNvSpPr/>
            <p:nvPr>
              <p:custDataLst>
                <p:tags r:id="rId7"/>
              </p:custDataLst>
            </p:nvPr>
          </p:nvSpPr>
          <p:spPr>
            <a:xfrm>
              <a:off x="487" y="660"/>
              <a:ext cx="1264" cy="1126"/>
            </a:xfrm>
            <a:prstGeom prst="ellipse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60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7" name="矩形 6"/>
            <p:cNvSpPr/>
            <p:nvPr>
              <p:custDataLst>
                <p:tags r:id="rId8"/>
              </p:custDataLst>
            </p:nvPr>
          </p:nvSpPr>
          <p:spPr>
            <a:xfrm>
              <a:off x="645" y="759"/>
              <a:ext cx="1106" cy="102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no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FontTx/>
                <a:buNone/>
              </a:pPr>
              <a:r>
                <a:rPr lang="zh-CN" altLang="en-US" sz="3600" b="1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二</a:t>
              </a:r>
            </a:p>
          </p:txBody>
        </p:sp>
      </p:grpSp>
      <p:pic>
        <p:nvPicPr>
          <p:cNvPr id="2" name="Picture 2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1"/>
          <a:stretch>
            <a:fillRect/>
          </a:stretch>
        </p:blipFill>
        <p:spPr>
          <a:xfrm flipH="1">
            <a:off x="11645900" y="110363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16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1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685" grpId="0"/>
      <p:bldP spid="7168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1789430" y="1547495"/>
            <a:ext cx="8229600" cy="849313"/>
          </a:xfrm>
        </p:spPr>
        <p:txBody>
          <a:bodyPr vert="horz" wrap="square" lIns="91440" tIns="45720" rIns="91440" bIns="45720" anchor="ctr" anchorCtr="0"/>
          <a:lstStyle/>
          <a:p>
            <a:pPr algn="l" eaLnBrk="1" hangingPunct="1"/>
            <a:r>
              <a:rPr lang="zh-CN" altLang="en-US" sz="4000">
                <a:ea typeface="楷体_GB2312" pitchFamily="49" charset="-122"/>
              </a:rPr>
              <a:t>设计打捞中山舰方案</a:t>
            </a:r>
          </a:p>
        </p:txBody>
      </p:sp>
      <p:sp>
        <p:nvSpPr>
          <p:cNvPr id="31747" name="Rectangle 4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581150" y="2914650"/>
            <a:ext cx="8893175" cy="3004820"/>
          </a:xfrm>
        </p:spPr>
        <p:txBody>
          <a:bodyPr vert="horz" wrap="square" lIns="91440" tIns="45720" rIns="91440" bIns="45720" anchor="t" anchorCtr="0"/>
          <a:lstStyle/>
          <a:p>
            <a:pPr eaLnBrk="1" hangingPunct="1">
              <a:buFontTx/>
              <a:buNone/>
            </a:pPr>
            <a:r>
              <a:rPr lang="zh-CN" altLang="en-US">
                <a:solidFill>
                  <a:srgbClr val="FF0066"/>
                </a:solidFill>
                <a:ea typeface="楷体_GB2312" pitchFamily="49" charset="-122"/>
              </a:rPr>
              <a:t>参考方案：</a:t>
            </a:r>
          </a:p>
          <a:p>
            <a:pPr eaLnBrk="1" hangingPunct="1">
              <a:buFontTx/>
              <a:buNone/>
            </a:pPr>
            <a:r>
              <a:rPr lang="zh-CN" altLang="en-US">
                <a:solidFill>
                  <a:srgbClr val="FF0066"/>
                </a:solidFill>
                <a:ea typeface="楷体_GB2312" pitchFamily="49" charset="-122"/>
              </a:rPr>
              <a:t>         在沉船下部用结实的钢带将其拖住，在钢带的两端固定浮筒，在浮筒中注满水，使筒沉到船附近与钢带结合，然后排出筒中水，水的浮力就把筒和船一起推向水面。</a:t>
            </a:r>
          </a:p>
        </p:txBody>
      </p:sp>
      <p:grpSp>
        <p:nvGrpSpPr>
          <p:cNvPr id="4" name="组合 3"/>
          <p:cNvGrpSpPr/>
          <p:nvPr>
            <p:custDataLst>
              <p:tags r:id="rId3"/>
            </p:custDataLst>
          </p:nvPr>
        </p:nvGrpSpPr>
        <p:grpSpPr>
          <a:xfrm>
            <a:off x="313690" y="152907"/>
            <a:ext cx="5146769" cy="828158"/>
            <a:chOff x="487" y="660"/>
            <a:chExt cx="7626" cy="1126"/>
          </a:xfrm>
        </p:grpSpPr>
        <p:sp>
          <p:nvSpPr>
            <p:cNvPr id="5" name="文本框 4"/>
            <p:cNvSpPr txBox="1"/>
            <p:nvPr>
              <p:custDataLst>
                <p:tags r:id="rId4"/>
              </p:custDataLst>
            </p:nvPr>
          </p:nvSpPr>
          <p:spPr>
            <a:xfrm>
              <a:off x="1828" y="854"/>
              <a:ext cx="6285" cy="8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zh-CN" sz="36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rPr>
                <a:t>控制沉与浮</a:t>
              </a:r>
            </a:p>
          </p:txBody>
        </p:sp>
        <p:sp>
          <p:nvSpPr>
            <p:cNvPr id="6" name="椭圆 5"/>
            <p:cNvSpPr/>
            <p:nvPr>
              <p:custDataLst>
                <p:tags r:id="rId5"/>
              </p:custDataLst>
            </p:nvPr>
          </p:nvSpPr>
          <p:spPr>
            <a:xfrm>
              <a:off x="487" y="660"/>
              <a:ext cx="1264" cy="1126"/>
            </a:xfrm>
            <a:prstGeom prst="ellipse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60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7" name="矩形 6"/>
            <p:cNvSpPr/>
            <p:nvPr>
              <p:custDataLst>
                <p:tags r:id="rId6"/>
              </p:custDataLst>
            </p:nvPr>
          </p:nvSpPr>
          <p:spPr>
            <a:xfrm>
              <a:off x="645" y="759"/>
              <a:ext cx="1106" cy="102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no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FontTx/>
                <a:buNone/>
              </a:pPr>
              <a:r>
                <a:rPr lang="zh-CN" altLang="en-US" sz="3600" b="1">
                  <a:solidFill>
                    <a:schemeClr val="bg1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二</a:t>
              </a:r>
            </a:p>
          </p:txBody>
        </p:sp>
      </p:grpSp>
    </p:spTree>
  </p:cSld>
  <p:clrMapOvr>
    <a:masterClrMapping/>
  </p:clrMapOvr>
  <p:transition>
    <p:strips dir="rd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9" name="Text Box 5"/>
          <p:cNvSpPr txBox="1"/>
          <p:nvPr>
            <p:custDataLst>
              <p:tags r:id="rId1"/>
            </p:custDataLst>
          </p:nvPr>
        </p:nvSpPr>
        <p:spPr>
          <a:xfrm>
            <a:off x="1774825" y="3354388"/>
            <a:ext cx="7777163" cy="199961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800" b="1">
                <a:latin typeface="Arial" panose="020B0604020202020204" pitchFamily="34" charset="0"/>
              </a:rPr>
              <a:t>二、控制沉与浮</a:t>
            </a:r>
          </a:p>
          <a:p>
            <a:r>
              <a:rPr lang="zh-CN" altLang="en-US" sz="3200" b="1">
                <a:solidFill>
                  <a:srgbClr val="000066"/>
                </a:solidFill>
                <a:latin typeface="Arial" panose="020B0604020202020204" pitchFamily="34" charset="0"/>
              </a:rPr>
              <a:t> </a:t>
            </a:r>
          </a:p>
          <a:p>
            <a:r>
              <a:rPr lang="zh-CN" altLang="en-US" sz="3200" b="1">
                <a:solidFill>
                  <a:srgbClr val="000066"/>
                </a:solidFill>
                <a:latin typeface="Arial" panose="020B0604020202020204" pitchFamily="34" charset="0"/>
              </a:rPr>
              <a:t>   </a:t>
            </a:r>
          </a:p>
          <a:p>
            <a:endParaRPr lang="en-US" altLang="zh-CN" sz="3200" b="1">
              <a:solidFill>
                <a:srgbClr val="0033CC"/>
              </a:solidFill>
              <a:latin typeface="Arial" panose="020B0604020202020204" pitchFamily="34" charset="0"/>
            </a:endParaRPr>
          </a:p>
        </p:txBody>
      </p:sp>
      <p:sp>
        <p:nvSpPr>
          <p:cNvPr id="21516" name="Rectangle 12"/>
          <p:cNvSpPr/>
          <p:nvPr>
            <p:custDataLst>
              <p:tags r:id="rId2"/>
            </p:custDataLst>
          </p:nvPr>
        </p:nvSpPr>
        <p:spPr>
          <a:xfrm>
            <a:off x="1992313" y="3860800"/>
            <a:ext cx="8229600" cy="237331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zh-CN" altLang="en-US" sz="2800" b="1">
                <a:latin typeface="Arial" panose="020B0604020202020204" pitchFamily="34" charset="0"/>
              </a:rPr>
              <a:t>调节重力和浮力的关系。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800" b="1">
                <a:latin typeface="Arial" panose="020B0604020202020204" pitchFamily="34" charset="0"/>
              </a:rPr>
              <a:t>(1)</a:t>
            </a:r>
            <a:r>
              <a:rPr lang="zh-CN" altLang="en-US" sz="2800" b="1">
                <a:latin typeface="Arial" panose="020B0604020202020204" pitchFamily="34" charset="0"/>
              </a:rPr>
              <a:t>若保持</a:t>
            </a:r>
            <a:r>
              <a:rPr lang="zh-CN" altLang="en-US" sz="2800" b="1">
                <a:solidFill>
                  <a:srgbClr val="FF0066"/>
                </a:solidFill>
                <a:latin typeface="Arial" panose="020B0604020202020204" pitchFamily="34" charset="0"/>
              </a:rPr>
              <a:t>浮力不变</a:t>
            </a:r>
            <a:r>
              <a:rPr lang="zh-CN" altLang="en-US" sz="2800" b="1">
                <a:latin typeface="Arial" panose="020B0604020202020204" pitchFamily="34" charset="0"/>
              </a:rPr>
              <a:t>，可</a:t>
            </a:r>
            <a:r>
              <a:rPr lang="zh-CN" altLang="en-US" sz="2800" b="1">
                <a:solidFill>
                  <a:srgbClr val="FF0066"/>
                </a:solidFill>
                <a:latin typeface="Arial" panose="020B0604020202020204" pitchFamily="34" charset="0"/>
              </a:rPr>
              <a:t>改变自身的重力</a:t>
            </a:r>
            <a:r>
              <a:rPr lang="zh-CN" altLang="en-US" sz="2800" b="1">
                <a:latin typeface="Arial" panose="020B0604020202020204" pitchFamily="34" charset="0"/>
              </a:rPr>
              <a:t>，实现沉浮（如潜水艇）</a:t>
            </a:r>
          </a:p>
          <a:p>
            <a:pPr marL="342900" indent="-342900">
              <a:spcBef>
                <a:spcPct val="20000"/>
              </a:spcBef>
            </a:pPr>
            <a:r>
              <a:rPr lang="en-US" altLang="zh-CN" sz="2800" b="1">
                <a:latin typeface="Arial" panose="020B0604020202020204" pitchFamily="34" charset="0"/>
              </a:rPr>
              <a:t>(2)</a:t>
            </a:r>
            <a:r>
              <a:rPr lang="zh-CN" altLang="en-US" sz="2800" b="1">
                <a:latin typeface="Arial" panose="020B0604020202020204" pitchFamily="34" charset="0"/>
              </a:rPr>
              <a:t>若保持</a:t>
            </a:r>
            <a:r>
              <a:rPr lang="zh-CN" altLang="en-US" sz="2800" b="1">
                <a:solidFill>
                  <a:srgbClr val="FF0066"/>
                </a:solidFill>
                <a:latin typeface="Arial" panose="020B0604020202020204" pitchFamily="34" charset="0"/>
              </a:rPr>
              <a:t>重力不变</a:t>
            </a:r>
            <a:r>
              <a:rPr lang="zh-CN" altLang="en-US" sz="2800" b="1">
                <a:latin typeface="Arial" panose="020B0604020202020204" pitchFamily="34" charset="0"/>
              </a:rPr>
              <a:t>，可</a:t>
            </a:r>
            <a:r>
              <a:rPr lang="zh-CN" altLang="en-US" sz="2800" b="1">
                <a:solidFill>
                  <a:srgbClr val="FF0066"/>
                </a:solidFill>
                <a:latin typeface="Arial" panose="020B0604020202020204" pitchFamily="34" charset="0"/>
              </a:rPr>
              <a:t>改变自身的体积</a:t>
            </a:r>
            <a:r>
              <a:rPr lang="zh-CN" altLang="en-US" sz="2800" b="1">
                <a:latin typeface="Arial" panose="020B0604020202020204" pitchFamily="34" charset="0"/>
              </a:rPr>
              <a:t>实现沉浮（如鱼）</a:t>
            </a:r>
          </a:p>
        </p:txBody>
      </p:sp>
      <p:sp>
        <p:nvSpPr>
          <p:cNvPr id="32772" name="Rectangle 3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1847850" y="1339850"/>
            <a:ext cx="8820150" cy="2089150"/>
          </a:xfrm>
        </p:spPr>
        <p:txBody>
          <a:bodyPr vert="horz" wrap="square" lIns="91440" tIns="45720" rIns="91440" bIns="45720" anchor="t" anchorCtr="0"/>
          <a:lstStyle/>
          <a:p>
            <a:pPr eaLnBrk="1" hangingPunct="1">
              <a:buFontTx/>
              <a:buNone/>
            </a:pPr>
            <a:r>
              <a:rPr lang="zh-CN" altLang="en-US" sz="2800" b="1"/>
              <a:t>一、物体的沉浮条件</a:t>
            </a:r>
            <a:r>
              <a:rPr lang="zh-CN" altLang="en-US" sz="2800"/>
              <a:t>                                         </a:t>
            </a:r>
          </a:p>
          <a:p>
            <a:pPr eaLnBrk="1" hangingPunct="1">
              <a:buFontTx/>
              <a:buNone/>
            </a:pPr>
            <a:r>
              <a:rPr lang="zh-CN" altLang="en-US" sz="2800" b="1"/>
              <a:t>当物体上浮时，</a:t>
            </a:r>
            <a:r>
              <a:rPr lang="en-US" altLang="zh-CN" sz="2800" b="1"/>
              <a:t>F</a:t>
            </a:r>
            <a:r>
              <a:rPr lang="zh-CN" altLang="en-US" sz="2800" b="1" baseline="-25000"/>
              <a:t>浮</a:t>
            </a:r>
            <a:r>
              <a:rPr lang="en-US" altLang="zh-CN" sz="2800" b="1"/>
              <a:t>&gt;G</a:t>
            </a:r>
            <a:r>
              <a:rPr lang="zh-CN" altLang="en-US" sz="2800" b="1" baseline="-25000"/>
              <a:t>物</a:t>
            </a:r>
            <a:r>
              <a:rPr lang="zh-CN" altLang="en-US" sz="2800" b="1"/>
              <a:t> ，最终漂浮 </a:t>
            </a:r>
            <a:r>
              <a:rPr lang="en-US" altLang="zh-CN" sz="2800" b="1"/>
              <a:t>F</a:t>
            </a:r>
            <a:r>
              <a:rPr lang="zh-CN" altLang="en-US" sz="2800" b="1" baseline="-25000"/>
              <a:t>浮</a:t>
            </a:r>
            <a:r>
              <a:rPr lang="en-US" altLang="zh-CN" sz="2800" b="1"/>
              <a:t>=G</a:t>
            </a:r>
            <a:r>
              <a:rPr lang="zh-CN" altLang="en-US" sz="2800" b="1" baseline="-25000"/>
              <a:t>物</a:t>
            </a:r>
            <a:r>
              <a:rPr lang="zh-CN" altLang="en-US" sz="2800" b="1"/>
              <a:t>； </a:t>
            </a:r>
          </a:p>
          <a:p>
            <a:pPr eaLnBrk="1" hangingPunct="1">
              <a:buNone/>
            </a:pPr>
            <a:r>
              <a:rPr lang="zh-CN" altLang="en-US" sz="2800" b="1"/>
              <a:t>当物体悬浮时，</a:t>
            </a:r>
            <a:r>
              <a:rPr lang="en-US" altLang="zh-CN" sz="2800" b="1"/>
              <a:t>F</a:t>
            </a:r>
            <a:r>
              <a:rPr lang="zh-CN" altLang="en-US" sz="2800" b="1" baseline="-25000"/>
              <a:t>浮</a:t>
            </a:r>
            <a:r>
              <a:rPr lang="en-US" altLang="zh-CN" sz="2800" b="1"/>
              <a:t>=G</a:t>
            </a:r>
            <a:r>
              <a:rPr lang="zh-CN" altLang="en-US" sz="2800" b="1" baseline="-25000"/>
              <a:t>物</a:t>
            </a:r>
            <a:r>
              <a:rPr lang="zh-CN" altLang="en-US" sz="2800" b="1"/>
              <a:t>。</a:t>
            </a:r>
          </a:p>
          <a:p>
            <a:pPr eaLnBrk="1" hangingPunct="1">
              <a:buFontTx/>
              <a:buNone/>
            </a:pPr>
            <a:r>
              <a:rPr lang="zh-CN" altLang="en-US" sz="2800" b="1"/>
              <a:t>当物体下沉时，</a:t>
            </a:r>
            <a:r>
              <a:rPr lang="en-US" altLang="zh-CN" sz="2800" b="1"/>
              <a:t>F</a:t>
            </a:r>
            <a:r>
              <a:rPr lang="zh-CN" altLang="en-US" sz="2800" b="1" baseline="-25000"/>
              <a:t>浮</a:t>
            </a:r>
            <a:r>
              <a:rPr lang="en-US" altLang="zh-CN" sz="2800" b="1"/>
              <a:t>&lt;G</a:t>
            </a:r>
            <a:r>
              <a:rPr lang="zh-CN" altLang="en-US" sz="2800" b="1" baseline="-25000"/>
              <a:t>物 </a:t>
            </a:r>
            <a:r>
              <a:rPr lang="zh-CN" altLang="en-US" sz="2800" b="1"/>
              <a:t>，最终沉底；</a:t>
            </a:r>
          </a:p>
        </p:txBody>
      </p:sp>
      <p:grpSp>
        <p:nvGrpSpPr>
          <p:cNvPr id="4" name="组合 3"/>
          <p:cNvGrpSpPr/>
          <p:nvPr>
            <p:custDataLst>
              <p:tags r:id="rId4"/>
            </p:custDataLst>
          </p:nvPr>
        </p:nvGrpSpPr>
        <p:grpSpPr>
          <a:xfrm>
            <a:off x="313690" y="152907"/>
            <a:ext cx="5146769" cy="828158"/>
            <a:chOff x="487" y="660"/>
            <a:chExt cx="7626" cy="1126"/>
          </a:xfrm>
        </p:grpSpPr>
        <p:sp>
          <p:nvSpPr>
            <p:cNvPr id="5" name="文本框 4"/>
            <p:cNvSpPr txBox="1"/>
            <p:nvPr>
              <p:custDataLst>
                <p:tags r:id="rId5"/>
              </p:custDataLst>
            </p:nvPr>
          </p:nvSpPr>
          <p:spPr>
            <a:xfrm>
              <a:off x="1828" y="854"/>
              <a:ext cx="6285" cy="8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zh-CN" sz="36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rPr>
                <a:t>本节小结</a:t>
              </a:r>
            </a:p>
          </p:txBody>
        </p:sp>
        <p:sp>
          <p:nvSpPr>
            <p:cNvPr id="6" name="椭圆 5"/>
            <p:cNvSpPr/>
            <p:nvPr>
              <p:custDataLst>
                <p:tags r:id="rId6"/>
              </p:custDataLst>
            </p:nvPr>
          </p:nvSpPr>
          <p:spPr>
            <a:xfrm>
              <a:off x="487" y="660"/>
              <a:ext cx="1264" cy="1126"/>
            </a:xfrm>
            <a:prstGeom prst="ellipse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360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7" name="矩形 6"/>
            <p:cNvSpPr/>
            <p:nvPr>
              <p:custDataLst>
                <p:tags r:id="rId7"/>
              </p:custDataLst>
            </p:nvPr>
          </p:nvSpPr>
          <p:spPr>
            <a:xfrm>
              <a:off x="645" y="759"/>
              <a:ext cx="1106" cy="102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no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FontTx/>
                <a:buNone/>
              </a:pPr>
              <a:endParaRPr lang="zh-CN" altLang="en-US" sz="3600" b="1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15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15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15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9" grpId="0"/>
      <p:bldP spid="21516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>
            <p:custDataLst>
              <p:tags r:id="rId2"/>
            </p:custDataLst>
          </p:nvPr>
        </p:nvGrpSpPr>
        <p:grpSpPr>
          <a:xfrm>
            <a:off x="261620" y="135255"/>
            <a:ext cx="7595870" cy="989965"/>
            <a:chOff x="487" y="636"/>
            <a:chExt cx="11255" cy="1346"/>
          </a:xfrm>
        </p:grpSpPr>
        <p:sp>
          <p:nvSpPr>
            <p:cNvPr id="6" name="文本框 5"/>
            <p:cNvSpPr txBox="1"/>
            <p:nvPr>
              <p:custDataLst>
                <p:tags r:id="rId21"/>
              </p:custDataLst>
            </p:nvPr>
          </p:nvSpPr>
          <p:spPr>
            <a:xfrm>
              <a:off x="1828" y="854"/>
              <a:ext cx="9914" cy="8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zh-CN" sz="36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rPr>
                <a:t>物体的浮沉条件</a:t>
              </a:r>
            </a:p>
          </p:txBody>
        </p:sp>
        <p:sp>
          <p:nvSpPr>
            <p:cNvPr id="7" name="椭圆 6"/>
            <p:cNvSpPr/>
            <p:nvPr>
              <p:custDataLst>
                <p:tags r:id="rId22"/>
              </p:custDataLst>
            </p:nvPr>
          </p:nvSpPr>
          <p:spPr>
            <a:xfrm>
              <a:off x="1165" y="1290"/>
              <a:ext cx="776" cy="692"/>
            </a:xfrm>
            <a:prstGeom prst="ellipse">
              <a:avLst/>
            </a:prstGeom>
            <a:solidFill>
              <a:srgbClr val="002060">
                <a:alpha val="4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4" name="椭圆 13"/>
            <p:cNvSpPr/>
            <p:nvPr>
              <p:custDataLst>
                <p:tags r:id="rId23"/>
              </p:custDataLst>
            </p:nvPr>
          </p:nvSpPr>
          <p:spPr>
            <a:xfrm>
              <a:off x="487" y="660"/>
              <a:ext cx="1264" cy="1126"/>
            </a:xfrm>
            <a:prstGeom prst="ellipse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5400">
                  <a:latin typeface="宋体" panose="02010600030101010101" pitchFamily="2" charset="-122"/>
                  <a:ea typeface="宋体" panose="02010600030101010101" pitchFamily="2" charset="-122"/>
                </a:rPr>
                <a:t>一</a:t>
              </a:r>
            </a:p>
          </p:txBody>
        </p:sp>
        <p:sp>
          <p:nvSpPr>
            <p:cNvPr id="27" name="矩形 6"/>
            <p:cNvSpPr/>
            <p:nvPr>
              <p:custDataLst>
                <p:tags r:id="rId24"/>
              </p:custDataLst>
            </p:nvPr>
          </p:nvSpPr>
          <p:spPr>
            <a:xfrm>
              <a:off x="645" y="636"/>
              <a:ext cx="1106" cy="102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no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FontTx/>
                <a:buNone/>
              </a:pPr>
              <a:endParaRPr lang="en-US" altLang="zh-CN" sz="5400" b="1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462280" y="985520"/>
            <a:ext cx="11657330" cy="10502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>
                <a:solidFill>
                  <a:srgbClr val="7030A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　　取一枚生鸡蛋，放在清水中，观察它在水中沉浮的情况。向水中慢慢加些盐会并轻轻搅拌，鸡蛋怎样运动？</a:t>
            </a:r>
          </a:p>
        </p:txBody>
      </p:sp>
      <p:sp>
        <p:nvSpPr>
          <p:cNvPr id="52" name="文本框 51"/>
          <p:cNvSpPr txBox="1"/>
          <p:nvPr>
            <p:custDataLst>
              <p:tags r:id="rId4"/>
            </p:custDataLst>
          </p:nvPr>
        </p:nvSpPr>
        <p:spPr>
          <a:xfrm>
            <a:off x="6023610" y="1504950"/>
            <a:ext cx="6096000" cy="5308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1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600">
                <a:solidFill>
                  <a:srgbClr val="7030A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如果再加些清水，又会发生什么现象?</a:t>
            </a:r>
          </a:p>
        </p:txBody>
      </p:sp>
      <p:grpSp>
        <p:nvGrpSpPr>
          <p:cNvPr id="8" name="组合 7"/>
          <p:cNvGrpSpPr/>
          <p:nvPr>
            <p:custDataLst>
              <p:tags r:id="rId5"/>
            </p:custDataLst>
          </p:nvPr>
        </p:nvGrpSpPr>
        <p:grpSpPr>
          <a:xfrm>
            <a:off x="1877060" y="2175510"/>
            <a:ext cx="941070" cy="626745"/>
            <a:chOff x="2610" y="6813"/>
            <a:chExt cx="1482" cy="987"/>
          </a:xfrm>
        </p:grpSpPr>
        <p:sp>
          <p:nvSpPr>
            <p:cNvPr id="53" name="右箭头 52"/>
            <p:cNvSpPr/>
            <p:nvPr>
              <p:custDataLst>
                <p:tags r:id="rId19"/>
              </p:custDataLst>
            </p:nvPr>
          </p:nvSpPr>
          <p:spPr>
            <a:xfrm>
              <a:off x="2610" y="7538"/>
              <a:ext cx="1483" cy="262"/>
            </a:xfrm>
            <a:prstGeom prst="rightArrow">
              <a:avLst>
                <a:gd name="adj1" fmla="val 50000"/>
                <a:gd name="adj2" fmla="val 132442"/>
              </a:avLst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54" name="文本框 53"/>
            <p:cNvSpPr txBox="1"/>
            <p:nvPr>
              <p:custDataLst>
                <p:tags r:id="rId20"/>
              </p:custDataLst>
            </p:nvPr>
          </p:nvSpPr>
          <p:spPr>
            <a:xfrm>
              <a:off x="2610" y="6813"/>
              <a:ext cx="1427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>
                  <a:solidFill>
                    <a:srgbClr val="7030A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</a:rPr>
                <a:t>加盐</a:t>
              </a:r>
            </a:p>
          </p:txBody>
        </p:sp>
      </p:grpSp>
      <p:grpSp>
        <p:nvGrpSpPr>
          <p:cNvPr id="9" name="组合 8"/>
          <p:cNvGrpSpPr/>
          <p:nvPr>
            <p:custDataLst>
              <p:tags r:id="rId6"/>
            </p:custDataLst>
          </p:nvPr>
        </p:nvGrpSpPr>
        <p:grpSpPr>
          <a:xfrm>
            <a:off x="7857490" y="2080895"/>
            <a:ext cx="941070" cy="626745"/>
            <a:chOff x="10272" y="6813"/>
            <a:chExt cx="1482" cy="987"/>
          </a:xfrm>
        </p:grpSpPr>
        <p:sp>
          <p:nvSpPr>
            <p:cNvPr id="55" name="右箭头 54"/>
            <p:cNvSpPr/>
            <p:nvPr>
              <p:custDataLst>
                <p:tags r:id="rId17"/>
              </p:custDataLst>
            </p:nvPr>
          </p:nvSpPr>
          <p:spPr>
            <a:xfrm>
              <a:off x="10272" y="7538"/>
              <a:ext cx="1483" cy="262"/>
            </a:xfrm>
            <a:prstGeom prst="rightArrow">
              <a:avLst>
                <a:gd name="adj1" fmla="val 50000"/>
                <a:gd name="adj2" fmla="val 132442"/>
              </a:avLst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56" name="文本框 55"/>
            <p:cNvSpPr txBox="1"/>
            <p:nvPr>
              <p:custDataLst>
                <p:tags r:id="rId18"/>
              </p:custDataLst>
            </p:nvPr>
          </p:nvSpPr>
          <p:spPr>
            <a:xfrm>
              <a:off x="10272" y="6813"/>
              <a:ext cx="1427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400">
                  <a:solidFill>
                    <a:srgbClr val="7030A0"/>
                  </a:solidFill>
                  <a:effectLst/>
                  <a:latin typeface="宋体" panose="02010600030101010101" pitchFamily="2" charset="-122"/>
                  <a:ea typeface="宋体" panose="02010600030101010101" pitchFamily="2" charset="-122"/>
                </a:rPr>
                <a:t>加水</a:t>
              </a:r>
            </a:p>
          </p:txBody>
        </p:sp>
      </p:grpSp>
      <p:grpSp>
        <p:nvGrpSpPr>
          <p:cNvPr id="16" name="组合 15"/>
          <p:cNvGrpSpPr/>
          <p:nvPr>
            <p:custDataLst>
              <p:tags r:id="rId7"/>
            </p:custDataLst>
          </p:nvPr>
        </p:nvGrpSpPr>
        <p:grpSpPr>
          <a:xfrm>
            <a:off x="874395" y="2938145"/>
            <a:ext cx="4277960" cy="3379470"/>
            <a:chOff x="4648" y="4627"/>
            <a:chExt cx="3465" cy="5322"/>
          </a:xfrm>
        </p:grpSpPr>
        <p:pic>
          <p:nvPicPr>
            <p:cNvPr id="10" name="bandicam 2025-03-03 12-26-04-709">
              <a:hlinkClick r:id="" action="ppaction://media"/>
            </p:cNvPr>
            <p:cNvPicPr/>
            <p:nvPr>
              <a:videoFile r:link="rId14"/>
              <p:custDataLst>
                <p:tags r:id="rId15"/>
              </p:custDataLst>
              <p:extLst>
                <p:ext uri="{DAA4B4D4-6D71-4841-9C94-3DE7FCFB9230}">
                  <p14:media xmlns:p14="http://schemas.microsoft.com/office/powerpoint/2010/main" r:embed="rId13"/>
                </p:ext>
              </p:extLst>
            </p:nvPr>
          </p:nvPicPr>
          <p:blipFill>
            <a:blip r:embed="rId26"/>
            <a:stretch>
              <a:fillRect/>
            </a:stretch>
          </p:blipFill>
          <p:spPr>
            <a:xfrm>
              <a:off x="4648" y="4627"/>
              <a:ext cx="3465" cy="5322"/>
            </a:xfrm>
            <a:prstGeom prst="rect">
              <a:avLst/>
            </a:prstGeom>
          </p:spPr>
        </p:pic>
        <p:sp>
          <p:nvSpPr>
            <p:cNvPr id="11" name="文本框 10"/>
            <p:cNvSpPr txBox="1"/>
            <p:nvPr>
              <p:custDataLst>
                <p:tags r:id="rId16"/>
              </p:custDataLst>
            </p:nvPr>
          </p:nvSpPr>
          <p:spPr>
            <a:xfrm>
              <a:off x="5127" y="9280"/>
              <a:ext cx="2541" cy="62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zh-CN" altLang="en-US" sz="20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宋体" panose="02010600030101010101" pitchFamily="2" charset="-122"/>
                  <a:ea typeface="宋体" panose="02010600030101010101" pitchFamily="2" charset="-122"/>
                </a:rPr>
                <a:t>【视频欣赏】</a:t>
              </a:r>
            </a:p>
          </p:txBody>
        </p:sp>
      </p:grpSp>
      <p:grpSp>
        <p:nvGrpSpPr>
          <p:cNvPr id="17" name="组合 16"/>
          <p:cNvGrpSpPr/>
          <p:nvPr>
            <p:custDataLst>
              <p:tags r:id="rId8"/>
            </p:custDataLst>
          </p:nvPr>
        </p:nvGrpSpPr>
        <p:grpSpPr>
          <a:xfrm>
            <a:off x="6290310" y="2914015"/>
            <a:ext cx="4354830" cy="3397250"/>
            <a:chOff x="12091" y="4589"/>
            <a:chExt cx="3605" cy="5350"/>
          </a:xfrm>
        </p:grpSpPr>
        <p:pic>
          <p:nvPicPr>
            <p:cNvPr id="51" name="bandicam 2025-03-03 12-27-40-515">
              <a:hlinkClick r:id="" action="ppaction://media"/>
            </p:cNvPr>
            <p:cNvPicPr/>
            <p:nvPr>
              <a:videoFile r:link="rId10"/>
              <p:custDataLst>
                <p:tags r:id="rId11"/>
              </p:custDataLst>
              <p:extLst>
                <p:ext uri="{DAA4B4D4-6D71-4841-9C94-3DE7FCFB9230}">
                  <p14:media xmlns:p14="http://schemas.microsoft.com/office/powerpoint/2010/main" r:embed="rId9"/>
                </p:ext>
              </p:extLst>
            </p:nvPr>
          </p:nvPicPr>
          <p:blipFill>
            <a:blip r:embed="rId27"/>
            <a:stretch>
              <a:fillRect/>
            </a:stretch>
          </p:blipFill>
          <p:spPr>
            <a:xfrm>
              <a:off x="12091" y="4589"/>
              <a:ext cx="3605" cy="5350"/>
            </a:xfrm>
            <a:prstGeom prst="rect">
              <a:avLst/>
            </a:prstGeom>
          </p:spPr>
        </p:pic>
        <p:sp>
          <p:nvSpPr>
            <p:cNvPr id="12" name="文本框 11"/>
            <p:cNvSpPr txBox="1"/>
            <p:nvPr>
              <p:custDataLst>
                <p:tags r:id="rId12"/>
              </p:custDataLst>
            </p:nvPr>
          </p:nvSpPr>
          <p:spPr>
            <a:xfrm>
              <a:off x="12623" y="9280"/>
              <a:ext cx="2541" cy="62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zh-CN" altLang="en-US" sz="200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宋体" panose="02010600030101010101" pitchFamily="2" charset="-122"/>
                  <a:ea typeface="宋体" panose="02010600030101010101" pitchFamily="2" charset="-122"/>
                </a:rPr>
                <a:t>【视频欣赏】</a:t>
              </a:r>
            </a:p>
          </p:txBody>
        </p:sp>
      </p:grp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33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video>
              <p:cMediaNode>
                <p:cTn id="34" fill="hold" display="0">
                  <p:stCondLst>
                    <p:cond delay="indefinite"/>
                  </p:stCondLst>
                </p:cTn>
                <p:tgtEl>
                  <p:spTgt spid="51"/>
                </p:tgtEl>
              </p:cMediaNode>
            </p:video>
          </p:childTnLst>
        </p:cTn>
      </p:par>
    </p:tnLst>
    <p:bldLst>
      <p:bldP spid="4" grpId="0"/>
      <p:bldP spid="5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Text Box 2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200400" y="3733800"/>
            <a:ext cx="6783388" cy="16668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defTabSz="914400">
              <a:spcBef>
                <a:spcPct val="20000"/>
              </a:spcBef>
              <a:buClrTx/>
              <a:buSzTx/>
              <a:buFontTx/>
              <a:buNone/>
              <a:defRPr/>
            </a:pPr>
            <a:r>
              <a:rPr kumimoji="0" lang="zh-CN" altLang="en-US" sz="3200" b="1" kern="1200" cap="none" spc="0" normalizeH="0" baseline="0" noProof="0">
                <a:solidFill>
                  <a:schemeClr val="accent2"/>
                </a:solidFill>
                <a:latin typeface="黑体" panose="02010609060101010101" charset="-122"/>
                <a:ea typeface="黑体" panose="02010609060101010101" charset="-122"/>
                <a:cs typeface="+mn-cs"/>
              </a:rPr>
              <a:t>当</a:t>
            </a:r>
            <a:r>
              <a:rPr kumimoji="0" lang="en-US" altLang="zh-CN" sz="3200" b="1" kern="1200" cap="none" spc="0" normalizeH="0" baseline="0" noProof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+mn-cs"/>
              </a:rPr>
              <a:t>F</a:t>
            </a:r>
            <a:r>
              <a:rPr kumimoji="0" lang="zh-CN" altLang="en-US" sz="3200" b="1" kern="1200" cap="none" spc="0" normalizeH="0" baseline="-25000" noProof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+mn-cs"/>
              </a:rPr>
              <a:t>浮</a:t>
            </a:r>
            <a:r>
              <a:rPr kumimoji="0" lang="zh-CN" altLang="en-US" sz="3200" b="1" kern="1200" cap="none" spc="0" normalizeH="0" baseline="0" noProof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+mn-cs"/>
              </a:rPr>
              <a:t>＜</a:t>
            </a:r>
            <a:r>
              <a:rPr kumimoji="0" lang="en-US" altLang="zh-CN" sz="3200" b="1" kern="1200" cap="none" spc="0" normalizeH="0" baseline="0" noProof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+mn-cs"/>
              </a:rPr>
              <a:t>G</a:t>
            </a:r>
            <a:r>
              <a:rPr kumimoji="0" lang="zh-CN" altLang="en-US" sz="3200" b="1" kern="1200" cap="none" spc="0" normalizeH="0" baseline="0" noProof="0">
                <a:solidFill>
                  <a:schemeClr val="accent2"/>
                </a:solidFill>
                <a:latin typeface="黑体" panose="02010609060101010101" charset="-122"/>
                <a:ea typeface="黑体" panose="02010609060101010101" charset="-122"/>
                <a:cs typeface="+mn-cs"/>
              </a:rPr>
              <a:t>时</a:t>
            </a:r>
            <a:r>
              <a:rPr kumimoji="0" lang="en-US" altLang="zh-CN" sz="3200" b="1" kern="1200" cap="none" spc="0" normalizeH="0" baseline="0" noProof="0">
                <a:solidFill>
                  <a:schemeClr val="accent2"/>
                </a:solidFill>
                <a:latin typeface="黑体" panose="02010609060101010101" charset="-122"/>
                <a:ea typeface="黑体" panose="02010609060101010101" charset="-122"/>
                <a:cs typeface="+mn-cs"/>
              </a:rPr>
              <a:t>,</a:t>
            </a:r>
            <a:r>
              <a:rPr kumimoji="0" lang="zh-CN" altLang="en-US" sz="3200" b="1" kern="1200" cap="none" spc="0" normalizeH="0" baseline="0" noProof="0">
                <a:solidFill>
                  <a:schemeClr val="accent2"/>
                </a:solidFill>
                <a:latin typeface="黑体" panose="02010609060101010101" charset="-122"/>
                <a:ea typeface="黑体" panose="02010609060101010101" charset="-122"/>
                <a:cs typeface="+mn-cs"/>
              </a:rPr>
              <a:t>合力方向竖直向下，</a:t>
            </a:r>
          </a:p>
          <a:p>
            <a:pPr marR="0" defTabSz="914400">
              <a:spcBef>
                <a:spcPct val="20000"/>
              </a:spcBef>
              <a:buClrTx/>
              <a:buSzTx/>
              <a:buFontTx/>
              <a:buNone/>
              <a:defRPr/>
            </a:pPr>
            <a:r>
              <a:rPr kumimoji="0" lang="zh-CN" altLang="en-US" sz="3200" b="1" kern="1200" cap="none" spc="0" normalizeH="0" baseline="0" noProof="0">
                <a:solidFill>
                  <a:schemeClr val="accent2"/>
                </a:solidFill>
                <a:latin typeface="黑体" panose="02010609060101010101" charset="-122"/>
                <a:ea typeface="黑体" panose="02010609060101010101" charset="-122"/>
                <a:cs typeface="+mn-cs"/>
              </a:rPr>
              <a:t>物体在液体中向下运动，称为</a:t>
            </a:r>
            <a:r>
              <a:rPr kumimoji="0" lang="zh-CN" altLang="en-US" sz="3200" b="1" kern="1200" cap="none" spc="0" normalizeH="0" baseline="0" noProof="0">
                <a:latin typeface="黑体" panose="02010609060101010101" charset="-122"/>
                <a:ea typeface="黑体" panose="02010609060101010101" charset="-122"/>
                <a:cs typeface="+mn-cs"/>
              </a:rPr>
              <a:t>下沉．</a:t>
            </a:r>
          </a:p>
          <a:p>
            <a:pPr marR="0" defTabSz="914400">
              <a:buClrTx/>
              <a:buSzTx/>
              <a:buFontTx/>
              <a:buNone/>
              <a:defRPr/>
            </a:pPr>
            <a:endParaRPr kumimoji="0" lang="en-US" altLang="zh-CN" sz="3200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黑体" panose="02010609060101010101" charset="-122"/>
              <a:ea typeface="黑体" panose="02010609060101010101" charset="-122"/>
              <a:cs typeface="+mn-cs"/>
            </a:endParaRPr>
          </a:p>
        </p:txBody>
      </p:sp>
      <p:sp>
        <p:nvSpPr>
          <p:cNvPr id="114691" name="Rectangle 3"/>
          <p:cNvSpPr/>
          <p:nvPr>
            <p:custDataLst>
              <p:tags r:id="rId2"/>
            </p:custDataLst>
          </p:nvPr>
        </p:nvSpPr>
        <p:spPr>
          <a:xfrm>
            <a:off x="5803900" y="3154363"/>
            <a:ext cx="38735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G</a:t>
            </a:r>
          </a:p>
        </p:txBody>
      </p:sp>
      <p:sp>
        <p:nvSpPr>
          <p:cNvPr id="114692" name="Text Box 4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876925" y="1563688"/>
            <a:ext cx="844550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en-US" altLang="zh-CN" sz="24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F</a:t>
            </a:r>
            <a:r>
              <a:rPr kumimoji="0" lang="zh-CN" altLang="en-US" sz="2400" b="1" kern="1200" cap="none" spc="0" normalizeH="0" baseline="-2500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浮</a:t>
            </a:r>
          </a:p>
        </p:txBody>
      </p:sp>
      <p:sp>
        <p:nvSpPr>
          <p:cNvPr id="114693" name="AutoShape 5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7391400" y="1484313"/>
            <a:ext cx="1371600" cy="954088"/>
          </a:xfrm>
          <a:prstGeom prst="wedgeRoundRectCallout">
            <a:avLst>
              <a:gd name="adj1" fmla="val -95949"/>
              <a:gd name="adj2" fmla="val 83611"/>
              <a:gd name="adj3" fmla="val 16667"/>
            </a:avLst>
          </a:prstGeom>
          <a:solidFill>
            <a:srgbClr val="A7F7A7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+mn-cs"/>
              </a:rPr>
              <a:t>下沉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36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800" b="1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grpSp>
        <p:nvGrpSpPr>
          <p:cNvPr id="2" name="Group 6"/>
          <p:cNvGrpSpPr/>
          <p:nvPr>
            <p:custDataLst>
              <p:tags r:id="rId5"/>
            </p:custDataLst>
          </p:nvPr>
        </p:nvGrpSpPr>
        <p:grpSpPr>
          <a:xfrm>
            <a:off x="4511675" y="1412875"/>
            <a:ext cx="2160588" cy="1863725"/>
            <a:chOff x="1913" y="819"/>
            <a:chExt cx="1361" cy="1174"/>
          </a:xfrm>
        </p:grpSpPr>
        <p:grpSp>
          <p:nvGrpSpPr>
            <p:cNvPr id="12309" name="Group 7"/>
            <p:cNvGrpSpPr/>
            <p:nvPr>
              <p:custDataLst>
                <p:tags r:id="rId25"/>
              </p:custDataLst>
            </p:nvPr>
          </p:nvGrpSpPr>
          <p:grpSpPr>
            <a:xfrm>
              <a:off x="1913" y="819"/>
              <a:ext cx="1361" cy="1174"/>
              <a:chOff x="1913" y="819"/>
              <a:chExt cx="1361" cy="1174"/>
            </a:xfrm>
          </p:grpSpPr>
          <p:sp>
            <p:nvSpPr>
              <p:cNvPr id="12319" name="AutoShape 8"/>
              <p:cNvSpPr/>
              <p:nvPr>
                <p:custDataLst>
                  <p:tags r:id="rId35"/>
                </p:custDataLst>
              </p:nvPr>
            </p:nvSpPr>
            <p:spPr>
              <a:xfrm rot="-5400000">
                <a:off x="2006" y="725"/>
                <a:ext cx="1174" cy="1361"/>
              </a:xfrm>
              <a:prstGeom prst="leftBracket">
                <a:avLst>
                  <a:gd name="adj" fmla="val 9660"/>
                </a:avLst>
              </a:prstGeom>
              <a:noFill/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vert="eaVert" wrap="none" anchor="ctr" anchorCtr="0"/>
              <a:lstStyle/>
              <a:p>
                <a:endParaRPr lang="zh-CN" altLang="en-US">
                  <a:latin typeface="Arial" panose="020B0604020202020204" pitchFamily="34" charset="0"/>
                </a:endParaRPr>
              </a:p>
            </p:txBody>
          </p:sp>
          <p:sp>
            <p:nvSpPr>
              <p:cNvPr id="12320" name="Line 9"/>
              <p:cNvSpPr/>
              <p:nvPr>
                <p:custDataLst>
                  <p:tags r:id="rId36"/>
                </p:custDataLst>
              </p:nvPr>
            </p:nvSpPr>
            <p:spPr>
              <a:xfrm>
                <a:off x="1958" y="1635"/>
                <a:ext cx="1270" cy="0"/>
              </a:xfrm>
              <a:prstGeom prst="line">
                <a:avLst/>
              </a:prstGeom>
              <a:ln w="38100" cap="flat" cmpd="sng">
                <a:solidFill>
                  <a:schemeClr val="hlink"/>
                </a:solidFill>
                <a:prstDash val="dash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</p:grpSp>
        <p:grpSp>
          <p:nvGrpSpPr>
            <p:cNvPr id="12310" name="Group 10"/>
            <p:cNvGrpSpPr/>
            <p:nvPr>
              <p:custDataLst>
                <p:tags r:id="rId26"/>
              </p:custDataLst>
            </p:nvPr>
          </p:nvGrpSpPr>
          <p:grpSpPr>
            <a:xfrm>
              <a:off x="1913" y="1182"/>
              <a:ext cx="1360" cy="726"/>
              <a:chOff x="1913" y="1182"/>
              <a:chExt cx="1360" cy="726"/>
            </a:xfrm>
          </p:grpSpPr>
          <p:sp>
            <p:nvSpPr>
              <p:cNvPr id="12311" name="Line 11"/>
              <p:cNvSpPr/>
              <p:nvPr>
                <p:custDataLst>
                  <p:tags r:id="rId27"/>
                </p:custDataLst>
              </p:nvPr>
            </p:nvSpPr>
            <p:spPr>
              <a:xfrm>
                <a:off x="1913" y="1182"/>
                <a:ext cx="1360" cy="0"/>
              </a:xfrm>
              <a:prstGeom prst="line">
                <a:avLst/>
              </a:prstGeom>
              <a:ln w="38100" cap="flat" cmpd="sng">
                <a:solidFill>
                  <a:schemeClr val="hlink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2312" name="Line 12"/>
              <p:cNvSpPr/>
              <p:nvPr>
                <p:custDataLst>
                  <p:tags r:id="rId28"/>
                </p:custDataLst>
              </p:nvPr>
            </p:nvSpPr>
            <p:spPr>
              <a:xfrm>
                <a:off x="1913" y="1273"/>
                <a:ext cx="1360" cy="0"/>
              </a:xfrm>
              <a:prstGeom prst="line">
                <a:avLst/>
              </a:prstGeom>
              <a:ln w="38100" cap="flat" cmpd="sng">
                <a:solidFill>
                  <a:schemeClr val="hlink"/>
                </a:solidFill>
                <a:prstDash val="dash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2313" name="Line 13"/>
              <p:cNvSpPr/>
              <p:nvPr>
                <p:custDataLst>
                  <p:tags r:id="rId29"/>
                </p:custDataLst>
              </p:nvPr>
            </p:nvSpPr>
            <p:spPr>
              <a:xfrm>
                <a:off x="1913" y="1363"/>
                <a:ext cx="1360" cy="0"/>
              </a:xfrm>
              <a:prstGeom prst="line">
                <a:avLst/>
              </a:prstGeom>
              <a:ln w="38100" cap="flat" cmpd="sng">
                <a:solidFill>
                  <a:schemeClr val="hlink"/>
                </a:solidFill>
                <a:prstDash val="dash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2314" name="Line 14"/>
              <p:cNvSpPr/>
              <p:nvPr>
                <p:custDataLst>
                  <p:tags r:id="rId30"/>
                </p:custDataLst>
              </p:nvPr>
            </p:nvSpPr>
            <p:spPr>
              <a:xfrm>
                <a:off x="1913" y="1454"/>
                <a:ext cx="1360" cy="0"/>
              </a:xfrm>
              <a:prstGeom prst="line">
                <a:avLst/>
              </a:prstGeom>
              <a:ln w="38100" cap="flat" cmpd="sng">
                <a:solidFill>
                  <a:schemeClr val="hlink"/>
                </a:solidFill>
                <a:prstDash val="dash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2315" name="Line 15"/>
              <p:cNvSpPr/>
              <p:nvPr>
                <p:custDataLst>
                  <p:tags r:id="rId31"/>
                </p:custDataLst>
              </p:nvPr>
            </p:nvSpPr>
            <p:spPr>
              <a:xfrm>
                <a:off x="1958" y="1545"/>
                <a:ext cx="1270" cy="0"/>
              </a:xfrm>
              <a:prstGeom prst="line">
                <a:avLst/>
              </a:prstGeom>
              <a:ln w="38100" cap="flat" cmpd="sng">
                <a:solidFill>
                  <a:schemeClr val="hlink"/>
                </a:solidFill>
                <a:prstDash val="dash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2316" name="Line 16"/>
              <p:cNvSpPr/>
              <p:nvPr>
                <p:custDataLst>
                  <p:tags r:id="rId32"/>
                </p:custDataLst>
              </p:nvPr>
            </p:nvSpPr>
            <p:spPr>
              <a:xfrm>
                <a:off x="1958" y="1817"/>
                <a:ext cx="1270" cy="0"/>
              </a:xfrm>
              <a:prstGeom prst="line">
                <a:avLst/>
              </a:prstGeom>
              <a:ln w="38100" cap="flat" cmpd="sng">
                <a:solidFill>
                  <a:schemeClr val="hlink"/>
                </a:solidFill>
                <a:prstDash val="dash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2317" name="Line 17"/>
              <p:cNvSpPr/>
              <p:nvPr>
                <p:custDataLst>
                  <p:tags r:id="rId33"/>
                </p:custDataLst>
              </p:nvPr>
            </p:nvSpPr>
            <p:spPr>
              <a:xfrm>
                <a:off x="2003" y="1908"/>
                <a:ext cx="1180" cy="0"/>
              </a:xfrm>
              <a:prstGeom prst="line">
                <a:avLst/>
              </a:prstGeom>
              <a:ln w="38100" cap="flat" cmpd="sng">
                <a:solidFill>
                  <a:schemeClr val="hlink"/>
                </a:solidFill>
                <a:prstDash val="dash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2318" name="Line 18"/>
              <p:cNvSpPr/>
              <p:nvPr>
                <p:custDataLst>
                  <p:tags r:id="rId34"/>
                </p:custDataLst>
              </p:nvPr>
            </p:nvSpPr>
            <p:spPr>
              <a:xfrm>
                <a:off x="1958" y="1726"/>
                <a:ext cx="1270" cy="0"/>
              </a:xfrm>
              <a:prstGeom prst="line">
                <a:avLst/>
              </a:prstGeom>
              <a:ln w="38100" cap="flat" cmpd="sng">
                <a:solidFill>
                  <a:schemeClr val="hlink"/>
                </a:solidFill>
                <a:prstDash val="dash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</p:grpSp>
      </p:grpSp>
      <p:grpSp>
        <p:nvGrpSpPr>
          <p:cNvPr id="5" name="Group 19"/>
          <p:cNvGrpSpPr/>
          <p:nvPr>
            <p:custDataLst>
              <p:tags r:id="rId6"/>
            </p:custDataLst>
          </p:nvPr>
        </p:nvGrpSpPr>
        <p:grpSpPr>
          <a:xfrm>
            <a:off x="5303838" y="2133600"/>
            <a:ext cx="504825" cy="488950"/>
            <a:chOff x="2378" y="1363"/>
            <a:chExt cx="318" cy="308"/>
          </a:xfrm>
        </p:grpSpPr>
        <p:sp>
          <p:nvSpPr>
            <p:cNvPr id="12307" name="Rectangle 20"/>
            <p:cNvSpPr/>
            <p:nvPr>
              <p:custDataLst>
                <p:tags r:id="rId23"/>
              </p:custDataLst>
            </p:nvPr>
          </p:nvSpPr>
          <p:spPr>
            <a:xfrm>
              <a:off x="2378" y="1363"/>
              <a:ext cx="318" cy="308"/>
            </a:xfrm>
            <a:prstGeom prst="rect">
              <a:avLst/>
            </a:prstGeom>
            <a:solidFill>
              <a:schemeClr val="accent1"/>
            </a:solidFill>
            <a:ln w="28575" cap="flat" cmpd="sng">
              <a:solidFill>
                <a:schemeClr val="tx1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Arial" panose="020B0604020202020204" pitchFamily="34" charset="0"/>
              </a:endParaRPr>
            </a:p>
          </p:txBody>
        </p:sp>
        <p:sp>
          <p:nvSpPr>
            <p:cNvPr id="12308" name="Oval 21"/>
            <p:cNvSpPr/>
            <p:nvPr>
              <p:custDataLst>
                <p:tags r:id="rId24"/>
              </p:custDataLst>
            </p:nvPr>
          </p:nvSpPr>
          <p:spPr>
            <a:xfrm flipH="1">
              <a:off x="2490" y="1480"/>
              <a:ext cx="93" cy="91"/>
            </a:xfrm>
            <a:prstGeom prst="ellipse">
              <a:avLst/>
            </a:prstGeom>
            <a:solidFill>
              <a:schemeClr val="tx1"/>
            </a:solidFill>
            <a:ln w="9525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Arial" panose="020B0604020202020204" pitchFamily="34" charset="0"/>
              </a:endParaRPr>
            </a:p>
          </p:txBody>
        </p:sp>
      </p:grpSp>
      <p:sp>
        <p:nvSpPr>
          <p:cNvPr id="114710" name="Line 22"/>
          <p:cNvSpPr/>
          <p:nvPr>
            <p:custDataLst>
              <p:tags r:id="rId7"/>
            </p:custDataLst>
          </p:nvPr>
        </p:nvSpPr>
        <p:spPr>
          <a:xfrm flipH="1">
            <a:off x="5562600" y="2479675"/>
            <a:ext cx="0" cy="1254125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/>
          </a:p>
        </p:txBody>
      </p:sp>
      <p:sp>
        <p:nvSpPr>
          <p:cNvPr id="114711" name="Line 23"/>
          <p:cNvSpPr/>
          <p:nvPr>
            <p:custDataLst>
              <p:tags r:id="rId8"/>
            </p:custDataLst>
          </p:nvPr>
        </p:nvSpPr>
        <p:spPr>
          <a:xfrm flipH="1">
            <a:off x="5562600" y="2479675"/>
            <a:ext cx="0" cy="1254125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/>
          </a:p>
        </p:txBody>
      </p:sp>
      <p:sp>
        <p:nvSpPr>
          <p:cNvPr id="114712" name="Line 24"/>
          <p:cNvSpPr/>
          <p:nvPr>
            <p:custDataLst>
              <p:tags r:id="rId9"/>
            </p:custDataLst>
          </p:nvPr>
        </p:nvSpPr>
        <p:spPr>
          <a:xfrm flipH="1">
            <a:off x="5562600" y="2479675"/>
            <a:ext cx="0" cy="1254125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/>
          </a:p>
        </p:txBody>
      </p:sp>
      <p:sp>
        <p:nvSpPr>
          <p:cNvPr id="114713" name="Line 25"/>
          <p:cNvSpPr/>
          <p:nvPr>
            <p:custDataLst>
              <p:tags r:id="rId10"/>
            </p:custDataLst>
          </p:nvPr>
        </p:nvSpPr>
        <p:spPr>
          <a:xfrm flipH="1">
            <a:off x="5562600" y="2479675"/>
            <a:ext cx="0" cy="1254125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/>
          </a:p>
        </p:txBody>
      </p:sp>
      <p:sp>
        <p:nvSpPr>
          <p:cNvPr id="114714" name="Line 26"/>
          <p:cNvSpPr/>
          <p:nvPr>
            <p:custDataLst>
              <p:tags r:id="rId11"/>
            </p:custDataLst>
          </p:nvPr>
        </p:nvSpPr>
        <p:spPr>
          <a:xfrm flipH="1">
            <a:off x="5562600" y="2479675"/>
            <a:ext cx="0" cy="1254125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/>
          </a:p>
        </p:txBody>
      </p:sp>
      <p:sp>
        <p:nvSpPr>
          <p:cNvPr id="114715" name="Line 27"/>
          <p:cNvSpPr/>
          <p:nvPr>
            <p:custDataLst>
              <p:tags r:id="rId12"/>
            </p:custDataLst>
          </p:nvPr>
        </p:nvSpPr>
        <p:spPr>
          <a:xfrm flipH="1" flipV="1">
            <a:off x="5562600" y="1617663"/>
            <a:ext cx="0" cy="744537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/>
          </a:p>
        </p:txBody>
      </p:sp>
      <p:sp>
        <p:nvSpPr>
          <p:cNvPr id="114716" name="Line 28"/>
          <p:cNvSpPr/>
          <p:nvPr>
            <p:custDataLst>
              <p:tags r:id="rId13"/>
            </p:custDataLst>
          </p:nvPr>
        </p:nvSpPr>
        <p:spPr>
          <a:xfrm flipH="1" flipV="1">
            <a:off x="5562600" y="1617663"/>
            <a:ext cx="0" cy="744537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/>
          </a:p>
        </p:txBody>
      </p:sp>
      <p:sp>
        <p:nvSpPr>
          <p:cNvPr id="114717" name="Line 29"/>
          <p:cNvSpPr/>
          <p:nvPr>
            <p:custDataLst>
              <p:tags r:id="rId14"/>
            </p:custDataLst>
          </p:nvPr>
        </p:nvSpPr>
        <p:spPr>
          <a:xfrm flipH="1" flipV="1">
            <a:off x="5562600" y="1617663"/>
            <a:ext cx="0" cy="744537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/>
          </a:p>
        </p:txBody>
      </p:sp>
      <p:sp>
        <p:nvSpPr>
          <p:cNvPr id="114718" name="Line 30"/>
          <p:cNvSpPr/>
          <p:nvPr>
            <p:custDataLst>
              <p:tags r:id="rId15"/>
            </p:custDataLst>
          </p:nvPr>
        </p:nvSpPr>
        <p:spPr>
          <a:xfrm flipH="1" flipV="1">
            <a:off x="5562600" y="1617663"/>
            <a:ext cx="0" cy="744537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/>
          </a:p>
        </p:txBody>
      </p:sp>
      <p:sp>
        <p:nvSpPr>
          <p:cNvPr id="114719" name="Line 31"/>
          <p:cNvSpPr/>
          <p:nvPr>
            <p:custDataLst>
              <p:tags r:id="rId16"/>
            </p:custDataLst>
          </p:nvPr>
        </p:nvSpPr>
        <p:spPr>
          <a:xfrm flipH="1" flipV="1">
            <a:off x="5562600" y="1617663"/>
            <a:ext cx="0" cy="744537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/>
          </a:p>
        </p:txBody>
      </p:sp>
      <p:sp>
        <p:nvSpPr>
          <p:cNvPr id="34" name="TextBox 33"/>
          <p:cNvSpPr txBox="1"/>
          <p:nvPr>
            <p:custDataLst>
              <p:tags r:id="rId17"/>
            </p:custDataLst>
          </p:nvPr>
        </p:nvSpPr>
        <p:spPr>
          <a:xfrm>
            <a:off x="2667000" y="4929188"/>
            <a:ext cx="7715250" cy="13220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4000">
                <a:latin typeface="Arial" panose="020B0604020202020204" pitchFamily="34" charset="0"/>
              </a:rPr>
              <a:t>下沉的最终结果是达到</a:t>
            </a:r>
            <a:r>
              <a:rPr lang="zh-CN" altLang="en-US" sz="4000" b="1" u="sng">
                <a:solidFill>
                  <a:srgbClr val="FF0066"/>
                </a:solidFill>
                <a:latin typeface="Arial" panose="020B0604020202020204" pitchFamily="34" charset="0"/>
              </a:rPr>
              <a:t>沉底</a:t>
            </a:r>
            <a:r>
              <a:rPr lang="zh-CN" altLang="en-US" sz="4000">
                <a:latin typeface="Arial" panose="020B0604020202020204" pitchFamily="34" charset="0"/>
              </a:rPr>
              <a:t>  </a:t>
            </a:r>
            <a:endParaRPr lang="en-US" altLang="zh-CN" sz="4000">
              <a:latin typeface="Arial" panose="020B0604020202020204" pitchFamily="34" charset="0"/>
            </a:endParaRPr>
          </a:p>
          <a:p>
            <a:r>
              <a:rPr lang="zh-CN" altLang="en-US" sz="4000">
                <a:latin typeface="Arial" panose="020B0604020202020204" pitchFamily="34" charset="0"/>
              </a:rPr>
              <a:t>（静止，三力平衡。</a:t>
            </a:r>
            <a:r>
              <a:rPr lang="en-US" altLang="zh-CN" sz="4000">
                <a:latin typeface="Arial" panose="020B0604020202020204" pitchFamily="34" charset="0"/>
              </a:rPr>
              <a:t>F</a:t>
            </a:r>
            <a:r>
              <a:rPr lang="zh-CN" altLang="en-US" sz="4000" baseline="-25000">
                <a:latin typeface="Arial" panose="020B0604020202020204" pitchFamily="34" charset="0"/>
              </a:rPr>
              <a:t>浮</a:t>
            </a:r>
            <a:r>
              <a:rPr lang="en-US" altLang="zh-CN" sz="4000">
                <a:latin typeface="Arial" panose="020B0604020202020204" pitchFamily="34" charset="0"/>
              </a:rPr>
              <a:t>+F</a:t>
            </a:r>
            <a:r>
              <a:rPr lang="zh-CN" altLang="en-US" sz="4000" baseline="-25000">
                <a:latin typeface="Arial" panose="020B0604020202020204" pitchFamily="34" charset="0"/>
              </a:rPr>
              <a:t>支</a:t>
            </a:r>
            <a:r>
              <a:rPr lang="en-US" altLang="zh-CN" sz="4000">
                <a:latin typeface="Arial" panose="020B0604020202020204" pitchFamily="34" charset="0"/>
              </a:rPr>
              <a:t>=G</a:t>
            </a:r>
            <a:r>
              <a:rPr lang="zh-CN" altLang="en-US" sz="4000" baseline="-25000">
                <a:latin typeface="Arial" panose="020B0604020202020204" pitchFamily="34" charset="0"/>
              </a:rPr>
              <a:t>物</a:t>
            </a:r>
            <a:r>
              <a:rPr lang="zh-CN" altLang="en-US" sz="4000">
                <a:latin typeface="Arial" panose="020B0604020202020204" pitchFamily="34" charset="0"/>
              </a:rPr>
              <a:t>）</a:t>
            </a:r>
          </a:p>
        </p:txBody>
      </p:sp>
      <p:grpSp>
        <p:nvGrpSpPr>
          <p:cNvPr id="3" name="组合 2"/>
          <p:cNvGrpSpPr/>
          <p:nvPr>
            <p:custDataLst>
              <p:tags r:id="rId18"/>
            </p:custDataLst>
          </p:nvPr>
        </p:nvGrpSpPr>
        <p:grpSpPr>
          <a:xfrm>
            <a:off x="261620" y="135255"/>
            <a:ext cx="7595870" cy="989965"/>
            <a:chOff x="487" y="636"/>
            <a:chExt cx="11255" cy="1346"/>
          </a:xfrm>
        </p:grpSpPr>
        <p:sp>
          <p:nvSpPr>
            <p:cNvPr id="6" name="文本框 5"/>
            <p:cNvSpPr txBox="1"/>
            <p:nvPr>
              <p:custDataLst>
                <p:tags r:id="rId19"/>
              </p:custDataLst>
            </p:nvPr>
          </p:nvSpPr>
          <p:spPr>
            <a:xfrm>
              <a:off x="1828" y="854"/>
              <a:ext cx="9914" cy="8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zh-CN" sz="36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rPr>
                <a:t>物体的浮沉条件</a:t>
              </a:r>
            </a:p>
          </p:txBody>
        </p:sp>
        <p:sp>
          <p:nvSpPr>
            <p:cNvPr id="7" name="椭圆 6"/>
            <p:cNvSpPr/>
            <p:nvPr>
              <p:custDataLst>
                <p:tags r:id="rId20"/>
              </p:custDataLst>
            </p:nvPr>
          </p:nvSpPr>
          <p:spPr>
            <a:xfrm>
              <a:off x="1165" y="1290"/>
              <a:ext cx="776" cy="692"/>
            </a:xfrm>
            <a:prstGeom prst="ellipse">
              <a:avLst/>
            </a:prstGeom>
            <a:solidFill>
              <a:srgbClr val="002060">
                <a:alpha val="4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4" name="椭圆 13"/>
            <p:cNvSpPr/>
            <p:nvPr>
              <p:custDataLst>
                <p:tags r:id="rId21"/>
              </p:custDataLst>
            </p:nvPr>
          </p:nvSpPr>
          <p:spPr>
            <a:xfrm>
              <a:off x="487" y="660"/>
              <a:ext cx="1264" cy="1126"/>
            </a:xfrm>
            <a:prstGeom prst="ellipse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5400">
                  <a:latin typeface="宋体" panose="02010600030101010101" pitchFamily="2" charset="-122"/>
                  <a:ea typeface="宋体" panose="02010600030101010101" pitchFamily="2" charset="-122"/>
                </a:rPr>
                <a:t>一</a:t>
              </a:r>
            </a:p>
          </p:txBody>
        </p:sp>
        <p:sp>
          <p:nvSpPr>
            <p:cNvPr id="27" name="矩形 6"/>
            <p:cNvSpPr/>
            <p:nvPr>
              <p:custDataLst>
                <p:tags r:id="rId22"/>
              </p:custDataLst>
            </p:nvPr>
          </p:nvSpPr>
          <p:spPr>
            <a:xfrm>
              <a:off x="645" y="636"/>
              <a:ext cx="1106" cy="102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no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FontTx/>
                <a:buNone/>
              </a:pPr>
              <a:endParaRPr lang="en-US" altLang="zh-CN" sz="5400" b="1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147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4"/>
                                            </p:cond>
                                          </p:stCondLst>
                                        </p:cTn>
                                        <p:tgtEl>
                                          <p:spTgt spid="114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147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8"/>
                                            </p:cond>
                                          </p:stCondLst>
                                        </p:cTn>
                                        <p:tgtEl>
                                          <p:spTgt spid="114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147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2"/>
                                            </p:cond>
                                          </p:stCondLst>
                                        </p:cTn>
                                        <p:tgtEl>
                                          <p:spTgt spid="114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47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6"/>
                                            </p:cond>
                                          </p:stCondLst>
                                        </p:cTn>
                                        <p:tgtEl>
                                          <p:spTgt spid="114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4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146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147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8"/>
                                            </p:cond>
                                          </p:stCondLst>
                                        </p:cTn>
                                        <p:tgtEl>
                                          <p:spTgt spid="114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1147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2"/>
                                            </p:cond>
                                          </p:stCondLst>
                                        </p:cTn>
                                        <p:tgtEl>
                                          <p:spTgt spid="114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1147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46"/>
                                            </p:cond>
                                          </p:stCondLst>
                                        </p:cTn>
                                        <p:tgtEl>
                                          <p:spTgt spid="114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5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1147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0"/>
                                            </p:cond>
                                          </p:stCondLst>
                                        </p:cTn>
                                        <p:tgtEl>
                                          <p:spTgt spid="114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5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6" dur="500"/>
                                        <p:tgtEl>
                                          <p:spTgt spid="114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5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1146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  <p:cond evt="onBegin" delay="0">
                          <p:tn val="60"/>
                        </p:cond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5" dur="500"/>
                                        <p:tgtEl>
                                          <p:spTgt spid="114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  <p:cond evt="onBegin" delay="0">
                          <p:tn val="65"/>
                        </p:cond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6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146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146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  <p:cond evt="onBegin" delay="0">
                          <p:tn val="71"/>
                        </p:cond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4690" grpId="0" animBg="1"/>
      <p:bldP spid="114691" grpId="0"/>
      <p:bldP spid="114692" grpId="0" animBg="1"/>
      <p:bldP spid="114693" grpId="0" animBg="1"/>
      <p:bldP spid="3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Text Box 2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6278880" y="1083945"/>
            <a:ext cx="1117600" cy="6451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en-US" altLang="zh-CN" sz="3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F</a:t>
            </a:r>
            <a:r>
              <a:rPr kumimoji="0" lang="zh-CN" altLang="en-US" sz="3600" b="1" kern="1200" cap="none" spc="0" normalizeH="0" baseline="-2500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浮</a:t>
            </a:r>
          </a:p>
        </p:txBody>
      </p:sp>
      <p:grpSp>
        <p:nvGrpSpPr>
          <p:cNvPr id="13315" name="Group 3"/>
          <p:cNvGrpSpPr/>
          <p:nvPr>
            <p:custDataLst>
              <p:tags r:id="rId2"/>
            </p:custDataLst>
          </p:nvPr>
        </p:nvGrpSpPr>
        <p:grpSpPr>
          <a:xfrm>
            <a:off x="4981893" y="1137920"/>
            <a:ext cx="2160587" cy="2251075"/>
            <a:chOff x="2223" y="446"/>
            <a:chExt cx="1361" cy="1418"/>
          </a:xfrm>
        </p:grpSpPr>
        <p:grpSp>
          <p:nvGrpSpPr>
            <p:cNvPr id="13328" name="Group 4"/>
            <p:cNvGrpSpPr/>
            <p:nvPr>
              <p:custDataLst>
                <p:tags r:id="rId20"/>
              </p:custDataLst>
            </p:nvPr>
          </p:nvGrpSpPr>
          <p:grpSpPr>
            <a:xfrm>
              <a:off x="2223" y="446"/>
              <a:ext cx="1361" cy="1418"/>
              <a:chOff x="2223" y="446"/>
              <a:chExt cx="1361" cy="1418"/>
            </a:xfrm>
          </p:grpSpPr>
          <p:sp>
            <p:nvSpPr>
              <p:cNvPr id="13330" name="AutoShape 5"/>
              <p:cNvSpPr/>
              <p:nvPr>
                <p:custDataLst>
                  <p:tags r:id="rId22"/>
                </p:custDataLst>
              </p:nvPr>
            </p:nvSpPr>
            <p:spPr>
              <a:xfrm rot="-5400000">
                <a:off x="2194" y="474"/>
                <a:ext cx="1418" cy="1361"/>
              </a:xfrm>
              <a:prstGeom prst="leftBracket">
                <a:avLst>
                  <a:gd name="adj" fmla="val 8333"/>
                </a:avLst>
              </a:prstGeom>
              <a:noFill/>
              <a:ln w="38100" cap="flat" cmpd="sng">
                <a:solidFill>
                  <a:schemeClr val="tx1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 wrap="none" anchor="ctr" anchorCtr="0"/>
              <a:lstStyle/>
              <a:p>
                <a:endParaRPr lang="zh-CN" altLang="en-US">
                  <a:latin typeface="Arial" panose="020B0604020202020204" pitchFamily="34" charset="0"/>
                </a:endParaRPr>
              </a:p>
            </p:txBody>
          </p:sp>
          <p:sp>
            <p:nvSpPr>
              <p:cNvPr id="13331" name="Line 6"/>
              <p:cNvSpPr/>
              <p:nvPr>
                <p:custDataLst>
                  <p:tags r:id="rId23"/>
                </p:custDataLst>
              </p:nvPr>
            </p:nvSpPr>
            <p:spPr>
              <a:xfrm>
                <a:off x="2224" y="987"/>
                <a:ext cx="1360" cy="0"/>
              </a:xfrm>
              <a:prstGeom prst="line">
                <a:avLst/>
              </a:prstGeom>
              <a:ln w="38100" cap="flat" cmpd="sng">
                <a:solidFill>
                  <a:schemeClr val="hlink"/>
                </a:solidFill>
                <a:prstDash val="solid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332" name="Line 7"/>
              <p:cNvSpPr/>
              <p:nvPr>
                <p:custDataLst>
                  <p:tags r:id="rId24"/>
                </p:custDataLst>
              </p:nvPr>
            </p:nvSpPr>
            <p:spPr>
              <a:xfrm>
                <a:off x="2224" y="1097"/>
                <a:ext cx="1360" cy="0"/>
              </a:xfrm>
              <a:prstGeom prst="line">
                <a:avLst/>
              </a:prstGeom>
              <a:ln w="38100" cap="flat" cmpd="sng">
                <a:solidFill>
                  <a:schemeClr val="hlink"/>
                </a:solidFill>
                <a:prstDash val="dash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333" name="Line 8"/>
              <p:cNvSpPr/>
              <p:nvPr>
                <p:custDataLst>
                  <p:tags r:id="rId25"/>
                </p:custDataLst>
              </p:nvPr>
            </p:nvSpPr>
            <p:spPr>
              <a:xfrm>
                <a:off x="2224" y="1200"/>
                <a:ext cx="1360" cy="0"/>
              </a:xfrm>
              <a:prstGeom prst="line">
                <a:avLst/>
              </a:prstGeom>
              <a:ln w="38100" cap="flat" cmpd="sng">
                <a:solidFill>
                  <a:schemeClr val="hlink"/>
                </a:solidFill>
                <a:prstDash val="dash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334" name="Line 9"/>
              <p:cNvSpPr/>
              <p:nvPr>
                <p:custDataLst>
                  <p:tags r:id="rId26"/>
                </p:custDataLst>
              </p:nvPr>
            </p:nvSpPr>
            <p:spPr>
              <a:xfrm>
                <a:off x="2224" y="1316"/>
                <a:ext cx="1360" cy="0"/>
              </a:xfrm>
              <a:prstGeom prst="line">
                <a:avLst/>
              </a:prstGeom>
              <a:ln w="38100" cap="flat" cmpd="sng">
                <a:solidFill>
                  <a:schemeClr val="hlink"/>
                </a:solidFill>
                <a:prstDash val="dash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335" name="Line 10"/>
              <p:cNvSpPr/>
              <p:nvPr>
                <p:custDataLst>
                  <p:tags r:id="rId27"/>
                </p:custDataLst>
              </p:nvPr>
            </p:nvSpPr>
            <p:spPr>
              <a:xfrm>
                <a:off x="2269" y="1426"/>
                <a:ext cx="1270" cy="0"/>
              </a:xfrm>
              <a:prstGeom prst="line">
                <a:avLst/>
              </a:prstGeom>
              <a:ln w="38100" cap="flat" cmpd="sng">
                <a:solidFill>
                  <a:schemeClr val="hlink"/>
                </a:solidFill>
                <a:prstDash val="dash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336" name="Line 11"/>
              <p:cNvSpPr/>
              <p:nvPr>
                <p:custDataLst>
                  <p:tags r:id="rId28"/>
                </p:custDataLst>
              </p:nvPr>
            </p:nvSpPr>
            <p:spPr>
              <a:xfrm>
                <a:off x="2269" y="1535"/>
                <a:ext cx="1270" cy="0"/>
              </a:xfrm>
              <a:prstGeom prst="line">
                <a:avLst/>
              </a:prstGeom>
              <a:ln w="38100" cap="flat" cmpd="sng">
                <a:solidFill>
                  <a:schemeClr val="hlink"/>
                </a:solidFill>
                <a:prstDash val="dash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337" name="Line 12"/>
              <p:cNvSpPr/>
              <p:nvPr>
                <p:custDataLst>
                  <p:tags r:id="rId29"/>
                </p:custDataLst>
              </p:nvPr>
            </p:nvSpPr>
            <p:spPr>
              <a:xfrm>
                <a:off x="2269" y="1754"/>
                <a:ext cx="1270" cy="0"/>
              </a:xfrm>
              <a:prstGeom prst="line">
                <a:avLst/>
              </a:prstGeom>
              <a:ln w="38100" cap="flat" cmpd="sng">
                <a:solidFill>
                  <a:schemeClr val="hlink"/>
                </a:solidFill>
                <a:prstDash val="dash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338" name="Line 13"/>
              <p:cNvSpPr/>
              <p:nvPr>
                <p:custDataLst>
                  <p:tags r:id="rId30"/>
                </p:custDataLst>
              </p:nvPr>
            </p:nvSpPr>
            <p:spPr>
              <a:xfrm>
                <a:off x="2314" y="1864"/>
                <a:ext cx="1180" cy="0"/>
              </a:xfrm>
              <a:prstGeom prst="line">
                <a:avLst/>
              </a:prstGeom>
              <a:ln w="38100" cap="flat" cmpd="sng">
                <a:solidFill>
                  <a:schemeClr val="hlink"/>
                </a:solidFill>
                <a:prstDash val="dash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  <p:sp>
            <p:nvSpPr>
              <p:cNvPr id="13339" name="Line 14"/>
              <p:cNvSpPr/>
              <p:nvPr>
                <p:custDataLst>
                  <p:tags r:id="rId31"/>
                </p:custDataLst>
              </p:nvPr>
            </p:nvSpPr>
            <p:spPr>
              <a:xfrm>
                <a:off x="2269" y="1645"/>
                <a:ext cx="1270" cy="0"/>
              </a:xfrm>
              <a:prstGeom prst="line">
                <a:avLst/>
              </a:prstGeom>
              <a:ln w="38100" cap="flat" cmpd="sng">
                <a:solidFill>
                  <a:schemeClr val="hlink"/>
                </a:solidFill>
                <a:prstDash val="dash"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endParaRPr/>
              </a:p>
            </p:txBody>
          </p:sp>
        </p:grpSp>
        <p:sp>
          <p:nvSpPr>
            <p:cNvPr id="13329" name="Oval 15"/>
            <p:cNvSpPr/>
            <p:nvPr>
              <p:custDataLst>
                <p:tags r:id="rId21"/>
              </p:custDataLst>
            </p:nvPr>
          </p:nvSpPr>
          <p:spPr>
            <a:xfrm>
              <a:off x="2668" y="1113"/>
              <a:ext cx="423" cy="469"/>
            </a:xfrm>
            <a:prstGeom prst="ellipse">
              <a:avLst/>
            </a:prstGeom>
            <a:solidFill>
              <a:srgbClr val="FFFF00"/>
            </a:solidFill>
            <a:ln w="3810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Arial" panose="020B0604020202020204" pitchFamily="34" charset="0"/>
              </a:endParaRPr>
            </a:p>
          </p:txBody>
        </p:sp>
      </p:grpSp>
      <p:sp>
        <p:nvSpPr>
          <p:cNvPr id="90128" name="Rectangle 16"/>
          <p:cNvSpPr/>
          <p:nvPr>
            <p:custDataLst>
              <p:tags r:id="rId3"/>
            </p:custDataLst>
          </p:nvPr>
        </p:nvSpPr>
        <p:spPr>
          <a:xfrm>
            <a:off x="2911793" y="4163695"/>
            <a:ext cx="6784975" cy="15684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solidFill>
                  <a:schemeClr val="accent2"/>
                </a:solidFill>
                <a:latin typeface="黑体" panose="02010609060101010101" charset="-122"/>
                <a:ea typeface="黑体" panose="02010609060101010101" charset="-122"/>
              </a:rPr>
              <a:t>当</a:t>
            </a:r>
            <a:r>
              <a:rPr lang="en-US" altLang="zh-CN" sz="32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F</a:t>
            </a:r>
            <a:r>
              <a:rPr lang="zh-CN" altLang="en-US" sz="3200" b="1" baseline="-2500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浮</a:t>
            </a:r>
            <a:r>
              <a:rPr lang="zh-CN" altLang="en-US" sz="32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＝</a:t>
            </a:r>
            <a:r>
              <a:rPr lang="en-US" altLang="zh-CN" sz="32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G</a:t>
            </a:r>
            <a:r>
              <a:rPr lang="zh-CN" altLang="en-US" sz="3200" b="1">
                <a:solidFill>
                  <a:schemeClr val="accent2"/>
                </a:solidFill>
                <a:latin typeface="黑体" panose="02010609060101010101" charset="-122"/>
                <a:ea typeface="黑体" panose="02010609060101010101" charset="-122"/>
              </a:rPr>
              <a:t>时</a:t>
            </a:r>
            <a:r>
              <a:rPr lang="en-US" altLang="zh-CN" sz="3200" b="1">
                <a:solidFill>
                  <a:schemeClr val="accent2"/>
                </a:solidFill>
                <a:latin typeface="黑体" panose="02010609060101010101" charset="-122"/>
                <a:ea typeface="黑体" panose="02010609060101010101" charset="-122"/>
              </a:rPr>
              <a:t>,</a:t>
            </a:r>
            <a:r>
              <a:rPr lang="zh-CN" altLang="en-US" sz="3200" b="1">
                <a:solidFill>
                  <a:schemeClr val="accent2"/>
                </a:solidFill>
                <a:latin typeface="黑体" panose="02010609060101010101" charset="-122"/>
                <a:ea typeface="黑体" panose="02010609060101010101" charset="-122"/>
              </a:rPr>
              <a:t>合力为零，即二力平衡，此时物体将静止在液体中任意深度的地方，称为</a:t>
            </a:r>
            <a:r>
              <a:rPr lang="zh-CN" altLang="en-US" sz="3200" b="1">
                <a:latin typeface="黑体" panose="02010609060101010101" charset="-122"/>
                <a:ea typeface="黑体" panose="02010609060101010101" charset="-122"/>
              </a:rPr>
              <a:t>悬浮。</a:t>
            </a:r>
          </a:p>
        </p:txBody>
      </p:sp>
      <p:sp>
        <p:nvSpPr>
          <p:cNvPr id="90129" name="Text Box 17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278880" y="3015933"/>
            <a:ext cx="533400" cy="6451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buNone/>
            </a:pPr>
            <a:r>
              <a:rPr lang="en-US" altLang="zh-CN" sz="3600" b="1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</a:rPr>
              <a:t>G</a:t>
            </a:r>
          </a:p>
        </p:txBody>
      </p:sp>
      <p:sp>
        <p:nvSpPr>
          <p:cNvPr id="90130" name="Line 18"/>
          <p:cNvSpPr/>
          <p:nvPr>
            <p:custDataLst>
              <p:tags r:id="rId5"/>
            </p:custDataLst>
          </p:nvPr>
        </p:nvSpPr>
        <p:spPr>
          <a:xfrm rot="10800000" flipH="1">
            <a:off x="6024880" y="1717358"/>
            <a:ext cx="0" cy="854075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/>
          </a:p>
        </p:txBody>
      </p:sp>
      <p:sp>
        <p:nvSpPr>
          <p:cNvPr id="90131" name="Line 19"/>
          <p:cNvSpPr/>
          <p:nvPr>
            <p:custDataLst>
              <p:tags r:id="rId6"/>
            </p:custDataLst>
          </p:nvPr>
        </p:nvSpPr>
        <p:spPr>
          <a:xfrm flipH="1">
            <a:off x="6024880" y="2571433"/>
            <a:ext cx="0" cy="830262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/>
          </a:p>
        </p:txBody>
      </p:sp>
      <p:sp>
        <p:nvSpPr>
          <p:cNvPr id="90132" name="AutoShape 20"/>
          <p:cNvSpPr/>
          <p:nvPr>
            <p:custDataLst>
              <p:tags r:id="rId7"/>
            </p:custDataLst>
          </p:nvPr>
        </p:nvSpPr>
        <p:spPr>
          <a:xfrm>
            <a:off x="8169593" y="2139633"/>
            <a:ext cx="1295400" cy="727075"/>
          </a:xfrm>
          <a:prstGeom prst="wedgeRoundRectCallout">
            <a:avLst>
              <a:gd name="adj1" fmla="val -96935"/>
              <a:gd name="adj2" fmla="val 17032"/>
              <a:gd name="adj3" fmla="val 16667"/>
            </a:avLst>
          </a:prstGeom>
          <a:solidFill>
            <a:srgbClr val="86DC56"/>
          </a:solidFill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pPr algn="ctr"/>
            <a:r>
              <a:rPr lang="zh-CN" altLang="en-US" sz="3600" b="1">
                <a:solidFill>
                  <a:schemeClr val="tx2"/>
                </a:solidFill>
                <a:latin typeface="黑体" panose="02010609060101010101" charset="-122"/>
                <a:ea typeface="黑体" panose="02010609060101010101" charset="-122"/>
              </a:rPr>
              <a:t>悬浮</a:t>
            </a:r>
          </a:p>
        </p:txBody>
      </p:sp>
      <p:sp>
        <p:nvSpPr>
          <p:cNvPr id="90133" name="Line 21"/>
          <p:cNvSpPr/>
          <p:nvPr>
            <p:custDataLst>
              <p:tags r:id="rId8"/>
            </p:custDataLst>
          </p:nvPr>
        </p:nvSpPr>
        <p:spPr>
          <a:xfrm rot="10800000" flipH="1">
            <a:off x="6024880" y="1725295"/>
            <a:ext cx="0" cy="854075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/>
          </a:p>
        </p:txBody>
      </p:sp>
      <p:sp>
        <p:nvSpPr>
          <p:cNvPr id="90134" name="Line 22"/>
          <p:cNvSpPr/>
          <p:nvPr>
            <p:custDataLst>
              <p:tags r:id="rId9"/>
            </p:custDataLst>
          </p:nvPr>
        </p:nvSpPr>
        <p:spPr>
          <a:xfrm rot="10800000" flipH="1">
            <a:off x="6024880" y="1725295"/>
            <a:ext cx="0" cy="854075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/>
          </a:p>
        </p:txBody>
      </p:sp>
      <p:sp>
        <p:nvSpPr>
          <p:cNvPr id="90135" name="Line 23"/>
          <p:cNvSpPr/>
          <p:nvPr>
            <p:custDataLst>
              <p:tags r:id="rId10"/>
            </p:custDataLst>
          </p:nvPr>
        </p:nvSpPr>
        <p:spPr>
          <a:xfrm rot="10800000" flipH="1">
            <a:off x="6024880" y="1725295"/>
            <a:ext cx="0" cy="854075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/>
          </a:p>
        </p:txBody>
      </p:sp>
      <p:sp>
        <p:nvSpPr>
          <p:cNvPr id="90136" name="Line 24"/>
          <p:cNvSpPr/>
          <p:nvPr>
            <p:custDataLst>
              <p:tags r:id="rId11"/>
            </p:custDataLst>
          </p:nvPr>
        </p:nvSpPr>
        <p:spPr>
          <a:xfrm flipH="1">
            <a:off x="6024880" y="2563495"/>
            <a:ext cx="0" cy="830263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/>
          </a:p>
        </p:txBody>
      </p:sp>
      <p:sp>
        <p:nvSpPr>
          <p:cNvPr id="90137" name="Line 25"/>
          <p:cNvSpPr/>
          <p:nvPr>
            <p:custDataLst>
              <p:tags r:id="rId12"/>
            </p:custDataLst>
          </p:nvPr>
        </p:nvSpPr>
        <p:spPr>
          <a:xfrm flipH="1">
            <a:off x="6024880" y="2563495"/>
            <a:ext cx="0" cy="830263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/>
          </a:p>
        </p:txBody>
      </p:sp>
      <p:sp>
        <p:nvSpPr>
          <p:cNvPr id="90138" name="Line 26"/>
          <p:cNvSpPr/>
          <p:nvPr>
            <p:custDataLst>
              <p:tags r:id="rId13"/>
            </p:custDataLst>
          </p:nvPr>
        </p:nvSpPr>
        <p:spPr>
          <a:xfrm flipH="1">
            <a:off x="6024880" y="2579370"/>
            <a:ext cx="0" cy="814388"/>
          </a:xfrm>
          <a:prstGeom prst="line">
            <a:avLst/>
          </a:prstGeom>
          <a:ln w="3810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/>
          </a:p>
        </p:txBody>
      </p:sp>
      <p:sp>
        <p:nvSpPr>
          <p:cNvPr id="90139" name="Oval 27"/>
          <p:cNvSpPr/>
          <p:nvPr>
            <p:custDataLst>
              <p:tags r:id="rId14"/>
            </p:custDataLst>
          </p:nvPr>
        </p:nvSpPr>
        <p:spPr>
          <a:xfrm>
            <a:off x="5948680" y="2509520"/>
            <a:ext cx="152400" cy="119063"/>
          </a:xfrm>
          <a:prstGeom prst="ellipse">
            <a:avLst/>
          </a:prstGeom>
          <a:solidFill>
            <a:schemeClr val="tx1"/>
          </a:solidFill>
          <a:ln w="9525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>
              <a:latin typeface="Arial" panose="020B0604020202020204" pitchFamily="34" charset="0"/>
            </a:endParaRPr>
          </a:p>
        </p:txBody>
      </p:sp>
      <p:grpSp>
        <p:nvGrpSpPr>
          <p:cNvPr id="5" name="组合 4"/>
          <p:cNvGrpSpPr/>
          <p:nvPr>
            <p:custDataLst>
              <p:tags r:id="rId15"/>
            </p:custDataLst>
          </p:nvPr>
        </p:nvGrpSpPr>
        <p:grpSpPr>
          <a:xfrm>
            <a:off x="261620" y="135255"/>
            <a:ext cx="7595870" cy="989965"/>
            <a:chOff x="487" y="636"/>
            <a:chExt cx="11255" cy="1346"/>
          </a:xfrm>
        </p:grpSpPr>
        <p:sp>
          <p:nvSpPr>
            <p:cNvPr id="6" name="文本框 5"/>
            <p:cNvSpPr txBox="1"/>
            <p:nvPr>
              <p:custDataLst>
                <p:tags r:id="rId16"/>
              </p:custDataLst>
            </p:nvPr>
          </p:nvSpPr>
          <p:spPr>
            <a:xfrm>
              <a:off x="1828" y="854"/>
              <a:ext cx="9914" cy="8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zh-CN" sz="36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rPr>
                <a:t>物体的浮沉条件</a:t>
              </a:r>
            </a:p>
          </p:txBody>
        </p:sp>
        <p:sp>
          <p:nvSpPr>
            <p:cNvPr id="7" name="椭圆 6"/>
            <p:cNvSpPr/>
            <p:nvPr>
              <p:custDataLst>
                <p:tags r:id="rId17"/>
              </p:custDataLst>
            </p:nvPr>
          </p:nvSpPr>
          <p:spPr>
            <a:xfrm>
              <a:off x="1165" y="1290"/>
              <a:ext cx="776" cy="692"/>
            </a:xfrm>
            <a:prstGeom prst="ellipse">
              <a:avLst/>
            </a:prstGeom>
            <a:solidFill>
              <a:srgbClr val="002060">
                <a:alpha val="4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4" name="椭圆 13"/>
            <p:cNvSpPr/>
            <p:nvPr>
              <p:custDataLst>
                <p:tags r:id="rId18"/>
              </p:custDataLst>
            </p:nvPr>
          </p:nvSpPr>
          <p:spPr>
            <a:xfrm>
              <a:off x="487" y="660"/>
              <a:ext cx="1264" cy="1126"/>
            </a:xfrm>
            <a:prstGeom prst="ellipse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5400">
                  <a:latin typeface="宋体" panose="02010600030101010101" pitchFamily="2" charset="-122"/>
                  <a:ea typeface="宋体" panose="02010600030101010101" pitchFamily="2" charset="-122"/>
                </a:rPr>
                <a:t>一</a:t>
              </a:r>
            </a:p>
          </p:txBody>
        </p:sp>
        <p:sp>
          <p:nvSpPr>
            <p:cNvPr id="27" name="矩形 6"/>
            <p:cNvSpPr/>
            <p:nvPr>
              <p:custDataLst>
                <p:tags r:id="rId19"/>
              </p:custDataLst>
            </p:nvPr>
          </p:nvSpPr>
          <p:spPr>
            <a:xfrm>
              <a:off x="645" y="636"/>
              <a:ext cx="1106" cy="102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no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FontTx/>
                <a:buNone/>
              </a:pPr>
              <a:endParaRPr lang="en-US" altLang="zh-CN" sz="5400" b="1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0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01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0"/>
                                            </p:cond>
                                          </p:stCondLst>
                                        </p:cTn>
                                        <p:tgtEl>
                                          <p:spTgt spid="90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901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4"/>
                                            </p:cond>
                                          </p:stCondLst>
                                        </p:cTn>
                                        <p:tgtEl>
                                          <p:spTgt spid="90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901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8"/>
                                            </p:cond>
                                          </p:stCondLst>
                                        </p:cTn>
                                        <p:tgtEl>
                                          <p:spTgt spid="90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90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0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0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901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1"/>
                                            </p:cond>
                                          </p:stCondLst>
                                        </p:cTn>
                                        <p:tgtEl>
                                          <p:spTgt spid="90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901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5"/>
                                            </p:cond>
                                          </p:stCondLst>
                                        </p:cTn>
                                        <p:tgtEl>
                                          <p:spTgt spid="90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901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39"/>
                                            </p:cond>
                                          </p:stCondLst>
                                        </p:cTn>
                                        <p:tgtEl>
                                          <p:spTgt spid="90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90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7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01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01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  <p:cond evt="onBegin" delay="0">
                          <p:tn val="50"/>
                        </p:cond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500"/>
                                        <p:tgtEl>
                                          <p:spTgt spid="90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  <p:cond evt="onBegin" delay="0">
                          <p:tn val="55"/>
                        </p:cond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90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90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114" grpId="0" animBg="1"/>
      <p:bldP spid="90128" grpId="0"/>
      <p:bldP spid="90129" grpId="0" animBg="1"/>
      <p:bldP spid="90132" grpId="0" animBg="1"/>
      <p:bldP spid="9013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>
            <p:custDataLst>
              <p:tags r:id="rId1"/>
            </p:custDataLst>
          </p:nvPr>
        </p:nvGrpSpPr>
        <p:grpSpPr>
          <a:xfrm>
            <a:off x="6768783" y="975043"/>
            <a:ext cx="2160587" cy="1863725"/>
            <a:chOff x="567" y="255"/>
            <a:chExt cx="1361" cy="1174"/>
          </a:xfrm>
        </p:grpSpPr>
        <p:sp>
          <p:nvSpPr>
            <p:cNvPr id="14366" name="AutoShape 3"/>
            <p:cNvSpPr/>
            <p:nvPr>
              <p:custDataLst>
                <p:tags r:id="rId34"/>
              </p:custDataLst>
            </p:nvPr>
          </p:nvSpPr>
          <p:spPr>
            <a:xfrm rot="-5400000">
              <a:off x="660" y="161"/>
              <a:ext cx="1174" cy="1361"/>
            </a:xfrm>
            <a:prstGeom prst="leftBracket">
              <a:avLst>
                <a:gd name="adj" fmla="val 9660"/>
              </a:avLst>
            </a:prstGeom>
            <a:noFill/>
            <a:ln w="571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Arial" panose="020B0604020202020204" pitchFamily="34" charset="0"/>
              </a:endParaRPr>
            </a:p>
          </p:txBody>
        </p:sp>
        <p:sp>
          <p:nvSpPr>
            <p:cNvPr id="14367" name="Line 4"/>
            <p:cNvSpPr/>
            <p:nvPr>
              <p:custDataLst>
                <p:tags r:id="rId35"/>
              </p:custDataLst>
            </p:nvPr>
          </p:nvSpPr>
          <p:spPr>
            <a:xfrm>
              <a:off x="567" y="618"/>
              <a:ext cx="1360" cy="0"/>
            </a:xfrm>
            <a:prstGeom prst="line">
              <a:avLst/>
            </a:prstGeom>
            <a:ln w="57150" cap="flat" cmpd="sng">
              <a:solidFill>
                <a:schemeClr val="hlink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68" name="Line 5"/>
            <p:cNvSpPr/>
            <p:nvPr>
              <p:custDataLst>
                <p:tags r:id="rId36"/>
              </p:custDataLst>
            </p:nvPr>
          </p:nvSpPr>
          <p:spPr>
            <a:xfrm>
              <a:off x="567" y="709"/>
              <a:ext cx="1360" cy="0"/>
            </a:xfrm>
            <a:prstGeom prst="line">
              <a:avLst/>
            </a:prstGeom>
            <a:ln w="57150" cap="flat" cmpd="sng">
              <a:solidFill>
                <a:schemeClr val="hlink"/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69" name="Line 6"/>
            <p:cNvSpPr/>
            <p:nvPr>
              <p:custDataLst>
                <p:tags r:id="rId37"/>
              </p:custDataLst>
            </p:nvPr>
          </p:nvSpPr>
          <p:spPr>
            <a:xfrm>
              <a:off x="567" y="799"/>
              <a:ext cx="1360" cy="0"/>
            </a:xfrm>
            <a:prstGeom prst="line">
              <a:avLst/>
            </a:prstGeom>
            <a:ln w="57150" cap="flat" cmpd="sng">
              <a:solidFill>
                <a:schemeClr val="hlink"/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70" name="Line 7"/>
            <p:cNvSpPr/>
            <p:nvPr>
              <p:custDataLst>
                <p:tags r:id="rId38"/>
              </p:custDataLst>
            </p:nvPr>
          </p:nvSpPr>
          <p:spPr>
            <a:xfrm>
              <a:off x="567" y="890"/>
              <a:ext cx="1360" cy="0"/>
            </a:xfrm>
            <a:prstGeom prst="line">
              <a:avLst/>
            </a:prstGeom>
            <a:ln w="57150" cap="flat" cmpd="sng">
              <a:solidFill>
                <a:schemeClr val="hlink"/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71" name="Line 8"/>
            <p:cNvSpPr/>
            <p:nvPr>
              <p:custDataLst>
                <p:tags r:id="rId39"/>
              </p:custDataLst>
            </p:nvPr>
          </p:nvSpPr>
          <p:spPr>
            <a:xfrm>
              <a:off x="612" y="981"/>
              <a:ext cx="1270" cy="0"/>
            </a:xfrm>
            <a:prstGeom prst="line">
              <a:avLst/>
            </a:prstGeom>
            <a:ln w="57150" cap="flat" cmpd="sng">
              <a:solidFill>
                <a:schemeClr val="hlink"/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72" name="Line 9"/>
            <p:cNvSpPr/>
            <p:nvPr>
              <p:custDataLst>
                <p:tags r:id="rId40"/>
              </p:custDataLst>
            </p:nvPr>
          </p:nvSpPr>
          <p:spPr>
            <a:xfrm>
              <a:off x="612" y="1071"/>
              <a:ext cx="1270" cy="0"/>
            </a:xfrm>
            <a:prstGeom prst="line">
              <a:avLst/>
            </a:prstGeom>
            <a:ln w="57150" cap="flat" cmpd="sng">
              <a:solidFill>
                <a:schemeClr val="hlink"/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73" name="Line 10"/>
            <p:cNvSpPr/>
            <p:nvPr>
              <p:custDataLst>
                <p:tags r:id="rId41"/>
              </p:custDataLst>
            </p:nvPr>
          </p:nvSpPr>
          <p:spPr>
            <a:xfrm>
              <a:off x="612" y="1253"/>
              <a:ext cx="1270" cy="0"/>
            </a:xfrm>
            <a:prstGeom prst="line">
              <a:avLst/>
            </a:prstGeom>
            <a:ln w="57150" cap="flat" cmpd="sng">
              <a:solidFill>
                <a:schemeClr val="hlink"/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74" name="Line 11"/>
            <p:cNvSpPr/>
            <p:nvPr>
              <p:custDataLst>
                <p:tags r:id="rId42"/>
              </p:custDataLst>
            </p:nvPr>
          </p:nvSpPr>
          <p:spPr>
            <a:xfrm>
              <a:off x="657" y="1344"/>
              <a:ext cx="1180" cy="0"/>
            </a:xfrm>
            <a:prstGeom prst="line">
              <a:avLst/>
            </a:prstGeom>
            <a:ln w="57150" cap="flat" cmpd="sng">
              <a:solidFill>
                <a:schemeClr val="hlink"/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75" name="Line 12"/>
            <p:cNvSpPr/>
            <p:nvPr>
              <p:custDataLst>
                <p:tags r:id="rId43"/>
              </p:custDataLst>
            </p:nvPr>
          </p:nvSpPr>
          <p:spPr>
            <a:xfrm>
              <a:off x="612" y="1162"/>
              <a:ext cx="1270" cy="0"/>
            </a:xfrm>
            <a:prstGeom prst="line">
              <a:avLst/>
            </a:prstGeom>
            <a:ln w="57150" cap="flat" cmpd="sng">
              <a:solidFill>
                <a:schemeClr val="hlink"/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</p:grpSp>
      <p:sp>
        <p:nvSpPr>
          <p:cNvPr id="91149" name="Rectangle 13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7910195" y="705168"/>
            <a:ext cx="914400" cy="6451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charset="-122"/>
                <a:ea typeface="黑体" panose="02010609060101010101" charset="-122"/>
                <a:cs typeface="+mn-cs"/>
              </a:rPr>
              <a:t>F</a:t>
            </a:r>
            <a:r>
              <a:rPr kumimoji="0" lang="zh-CN" altLang="en-US" sz="3600" b="1" i="0" u="none" strike="noStrike" kern="1200" cap="none" spc="0" normalizeH="0" baseline="-1000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charset="-122"/>
                <a:ea typeface="黑体" panose="02010609060101010101" charset="-122"/>
                <a:cs typeface="+mn-cs"/>
              </a:rPr>
              <a:t>浮</a:t>
            </a:r>
          </a:p>
        </p:txBody>
      </p:sp>
      <p:sp>
        <p:nvSpPr>
          <p:cNvPr id="91150" name="Oval 14"/>
          <p:cNvSpPr/>
          <p:nvPr>
            <p:custDataLst>
              <p:tags r:id="rId3"/>
            </p:custDataLst>
          </p:nvPr>
        </p:nvSpPr>
        <p:spPr>
          <a:xfrm>
            <a:off x="7448233" y="1233805"/>
            <a:ext cx="801687" cy="684213"/>
          </a:xfrm>
          <a:prstGeom prst="ellipse">
            <a:avLst/>
          </a:prstGeom>
          <a:solidFill>
            <a:schemeClr val="accent1"/>
          </a:solidFill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91151" name="Rectangle 15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8083233" y="1918018"/>
            <a:ext cx="209550" cy="6451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buNone/>
            </a:pPr>
            <a:r>
              <a:rPr lang="en-US" altLang="zh-CN" sz="3600" b="1">
                <a:solidFill>
                  <a:srgbClr val="FF33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</a:rPr>
              <a:t>G</a:t>
            </a:r>
          </a:p>
        </p:txBody>
      </p:sp>
      <p:grpSp>
        <p:nvGrpSpPr>
          <p:cNvPr id="3" name="Group 16"/>
          <p:cNvGrpSpPr/>
          <p:nvPr>
            <p:custDataLst>
              <p:tags r:id="rId5"/>
            </p:custDataLst>
          </p:nvPr>
        </p:nvGrpSpPr>
        <p:grpSpPr>
          <a:xfrm>
            <a:off x="3025458" y="975043"/>
            <a:ext cx="2160587" cy="1863725"/>
            <a:chOff x="567" y="255"/>
            <a:chExt cx="1361" cy="1174"/>
          </a:xfrm>
        </p:grpSpPr>
        <p:sp>
          <p:nvSpPr>
            <p:cNvPr id="14356" name="AutoShape 17"/>
            <p:cNvSpPr/>
            <p:nvPr>
              <p:custDataLst>
                <p:tags r:id="rId24"/>
              </p:custDataLst>
            </p:nvPr>
          </p:nvSpPr>
          <p:spPr>
            <a:xfrm rot="-5400000">
              <a:off x="660" y="161"/>
              <a:ext cx="1174" cy="1361"/>
            </a:xfrm>
            <a:prstGeom prst="leftBracket">
              <a:avLst>
                <a:gd name="adj" fmla="val 9660"/>
              </a:avLst>
            </a:prstGeom>
            <a:noFill/>
            <a:ln w="57150" cap="flat" cmpd="sng">
              <a:solidFill>
                <a:schemeClr val="tx1"/>
              </a:solidFill>
              <a:prstDash val="solid"/>
              <a:headEnd type="none" w="med" len="med"/>
              <a:tailEnd type="none" w="med" len="med"/>
            </a:ln>
          </p:spPr>
          <p:txBody>
            <a:bodyPr wrap="none" anchor="ctr" anchorCtr="0"/>
            <a:lstStyle/>
            <a:p>
              <a:endParaRPr lang="zh-CN" altLang="en-US">
                <a:latin typeface="Arial" panose="020B0604020202020204" pitchFamily="34" charset="0"/>
              </a:endParaRPr>
            </a:p>
          </p:txBody>
        </p:sp>
        <p:sp>
          <p:nvSpPr>
            <p:cNvPr id="14357" name="Line 18"/>
            <p:cNvSpPr/>
            <p:nvPr>
              <p:custDataLst>
                <p:tags r:id="rId25"/>
              </p:custDataLst>
            </p:nvPr>
          </p:nvSpPr>
          <p:spPr>
            <a:xfrm>
              <a:off x="567" y="618"/>
              <a:ext cx="1360" cy="0"/>
            </a:xfrm>
            <a:prstGeom prst="line">
              <a:avLst/>
            </a:prstGeom>
            <a:ln w="57150" cap="flat" cmpd="sng">
              <a:solidFill>
                <a:schemeClr val="hlink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58" name="Line 19"/>
            <p:cNvSpPr/>
            <p:nvPr>
              <p:custDataLst>
                <p:tags r:id="rId26"/>
              </p:custDataLst>
            </p:nvPr>
          </p:nvSpPr>
          <p:spPr>
            <a:xfrm>
              <a:off x="567" y="709"/>
              <a:ext cx="1360" cy="0"/>
            </a:xfrm>
            <a:prstGeom prst="line">
              <a:avLst/>
            </a:prstGeom>
            <a:ln w="57150" cap="flat" cmpd="sng">
              <a:solidFill>
                <a:schemeClr val="hlink"/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59" name="Line 20"/>
            <p:cNvSpPr/>
            <p:nvPr>
              <p:custDataLst>
                <p:tags r:id="rId27"/>
              </p:custDataLst>
            </p:nvPr>
          </p:nvSpPr>
          <p:spPr>
            <a:xfrm>
              <a:off x="567" y="799"/>
              <a:ext cx="1360" cy="0"/>
            </a:xfrm>
            <a:prstGeom prst="line">
              <a:avLst/>
            </a:prstGeom>
            <a:ln w="57150" cap="flat" cmpd="sng">
              <a:solidFill>
                <a:schemeClr val="hlink"/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60" name="Line 21"/>
            <p:cNvSpPr/>
            <p:nvPr>
              <p:custDataLst>
                <p:tags r:id="rId28"/>
              </p:custDataLst>
            </p:nvPr>
          </p:nvSpPr>
          <p:spPr>
            <a:xfrm>
              <a:off x="567" y="890"/>
              <a:ext cx="1360" cy="0"/>
            </a:xfrm>
            <a:prstGeom prst="line">
              <a:avLst/>
            </a:prstGeom>
            <a:ln w="57150" cap="flat" cmpd="sng">
              <a:solidFill>
                <a:schemeClr val="hlink"/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61" name="Line 22"/>
            <p:cNvSpPr/>
            <p:nvPr>
              <p:custDataLst>
                <p:tags r:id="rId29"/>
              </p:custDataLst>
            </p:nvPr>
          </p:nvSpPr>
          <p:spPr>
            <a:xfrm>
              <a:off x="612" y="981"/>
              <a:ext cx="1270" cy="0"/>
            </a:xfrm>
            <a:prstGeom prst="line">
              <a:avLst/>
            </a:prstGeom>
            <a:ln w="57150" cap="flat" cmpd="sng">
              <a:solidFill>
                <a:schemeClr val="hlink"/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62" name="Line 23"/>
            <p:cNvSpPr/>
            <p:nvPr>
              <p:custDataLst>
                <p:tags r:id="rId30"/>
              </p:custDataLst>
            </p:nvPr>
          </p:nvSpPr>
          <p:spPr>
            <a:xfrm>
              <a:off x="612" y="1071"/>
              <a:ext cx="1270" cy="0"/>
            </a:xfrm>
            <a:prstGeom prst="line">
              <a:avLst/>
            </a:prstGeom>
            <a:ln w="57150" cap="flat" cmpd="sng">
              <a:solidFill>
                <a:schemeClr val="hlink"/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63" name="Line 24"/>
            <p:cNvSpPr/>
            <p:nvPr>
              <p:custDataLst>
                <p:tags r:id="rId31"/>
              </p:custDataLst>
            </p:nvPr>
          </p:nvSpPr>
          <p:spPr>
            <a:xfrm>
              <a:off x="612" y="1253"/>
              <a:ext cx="1270" cy="0"/>
            </a:xfrm>
            <a:prstGeom prst="line">
              <a:avLst/>
            </a:prstGeom>
            <a:ln w="57150" cap="flat" cmpd="sng">
              <a:solidFill>
                <a:schemeClr val="hlink"/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64" name="Line 25"/>
            <p:cNvSpPr/>
            <p:nvPr>
              <p:custDataLst>
                <p:tags r:id="rId32"/>
              </p:custDataLst>
            </p:nvPr>
          </p:nvSpPr>
          <p:spPr>
            <a:xfrm>
              <a:off x="657" y="1344"/>
              <a:ext cx="1180" cy="0"/>
            </a:xfrm>
            <a:prstGeom prst="line">
              <a:avLst/>
            </a:prstGeom>
            <a:ln w="57150" cap="flat" cmpd="sng">
              <a:solidFill>
                <a:schemeClr val="hlink"/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  <p:sp>
          <p:nvSpPr>
            <p:cNvPr id="14365" name="Line 26"/>
            <p:cNvSpPr/>
            <p:nvPr>
              <p:custDataLst>
                <p:tags r:id="rId33"/>
              </p:custDataLst>
            </p:nvPr>
          </p:nvSpPr>
          <p:spPr>
            <a:xfrm>
              <a:off x="612" y="1162"/>
              <a:ext cx="1270" cy="0"/>
            </a:xfrm>
            <a:prstGeom prst="line">
              <a:avLst/>
            </a:prstGeom>
            <a:ln w="57150" cap="flat" cmpd="sng">
              <a:solidFill>
                <a:schemeClr val="hlink"/>
              </a:solidFill>
              <a:prstDash val="dash"/>
              <a:headEnd type="none" w="med" len="med"/>
              <a:tailEnd type="none" w="med" len="med"/>
            </a:ln>
          </p:spPr>
          <p:txBody>
            <a:bodyPr/>
            <a:lstStyle/>
            <a:p>
              <a:endParaRPr/>
            </a:p>
          </p:txBody>
        </p:sp>
      </p:grpSp>
      <p:sp>
        <p:nvSpPr>
          <p:cNvPr id="91163" name="Oval 27"/>
          <p:cNvSpPr/>
          <p:nvPr>
            <p:custDataLst>
              <p:tags r:id="rId6"/>
            </p:custDataLst>
          </p:nvPr>
        </p:nvSpPr>
        <p:spPr>
          <a:xfrm>
            <a:off x="3809683" y="1784668"/>
            <a:ext cx="665162" cy="684212"/>
          </a:xfrm>
          <a:prstGeom prst="ellipse">
            <a:avLst/>
          </a:prstGeom>
          <a:solidFill>
            <a:schemeClr val="accent1"/>
          </a:solidFill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91164" name="Text Box 28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2711133" y="3313430"/>
            <a:ext cx="7591425" cy="308165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defTabSz="914400" hangingPunct="0">
              <a:spcBef>
                <a:spcPct val="20000"/>
              </a:spcBef>
              <a:buClrTx/>
              <a:buSzTx/>
              <a:buFontTx/>
              <a:buNone/>
              <a:defRPr/>
            </a:pPr>
            <a:r>
              <a:rPr kumimoji="0" lang="zh-CN" altLang="en-US" sz="3600" b="1" kern="1200" cap="none" spc="0" normalizeH="0" baseline="0" noProof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charset="-122"/>
                <a:ea typeface="黑体" panose="02010609060101010101" charset="-122"/>
                <a:cs typeface="+mn-cs"/>
              </a:rPr>
              <a:t>当</a:t>
            </a:r>
            <a:r>
              <a:rPr kumimoji="0" lang="en-US" altLang="zh-CN" sz="3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charset="-122"/>
                <a:ea typeface="黑体" panose="02010609060101010101" charset="-122"/>
                <a:cs typeface="+mn-cs"/>
              </a:rPr>
              <a:t>F</a:t>
            </a:r>
            <a:r>
              <a:rPr kumimoji="0" lang="zh-CN" altLang="en-US" sz="3600" b="1" kern="1200" cap="none" spc="0" normalizeH="0" baseline="-1000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charset="-122"/>
                <a:ea typeface="黑体" panose="02010609060101010101" charset="-122"/>
                <a:cs typeface="+mn-cs"/>
              </a:rPr>
              <a:t>浮</a:t>
            </a:r>
            <a:r>
              <a:rPr kumimoji="0" lang="zh-CN" altLang="en-US" sz="3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charset="-122"/>
                <a:ea typeface="黑体" panose="02010609060101010101" charset="-122"/>
                <a:cs typeface="+mn-cs"/>
              </a:rPr>
              <a:t>＞</a:t>
            </a:r>
            <a:r>
              <a:rPr kumimoji="0" lang="en-US" altLang="zh-CN" sz="3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charset="-122"/>
                <a:ea typeface="黑体" panose="02010609060101010101" charset="-122"/>
                <a:cs typeface="+mn-cs"/>
              </a:rPr>
              <a:t>G</a:t>
            </a:r>
            <a:r>
              <a:rPr kumimoji="0" lang="zh-CN" altLang="en-US" sz="3600" b="1" kern="1200" cap="none" spc="0" normalizeH="0" baseline="0" noProof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charset="-122"/>
                <a:ea typeface="黑体" panose="02010609060101010101" charset="-122"/>
                <a:cs typeface="+mn-cs"/>
              </a:rPr>
              <a:t>时，合力方向竖直向上，</a:t>
            </a:r>
          </a:p>
          <a:p>
            <a:pPr marR="0" defTabSz="914400" hangingPunct="0">
              <a:spcBef>
                <a:spcPct val="20000"/>
              </a:spcBef>
              <a:buClrTx/>
              <a:buSzTx/>
              <a:buFontTx/>
              <a:buNone/>
              <a:defRPr/>
            </a:pPr>
            <a:r>
              <a:rPr kumimoji="0" lang="zh-CN" altLang="en-US" sz="3600" b="1" kern="1200" cap="none" spc="0" normalizeH="0" baseline="0" noProof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charset="-122"/>
                <a:ea typeface="黑体" panose="02010609060101010101" charset="-122"/>
                <a:cs typeface="+mn-cs"/>
              </a:rPr>
              <a:t>物体在液体中向上运动称为</a:t>
            </a:r>
            <a:r>
              <a:rPr kumimoji="0" lang="zh-CN" altLang="en-US" sz="3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charset="-122"/>
                <a:ea typeface="黑体" panose="02010609060101010101" charset="-122"/>
                <a:cs typeface="+mn-cs"/>
              </a:rPr>
              <a:t>上浮。（</a:t>
            </a:r>
            <a:r>
              <a:rPr kumimoji="0" lang="zh-CN" altLang="en-US" sz="3600" b="1" kern="1200" cap="none" spc="0" normalizeH="0" baseline="0" noProof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charset="-122"/>
                <a:ea typeface="黑体" panose="02010609060101010101" charset="-122"/>
                <a:cs typeface="+mn-cs"/>
              </a:rPr>
              <a:t>上浮最终达到漂浮）</a:t>
            </a:r>
          </a:p>
          <a:p>
            <a:pPr marR="0" defTabSz="914400" hangingPunct="0">
              <a:spcBef>
                <a:spcPct val="20000"/>
              </a:spcBef>
              <a:buClrTx/>
              <a:buSzTx/>
              <a:buFontTx/>
              <a:buNone/>
              <a:defRPr/>
            </a:pPr>
            <a:r>
              <a:rPr kumimoji="0" lang="zh-CN" altLang="en-US" sz="3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charset="-122"/>
                <a:ea typeface="黑体" panose="02010609060101010101" charset="-122"/>
                <a:cs typeface="+mn-cs"/>
              </a:rPr>
              <a:t>  </a:t>
            </a:r>
            <a:endParaRPr kumimoji="0" lang="zh-CN" altLang="en-US" sz="3600" b="1" kern="1200" cap="none" spc="0" normalizeH="0" baseline="0" noProof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黑体" panose="02010609060101010101" charset="-122"/>
              <a:ea typeface="黑体" panose="02010609060101010101" charset="-122"/>
              <a:cs typeface="+mn-cs"/>
            </a:endParaRPr>
          </a:p>
          <a:p>
            <a:pPr marR="0" defTabSz="914400">
              <a:buClrTx/>
              <a:buSzTx/>
              <a:buFontTx/>
              <a:buNone/>
              <a:defRPr/>
            </a:pPr>
            <a:endParaRPr kumimoji="0" lang="en-US" altLang="zh-CN" sz="3600" b="1" kern="1200" cap="none" spc="0" normalizeH="0" baseline="0" noProof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黑体" panose="02010609060101010101" charset="-122"/>
              <a:ea typeface="黑体" panose="02010609060101010101" charset="-122"/>
              <a:cs typeface="+mn-cs"/>
            </a:endParaRPr>
          </a:p>
        </p:txBody>
      </p:sp>
      <p:sp>
        <p:nvSpPr>
          <p:cNvPr id="91165" name="Rectangle 29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4312920" y="2559368"/>
            <a:ext cx="725488" cy="6451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>
              <a:buNone/>
            </a:pPr>
            <a:r>
              <a:rPr lang="en-US" altLang="zh-CN" sz="3600" b="1">
                <a:solidFill>
                  <a:srgbClr val="FF0000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Arial" panose="020B0604020202020204" pitchFamily="34" charset="0"/>
              </a:rPr>
              <a:t>G</a:t>
            </a:r>
          </a:p>
        </p:txBody>
      </p:sp>
      <p:sp>
        <p:nvSpPr>
          <p:cNvPr id="91166" name="Line 30"/>
          <p:cNvSpPr/>
          <p:nvPr>
            <p:custDataLst>
              <p:tags r:id="rId9"/>
            </p:custDataLst>
          </p:nvPr>
        </p:nvSpPr>
        <p:spPr>
          <a:xfrm flipH="1" flipV="1">
            <a:off x="4106545" y="838518"/>
            <a:ext cx="0" cy="1249362"/>
          </a:xfrm>
          <a:prstGeom prst="line">
            <a:avLst/>
          </a:prstGeom>
          <a:ln w="5715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/>
          </a:p>
        </p:txBody>
      </p:sp>
      <p:sp>
        <p:nvSpPr>
          <p:cNvPr id="91167" name="Oval 31"/>
          <p:cNvSpPr/>
          <p:nvPr>
            <p:custDataLst>
              <p:tags r:id="rId10"/>
            </p:custDataLst>
          </p:nvPr>
        </p:nvSpPr>
        <p:spPr>
          <a:xfrm>
            <a:off x="4070033" y="2087880"/>
            <a:ext cx="73025" cy="79375"/>
          </a:xfrm>
          <a:prstGeom prst="ellipse">
            <a:avLst/>
          </a:prstGeom>
          <a:solidFill>
            <a:schemeClr val="tx1"/>
          </a:solidFill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91168" name="AutoShape 32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1733233" y="1168718"/>
            <a:ext cx="788988" cy="1425575"/>
          </a:xfrm>
          <a:prstGeom prst="wedgeRoundRectCallout">
            <a:avLst>
              <a:gd name="adj1" fmla="val 107343"/>
              <a:gd name="adj2" fmla="val 7907"/>
              <a:gd name="adj3" fmla="val 16667"/>
            </a:avLst>
          </a:prstGeom>
          <a:solidFill>
            <a:srgbClr val="86DC56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黑体" panose="02010609060101010101" charset="-122"/>
                <a:ea typeface="黑体" panose="02010609060101010101" charset="-122"/>
                <a:cs typeface="+mn-cs"/>
              </a:rPr>
              <a:t>上浮</a:t>
            </a:r>
          </a:p>
        </p:txBody>
      </p:sp>
      <p:sp>
        <p:nvSpPr>
          <p:cNvPr id="91169" name="Line 33"/>
          <p:cNvSpPr/>
          <p:nvPr>
            <p:custDataLst>
              <p:tags r:id="rId12"/>
            </p:custDataLst>
          </p:nvPr>
        </p:nvSpPr>
        <p:spPr>
          <a:xfrm flipH="1">
            <a:off x="4108133" y="2192655"/>
            <a:ext cx="0" cy="731838"/>
          </a:xfrm>
          <a:prstGeom prst="line">
            <a:avLst/>
          </a:prstGeom>
          <a:ln w="5715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/>
          </a:p>
        </p:txBody>
      </p:sp>
      <p:sp>
        <p:nvSpPr>
          <p:cNvPr id="91170" name="Rectangle 34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4143058" y="838518"/>
            <a:ext cx="969963" cy="6451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charset="-122"/>
                <a:ea typeface="黑体" panose="02010609060101010101" charset="-122"/>
                <a:cs typeface="+mn-cs"/>
              </a:rPr>
              <a:t>F</a:t>
            </a:r>
            <a:r>
              <a:rPr kumimoji="0" lang="zh-CN" altLang="en-US" sz="3600" b="1" i="0" u="none" strike="noStrike" kern="1200" cap="none" spc="0" normalizeH="0" baseline="-10000" noProof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黑体" panose="02010609060101010101" charset="-122"/>
                <a:ea typeface="黑体" panose="02010609060101010101" charset="-122"/>
                <a:cs typeface="+mn-cs"/>
              </a:rPr>
              <a:t>浮</a:t>
            </a:r>
          </a:p>
        </p:txBody>
      </p:sp>
      <p:sp>
        <p:nvSpPr>
          <p:cNvPr id="91171" name="Text Box 35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2667000" y="5248275"/>
            <a:ext cx="7500938" cy="158623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marR="0" defTabSz="914400" hangingPunct="0">
              <a:spcBef>
                <a:spcPct val="20000"/>
              </a:spcBef>
              <a:buClrTx/>
              <a:buSzTx/>
              <a:buFontTx/>
              <a:buNone/>
              <a:defRPr/>
            </a:pPr>
            <a:r>
              <a:rPr kumimoji="0" lang="en-US" altLang="zh-CN" sz="3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charset="-122"/>
                <a:ea typeface="黑体" panose="02010609060101010101" charset="-122"/>
                <a:cs typeface="+mn-cs"/>
              </a:rPr>
              <a:t>F</a:t>
            </a:r>
            <a:r>
              <a:rPr kumimoji="0" lang="zh-CN" altLang="en-US" sz="3600" b="1" kern="1200" cap="none" spc="0" normalizeH="0" baseline="-1000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charset="-122"/>
                <a:ea typeface="黑体" panose="02010609060101010101" charset="-122"/>
                <a:cs typeface="+mn-cs"/>
              </a:rPr>
              <a:t>浮</a:t>
            </a:r>
            <a:r>
              <a:rPr kumimoji="0" lang="zh-CN" altLang="en-US" sz="3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charset="-122"/>
                <a:ea typeface="黑体" panose="02010609060101010101" charset="-122"/>
                <a:cs typeface="+mn-cs"/>
              </a:rPr>
              <a:t>＝</a:t>
            </a:r>
            <a:r>
              <a:rPr kumimoji="0" lang="en-US" altLang="zh-CN" sz="3600" b="1" kern="1200" cap="none" spc="0" normalizeH="0" baseline="0" noProof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charset="-122"/>
                <a:ea typeface="黑体" panose="02010609060101010101" charset="-122"/>
                <a:cs typeface="+mn-cs"/>
              </a:rPr>
              <a:t>G</a:t>
            </a:r>
            <a:r>
              <a:rPr kumimoji="0" lang="zh-CN" altLang="en-US" sz="3600" b="1" kern="1200" cap="none" spc="0" normalizeH="0" baseline="0" noProof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charset="-122"/>
                <a:ea typeface="黑体" panose="02010609060101010101" charset="-122"/>
                <a:cs typeface="+mn-cs"/>
              </a:rPr>
              <a:t>时，合力为零，物体静止在</a:t>
            </a:r>
          </a:p>
          <a:p>
            <a:pPr marR="0" defTabSz="914400" hangingPunct="0">
              <a:spcBef>
                <a:spcPct val="20000"/>
              </a:spcBef>
              <a:buClrTx/>
              <a:buSzTx/>
              <a:buFontTx/>
              <a:buNone/>
              <a:defRPr/>
            </a:pPr>
            <a:r>
              <a:rPr kumimoji="0" lang="zh-CN" altLang="en-US" sz="3600" b="1" kern="1200" cap="none" spc="0" normalizeH="0" baseline="0" noProof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charset="-122"/>
                <a:ea typeface="黑体" panose="02010609060101010101" charset="-122"/>
                <a:cs typeface="+mn-cs"/>
              </a:rPr>
              <a:t>液面上，称为</a:t>
            </a:r>
            <a:r>
              <a:rPr kumimoji="0" lang="zh-CN" altLang="en-US" sz="3600" b="1" kern="1200" cap="none" spc="0" normalizeH="0" baseline="0" noProof="0"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charset="-122"/>
                <a:ea typeface="黑体" panose="02010609060101010101" charset="-122"/>
                <a:cs typeface="+mn-cs"/>
              </a:rPr>
              <a:t>漂浮。</a:t>
            </a:r>
          </a:p>
          <a:p>
            <a:pPr marR="0" defTabSz="914400">
              <a:buClrTx/>
              <a:buSzTx/>
              <a:buFontTx/>
              <a:buNone/>
              <a:defRPr/>
            </a:pPr>
            <a:endParaRPr kumimoji="0" lang="en-US" altLang="zh-CN" b="1" kern="1200" cap="none" spc="0" normalizeH="0" baseline="0" noProof="0">
              <a:effectLst>
                <a:outerShdw blurRad="38100" dist="38100" dir="2700000" algn="tl">
                  <a:srgbClr val="C0C0C0"/>
                </a:outerShdw>
              </a:effectLst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1172" name="Line 36"/>
          <p:cNvSpPr/>
          <p:nvPr>
            <p:custDataLst>
              <p:tags r:id="rId15"/>
            </p:custDataLst>
          </p:nvPr>
        </p:nvSpPr>
        <p:spPr>
          <a:xfrm flipH="1">
            <a:off x="7859395" y="1575118"/>
            <a:ext cx="0" cy="719137"/>
          </a:xfrm>
          <a:prstGeom prst="line">
            <a:avLst/>
          </a:prstGeom>
          <a:ln w="5715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/>
          </a:p>
        </p:txBody>
      </p:sp>
      <p:sp>
        <p:nvSpPr>
          <p:cNvPr id="91173" name="Line 37"/>
          <p:cNvSpPr/>
          <p:nvPr>
            <p:custDataLst>
              <p:tags r:id="rId16"/>
            </p:custDataLst>
          </p:nvPr>
        </p:nvSpPr>
        <p:spPr>
          <a:xfrm flipH="1" flipV="1">
            <a:off x="7859395" y="773430"/>
            <a:ext cx="9525" cy="777875"/>
          </a:xfrm>
          <a:prstGeom prst="line">
            <a:avLst/>
          </a:prstGeom>
          <a:ln w="57150" cap="flat" cmpd="sng">
            <a:solidFill>
              <a:srgbClr val="FF0000"/>
            </a:solidFill>
            <a:prstDash val="solid"/>
            <a:headEnd type="none" w="med" len="med"/>
            <a:tailEnd type="triangle" w="med" len="med"/>
          </a:ln>
        </p:spPr>
        <p:txBody>
          <a:bodyPr/>
          <a:lstStyle/>
          <a:p>
            <a:endParaRPr/>
          </a:p>
        </p:txBody>
      </p:sp>
      <p:sp>
        <p:nvSpPr>
          <p:cNvPr id="91174" name="Oval 38"/>
          <p:cNvSpPr/>
          <p:nvPr>
            <p:custDataLst>
              <p:tags r:id="rId17"/>
            </p:custDataLst>
          </p:nvPr>
        </p:nvSpPr>
        <p:spPr>
          <a:xfrm>
            <a:off x="7754620" y="1495743"/>
            <a:ext cx="190500" cy="79375"/>
          </a:xfrm>
          <a:prstGeom prst="ellipse">
            <a:avLst/>
          </a:prstGeom>
          <a:solidFill>
            <a:schemeClr val="tx1"/>
          </a:solidFill>
          <a:ln w="57150" cap="flat" cmpd="sng">
            <a:solidFill>
              <a:schemeClr val="tx1"/>
            </a:solidFill>
            <a:prstDash val="solid"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>
              <a:latin typeface="Arial" panose="020B0604020202020204" pitchFamily="34" charset="0"/>
            </a:endParaRPr>
          </a:p>
        </p:txBody>
      </p:sp>
      <p:sp>
        <p:nvSpPr>
          <p:cNvPr id="91175" name="AutoShape 39"/>
          <p:cNvSpPr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9450070" y="1082993"/>
            <a:ext cx="788988" cy="1425575"/>
          </a:xfrm>
          <a:prstGeom prst="wedgeRoundRectCallout">
            <a:avLst>
              <a:gd name="adj1" fmla="val -114588"/>
              <a:gd name="adj2" fmla="val 12139"/>
              <a:gd name="adj3" fmla="val 16667"/>
            </a:avLst>
          </a:prstGeom>
          <a:solidFill>
            <a:srgbClr val="86DC56"/>
          </a:solidFill>
          <a:ln w="9525">
            <a:solidFill>
              <a:schemeClr val="tx1"/>
            </a:solidFill>
            <a:miter lim="800000"/>
          </a:ln>
          <a:effectLst/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>
                <a:ln>
                  <a:noFill/>
                </a:ln>
                <a:solidFill>
                  <a:schemeClr val="tx2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黑体" panose="02010609060101010101" charset="-122"/>
                <a:ea typeface="黑体" panose="02010609060101010101" charset="-122"/>
                <a:cs typeface="+mn-cs"/>
              </a:rPr>
              <a:t>漂浮</a:t>
            </a:r>
          </a:p>
        </p:txBody>
      </p:sp>
      <p:grpSp>
        <p:nvGrpSpPr>
          <p:cNvPr id="5" name="组合 4"/>
          <p:cNvGrpSpPr/>
          <p:nvPr>
            <p:custDataLst>
              <p:tags r:id="rId19"/>
            </p:custDataLst>
          </p:nvPr>
        </p:nvGrpSpPr>
        <p:grpSpPr>
          <a:xfrm>
            <a:off x="261620" y="135255"/>
            <a:ext cx="7595870" cy="989965"/>
            <a:chOff x="487" y="636"/>
            <a:chExt cx="11255" cy="1346"/>
          </a:xfrm>
        </p:grpSpPr>
        <p:sp>
          <p:nvSpPr>
            <p:cNvPr id="6" name="文本框 5"/>
            <p:cNvSpPr txBox="1"/>
            <p:nvPr>
              <p:custDataLst>
                <p:tags r:id="rId20"/>
              </p:custDataLst>
            </p:nvPr>
          </p:nvSpPr>
          <p:spPr>
            <a:xfrm>
              <a:off x="1828" y="854"/>
              <a:ext cx="9914" cy="8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zh-CN" sz="36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rPr>
                <a:t>物体的浮沉条件</a:t>
              </a:r>
            </a:p>
          </p:txBody>
        </p:sp>
        <p:sp>
          <p:nvSpPr>
            <p:cNvPr id="7" name="椭圆 6"/>
            <p:cNvSpPr/>
            <p:nvPr>
              <p:custDataLst>
                <p:tags r:id="rId21"/>
              </p:custDataLst>
            </p:nvPr>
          </p:nvSpPr>
          <p:spPr>
            <a:xfrm>
              <a:off x="1165" y="1290"/>
              <a:ext cx="776" cy="692"/>
            </a:xfrm>
            <a:prstGeom prst="ellipse">
              <a:avLst/>
            </a:prstGeom>
            <a:solidFill>
              <a:srgbClr val="002060">
                <a:alpha val="4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4" name="椭圆 13"/>
            <p:cNvSpPr/>
            <p:nvPr>
              <p:custDataLst>
                <p:tags r:id="rId22"/>
              </p:custDataLst>
            </p:nvPr>
          </p:nvSpPr>
          <p:spPr>
            <a:xfrm>
              <a:off x="487" y="660"/>
              <a:ext cx="1264" cy="1126"/>
            </a:xfrm>
            <a:prstGeom prst="ellipse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5400">
                  <a:latin typeface="宋体" panose="02010600030101010101" pitchFamily="2" charset="-122"/>
                  <a:ea typeface="宋体" panose="02010600030101010101" pitchFamily="2" charset="-122"/>
                </a:rPr>
                <a:t>一</a:t>
              </a:r>
            </a:p>
          </p:txBody>
        </p:sp>
        <p:sp>
          <p:nvSpPr>
            <p:cNvPr id="27" name="矩形 6"/>
            <p:cNvSpPr/>
            <p:nvPr>
              <p:custDataLst>
                <p:tags r:id="rId23"/>
              </p:custDataLst>
            </p:nvPr>
          </p:nvSpPr>
          <p:spPr>
            <a:xfrm>
              <a:off x="645" y="636"/>
              <a:ext cx="1106" cy="102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no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FontTx/>
                <a:buNone/>
              </a:pPr>
              <a:endParaRPr lang="en-US" altLang="zh-CN" sz="5400" b="1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</p:spTree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91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911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  <p:cond evt="onBegin" delay="0">
                          <p:tn val="15"/>
                        </p:cond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91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11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11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  <p:cond evt="onBegin" delay="0">
                          <p:tn val="25"/>
                        </p:cond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91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2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11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11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  <p:cond evt="onBegin" delay="0">
                          <p:tn val="35"/>
                        </p:cond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911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911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911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911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911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911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911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911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  <p:cond evt="onBegin" delay="0">
                          <p:tn val="55"/>
                        </p:cond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91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  <p:cond evt="onBegin" delay="0">
                          <p:tn val="67"/>
                        </p:cond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91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4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911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911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  <p:cond evt="onBegin" delay="0">
                          <p:tn val="77"/>
                        </p:cond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91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4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911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911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  <p:cond evt="onBegin" delay="0">
                          <p:tn val="87"/>
                        </p:cond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92" dur="500"/>
                                        <p:tgtEl>
                                          <p:spTgt spid="91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  <p:cond evt="onBegin" delay="0">
                          <p:tn val="92"/>
                        </p:cond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7" dur="500"/>
                                        <p:tgtEl>
                                          <p:spTgt spid="91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49" grpId="0" animBg="1"/>
      <p:bldP spid="91150" grpId="0" animBg="1"/>
      <p:bldP spid="91151" grpId="0" animBg="1"/>
      <p:bldP spid="91163" grpId="0" animBg="1"/>
      <p:bldP spid="91164" grpId="0" uiExpand="1" build="allAtOnce"/>
      <p:bldP spid="91165" grpId="0" animBg="1"/>
      <p:bldP spid="91167" grpId="0" animBg="1"/>
      <p:bldP spid="91168" grpId="0" animBg="1"/>
      <p:bldP spid="91170" grpId="0" animBg="1"/>
      <p:bldP spid="91171" grpId="0" animBg="1"/>
      <p:bldP spid="91174" grpId="0" animBg="1"/>
      <p:bldP spid="9117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9600" y="769938"/>
            <a:ext cx="10972800" cy="1143000"/>
          </a:xfrm>
        </p:spPr>
        <p:txBody>
          <a:bodyPr vert="horz" wrap="square" lIns="91440" tIns="45720" rIns="91440" bIns="45720" anchor="ctr" anchorCtr="0"/>
          <a:lstStyle/>
          <a:p>
            <a:pPr algn="l" eaLnBrk="1" hangingPunct="1"/>
            <a:r>
              <a:rPr lang="zh-CN" altLang="en-US" sz="4000" b="1">
                <a:solidFill>
                  <a:srgbClr val="0033CC"/>
                </a:solidFill>
              </a:rPr>
              <a:t>分析总结：物体的沉浮条件</a:t>
            </a:r>
          </a:p>
        </p:txBody>
      </p:sp>
      <p:sp>
        <p:nvSpPr>
          <p:cNvPr id="15363" name="Rectangle 3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1981200" y="2095500"/>
            <a:ext cx="8229600" cy="1323975"/>
          </a:xfrm>
        </p:spPr>
        <p:txBody>
          <a:bodyPr vert="horz" wrap="square" lIns="91440" tIns="45720" rIns="91440" bIns="45720" anchor="t" anchorCtr="0"/>
          <a:lstStyle/>
          <a:p>
            <a:pPr eaLnBrk="1" hangingPunct="1">
              <a:buFontTx/>
              <a:buNone/>
            </a:pPr>
            <a:r>
              <a:rPr lang="zh-CN" altLang="en-US"/>
              <a:t>　浸在液体中的物体，其浮沉取决于它所受到的（　　   ）和（　　   ）的大小。</a:t>
            </a:r>
          </a:p>
        </p:txBody>
      </p:sp>
      <p:sp>
        <p:nvSpPr>
          <p:cNvPr id="11268" name="Text Box 4"/>
          <p:cNvSpPr txBox="1"/>
          <p:nvPr>
            <p:custDataLst>
              <p:tags r:id="rId3"/>
            </p:custDataLst>
          </p:nvPr>
        </p:nvSpPr>
        <p:spPr>
          <a:xfrm>
            <a:off x="3648075" y="2555875"/>
            <a:ext cx="1428750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3200" b="1">
                <a:solidFill>
                  <a:srgbClr val="0033CC"/>
                </a:solidFill>
                <a:latin typeface="Arial" panose="020B0604020202020204" pitchFamily="34" charset="0"/>
              </a:rPr>
              <a:t>浮力</a:t>
            </a:r>
          </a:p>
        </p:txBody>
      </p:sp>
      <p:sp>
        <p:nvSpPr>
          <p:cNvPr id="11269" name="Text Box 5"/>
          <p:cNvSpPr txBox="1"/>
          <p:nvPr>
            <p:custDataLst>
              <p:tags r:id="rId4"/>
            </p:custDataLst>
          </p:nvPr>
        </p:nvSpPr>
        <p:spPr>
          <a:xfrm>
            <a:off x="5951538" y="2555875"/>
            <a:ext cx="1800225" cy="5835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3200" b="1">
                <a:solidFill>
                  <a:srgbClr val="0033CC"/>
                </a:solidFill>
                <a:latin typeface="Arial" panose="020B0604020202020204" pitchFamily="34" charset="0"/>
              </a:rPr>
              <a:t>重力</a:t>
            </a:r>
          </a:p>
        </p:txBody>
      </p:sp>
      <p:sp>
        <p:nvSpPr>
          <p:cNvPr id="11277" name="Text Box 13"/>
          <p:cNvSpPr txBox="1"/>
          <p:nvPr>
            <p:custDataLst>
              <p:tags r:id="rId5"/>
            </p:custDataLst>
          </p:nvPr>
        </p:nvSpPr>
        <p:spPr>
          <a:xfrm>
            <a:off x="2279650" y="3698875"/>
            <a:ext cx="6586220" cy="304609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3200" b="1">
                <a:latin typeface="Arial" panose="020B0604020202020204" pitchFamily="34" charset="0"/>
              </a:rPr>
              <a:t>当物体上浮时，</a:t>
            </a:r>
            <a:r>
              <a:rPr lang="en-US" altLang="zh-CN" sz="3200" b="1">
                <a:latin typeface="Arial" panose="020B0604020202020204" pitchFamily="34" charset="0"/>
              </a:rPr>
              <a:t>F</a:t>
            </a:r>
            <a:r>
              <a:rPr lang="zh-CN" altLang="en-US" b="1">
                <a:latin typeface="Arial" panose="020B0604020202020204" pitchFamily="34" charset="0"/>
              </a:rPr>
              <a:t>浮</a:t>
            </a:r>
            <a:r>
              <a:rPr lang="zh-CN" altLang="en-US" sz="3200" b="1">
                <a:latin typeface="Arial" panose="020B0604020202020204" pitchFamily="34" charset="0"/>
              </a:rPr>
              <a:t>（　　　）</a:t>
            </a:r>
            <a:r>
              <a:rPr lang="en-US" altLang="zh-CN" sz="3200" b="1">
                <a:latin typeface="Arial" panose="020B0604020202020204" pitchFamily="34" charset="0"/>
              </a:rPr>
              <a:t>G</a:t>
            </a:r>
            <a:r>
              <a:rPr lang="zh-CN" altLang="en-US" b="1">
                <a:latin typeface="Arial" panose="020B0604020202020204" pitchFamily="34" charset="0"/>
              </a:rPr>
              <a:t>物</a:t>
            </a:r>
            <a:r>
              <a:rPr lang="zh-CN" altLang="en-US" sz="3200" b="1">
                <a:latin typeface="Arial" panose="020B0604020202020204" pitchFamily="34" charset="0"/>
              </a:rPr>
              <a:t>；</a:t>
            </a:r>
          </a:p>
          <a:p>
            <a:endParaRPr lang="en-US" altLang="zh-CN" sz="3200" b="1">
              <a:latin typeface="Arial" panose="020B0604020202020204" pitchFamily="34" charset="0"/>
            </a:endParaRPr>
          </a:p>
          <a:p>
            <a:r>
              <a:rPr lang="zh-CN" altLang="en-US" sz="3200" b="1">
                <a:latin typeface="Arial" panose="020B0604020202020204" pitchFamily="34" charset="0"/>
              </a:rPr>
              <a:t>当物体悬浮时，</a:t>
            </a:r>
            <a:r>
              <a:rPr lang="en-US" altLang="zh-CN" sz="3200" b="1">
                <a:latin typeface="Arial" panose="020B0604020202020204" pitchFamily="34" charset="0"/>
              </a:rPr>
              <a:t>F</a:t>
            </a:r>
            <a:r>
              <a:rPr lang="zh-CN" altLang="en-US" sz="3200" b="1" baseline="-25000">
                <a:latin typeface="Arial" panose="020B0604020202020204" pitchFamily="34" charset="0"/>
              </a:rPr>
              <a:t>浮</a:t>
            </a:r>
            <a:r>
              <a:rPr lang="zh-CN" altLang="en-US" sz="3200" b="1">
                <a:latin typeface="Arial" panose="020B0604020202020204" pitchFamily="34" charset="0"/>
              </a:rPr>
              <a:t>（　　　）</a:t>
            </a:r>
            <a:r>
              <a:rPr lang="en-US" altLang="zh-CN" sz="3200" b="1">
                <a:latin typeface="Arial" panose="020B0604020202020204" pitchFamily="34" charset="0"/>
              </a:rPr>
              <a:t>G</a:t>
            </a:r>
            <a:r>
              <a:rPr lang="zh-CN" altLang="en-US" sz="3200" b="1" baseline="-25000">
                <a:latin typeface="Arial" panose="020B0604020202020204" pitchFamily="34" charset="0"/>
              </a:rPr>
              <a:t>物</a:t>
            </a:r>
            <a:r>
              <a:rPr lang="zh-CN" altLang="en-US" sz="3200" b="1">
                <a:latin typeface="Arial" panose="020B0604020202020204" pitchFamily="34" charset="0"/>
              </a:rPr>
              <a:t>。</a:t>
            </a:r>
          </a:p>
          <a:p>
            <a:endParaRPr lang="zh-CN" altLang="en-US" sz="3200" b="1">
              <a:latin typeface="Arial" panose="020B0604020202020204" pitchFamily="34" charset="0"/>
            </a:endParaRPr>
          </a:p>
          <a:p>
            <a:r>
              <a:rPr lang="zh-CN" altLang="en-US" sz="3200" b="1">
                <a:latin typeface="Arial" panose="020B0604020202020204" pitchFamily="34" charset="0"/>
              </a:rPr>
              <a:t>当物体下沉时，</a:t>
            </a:r>
            <a:r>
              <a:rPr lang="en-US" altLang="zh-CN" sz="3200" b="1">
                <a:latin typeface="Arial" panose="020B0604020202020204" pitchFamily="34" charset="0"/>
              </a:rPr>
              <a:t>F</a:t>
            </a:r>
            <a:r>
              <a:rPr lang="zh-CN" altLang="en-US" b="1">
                <a:latin typeface="Arial" panose="020B0604020202020204" pitchFamily="34" charset="0"/>
              </a:rPr>
              <a:t>浮</a:t>
            </a:r>
            <a:r>
              <a:rPr lang="zh-CN" altLang="en-US" sz="3200" b="1">
                <a:latin typeface="Arial" panose="020B0604020202020204" pitchFamily="34" charset="0"/>
              </a:rPr>
              <a:t>（　　　）</a:t>
            </a:r>
            <a:r>
              <a:rPr lang="en-US" altLang="zh-CN" sz="3200" b="1">
                <a:latin typeface="Arial" panose="020B0604020202020204" pitchFamily="34" charset="0"/>
              </a:rPr>
              <a:t>G</a:t>
            </a:r>
            <a:r>
              <a:rPr lang="zh-CN" altLang="en-US" b="1">
                <a:latin typeface="Arial" panose="020B0604020202020204" pitchFamily="34" charset="0"/>
              </a:rPr>
              <a:t>物</a:t>
            </a:r>
            <a:r>
              <a:rPr lang="zh-CN" altLang="en-US" sz="3200" b="1">
                <a:latin typeface="Arial" panose="020B0604020202020204" pitchFamily="34" charset="0"/>
              </a:rPr>
              <a:t>；</a:t>
            </a:r>
          </a:p>
          <a:p>
            <a:endParaRPr lang="zh-CN" altLang="en-US" sz="3200" b="1">
              <a:latin typeface="Arial" panose="020B0604020202020204" pitchFamily="34" charset="0"/>
            </a:endParaRPr>
          </a:p>
        </p:txBody>
      </p:sp>
      <p:sp>
        <p:nvSpPr>
          <p:cNvPr id="11278" name="Text Box 14"/>
          <p:cNvSpPr txBox="1"/>
          <p:nvPr>
            <p:custDataLst>
              <p:tags r:id="rId6"/>
            </p:custDataLst>
          </p:nvPr>
        </p:nvSpPr>
        <p:spPr>
          <a:xfrm>
            <a:off x="6311900" y="3419475"/>
            <a:ext cx="948055" cy="101473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6000" b="1">
                <a:latin typeface="Arial" panose="020B0604020202020204" pitchFamily="34" charset="0"/>
              </a:rPr>
              <a:t>﹥</a:t>
            </a:r>
          </a:p>
        </p:txBody>
      </p:sp>
      <p:sp>
        <p:nvSpPr>
          <p:cNvPr id="11279" name="Text Box 15"/>
          <p:cNvSpPr txBox="1"/>
          <p:nvPr>
            <p:custDataLst>
              <p:tags r:id="rId7"/>
            </p:custDataLst>
          </p:nvPr>
        </p:nvSpPr>
        <p:spPr>
          <a:xfrm>
            <a:off x="6311900" y="5508625"/>
            <a:ext cx="693420" cy="706755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4000" b="1">
                <a:latin typeface="Arial" panose="020B0604020202020204" pitchFamily="34" charset="0"/>
              </a:rPr>
              <a:t>＜</a:t>
            </a:r>
          </a:p>
        </p:txBody>
      </p:sp>
      <p:sp>
        <p:nvSpPr>
          <p:cNvPr id="11280" name="Text Box 16"/>
          <p:cNvSpPr txBox="1"/>
          <p:nvPr>
            <p:custDataLst>
              <p:tags r:id="rId8"/>
            </p:custDataLst>
          </p:nvPr>
        </p:nvSpPr>
        <p:spPr>
          <a:xfrm>
            <a:off x="6527800" y="4645025"/>
            <a:ext cx="744220" cy="76835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4400" b="1">
                <a:latin typeface="Arial" panose="020B0604020202020204" pitchFamily="34" charset="0"/>
              </a:rPr>
              <a:t>＝</a:t>
            </a:r>
          </a:p>
        </p:txBody>
      </p:sp>
      <p:grpSp>
        <p:nvGrpSpPr>
          <p:cNvPr id="5" name="组合 4"/>
          <p:cNvGrpSpPr/>
          <p:nvPr>
            <p:custDataLst>
              <p:tags r:id="rId9"/>
            </p:custDataLst>
          </p:nvPr>
        </p:nvGrpSpPr>
        <p:grpSpPr>
          <a:xfrm>
            <a:off x="261620" y="135255"/>
            <a:ext cx="7595870" cy="989965"/>
            <a:chOff x="487" y="636"/>
            <a:chExt cx="11255" cy="1346"/>
          </a:xfrm>
        </p:grpSpPr>
        <p:sp>
          <p:nvSpPr>
            <p:cNvPr id="6" name="文本框 5"/>
            <p:cNvSpPr txBox="1"/>
            <p:nvPr>
              <p:custDataLst>
                <p:tags r:id="rId10"/>
              </p:custDataLst>
            </p:nvPr>
          </p:nvSpPr>
          <p:spPr>
            <a:xfrm>
              <a:off x="1828" y="854"/>
              <a:ext cx="9914" cy="8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zh-CN" sz="36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rPr>
                <a:t>物体的浮沉条件</a:t>
              </a:r>
            </a:p>
          </p:txBody>
        </p:sp>
        <p:sp>
          <p:nvSpPr>
            <p:cNvPr id="7" name="椭圆 6"/>
            <p:cNvSpPr/>
            <p:nvPr>
              <p:custDataLst>
                <p:tags r:id="rId11"/>
              </p:custDataLst>
            </p:nvPr>
          </p:nvSpPr>
          <p:spPr>
            <a:xfrm>
              <a:off x="1165" y="1290"/>
              <a:ext cx="776" cy="692"/>
            </a:xfrm>
            <a:prstGeom prst="ellipse">
              <a:avLst/>
            </a:prstGeom>
            <a:solidFill>
              <a:srgbClr val="002060">
                <a:alpha val="4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4" name="椭圆 13"/>
            <p:cNvSpPr/>
            <p:nvPr>
              <p:custDataLst>
                <p:tags r:id="rId12"/>
              </p:custDataLst>
            </p:nvPr>
          </p:nvSpPr>
          <p:spPr>
            <a:xfrm>
              <a:off x="487" y="660"/>
              <a:ext cx="1264" cy="1126"/>
            </a:xfrm>
            <a:prstGeom prst="ellipse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5400">
                  <a:latin typeface="宋体" panose="02010600030101010101" pitchFamily="2" charset="-122"/>
                  <a:ea typeface="宋体" panose="02010600030101010101" pitchFamily="2" charset="-122"/>
                </a:rPr>
                <a:t>一</a:t>
              </a:r>
            </a:p>
          </p:txBody>
        </p:sp>
        <p:sp>
          <p:nvSpPr>
            <p:cNvPr id="27" name="矩形 6"/>
            <p:cNvSpPr/>
            <p:nvPr>
              <p:custDataLst>
                <p:tags r:id="rId13"/>
              </p:custDataLst>
            </p:nvPr>
          </p:nvSpPr>
          <p:spPr>
            <a:xfrm>
              <a:off x="645" y="636"/>
              <a:ext cx="1106" cy="102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no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FontTx/>
                <a:buNone/>
              </a:pPr>
              <a:endParaRPr lang="en-US" altLang="zh-CN" sz="5400" b="1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</p:spTree>
  </p:cSld>
  <p:clrMapOvr>
    <a:masterClrMapping/>
  </p:clrMapOvr>
  <p:transition>
    <p:strips dir="r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/>
          <p:nvPr>
            <p:custDataLst>
              <p:tags r:id="rId1"/>
            </p:custDataLst>
          </p:nvPr>
        </p:nvSpPr>
        <p:spPr>
          <a:xfrm>
            <a:off x="1751965" y="1313498"/>
            <a:ext cx="5214938" cy="768350"/>
          </a:xfrm>
          <a:prstGeom prst="rect">
            <a:avLst/>
          </a:prstGeom>
          <a:solidFill>
            <a:schemeClr val="bg1"/>
          </a:solidFill>
          <a:ln w="9525" cap="flat" cmpd="sng">
            <a:solidFill>
              <a:schemeClr val="bg1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400" b="1" u="sng">
                <a:latin typeface="Arial" panose="020B0604020202020204" pitchFamily="34" charset="0"/>
              </a:rPr>
              <a:t>物体的浮沉条件</a:t>
            </a:r>
            <a:r>
              <a:rPr lang="en-US" altLang="zh-CN" sz="4400" b="1" u="sng">
                <a:latin typeface="Arial" panose="020B0604020202020204" pitchFamily="34" charset="0"/>
              </a:rPr>
              <a:t>:</a:t>
            </a:r>
          </a:p>
        </p:txBody>
      </p:sp>
      <p:sp>
        <p:nvSpPr>
          <p:cNvPr id="43011" name="Text Box 3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466215" y="2141855"/>
            <a:ext cx="8572500" cy="4796790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>
            <a:spAutoFit/>
          </a:bodyPr>
          <a:lstStyle/>
          <a:p>
            <a:pPr marR="0" defTabSz="914400">
              <a:spcBef>
                <a:spcPct val="50000"/>
              </a:spcBef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en-US" altLang="zh-CN" sz="3600" b="1" kern="1200" cap="none" spc="0" normalizeH="0" baseline="0" noProof="0">
                <a:latin typeface="+mn-ea"/>
                <a:ea typeface="宋体" panose="02010600030101010101" pitchFamily="2" charset="-122"/>
                <a:cs typeface="+mn-cs"/>
              </a:rPr>
              <a:t>             F</a:t>
            </a:r>
            <a:r>
              <a:rPr kumimoji="0" lang="zh-CN" altLang="en-US" sz="3600" b="1" kern="1200" cap="none" spc="0" normalizeH="0" baseline="-25000" noProof="0">
                <a:latin typeface="+mn-ea"/>
                <a:ea typeface="宋体" panose="02010600030101010101" pitchFamily="2" charset="-122"/>
                <a:cs typeface="+mn-cs"/>
              </a:rPr>
              <a:t>浮  </a:t>
            </a:r>
            <a:r>
              <a:rPr kumimoji="0" lang="zh-CN" altLang="en-US" sz="5400" b="1" kern="1200" cap="none" spc="0" normalizeH="0" baseline="-25000" noProof="0">
                <a:latin typeface="+mn-ea"/>
                <a:ea typeface="宋体" panose="02010600030101010101" pitchFamily="2" charset="-122"/>
                <a:cs typeface="+mn-cs"/>
              </a:rPr>
              <a:t>   </a:t>
            </a:r>
            <a:r>
              <a:rPr kumimoji="0" lang="en-US" altLang="zh-CN" sz="3600" b="1" kern="1200" cap="none" spc="0" normalizeH="0" baseline="0" noProof="0">
                <a:latin typeface="+mn-ea"/>
                <a:ea typeface="宋体" panose="02010600030101010101" pitchFamily="2" charset="-122"/>
                <a:cs typeface="+mn-cs"/>
              </a:rPr>
              <a:t>G</a:t>
            </a:r>
            <a:r>
              <a:rPr kumimoji="0" lang="zh-CN" altLang="en-US" sz="3600" b="1" kern="1200" cap="none" spc="0" normalizeH="0" baseline="-25000" noProof="0">
                <a:latin typeface="+mn-ea"/>
                <a:ea typeface="宋体" panose="02010600030101010101" pitchFamily="2" charset="-122"/>
                <a:cs typeface="+mn-cs"/>
              </a:rPr>
              <a:t>物</a:t>
            </a:r>
            <a:endParaRPr kumimoji="0" lang="zh-CN" altLang="en-US" sz="3600" b="1" kern="1200" cap="none" spc="0" normalizeH="0" baseline="0" noProof="0">
              <a:latin typeface="+mn-ea"/>
              <a:ea typeface="宋体" panose="02010600030101010101" pitchFamily="2" charset="-122"/>
              <a:cs typeface="+mn-cs"/>
            </a:endParaRPr>
          </a:p>
          <a:p>
            <a:pPr marR="0" defTabSz="914400">
              <a:spcBef>
                <a:spcPct val="50000"/>
              </a:spcBef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en-US" altLang="zh-CN" sz="3600" b="1" kern="1200" cap="none" spc="0" normalizeH="0" baseline="0" noProof="0">
                <a:latin typeface="+mn-ea"/>
                <a:ea typeface="宋体" panose="02010600030101010101" pitchFamily="2" charset="-122"/>
                <a:cs typeface="+mn-cs"/>
              </a:rPr>
              <a:t>             F</a:t>
            </a:r>
            <a:r>
              <a:rPr kumimoji="0" lang="zh-CN" altLang="en-US" sz="3600" b="1" kern="1200" cap="none" spc="0" normalizeH="0" baseline="-25000" noProof="0">
                <a:latin typeface="+mn-ea"/>
                <a:ea typeface="宋体" panose="02010600030101010101" pitchFamily="2" charset="-122"/>
                <a:cs typeface="+mn-cs"/>
              </a:rPr>
              <a:t>浮      </a:t>
            </a:r>
            <a:r>
              <a:rPr kumimoji="0" lang="en-US" altLang="zh-CN" sz="3600" b="1" kern="1200" cap="none" spc="0" normalizeH="0" baseline="0" noProof="0">
                <a:latin typeface="+mn-ea"/>
                <a:ea typeface="宋体" panose="02010600030101010101" pitchFamily="2" charset="-122"/>
                <a:cs typeface="+mn-cs"/>
              </a:rPr>
              <a:t>G</a:t>
            </a:r>
            <a:r>
              <a:rPr kumimoji="0" lang="zh-CN" altLang="en-US" sz="3600" b="1" kern="1200" cap="none" spc="0" normalizeH="0" baseline="-25000" noProof="0">
                <a:latin typeface="+mn-ea"/>
                <a:ea typeface="宋体" panose="02010600030101010101" pitchFamily="2" charset="-122"/>
                <a:cs typeface="+mn-cs"/>
              </a:rPr>
              <a:t>物</a:t>
            </a:r>
            <a:endParaRPr kumimoji="0" lang="zh-CN" altLang="en-US" sz="3600" b="1" kern="1200" cap="none" spc="0" normalizeH="0" baseline="0" noProof="0">
              <a:latin typeface="+mn-ea"/>
              <a:ea typeface="宋体" panose="02010600030101010101" pitchFamily="2" charset="-122"/>
              <a:cs typeface="+mn-cs"/>
            </a:endParaRPr>
          </a:p>
          <a:p>
            <a:pPr marR="0" defTabSz="914400">
              <a:spcBef>
                <a:spcPct val="50000"/>
              </a:spcBef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en-US" altLang="zh-CN" sz="3600" b="1" kern="1200" cap="none" spc="0" normalizeH="0" baseline="0" noProof="0">
                <a:latin typeface="+mn-ea"/>
                <a:ea typeface="宋体" panose="02010600030101010101" pitchFamily="2" charset="-122"/>
                <a:cs typeface="+mn-cs"/>
              </a:rPr>
              <a:t>             F</a:t>
            </a:r>
            <a:r>
              <a:rPr kumimoji="0" lang="zh-CN" altLang="en-US" sz="3600" b="1" kern="1200" cap="none" spc="0" normalizeH="0" baseline="-25000" noProof="0">
                <a:latin typeface="+mn-ea"/>
                <a:ea typeface="宋体" panose="02010600030101010101" pitchFamily="2" charset="-122"/>
                <a:cs typeface="+mn-cs"/>
              </a:rPr>
              <a:t>浮      </a:t>
            </a:r>
            <a:r>
              <a:rPr kumimoji="0" lang="en-US" altLang="zh-CN" sz="3600" b="1" kern="1200" cap="none" spc="0" normalizeH="0" baseline="0" noProof="0">
                <a:latin typeface="+mn-ea"/>
                <a:ea typeface="宋体" panose="02010600030101010101" pitchFamily="2" charset="-122"/>
                <a:cs typeface="+mn-cs"/>
              </a:rPr>
              <a:t>G</a:t>
            </a:r>
            <a:r>
              <a:rPr kumimoji="0" lang="zh-CN" altLang="en-US" sz="3600" b="1" kern="1200" cap="none" spc="0" normalizeH="0" baseline="-25000" noProof="0">
                <a:latin typeface="+mn-ea"/>
                <a:ea typeface="宋体" panose="02010600030101010101" pitchFamily="2" charset="-122"/>
                <a:cs typeface="+mn-cs"/>
              </a:rPr>
              <a:t>物</a:t>
            </a:r>
            <a:endParaRPr kumimoji="0" lang="zh-CN" altLang="en-US" sz="3600" b="1" kern="1200" cap="none" spc="0" normalizeH="0" baseline="0" noProof="0">
              <a:latin typeface="+mn-ea"/>
              <a:ea typeface="宋体" panose="02010600030101010101" pitchFamily="2" charset="-122"/>
              <a:cs typeface="+mn-cs"/>
            </a:endParaRPr>
          </a:p>
          <a:p>
            <a:pPr marR="0" defTabSz="914400">
              <a:spcBef>
                <a:spcPct val="50000"/>
              </a:spcBef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en-US" altLang="zh-CN" sz="3600" b="1" kern="1200" cap="none" spc="0" normalizeH="0" baseline="0" noProof="0">
                <a:latin typeface="+mn-ea"/>
                <a:ea typeface="宋体" panose="02010600030101010101" pitchFamily="2" charset="-122"/>
                <a:cs typeface="+mn-cs"/>
              </a:rPr>
              <a:t>             F</a:t>
            </a:r>
            <a:r>
              <a:rPr kumimoji="0" lang="zh-CN" altLang="en-US" sz="3600" b="1" kern="1200" cap="none" spc="0" normalizeH="0" baseline="-25000" noProof="0">
                <a:latin typeface="+mn-ea"/>
                <a:ea typeface="宋体" panose="02010600030101010101" pitchFamily="2" charset="-122"/>
                <a:cs typeface="+mn-cs"/>
              </a:rPr>
              <a:t>浮      </a:t>
            </a:r>
            <a:r>
              <a:rPr kumimoji="0" lang="en-US" altLang="zh-CN" sz="3600" b="1" kern="1200" cap="none" spc="0" normalizeH="0" baseline="0" noProof="0">
                <a:latin typeface="+mn-ea"/>
                <a:ea typeface="宋体" panose="02010600030101010101" pitchFamily="2" charset="-122"/>
                <a:cs typeface="+mn-cs"/>
              </a:rPr>
              <a:t>G</a:t>
            </a:r>
            <a:r>
              <a:rPr kumimoji="0" lang="zh-CN" altLang="en-US" sz="3600" b="1" kern="1200" cap="none" spc="0" normalizeH="0" baseline="-25000" noProof="0">
                <a:latin typeface="+mn-ea"/>
                <a:ea typeface="宋体" panose="02010600030101010101" pitchFamily="2" charset="-122"/>
                <a:cs typeface="+mn-cs"/>
              </a:rPr>
              <a:t>物</a:t>
            </a:r>
            <a:endParaRPr kumimoji="0" lang="zh-CN" altLang="en-US" sz="3600" b="1" kern="1200" cap="none" spc="0" normalizeH="0" baseline="0" noProof="0">
              <a:latin typeface="+mn-ea"/>
              <a:ea typeface="宋体" panose="02010600030101010101" pitchFamily="2" charset="-122"/>
              <a:cs typeface="+mn-cs"/>
            </a:endParaRPr>
          </a:p>
          <a:p>
            <a:pPr marR="0" defTabSz="914400">
              <a:spcBef>
                <a:spcPct val="50000"/>
              </a:spcBef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en-US" altLang="zh-CN" sz="3600" b="1" kern="1200" cap="none" spc="0" normalizeH="0" baseline="0" noProof="0">
                <a:latin typeface="+mn-ea"/>
                <a:ea typeface="宋体" panose="02010600030101010101" pitchFamily="2" charset="-122"/>
                <a:cs typeface="+mn-cs"/>
              </a:rPr>
              <a:t>             F</a:t>
            </a:r>
            <a:r>
              <a:rPr kumimoji="0" lang="zh-CN" altLang="en-US" sz="3600" b="1" kern="1200" cap="none" spc="0" normalizeH="0" baseline="-25000" noProof="0">
                <a:latin typeface="+mn-ea"/>
                <a:ea typeface="宋体" panose="02010600030101010101" pitchFamily="2" charset="-122"/>
                <a:cs typeface="+mn-cs"/>
              </a:rPr>
              <a:t>浮      </a:t>
            </a:r>
            <a:r>
              <a:rPr kumimoji="0" lang="en-US" altLang="zh-CN" sz="3600" b="1" kern="1200" cap="none" spc="0" normalizeH="0" baseline="0" noProof="0">
                <a:latin typeface="+mn-ea"/>
                <a:ea typeface="宋体" panose="02010600030101010101" pitchFamily="2" charset="-122"/>
                <a:cs typeface="+mn-cs"/>
              </a:rPr>
              <a:t>G</a:t>
            </a:r>
            <a:r>
              <a:rPr kumimoji="0" lang="zh-CN" altLang="en-US" sz="3600" b="1" kern="1200" cap="none" spc="0" normalizeH="0" baseline="-25000" noProof="0">
                <a:latin typeface="+mn-ea"/>
                <a:ea typeface="宋体" panose="02010600030101010101" pitchFamily="2" charset="-122"/>
                <a:cs typeface="+mn-cs"/>
              </a:rPr>
              <a:t>物</a:t>
            </a:r>
            <a:endParaRPr kumimoji="0" lang="zh-CN" altLang="en-US" sz="3600" b="1" kern="1200" cap="none" spc="0" normalizeH="0" baseline="0" noProof="0">
              <a:latin typeface="+mn-ea"/>
              <a:ea typeface="宋体" panose="02010600030101010101" pitchFamily="2" charset="-122"/>
              <a:cs typeface="+mn-cs"/>
            </a:endParaRPr>
          </a:p>
          <a:p>
            <a:pPr marR="0" defTabSz="914400">
              <a:spcBef>
                <a:spcPct val="50000"/>
              </a:spcBef>
              <a:buClrTx/>
              <a:buSzTx/>
              <a:buFont typeface="Wingdings" panose="05000000000000000000" pitchFamily="2" charset="2"/>
              <a:buNone/>
              <a:defRPr/>
            </a:pPr>
            <a:r>
              <a:rPr kumimoji="0" lang="zh-CN" altLang="en-US" sz="3600" b="1" u="sng" kern="1200" cap="none" spc="0" normalizeH="0" baseline="0" noProof="0">
                <a:latin typeface="+mn-ea"/>
                <a:ea typeface="宋体" panose="02010600030101010101" pitchFamily="2" charset="-122"/>
                <a:cs typeface="+mn-cs"/>
              </a:rPr>
              <a:t>              </a:t>
            </a:r>
          </a:p>
        </p:txBody>
      </p:sp>
      <p:sp>
        <p:nvSpPr>
          <p:cNvPr id="16388" name="Text Box 4"/>
          <p:cNvSpPr txBox="1"/>
          <p:nvPr>
            <p:custDataLst>
              <p:tags r:id="rId3"/>
            </p:custDataLst>
          </p:nvPr>
        </p:nvSpPr>
        <p:spPr>
          <a:xfrm>
            <a:off x="4742815" y="2916555"/>
            <a:ext cx="503238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zh-CN" altLang="zh-CN" sz="2800">
              <a:latin typeface="Arial" panose="020B0604020202020204" pitchFamily="34" charset="0"/>
            </a:endParaRPr>
          </a:p>
        </p:txBody>
      </p:sp>
      <p:sp>
        <p:nvSpPr>
          <p:cNvPr id="43013" name="Text Box 5"/>
          <p:cNvSpPr txBox="1"/>
          <p:nvPr>
            <p:custDataLst>
              <p:tags r:id="rId4"/>
            </p:custDataLst>
          </p:nvPr>
        </p:nvSpPr>
        <p:spPr>
          <a:xfrm>
            <a:off x="5180965" y="2213293"/>
            <a:ext cx="642938" cy="768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400">
                <a:solidFill>
                  <a:srgbClr val="FF0000"/>
                </a:solidFill>
                <a:latin typeface="Arial" panose="020B0604020202020204" pitchFamily="34" charset="0"/>
              </a:rPr>
              <a:t>=</a:t>
            </a:r>
          </a:p>
        </p:txBody>
      </p:sp>
      <p:sp>
        <p:nvSpPr>
          <p:cNvPr id="43014" name="Text Box 6"/>
          <p:cNvSpPr txBox="1"/>
          <p:nvPr>
            <p:custDataLst>
              <p:tags r:id="rId5"/>
            </p:custDataLst>
          </p:nvPr>
        </p:nvSpPr>
        <p:spPr>
          <a:xfrm>
            <a:off x="5109528" y="2999105"/>
            <a:ext cx="503237" cy="70675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000" b="1">
                <a:solidFill>
                  <a:srgbClr val="FF0000"/>
                </a:solidFill>
                <a:latin typeface="Arial" panose="020B0604020202020204" pitchFamily="34" charset="0"/>
              </a:rPr>
              <a:t>&gt;</a:t>
            </a:r>
          </a:p>
        </p:txBody>
      </p:sp>
      <p:sp>
        <p:nvSpPr>
          <p:cNvPr id="43015" name="Text Box 7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5252403" y="3856355"/>
            <a:ext cx="785813" cy="768350"/>
          </a:xfrm>
          <a:prstGeom prst="rect">
            <a:avLst/>
          </a:prstGeom>
          <a:noFill/>
          <a:ln w="9525" algn="ctr">
            <a:noFill/>
            <a:miter lim="800000"/>
          </a:ln>
        </p:spPr>
        <p:txBody>
          <a:bodyPr>
            <a:spAutoFit/>
          </a:bodyPr>
          <a:lstStyle/>
          <a:p>
            <a:pPr marR="0" defTabSz="914400">
              <a:spcBef>
                <a:spcPct val="50000"/>
              </a:spcBef>
              <a:buClrTx/>
              <a:buSzTx/>
              <a:buFontTx/>
              <a:buNone/>
              <a:defRPr/>
            </a:pPr>
            <a:r>
              <a:rPr kumimoji="0" lang="en-US" altLang="zh-CN" sz="4400" kern="1200" cap="none" spc="0" normalizeH="0" baseline="0" noProof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=</a:t>
            </a:r>
            <a:r>
              <a:rPr kumimoji="0" lang="zh-CN" altLang="en-US" sz="4400" b="1" kern="1200" cap="none" spc="0" normalizeH="0" baseline="-25000" noProof="0">
                <a:solidFill>
                  <a:srgbClr val="FF0000"/>
                </a:solidFill>
                <a:latin typeface="+mn-ea"/>
                <a:ea typeface="宋体" panose="02010600030101010101" pitchFamily="2" charset="-122"/>
                <a:cs typeface="+mn-cs"/>
              </a:rPr>
              <a:t> </a:t>
            </a:r>
            <a:endParaRPr kumimoji="0" lang="en-US" altLang="zh-CN" sz="4400" kern="1200" cap="none" spc="0" normalizeH="0" baseline="0" noProof="0"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3016" name="Text Box 8"/>
          <p:cNvSpPr txBox="1"/>
          <p:nvPr>
            <p:custDataLst>
              <p:tags r:id="rId7"/>
            </p:custDataLst>
          </p:nvPr>
        </p:nvSpPr>
        <p:spPr>
          <a:xfrm>
            <a:off x="5252403" y="4642168"/>
            <a:ext cx="642937" cy="768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400" b="1">
                <a:solidFill>
                  <a:srgbClr val="FF0000"/>
                </a:solidFill>
                <a:latin typeface="Arial" panose="020B0604020202020204" pitchFamily="34" charset="0"/>
              </a:rPr>
              <a:t>&lt;</a:t>
            </a:r>
          </a:p>
        </p:txBody>
      </p:sp>
      <p:sp>
        <p:nvSpPr>
          <p:cNvPr id="43020" name="Text Box 12"/>
          <p:cNvSpPr txBox="1"/>
          <p:nvPr>
            <p:custDataLst>
              <p:tags r:id="rId8"/>
            </p:custDataLst>
          </p:nvPr>
        </p:nvSpPr>
        <p:spPr>
          <a:xfrm>
            <a:off x="5323840" y="5427980"/>
            <a:ext cx="709613" cy="768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4400" b="1">
                <a:solidFill>
                  <a:srgbClr val="FF0000"/>
                </a:solidFill>
                <a:latin typeface="Arial" panose="020B0604020202020204" pitchFamily="34" charset="0"/>
              </a:rPr>
              <a:t>&lt;</a:t>
            </a:r>
          </a:p>
        </p:txBody>
      </p:sp>
      <p:sp>
        <p:nvSpPr>
          <p:cNvPr id="18" name="Rectangle 18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8038465" y="3927793"/>
            <a:ext cx="2087563" cy="8636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20000"/>
              <a:buFontTx/>
              <a:buNone/>
              <a:defRPr/>
            </a:pPr>
            <a:r>
              <a:rPr kumimoji="0" lang="el-GR" altLang="zh-CN" sz="3200" b="0" i="0" u="none" strike="noStrike" kern="1200" cap="none" spc="0" normalizeH="0" baseline="0" noProof="0">
                <a:ln>
                  <a:noFill/>
                </a:ln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DotumChe" pitchFamily="49" charset="-127"/>
                <a:ea typeface="DotumChe" pitchFamily="49" charset="-127"/>
                <a:cs typeface="+mn-cs"/>
              </a:rPr>
              <a:t>ρ</a:t>
            </a:r>
            <a:r>
              <a:rPr kumimoji="0" lang="zh-CN" altLang="en-US" sz="3200" b="0" i="0" u="none" strike="noStrike" kern="1200" cap="none" spc="0" normalizeH="0" baseline="-25000" noProof="0">
                <a:ln>
                  <a:noFill/>
                </a:ln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汉仪中黑简" pitchFamily="49" charset="-122"/>
                <a:cs typeface="+mn-cs"/>
              </a:rPr>
              <a:t>液</a:t>
            </a:r>
            <a:r>
              <a:rPr kumimoji="0" lang="en-US" altLang="zh-CN" sz="3200" b="0" i="0" u="none" strike="noStrike" kern="1200" cap="none" spc="0" normalizeH="0" baseline="0" noProof="0">
                <a:ln>
                  <a:noFill/>
                </a:ln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汉仪中黑简" pitchFamily="49" charset="-122"/>
                <a:cs typeface="+mn-cs"/>
              </a:rPr>
              <a:t>=</a:t>
            </a:r>
            <a:r>
              <a:rPr kumimoji="0" lang="el-GR" altLang="zh-CN" sz="3200" b="0" i="0" u="none" strike="noStrike" kern="1200" cap="none" spc="0" normalizeH="0" baseline="0" noProof="0">
                <a:ln>
                  <a:noFill/>
                </a:ln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DotumChe" pitchFamily="49" charset="-127"/>
                <a:ea typeface="DotumChe" pitchFamily="49" charset="-127"/>
                <a:cs typeface="+mn-cs"/>
              </a:rPr>
              <a:t>ρ</a:t>
            </a:r>
            <a:r>
              <a:rPr kumimoji="0" lang="zh-CN" altLang="en-US" sz="3200" b="0" i="0" u="none" strike="noStrike" kern="1200" cap="none" spc="0" normalizeH="0" baseline="-25000" noProof="0">
                <a:ln>
                  <a:noFill/>
                </a:ln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汉仪中黑简" pitchFamily="49" charset="-122"/>
                <a:cs typeface="+mn-cs"/>
              </a:rPr>
              <a:t>物</a:t>
            </a:r>
          </a:p>
        </p:txBody>
      </p:sp>
      <p:sp>
        <p:nvSpPr>
          <p:cNvPr id="19" name="Rectangle 17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8038465" y="4713605"/>
            <a:ext cx="2143125" cy="86042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20000"/>
              <a:buFontTx/>
              <a:buNone/>
              <a:defRPr/>
            </a:pPr>
            <a:r>
              <a:rPr kumimoji="0" lang="el-GR" altLang="zh-CN" sz="3200" b="0" i="0" u="none" strike="noStrike" kern="1200" cap="none" spc="0" normalizeH="0" baseline="0" noProof="0">
                <a:ln>
                  <a:noFill/>
                </a:ln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DotumChe" pitchFamily="49" charset="-127"/>
                <a:ea typeface="DotumChe" pitchFamily="49" charset="-127"/>
                <a:cs typeface="+mn-cs"/>
              </a:rPr>
              <a:t>ρ</a:t>
            </a:r>
            <a:r>
              <a:rPr kumimoji="0" lang="zh-CN" altLang="en-US" sz="3200" b="0" i="0" u="none" strike="noStrike" kern="1200" cap="none" spc="0" normalizeH="0" baseline="-25000" noProof="0">
                <a:ln>
                  <a:noFill/>
                </a:ln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汉仪中黑简" pitchFamily="49" charset="-122"/>
                <a:cs typeface="+mn-cs"/>
              </a:rPr>
              <a:t>液</a:t>
            </a:r>
            <a:r>
              <a:rPr kumimoji="0" lang="en-US" altLang="zh-CN" sz="3200" b="0" i="0" u="none" strike="noStrike" kern="1200" cap="none" spc="0" normalizeH="0" baseline="0" noProof="0">
                <a:ln>
                  <a:noFill/>
                </a:ln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汉仪中黑简" pitchFamily="49" charset="-122"/>
                <a:cs typeface="+mn-cs"/>
              </a:rPr>
              <a:t>&lt;</a:t>
            </a:r>
            <a:r>
              <a:rPr kumimoji="0" lang="el-GR" altLang="zh-CN" sz="3200" b="0" i="0" u="none" strike="noStrike" kern="1200" cap="none" spc="0" normalizeH="0" baseline="0" noProof="0">
                <a:ln>
                  <a:noFill/>
                </a:ln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DotumChe" pitchFamily="49" charset="-127"/>
                <a:ea typeface="DotumChe" pitchFamily="49" charset="-127"/>
                <a:cs typeface="+mn-cs"/>
              </a:rPr>
              <a:t>ρ</a:t>
            </a:r>
            <a:r>
              <a:rPr kumimoji="0" lang="zh-CN" altLang="en-US" sz="3200" b="0" i="0" u="none" strike="noStrike" kern="1200" cap="none" spc="0" normalizeH="0" baseline="-25000" noProof="0">
                <a:ln>
                  <a:noFill/>
                </a:ln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汉仪中黑简" pitchFamily="49" charset="-122"/>
                <a:cs typeface="+mn-cs"/>
              </a:rPr>
              <a:t>物</a:t>
            </a:r>
          </a:p>
        </p:txBody>
      </p:sp>
      <p:sp>
        <p:nvSpPr>
          <p:cNvPr id="20" name="Rectangle 4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7895590" y="2999105"/>
            <a:ext cx="2087563" cy="8636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/>
          <a:lstStyle/>
          <a:p>
            <a:pPr marL="342900" marR="0" lvl="0" indent="-342900" algn="l" defTabSz="914400" rtl="0" eaLnBrk="1" fontAlgn="base" latinLnBrk="0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120000"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>
                <a:ln>
                  <a:noFill/>
                </a:ln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DotumChe" pitchFamily="49" charset="-127"/>
                <a:ea typeface="DotumChe" pitchFamily="49" charset="-127"/>
                <a:cs typeface="+mn-cs"/>
              </a:rPr>
              <a:t> </a:t>
            </a:r>
            <a:r>
              <a:rPr kumimoji="0" lang="el-GR" altLang="zh-CN" sz="3200" b="0" i="0" u="none" strike="noStrike" kern="1200" cap="none" spc="0" normalizeH="0" baseline="0" noProof="0">
                <a:ln>
                  <a:noFill/>
                </a:ln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DotumChe" pitchFamily="49" charset="-127"/>
                <a:ea typeface="DotumChe" pitchFamily="49" charset="-127"/>
                <a:cs typeface="+mn-cs"/>
              </a:rPr>
              <a:t>ρ</a:t>
            </a:r>
            <a:r>
              <a:rPr kumimoji="0" lang="zh-CN" altLang="en-US" sz="3200" b="0" i="0" u="none" strike="noStrike" kern="1200" cap="none" spc="0" normalizeH="0" baseline="-25000" noProof="0">
                <a:ln>
                  <a:noFill/>
                </a:ln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汉仪中黑简" pitchFamily="49" charset="-122"/>
                <a:cs typeface="+mn-cs"/>
              </a:rPr>
              <a:t>液</a:t>
            </a:r>
            <a:r>
              <a:rPr kumimoji="0" lang="en-US" altLang="zh-CN" sz="3200" b="0" i="0" u="none" strike="noStrike" kern="1200" cap="none" spc="0" normalizeH="0" baseline="0" noProof="0">
                <a:ln>
                  <a:noFill/>
                </a:ln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汉仪中黑简" pitchFamily="49" charset="-122"/>
                <a:cs typeface="+mn-cs"/>
              </a:rPr>
              <a:t>&gt;</a:t>
            </a:r>
            <a:r>
              <a:rPr kumimoji="0" lang="el-GR" altLang="zh-CN" sz="3200" b="0" i="0" u="none" strike="noStrike" kern="1200" cap="none" spc="0" normalizeH="0" baseline="0" noProof="0">
                <a:ln>
                  <a:noFill/>
                </a:ln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DotumChe" pitchFamily="49" charset="-127"/>
                <a:ea typeface="DotumChe" pitchFamily="49" charset="-127"/>
                <a:cs typeface="+mn-cs"/>
              </a:rPr>
              <a:t>ρ</a:t>
            </a:r>
            <a:r>
              <a:rPr kumimoji="0" lang="zh-CN" altLang="en-US" sz="3200" b="0" i="0" u="none" strike="noStrike" kern="1200" cap="none" spc="0" normalizeH="0" baseline="-25000" noProof="0">
                <a:ln>
                  <a:noFill/>
                </a:ln>
                <a:solidFill>
                  <a:srgbClr val="000066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Arial" panose="020B0604020202020204" pitchFamily="34" charset="0"/>
                <a:ea typeface="汉仪中黑简" pitchFamily="49" charset="-122"/>
                <a:cs typeface="+mn-cs"/>
              </a:rPr>
              <a:t>物</a:t>
            </a:r>
          </a:p>
        </p:txBody>
      </p:sp>
      <p:sp>
        <p:nvSpPr>
          <p:cNvPr id="21" name="右箭头 20"/>
          <p:cNvSpPr/>
          <p:nvPr>
            <p:custDataLst>
              <p:tags r:id="rId12"/>
            </p:custDataLst>
          </p:nvPr>
        </p:nvSpPr>
        <p:spPr>
          <a:xfrm>
            <a:off x="6824028" y="3284855"/>
            <a:ext cx="1143000" cy="285750"/>
          </a:xfrm>
          <a:prstGeom prst="rightArrow">
            <a:avLst/>
          </a:prstGeom>
          <a:solidFill>
            <a:srgbClr val="FF5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2" name="右箭头 21"/>
          <p:cNvSpPr/>
          <p:nvPr>
            <p:custDataLst>
              <p:tags r:id="rId13"/>
            </p:custDataLst>
          </p:nvPr>
        </p:nvSpPr>
        <p:spPr>
          <a:xfrm>
            <a:off x="6824028" y="4070668"/>
            <a:ext cx="1143000" cy="285750"/>
          </a:xfrm>
          <a:prstGeom prst="rightArrow">
            <a:avLst/>
          </a:prstGeom>
          <a:solidFill>
            <a:srgbClr val="FF5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3" name="右箭头 22"/>
          <p:cNvSpPr/>
          <p:nvPr>
            <p:custDataLst>
              <p:tags r:id="rId14"/>
            </p:custDataLst>
          </p:nvPr>
        </p:nvSpPr>
        <p:spPr>
          <a:xfrm>
            <a:off x="6824028" y="4927918"/>
            <a:ext cx="1143000" cy="285750"/>
          </a:xfrm>
          <a:prstGeom prst="rightArrow">
            <a:avLst/>
          </a:prstGeom>
          <a:solidFill>
            <a:srgbClr val="FF5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5" name="TextBox 24"/>
          <p:cNvSpPr txBox="1"/>
          <p:nvPr>
            <p:custDataLst>
              <p:tags r:id="rId15"/>
            </p:custDataLst>
          </p:nvPr>
        </p:nvSpPr>
        <p:spPr>
          <a:xfrm>
            <a:off x="2966403" y="2999105"/>
            <a:ext cx="2143125" cy="5835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defTabSz="914400">
              <a:buClrTx/>
              <a:buSzTx/>
              <a:buFontTx/>
              <a:buNone/>
              <a:defRPr/>
            </a:pPr>
            <a:r>
              <a:rPr kumimoji="0" lang="zh-CN" altLang="en-US" sz="3200" b="1" kern="1200" cap="none" spc="0" normalizeH="0" baseline="0" noProof="0">
                <a:latin typeface="+mn-ea"/>
                <a:ea typeface="宋体" panose="02010600030101010101" pitchFamily="2" charset="-122"/>
                <a:cs typeface="+mn-cs"/>
              </a:rPr>
              <a:t>上浮</a:t>
            </a:r>
            <a:r>
              <a:rPr kumimoji="0" lang="en-US" altLang="zh-CN" sz="2800" b="1" kern="1200" cap="none" spc="0" normalizeH="0" baseline="0" noProof="0">
                <a:latin typeface="+mn-ea"/>
                <a:ea typeface="宋体" panose="02010600030101010101" pitchFamily="2" charset="-122"/>
                <a:cs typeface="+mn-cs"/>
              </a:rPr>
              <a:t>:</a:t>
            </a:r>
            <a:endParaRPr kumimoji="0" lang="zh-CN" altLang="en-US" sz="2800" kern="1200" cap="none" spc="0" normalizeH="0" baseline="0" noProof="0"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6" name="矩形 25"/>
          <p:cNvSpPr/>
          <p:nvPr>
            <p:custDataLst>
              <p:tags r:id="rId16"/>
            </p:custDataLst>
          </p:nvPr>
        </p:nvSpPr>
        <p:spPr>
          <a:xfrm>
            <a:off x="1466215" y="2213293"/>
            <a:ext cx="3108325" cy="5835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1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(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部分浸入</a:t>
            </a:r>
            <a:r>
              <a:rPr kumimoji="0" lang="en-US" altLang="zh-CN" sz="3200" b="1" i="1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)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宋体" panose="02010600030101010101" pitchFamily="2" charset="-122"/>
                <a:cs typeface="+mn-cs"/>
              </a:rPr>
              <a:t>漂浮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宋体" panose="02010600030101010101" pitchFamily="2" charset="-122"/>
                <a:cs typeface="+mn-cs"/>
              </a:rPr>
              <a:t>:</a:t>
            </a: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7" name="矩形 26"/>
          <p:cNvSpPr/>
          <p:nvPr>
            <p:custDataLst>
              <p:tags r:id="rId17"/>
            </p:custDataLst>
          </p:nvPr>
        </p:nvSpPr>
        <p:spPr>
          <a:xfrm>
            <a:off x="1966278" y="3856355"/>
            <a:ext cx="2291715" cy="5835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1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(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浸没</a:t>
            </a:r>
            <a:r>
              <a:rPr kumimoji="0" lang="en-US" altLang="zh-CN" sz="3200" b="1" i="1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)</a:t>
            </a: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宋体" panose="02010600030101010101" pitchFamily="2" charset="-122"/>
                <a:cs typeface="+mn-cs"/>
              </a:rPr>
              <a:t>悬浮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宋体" panose="02010600030101010101" pitchFamily="2" charset="-122"/>
                <a:cs typeface="+mn-cs"/>
              </a:rPr>
              <a:t>:</a:t>
            </a: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8" name="矩形 27"/>
          <p:cNvSpPr/>
          <p:nvPr>
            <p:custDataLst>
              <p:tags r:id="rId18"/>
            </p:custDataLst>
          </p:nvPr>
        </p:nvSpPr>
        <p:spPr>
          <a:xfrm>
            <a:off x="2894965" y="4642168"/>
            <a:ext cx="1614805" cy="5835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宋体" panose="02010600030101010101" pitchFamily="2" charset="-122"/>
                <a:cs typeface="+mn-cs"/>
              </a:rPr>
              <a:t>下沉 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宋体" panose="02010600030101010101" pitchFamily="2" charset="-122"/>
                <a:cs typeface="+mn-cs"/>
              </a:rPr>
              <a:t>: </a:t>
            </a: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9" name="矩形 28"/>
          <p:cNvSpPr/>
          <p:nvPr>
            <p:custDataLst>
              <p:tags r:id="rId19"/>
            </p:custDataLst>
          </p:nvPr>
        </p:nvSpPr>
        <p:spPr>
          <a:xfrm>
            <a:off x="2966403" y="5570855"/>
            <a:ext cx="1409700" cy="5835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宋体" panose="02010600030101010101" pitchFamily="2" charset="-122"/>
                <a:cs typeface="+mn-cs"/>
              </a:rPr>
              <a:t>沉底</a:t>
            </a:r>
            <a:r>
              <a:rPr kumimoji="0" lang="en-US" altLang="zh-CN" sz="32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ea"/>
                <a:ea typeface="宋体" panose="02010600030101010101" pitchFamily="2" charset="-122"/>
                <a:cs typeface="+mn-cs"/>
              </a:rPr>
              <a:t>: </a:t>
            </a: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0" name="矩形 29"/>
          <p:cNvSpPr/>
          <p:nvPr>
            <p:custDataLst>
              <p:tags r:id="rId20"/>
            </p:custDataLst>
          </p:nvPr>
        </p:nvSpPr>
        <p:spPr>
          <a:xfrm>
            <a:off x="2323465" y="6213793"/>
            <a:ext cx="5558790" cy="521970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lstStyle/>
          <a:p>
            <a:r>
              <a:rPr lang="zh-CN" altLang="en-US" sz="2800">
                <a:latin typeface="Arial" panose="020B0604020202020204" pitchFamily="34" charset="0"/>
              </a:rPr>
              <a:t>（静止，三力平衡。</a:t>
            </a:r>
            <a:r>
              <a:rPr lang="en-US" altLang="zh-CN" sz="2800">
                <a:latin typeface="Arial" panose="020B0604020202020204" pitchFamily="34" charset="0"/>
              </a:rPr>
              <a:t>F</a:t>
            </a:r>
            <a:r>
              <a:rPr lang="zh-CN" altLang="en-US" sz="2800" baseline="-25000">
                <a:latin typeface="Arial" panose="020B0604020202020204" pitchFamily="34" charset="0"/>
              </a:rPr>
              <a:t>浮</a:t>
            </a:r>
            <a:r>
              <a:rPr lang="en-US" altLang="zh-CN" sz="2800">
                <a:latin typeface="Arial" panose="020B0604020202020204" pitchFamily="34" charset="0"/>
              </a:rPr>
              <a:t>+F</a:t>
            </a:r>
            <a:r>
              <a:rPr lang="zh-CN" altLang="en-US" sz="2800" baseline="-25000">
                <a:latin typeface="Arial" panose="020B0604020202020204" pitchFamily="34" charset="0"/>
              </a:rPr>
              <a:t>支</a:t>
            </a:r>
            <a:r>
              <a:rPr lang="en-US" altLang="zh-CN" sz="2800">
                <a:latin typeface="Arial" panose="020B0604020202020204" pitchFamily="34" charset="0"/>
              </a:rPr>
              <a:t>=G</a:t>
            </a:r>
            <a:r>
              <a:rPr lang="zh-CN" altLang="en-US" sz="2800" baseline="-25000">
                <a:latin typeface="Arial" panose="020B0604020202020204" pitchFamily="34" charset="0"/>
              </a:rPr>
              <a:t>物</a:t>
            </a:r>
            <a:r>
              <a:rPr lang="zh-CN" altLang="en-US" sz="2800">
                <a:latin typeface="Arial" panose="020B0604020202020204" pitchFamily="34" charset="0"/>
              </a:rPr>
              <a:t>）</a:t>
            </a:r>
          </a:p>
        </p:txBody>
      </p:sp>
      <p:grpSp>
        <p:nvGrpSpPr>
          <p:cNvPr id="5" name="组合 4"/>
          <p:cNvGrpSpPr/>
          <p:nvPr>
            <p:custDataLst>
              <p:tags r:id="rId21"/>
            </p:custDataLst>
          </p:nvPr>
        </p:nvGrpSpPr>
        <p:grpSpPr>
          <a:xfrm>
            <a:off x="261620" y="135255"/>
            <a:ext cx="7595870" cy="989965"/>
            <a:chOff x="487" y="636"/>
            <a:chExt cx="11255" cy="1346"/>
          </a:xfrm>
        </p:grpSpPr>
        <p:sp>
          <p:nvSpPr>
            <p:cNvPr id="6" name="文本框 5"/>
            <p:cNvSpPr txBox="1"/>
            <p:nvPr>
              <p:custDataLst>
                <p:tags r:id="rId22"/>
              </p:custDataLst>
            </p:nvPr>
          </p:nvSpPr>
          <p:spPr>
            <a:xfrm>
              <a:off x="1828" y="854"/>
              <a:ext cx="9914" cy="8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zh-CN" sz="36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rPr>
                <a:t>物体的浮沉条件</a:t>
              </a:r>
            </a:p>
          </p:txBody>
        </p:sp>
        <p:sp>
          <p:nvSpPr>
            <p:cNvPr id="7" name="椭圆 6"/>
            <p:cNvSpPr/>
            <p:nvPr>
              <p:custDataLst>
                <p:tags r:id="rId23"/>
              </p:custDataLst>
            </p:nvPr>
          </p:nvSpPr>
          <p:spPr>
            <a:xfrm>
              <a:off x="1165" y="1290"/>
              <a:ext cx="776" cy="692"/>
            </a:xfrm>
            <a:prstGeom prst="ellipse">
              <a:avLst/>
            </a:prstGeom>
            <a:solidFill>
              <a:srgbClr val="002060">
                <a:alpha val="4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4" name="椭圆 13"/>
            <p:cNvSpPr/>
            <p:nvPr>
              <p:custDataLst>
                <p:tags r:id="rId24"/>
              </p:custDataLst>
            </p:nvPr>
          </p:nvSpPr>
          <p:spPr>
            <a:xfrm>
              <a:off x="487" y="660"/>
              <a:ext cx="1264" cy="1126"/>
            </a:xfrm>
            <a:prstGeom prst="ellipse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5400">
                  <a:latin typeface="宋体" panose="02010600030101010101" pitchFamily="2" charset="-122"/>
                  <a:ea typeface="宋体" panose="02010600030101010101" pitchFamily="2" charset="-122"/>
                </a:rPr>
                <a:t>一</a:t>
              </a:r>
            </a:p>
          </p:txBody>
        </p:sp>
        <p:sp>
          <p:nvSpPr>
            <p:cNvPr id="2" name="矩形 6"/>
            <p:cNvSpPr/>
            <p:nvPr>
              <p:custDataLst>
                <p:tags r:id="rId25"/>
              </p:custDataLst>
            </p:nvPr>
          </p:nvSpPr>
          <p:spPr>
            <a:xfrm>
              <a:off x="645" y="636"/>
              <a:ext cx="1106" cy="102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no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FontTx/>
                <a:buNone/>
              </a:pPr>
              <a:endParaRPr lang="en-US" altLang="zh-CN" sz="5400" b="1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</p:spTree>
  </p:cSld>
  <p:clrMapOvr>
    <a:masterClrMapping/>
  </p:clrMapOvr>
  <p:transition>
    <p:whee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0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30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30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30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30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30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30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30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430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430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430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 nodeType="clickPar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 nodeType="clickPar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 nodeType="clickPar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3" grpId="0"/>
      <p:bldP spid="43014" grpId="0"/>
      <p:bldP spid="43015" grpId="0"/>
      <p:bldP spid="43016" grpId="0"/>
      <p:bldP spid="43020" grpId="0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5" grpId="0"/>
      <p:bldP spid="26" grpId="0"/>
      <p:bldP spid="27" grpId="0"/>
      <p:bldP spid="28" grpId="0"/>
      <p:bldP spid="29" grpId="0"/>
      <p:bldP spid="3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1039495" y="1752600"/>
            <a:ext cx="9144000" cy="476377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7106" name="Rectangle 2"/>
          <p:cNvSpPr>
            <a:spLocks noGrp="1" noChangeArrowheads="1"/>
          </p:cNvSpPr>
          <p:nvPr>
            <p:ph type="title" idx="4294967295"/>
            <p:custDataLst>
              <p:tags r:id="rId2"/>
            </p:custDataLst>
          </p:nvPr>
        </p:nvSpPr>
        <p:spPr bwMode="auto">
          <a:xfrm>
            <a:off x="1039495" y="677545"/>
            <a:ext cx="7775575" cy="812800"/>
          </a:xfrm>
          <a:ln>
            <a:miter lim="800000"/>
          </a:ln>
          <a:effectLst/>
          <a:sp3d prstMaterial="plastic"/>
        </p:spPr>
        <p:txBody>
          <a:bodyPr vert="horz" wrap="square" lIns="91440" tIns="45720" rIns="91440" bIns="45720" numCol="1" rtlCol="0" anchor="ctr" anchorCtr="0" compatLnSpc="1">
            <a:normAutofit/>
            <a:scene3d>
              <a:camera prst="orthographicFront"/>
              <a:lightRig rig="soft" dir="t"/>
            </a:scene3d>
            <a:sp3d prstMaterial="matte">
              <a:bevelT w="12700" h="12700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400" b="0" i="0" u="none" strike="noStrike" kern="1200" cap="none" spc="50" normalizeH="0" baseline="0" noProof="0">
                <a:ln w="12700">
                  <a:noFill/>
                  <a:prstDash val="solid"/>
                </a:ln>
                <a:solidFill>
                  <a:schemeClr val="accent4"/>
                </a:solidFill>
                <a:effectLst>
                  <a:outerShdw blurRad="38100" dist="20320" dir="27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神奇的海底世界</a:t>
            </a:r>
            <a:r>
              <a:rPr kumimoji="0" lang="en-US" altLang="zh-CN" sz="4400" b="0" i="0" u="none" strike="noStrike" kern="1200" cap="none" spc="50" normalizeH="0" baseline="0" noProof="0">
                <a:ln w="12700">
                  <a:noFill/>
                  <a:prstDash val="solid"/>
                </a:ln>
                <a:solidFill>
                  <a:schemeClr val="accent4"/>
                </a:solidFill>
                <a:effectLst>
                  <a:outerShdw blurRad="38100" dist="20320" dir="27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!</a:t>
            </a:r>
          </a:p>
        </p:txBody>
      </p:sp>
      <p:sp>
        <p:nvSpPr>
          <p:cNvPr id="18436" name="Text Box 4"/>
          <p:cNvSpPr txBox="1"/>
          <p:nvPr>
            <p:custDataLst>
              <p:tags r:id="rId3"/>
            </p:custDataLst>
          </p:nvPr>
        </p:nvSpPr>
        <p:spPr>
          <a:xfrm>
            <a:off x="4387850" y="889000"/>
            <a:ext cx="5328920" cy="517525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/>
          <a:p>
            <a:pPr marL="914400">
              <a:spcBef>
                <a:spcPct val="20000"/>
              </a:spcBef>
            </a:pPr>
            <a:r>
              <a:rPr lang="zh-CN" altLang="en-US" sz="3200">
                <a:latin typeface="Arial" panose="020B0604020202020204" pitchFamily="34" charset="0"/>
              </a:rPr>
              <a:t>鱼怎样来实现沉浮呢</a:t>
            </a:r>
          </a:p>
        </p:txBody>
      </p:sp>
      <p:sp>
        <p:nvSpPr>
          <p:cNvPr id="18437" name="WordArt 5"/>
          <p:cNvSpPr>
            <a:spLocks noTextEdit="1"/>
          </p:cNvSpPr>
          <p:nvPr>
            <p:custDataLst>
              <p:tags r:id="rId4"/>
            </p:custDataLst>
          </p:nvPr>
        </p:nvSpPr>
        <p:spPr>
          <a:xfrm>
            <a:off x="8743950" y="528320"/>
            <a:ext cx="1439545" cy="118237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normAutofit/>
          </a:bodyPr>
          <a:lstStyle/>
          <a:p>
            <a:pPr algn="ctr"/>
            <a:r>
              <a:rPr lang="zh-CN" altLang="en-US" sz="5400" b="1">
                <a:ln w="9525" cap="flat" cmpd="sng">
                  <a:solidFill>
                    <a:srgbClr val="000000"/>
                  </a:solidFill>
                  <a:prstDash val="solid"/>
                  <a:headEnd type="none" w="med" len="med"/>
                  <a:tailEnd type="none" w="med" len="med"/>
                </a:ln>
                <a:solidFill>
                  <a:schemeClr val="tx2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？</a:t>
            </a:r>
          </a:p>
        </p:txBody>
      </p:sp>
      <p:grpSp>
        <p:nvGrpSpPr>
          <p:cNvPr id="5" name="组合 4"/>
          <p:cNvGrpSpPr/>
          <p:nvPr>
            <p:custDataLst>
              <p:tags r:id="rId5"/>
            </p:custDataLst>
          </p:nvPr>
        </p:nvGrpSpPr>
        <p:grpSpPr>
          <a:xfrm>
            <a:off x="261620" y="135255"/>
            <a:ext cx="7595870" cy="989965"/>
            <a:chOff x="487" y="636"/>
            <a:chExt cx="11255" cy="1346"/>
          </a:xfrm>
        </p:grpSpPr>
        <p:sp>
          <p:nvSpPr>
            <p:cNvPr id="6" name="文本框 5"/>
            <p:cNvSpPr txBox="1"/>
            <p:nvPr>
              <p:custDataLst>
                <p:tags r:id="rId6"/>
              </p:custDataLst>
            </p:nvPr>
          </p:nvSpPr>
          <p:spPr>
            <a:xfrm>
              <a:off x="1828" y="854"/>
              <a:ext cx="9914" cy="8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zh-CN" sz="3600" b="1">
                  <a:solidFill>
                    <a:srgbClr val="002060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+mn-ea"/>
                </a:rPr>
                <a:t>物体的浮沉条件</a:t>
              </a:r>
            </a:p>
          </p:txBody>
        </p:sp>
        <p:sp>
          <p:nvSpPr>
            <p:cNvPr id="7" name="椭圆 6"/>
            <p:cNvSpPr/>
            <p:nvPr>
              <p:custDataLst>
                <p:tags r:id="rId7"/>
              </p:custDataLst>
            </p:nvPr>
          </p:nvSpPr>
          <p:spPr>
            <a:xfrm>
              <a:off x="1165" y="1290"/>
              <a:ext cx="776" cy="692"/>
            </a:xfrm>
            <a:prstGeom prst="ellipse">
              <a:avLst/>
            </a:prstGeom>
            <a:solidFill>
              <a:srgbClr val="002060">
                <a:alpha val="41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000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4" name="椭圆 13"/>
            <p:cNvSpPr/>
            <p:nvPr>
              <p:custDataLst>
                <p:tags r:id="rId8"/>
              </p:custDataLst>
            </p:nvPr>
          </p:nvSpPr>
          <p:spPr>
            <a:xfrm>
              <a:off x="487" y="660"/>
              <a:ext cx="1264" cy="1126"/>
            </a:xfrm>
            <a:prstGeom prst="ellipse">
              <a:avLst/>
            </a:prstGeom>
            <a:solidFill>
              <a:srgbClr val="00206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CN" altLang="en-US" sz="5400">
                  <a:latin typeface="宋体" panose="02010600030101010101" pitchFamily="2" charset="-122"/>
                  <a:ea typeface="宋体" panose="02010600030101010101" pitchFamily="2" charset="-122"/>
                </a:rPr>
                <a:t>一</a:t>
              </a:r>
            </a:p>
          </p:txBody>
        </p:sp>
        <p:sp>
          <p:nvSpPr>
            <p:cNvPr id="27" name="矩形 6"/>
            <p:cNvSpPr/>
            <p:nvPr>
              <p:custDataLst>
                <p:tags r:id="rId9"/>
              </p:custDataLst>
            </p:nvPr>
          </p:nvSpPr>
          <p:spPr>
            <a:xfrm>
              <a:off x="645" y="636"/>
              <a:ext cx="1106" cy="1027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noAutofit/>
            </a:bodyPr>
            <a:lstStyle>
              <a:lvl1pPr marL="342900" indent="-3429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</a:lstStyle>
            <a:p>
              <a:pPr marL="0" lvl="0" indent="0" eaLnBrk="1" hangingPunct="1">
                <a:spcBef>
                  <a:spcPct val="0"/>
                </a:spcBef>
                <a:buFontTx/>
                <a:buNone/>
              </a:pPr>
              <a:endParaRPr lang="en-US" altLang="zh-CN" sz="5400" b="1">
                <a:solidFill>
                  <a:schemeClr val="bg1"/>
                </a:solidFill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</p:grpSp>
    </p:spTree>
  </p:cSld>
  <p:clrMapOvr>
    <a:masterClrMapping/>
  </p:clrMapOvr>
  <p:transition>
    <p:strips dir="rd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1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24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25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26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27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29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30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31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33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34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3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1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36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37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38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40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41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42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43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44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45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47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1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48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49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50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51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53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54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55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56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57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3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2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36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37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38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39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40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66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67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68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69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7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2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72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73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74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75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76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78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79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80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81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82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2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84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85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86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87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88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89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91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92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93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94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2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95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96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97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98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00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01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02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03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05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06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2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07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09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10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11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12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13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14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16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17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18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2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19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20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21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23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24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25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26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27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29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3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2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31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32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33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15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16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17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18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19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20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4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2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43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44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45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46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48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49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50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51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52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54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3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55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56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57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58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60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61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62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63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64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65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3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67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68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69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70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71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72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73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74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76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77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3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78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79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81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82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83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85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86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87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88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89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3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90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92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96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97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98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99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00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01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93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94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3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295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03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04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05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06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07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09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10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11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12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3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13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22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23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24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25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26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27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176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176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04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703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3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867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14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06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07"/>
  <p:tag name="KSO_WM_BEAUTIFY_FLAG" val="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09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12"/>
  <p:tag name="KSO_WM_BEAUTIFY_FLAG" val="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14"/>
  <p:tag name="KSO_WM_BEAUTIFY_FLAG" val="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3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7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3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8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39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0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1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42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4"/>
  <p:tag name="KSO_WM_BEAUTIFY_FLAG" val="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6"/>
  <p:tag name="KSO_WM_BEAUTIFY_FLAG" val="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7"/>
  <p:tag name="KSO_WM_BEAUTIFY_FLAG" val="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EMPLATE_CATEGORY" val="custom"/>
  <p:tag name="KSO_WM_TEMPLATE_INDEX" val="20205176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3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0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8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69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2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5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8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9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80"/>
  <p:tag name="KSO_WM_BEAUTIFY_FLAG" val="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6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7"/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83"/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4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3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4"/>
  <p:tag name="KSO_WM_BEAUTIFY_FLAG" val="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0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171"/>
  <p:tag name="KSO_WM_BEAUTIFY_FLAG" val="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4"/>
  <p:tag name="KSO_WM_BEAUTIFY_FLAG" val="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5"/>
  <p:tag name="KSO_WM_BEAUTIFY_FLAG" val="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6"/>
  <p:tag name="KSO_WM_BEAUTIFY_FLAG" val="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7"/>
  <p:tag name="KSO_WM_BEAUTIFY_FLAG" val="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32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3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4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34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35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36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49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52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53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54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55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56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57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4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58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59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0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1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2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3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4"/>
  <p:tag name="KSO_WM_BEAUTIFY_FLAG" val="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5"/>
  <p:tag name="KSO_WM_BEAUTIFY_FLAG" val="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6"/>
  <p:tag name="KSO_WM_BEAUTIFY_FLAG" val="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7"/>
  <p:tag name="KSO_WM_BEAUTIFY_FLAG" val="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4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50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51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37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40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41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42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43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44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45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46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4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47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48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38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39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4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5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78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79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80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8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4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82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83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84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85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86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87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88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89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3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4"/>
  <p:tag name="KSO_WM_BEAUTIFY_FLAG" val="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4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5"/>
  <p:tag name="KSO_WM_BEAUTIFY_FLAG" val="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6"/>
  <p:tag name="KSO_WM_BEAUTIFY_FLAG" val="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7"/>
  <p:tag name="KSO_WM_BEAUTIFY_FLAG" val="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6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77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7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8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69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70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7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4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72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73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74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75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76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91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02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03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04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05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5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16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17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18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19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20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21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22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23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24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25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5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26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27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28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3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4"/>
  <p:tag name="KSO_WM_BEAUTIFY_FLAG" val="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5"/>
  <p:tag name="KSO_WM_BEAUTIFY_FLAG" val="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6"/>
  <p:tag name="KSO_WM_BEAUTIFY_FLAG" val="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7"/>
  <p:tag name="KSO_WM_BEAUTIFY_FLAG" val="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06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0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84"/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5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08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09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10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11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12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13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14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15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92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93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5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94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95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96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97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98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399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00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01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30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3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5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32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33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34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35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36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37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3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4"/>
  <p:tag name="KSO_WM_BEAUTIFY_FLAG" val="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5"/>
  <p:tag name="KSO_WM_BEAUTIFY_FLAG" val="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6"/>
  <p:tag name="KSO_WM_BEAUTIFY_FLAG" val="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5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7"/>
  <p:tag name="KSO_WM_BEAUTIFY_FLAG" val="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43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44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45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46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47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48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49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50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5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5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52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53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54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55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56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57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58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59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60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6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5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62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3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4"/>
  <p:tag name="KSO_WM_BEAUTIFY_FLAG" val="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5"/>
  <p:tag name="KSO_WM_BEAUTIFY_FLAG" val="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6"/>
  <p:tag name="KSO_WM_BEAUTIFY_FLAG" val="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7"/>
  <p:tag name="KSO_WM_BEAUTIFY_FLAG" val="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39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40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41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64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6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65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66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67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3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4"/>
  <p:tag name="KSO_WM_BEAUTIFY_FLAG" val="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5"/>
  <p:tag name="KSO_WM_BEAUTIFY_FLAG" val="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6"/>
  <p:tag name="KSO_WM_BEAUTIFY_FLAG" val="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7"/>
  <p:tag name="KSO_WM_BEAUTIFY_FLAG" val="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69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70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6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71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72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73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3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4"/>
  <p:tag name="KSO_WM_BEAUTIFY_FLAG" val="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5"/>
  <p:tag name="KSO_WM_BEAUTIFY_FLAG" val="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6"/>
  <p:tag name="KSO_WM_BEAUTIFY_FLAG" val="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7"/>
  <p:tag name="KSO_WM_BEAUTIFY_FLAG" val="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75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76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6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77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78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79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80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81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82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83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84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85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86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6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87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88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89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90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91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92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93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94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95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9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8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6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97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98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499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00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01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02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03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04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05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06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6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07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08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09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10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11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12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13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14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15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16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6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17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18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19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20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21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22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23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24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25"/>
</p:tagLst>
</file>

<file path=ppt/tags/tag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3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6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4"/>
  <p:tag name="KSO_WM_BEAUTIFY_FLAG" val="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5"/>
  <p:tag name="KSO_WM_BEAUTIFY_FLAG" val=""/>
</p:tagLst>
</file>

<file path=ppt/tags/tag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6"/>
  <p:tag name="KSO_WM_BEAUTIFY_FLAG" val=""/>
</p:tagLst>
</file>

<file path=ppt/tags/tag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7"/>
  <p:tag name="KSO_WM_BEAUTIFY_FLAG" val=""/>
</p:tagLst>
</file>

<file path=ppt/tags/tag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27"/>
</p:tagLst>
</file>

<file path=ppt/tags/tag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28"/>
</p:tagLst>
</file>

<file path=ppt/tags/tag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29"/>
</p:tagLst>
</file>

<file path=ppt/tags/tag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30"/>
</p:tagLst>
</file>

<file path=ppt/tags/tag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31"/>
</p:tagLst>
</file>

<file path=ppt/tags/tag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32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6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33"/>
</p:tagLst>
</file>

<file path=ppt/tags/tag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34"/>
</p:tagLst>
</file>

<file path=ppt/tags/tag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35"/>
</p:tagLst>
</file>

<file path=ppt/tags/tag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36"/>
</p:tagLst>
</file>

<file path=ppt/tags/tag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37"/>
</p:tagLst>
</file>

<file path=ppt/tags/tag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3"/>
</p:tagLst>
</file>

<file path=ppt/tags/tag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4"/>
  <p:tag name="KSO_WM_BEAUTIFY_FLAG" val=""/>
</p:tagLst>
</file>

<file path=ppt/tags/tag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5"/>
  <p:tag name="KSO_WM_BEAUTIFY_FLAG" val=""/>
</p:tagLst>
</file>

<file path=ppt/tags/tag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6"/>
  <p:tag name="KSO_WM_BEAUTIFY_FLAG" val=""/>
</p:tagLst>
</file>

<file path=ppt/tags/tag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7"/>
  <p:tag name="KSO_WM_BEAUTIFY_FLAG" val="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7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39"/>
</p:tagLst>
</file>

<file path=ppt/tags/tag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40"/>
</p:tagLst>
</file>

<file path=ppt/tags/tag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41"/>
</p:tagLst>
</file>

<file path=ppt/tags/tag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42"/>
</p:tagLst>
</file>

<file path=ppt/tags/tag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3"/>
</p:tagLst>
</file>

<file path=ppt/tags/tag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4"/>
  <p:tag name="KSO_WM_BEAUTIFY_FLAG" val=""/>
</p:tagLst>
</file>

<file path=ppt/tags/tag5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5"/>
  <p:tag name="KSO_WM_BEAUTIFY_FLAG" val=""/>
</p:tagLst>
</file>

<file path=ppt/tags/tag5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6"/>
  <p:tag name="KSO_WM_BEAUTIFY_FLAG" val=""/>
</p:tagLst>
</file>

<file path=ppt/tags/tag5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27"/>
  <p:tag name="KSO_WM_BEAUTIFY_FLAG" val=""/>
</p:tagLst>
</file>

<file path=ppt/tags/tag5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9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7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44"/>
</p:tagLst>
</file>

<file path=ppt/tags/tag5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45"/>
</p:tagLst>
</file>

<file path=ppt/tags/tag5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46"/>
</p:tagLst>
</file>

<file path=ppt/tags/tag5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0"/>
  <p:tag name="KSO_WM_BEAUTIFY_FLAG" val=""/>
</p:tagLst>
</file>

<file path=ppt/tags/tag5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2"/>
  <p:tag name="KSO_WM_BEAUTIFY_FLAG" val=""/>
</p:tagLst>
</file>

<file path=ppt/tags/tag5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3"/>
  <p:tag name="KSO_WM_BEAUTIFY_FLAG" val=""/>
</p:tagLst>
</file>

<file path=ppt/tags/tag5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48"/>
</p:tagLst>
</file>

<file path=ppt/tags/tag5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49"/>
</p:tagLst>
</file>

<file path=ppt/tags/tag5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50"/>
</p:tagLst>
</file>

<file path=ppt/tags/tag5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5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7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52"/>
</p:tagLst>
</file>

<file path=ppt/tags/tag5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53"/>
</p:tagLst>
</file>

<file path=ppt/tags/tag5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54"/>
</p:tagLst>
</file>

<file path=ppt/tags/tag5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55"/>
</p:tagLst>
</file>

<file path=ppt/tags/tag5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36"/>
</p:tagLst>
</file>

<file path=ppt/tags/tag5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9"/>
</p:tagLst>
</file>

<file path=ppt/tags/tag5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0"/>
  <p:tag name="KSO_WM_BEAUTIFY_FLAG" val=""/>
</p:tagLst>
</file>

<file path=ppt/tags/tag5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2"/>
  <p:tag name="KSO_WM_BEAUTIFY_FLAG" val=""/>
</p:tagLst>
</file>

<file path=ppt/tags/tag5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3"/>
  <p:tag name="KSO_WM_BEAUTIFY_FLAG" val=""/>
</p:tagLst>
</file>

<file path=ppt/tags/tag5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38"/>
  <p:tag name="KSO_WM_BEAUTIFY_FLAG" val="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7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537"/>
  <p:tag name="KSO_WM_BEAUTIFY_FLAG" val=""/>
</p:tagLst>
</file>

<file path=ppt/tags/tag5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57"/>
</p:tagLst>
</file>

<file path=ppt/tags/tag5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58"/>
</p:tagLst>
</file>

<file path=ppt/tags/tag5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59"/>
</p:tagLst>
</file>

<file path=ppt/tags/tag5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60"/>
</p:tagLst>
</file>

<file path=ppt/tags/tag5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61"/>
</p:tagLst>
</file>

<file path=ppt/tags/tag5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62"/>
</p:tagLst>
</file>

<file path=ppt/tags/tag5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63"/>
</p:tagLst>
</file>

<file path=ppt/tags/tag5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9"/>
</p:tagLst>
</file>

<file path=ppt/tags/tag5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0"/>
  <p:tag name="KSO_WM_BEAUTIFY_FLAG" val="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7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2"/>
  <p:tag name="KSO_WM_BEAUTIFY_FLAG" val=""/>
</p:tagLst>
</file>

<file path=ppt/tags/tag5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3"/>
  <p:tag name="KSO_WM_BEAUTIFY_FLAG" val=""/>
</p:tagLst>
</file>

<file path=ppt/tags/tag5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65"/>
</p:tagLst>
</file>

<file path=ppt/tags/tag5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66"/>
</p:tagLst>
</file>

<file path=ppt/tags/tag5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67"/>
</p:tagLst>
</file>

<file path=ppt/tags/tag5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68"/>
</p:tagLst>
</file>

<file path=ppt/tags/tag5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69"/>
</p:tagLst>
</file>

<file path=ppt/tags/tag5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70"/>
</p:tagLst>
</file>

<file path=ppt/tags/tag5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9"/>
</p:tagLst>
</file>

<file path=ppt/tags/tag5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0"/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8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7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2"/>
  <p:tag name="KSO_WM_BEAUTIFY_FLAG" val=""/>
</p:tagLst>
</file>

<file path=ppt/tags/tag6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3"/>
  <p:tag name="KSO_WM_BEAUTIFY_FLAG" val=""/>
</p:tagLst>
</file>

<file path=ppt/tags/tag6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72"/>
</p:tagLst>
</file>

<file path=ppt/tags/tag6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73"/>
</p:tagLst>
</file>

<file path=ppt/tags/tag6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74"/>
</p:tagLst>
</file>

<file path=ppt/tags/tag6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75"/>
</p:tagLst>
</file>

<file path=ppt/tags/tag6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76"/>
</p:tagLst>
</file>

<file path=ppt/tags/tag6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77"/>
</p:tagLst>
</file>

<file path=ppt/tags/tag6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9"/>
</p:tagLst>
</file>

<file path=ppt/tags/tag6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78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7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0"/>
  <p:tag name="KSO_WM_BEAUTIFY_FLAG" val=""/>
</p:tagLst>
</file>

<file path=ppt/tags/tag6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2"/>
  <p:tag name="KSO_WM_BEAUTIFY_FLAG" val=""/>
</p:tagLst>
</file>

<file path=ppt/tags/tag6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3"/>
  <p:tag name="KSO_WM_BEAUTIFY_FLAG" val=""/>
</p:tagLst>
</file>

<file path=ppt/tags/tag6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84"/>
</p:tagLst>
</file>

<file path=ppt/tags/tag6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85"/>
</p:tagLst>
</file>

<file path=ppt/tags/tag6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86"/>
</p:tagLst>
</file>

<file path=ppt/tags/tag6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87"/>
</p:tagLst>
</file>

<file path=ppt/tags/tag6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88"/>
</p:tagLst>
</file>

<file path=ppt/tags/tag6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89"/>
</p:tagLst>
</file>

<file path=ppt/tags/tag6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92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7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93"/>
</p:tagLst>
</file>

<file path=ppt/tags/tag6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9"/>
</p:tagLst>
</file>

<file path=ppt/tags/tag6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0"/>
  <p:tag name="KSO_WM_BEAUTIFY_FLAG" val=""/>
</p:tagLst>
</file>

<file path=ppt/tags/tag6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2"/>
  <p:tag name="KSO_WM_BEAUTIFY_FLAG" val=""/>
</p:tagLst>
</file>

<file path=ppt/tags/tag6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3"/>
  <p:tag name="KSO_WM_BEAUTIFY_FLAG" val=""/>
</p:tagLst>
</file>

<file path=ppt/tags/tag6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90"/>
</p:tagLst>
</file>

<file path=ppt/tags/tag6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91"/>
</p:tagLst>
</file>

<file path=ppt/tags/tag6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80"/>
</p:tagLst>
</file>

<file path=ppt/tags/tag6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81"/>
</p:tagLst>
</file>

<file path=ppt/tags/tag6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82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8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95"/>
</p:tagLst>
</file>

<file path=ppt/tags/tag6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96"/>
</p:tagLst>
</file>

<file path=ppt/tags/tag6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97"/>
</p:tagLst>
</file>

<file path=ppt/tags/tag6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98"/>
</p:tagLst>
</file>

<file path=ppt/tags/tag6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9"/>
</p:tagLst>
</file>

<file path=ppt/tags/tag6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0"/>
  <p:tag name="KSO_WM_BEAUTIFY_FLAG" val=""/>
</p:tagLst>
</file>

<file path=ppt/tags/tag6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2"/>
  <p:tag name="KSO_WM_BEAUTIFY_FLAG" val=""/>
</p:tagLst>
</file>

<file path=ppt/tags/tag6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3"/>
  <p:tag name="KSO_WM_BEAUTIFY_FLAG" val=""/>
</p:tagLst>
</file>

<file path=ppt/tags/tag6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00"/>
</p:tagLst>
</file>

<file path=ppt/tags/tag6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0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8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02"/>
</p:tagLst>
</file>

<file path=ppt/tags/tag6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9"/>
</p:tagLst>
</file>

<file path=ppt/tags/tag6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10"/>
</p:tagLst>
</file>

<file path=ppt/tags/tag6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0"/>
  <p:tag name="KSO_WM_BEAUTIFY_FLAG" val=""/>
</p:tagLst>
</file>

<file path=ppt/tags/tag6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2"/>
  <p:tag name="KSO_WM_BEAUTIFY_FLAG" val=""/>
</p:tagLst>
</file>

<file path=ppt/tags/tag6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3"/>
  <p:tag name="KSO_WM_BEAUTIFY_FLAG" val=""/>
</p:tagLst>
</file>

<file path=ppt/tags/tag6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04"/>
</p:tagLst>
</file>

<file path=ppt/tags/tag6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05"/>
</p:tagLst>
</file>

<file path=ppt/tags/tag6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9"/>
</p:tagLst>
</file>

<file path=ppt/tags/tag6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0"/>
  <p:tag name="KSO_WM_BEAUTIFY_FLAG" val="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59"/>
</p:tagLst>
</file>

<file path=ppt/tags/tag6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2"/>
  <p:tag name="KSO_WM_BEAUTIFY_FLAG" val=""/>
</p:tagLst>
</file>

<file path=ppt/tags/tag6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3"/>
  <p:tag name="KSO_WM_BEAUTIFY_FLAG" val=""/>
</p:tagLst>
</file>

<file path=ppt/tags/tag6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07"/>
</p:tagLst>
</file>

<file path=ppt/tags/tag6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08"/>
</p:tagLst>
</file>

<file path=ppt/tags/tag6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609"/>
</p:tagLst>
</file>

<file path=ppt/tags/tag6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09"/>
</p:tagLst>
</file>

<file path=ppt/tags/tag6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0"/>
  <p:tag name="KSO_WM_BEAUTIFY_FLAG" val=""/>
</p:tagLst>
</file>

<file path=ppt/tags/tag6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2"/>
  <p:tag name="KSO_WM_BEAUTIFY_FLAG" val=""/>
</p:tagLst>
</file>

<file path=ppt/tags/tag6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813"/>
  <p:tag name="KSO_WM_BEAUTIFY_FLAG" val="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60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6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62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6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8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64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90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9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92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93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94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96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97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98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9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8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00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02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03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04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05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06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08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09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10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1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01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12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13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15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16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17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18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19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20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21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122"/>
</p:tagLst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cmpd="sng">
          <a:tailEnd type="arrow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行云流水">
  <a:themeElements>
    <a:clrScheme name="行云流水">
      <a:dk1>
        <a:sysClr val="windowText" lastClr="000000"/>
      </a:dk1>
      <a:lt1>
        <a:sysClr val="window" lastClr="FFFFFF"/>
      </a:lt1>
      <a:dk2>
        <a:srgbClr val="411401"/>
      </a:dk2>
      <a:lt2>
        <a:srgbClr val="FFE6E6"/>
      </a:lt2>
      <a:accent1>
        <a:srgbClr val="A24A48"/>
      </a:accent1>
      <a:accent2>
        <a:srgbClr val="B2935C"/>
      </a:accent2>
      <a:accent3>
        <a:srgbClr val="6A9A9A"/>
      </a:accent3>
      <a:accent4>
        <a:srgbClr val="B2B787"/>
      </a:accent4>
      <a:accent5>
        <a:srgbClr val="91644B"/>
      </a:accent5>
      <a:accent6>
        <a:srgbClr val="654A76"/>
      </a:accent6>
      <a:hlink>
        <a:srgbClr val="00A800"/>
      </a:hlink>
      <a:folHlink>
        <a:srgbClr val="FF00FF"/>
      </a:folHlink>
    </a:clrScheme>
    <a:fontScheme name="行云流水">
      <a:majorFont>
        <a:latin typeface="Cambria"/>
        <a:ea typeface="Cambria"/>
        <a:cs typeface="Arial"/>
        <a:font script="Jpan" typeface="ＭＳ Ｐゴシック"/>
        <a:font script="Hang" typeface="맑은 고딕"/>
        <a:font script="Hans" typeface="华文行楷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alibri"/>
        <a:ea typeface="Calibri"/>
        <a:cs typeface="Arial"/>
        <a:font script="Jpan" typeface="ＭＳ Ｐ明朝"/>
        <a:font script="Hang" typeface="HY견명조"/>
        <a:font script="Hans" typeface="华文行楷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行云流水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  <a:satMod val="130000"/>
              </a:schemeClr>
            </a:gs>
            <a:gs pos="50000">
              <a:schemeClr val="phClr">
                <a:tint val="45000"/>
                <a:satMod val="220000"/>
              </a:schemeClr>
            </a:gs>
            <a:gs pos="100000">
              <a:schemeClr val="phClr">
                <a:tint val="90000"/>
                <a:satMod val="13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100000"/>
                <a:shade val="90000"/>
                <a:hueMod val="100000"/>
                <a:satMod val="200000"/>
              </a:schemeClr>
            </a:gs>
            <a:gs pos="50000">
              <a:schemeClr val="phClr">
                <a:tint val="100000"/>
                <a:shade val="60000"/>
                <a:hueMod val="100000"/>
                <a:satMod val="180000"/>
              </a:schemeClr>
            </a:gs>
            <a:gs pos="100000">
              <a:schemeClr val="phClr">
                <a:tint val="100000"/>
                <a:shade val="90000"/>
                <a:hueMod val="100000"/>
                <a:satMod val="200000"/>
              </a:schemeClr>
            </a:gs>
          </a:gsLst>
          <a:lin ang="540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glow rad="50600">
              <a:schemeClr val="phClr">
                <a:alpha val="40000"/>
              </a:schemeClr>
            </a:glow>
          </a:effectLst>
        </a:effectStyle>
        <a:effectStyle>
          <a:effectLst>
            <a:glow rad="101600">
              <a:schemeClr val="phClr">
                <a:alpha val="60000"/>
              </a:schemeClr>
            </a:glow>
          </a:effectLst>
          <a:scene3d>
            <a:camera prst="isometricLeftDown" fov="0">
              <a:rot lat="0" lon="0" rev="0"/>
            </a:camera>
            <a:lightRig rig="harsh" dir="tl">
              <a:rot lat="0" lon="0" rev="14280000"/>
            </a:lightRig>
          </a:scene3d>
          <a:sp3d prstMaterial="flat">
            <a:bevelT w="38100" h="50800" prst="softRound"/>
          </a:sp3d>
        </a:effectStyle>
        <a:effectStyle>
          <a:effectLst>
            <a:glow>
              <a:schemeClr val="phClr"/>
            </a:glow>
          </a:effectLst>
          <a:scene3d>
            <a:camera prst="isometricLeftDown">
              <a:rot lat="0" lon="0" rev="0"/>
            </a:camera>
            <a:lightRig rig="harsh" dir="tl">
              <a:rot lat="0" lon="0" rev="14280000"/>
            </a:lightRig>
          </a:scene3d>
          <a:sp3d extrusionH="63500" contourW="38100" prstMaterial="flat">
            <a:bevelT w="50800" h="63500" prst="softRound"/>
            <a:contourClr>
              <a:schemeClr val="phClr">
                <a:tint val="5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hueMod val="100000"/>
                <a:satMod val="300000"/>
              </a:schemeClr>
            </a:gs>
            <a:gs pos="72000">
              <a:schemeClr val="phClr">
                <a:tint val="100000"/>
                <a:shade val="100000"/>
                <a:hueMod val="100000"/>
                <a:satMod val="100000"/>
              </a:schemeClr>
            </a:gs>
            <a:gs pos="81000">
              <a:schemeClr val="phClr">
                <a:tint val="98000"/>
                <a:shade val="100000"/>
                <a:hueMod val="100000"/>
                <a:satMod val="150000"/>
              </a:schemeClr>
            </a:gs>
            <a:gs pos="100000">
              <a:schemeClr val="phClr">
                <a:tint val="100000"/>
                <a:shade val="100000"/>
                <a:hueMod val="100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39000"/>
                <a:hueMod val="100000"/>
                <a:satMod val="150000"/>
              </a:schemeClr>
              <a:schemeClr val="phClr">
                <a:tint val="90000"/>
                <a:shade val="100000"/>
                <a:hueMod val="100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1376</Words>
  <Application>Microsoft Office PowerPoint</Application>
  <PresentationFormat>宽屏</PresentationFormat>
  <Paragraphs>218</Paragraphs>
  <Slides>23</Slides>
  <Notes>2</Notes>
  <HiddenSlides>0</HiddenSlides>
  <MMClips>3</MMClips>
  <ScaleCrop>false</ScaleCrop>
  <HeadingPairs>
    <vt:vector size="8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4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41" baseType="lpstr">
      <vt:lpstr>DotumChe</vt:lpstr>
      <vt:lpstr>仿宋</vt:lpstr>
      <vt:lpstr>黑体</vt:lpstr>
      <vt:lpstr>楷体_GB2312</vt:lpstr>
      <vt:lpstr>宋体</vt:lpstr>
      <vt:lpstr>幼圆</vt:lpstr>
      <vt:lpstr>Arial</vt:lpstr>
      <vt:lpstr>Calibri</vt:lpstr>
      <vt:lpstr>Cambria</vt:lpstr>
      <vt:lpstr>Tahoma</vt:lpstr>
      <vt:lpstr>Times New Roman</vt:lpstr>
      <vt:lpstr>Wingdings</vt:lpstr>
      <vt:lpstr>Wingdings 2</vt:lpstr>
      <vt:lpstr>WPS</vt:lpstr>
      <vt:lpstr>Office 主题</vt:lpstr>
      <vt:lpstr>1_Office 主题</vt:lpstr>
      <vt:lpstr>行云流水</vt:lpstr>
      <vt:lpstr>Equation.DSMT4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分析总结：物体的沉浮条件</vt:lpstr>
      <vt:lpstr>PowerPoint 演示文稿</vt:lpstr>
      <vt:lpstr>神奇的海底世界!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设计打捞中山舰方案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Administrator</dc:creator>
  <cp:lastModifiedBy>Administrator</cp:lastModifiedBy>
  <cp:revision>1</cp:revision>
  <cp:lastPrinted>2025-05-09T16:21:54Z</cp:lastPrinted>
  <dcterms:created xsi:type="dcterms:W3CDTF">2025-05-09T16:21:54Z</dcterms:created>
  <dcterms:modified xsi:type="dcterms:W3CDTF">2026-03-13T01:57:17Z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