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heme/theme2.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6.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7.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8.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51" r:id="rId2"/>
    <p:sldId id="426" r:id="rId3"/>
    <p:sldId id="427" r:id="rId4"/>
    <p:sldId id="428" r:id="rId5"/>
    <p:sldId id="429" r:id="rId6"/>
    <p:sldId id="298" r:id="rId7"/>
    <p:sldId id="398" r:id="rId8"/>
    <p:sldId id="409" r:id="rId9"/>
    <p:sldId id="405" r:id="rId10"/>
    <p:sldId id="430" r:id="rId11"/>
    <p:sldId id="431" r:id="rId12"/>
    <p:sldId id="432" r:id="rId13"/>
    <p:sldId id="435" r:id="rId14"/>
    <p:sldId id="433" r:id="rId15"/>
    <p:sldId id="438" r:id="rId16"/>
    <p:sldId id="440" r:id="rId17"/>
  </p:sldIdLst>
  <p:sldSz cx="12192000" cy="6858000"/>
  <p:notesSz cx="6858000" cy="9144000"/>
  <p:custDataLst>
    <p:tags r:id="rId1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35">
          <p15:clr>
            <a:srgbClr val="A4A3A4"/>
          </p15:clr>
        </p15:guide>
        <p15:guide id="2" pos="3833">
          <p15:clr>
            <a:srgbClr val="A4A3A4"/>
          </p15:clr>
        </p15:guide>
        <p15:guide id="3" orient="horz" pos="3748">
          <p15:clr>
            <a:srgbClr val="A4A3A4"/>
          </p15:clr>
        </p15:guide>
        <p15:guide id="4" orient="horz" pos="2988">
          <p15:clr>
            <a:srgbClr val="A4A3A4"/>
          </p15:clr>
        </p15:guide>
        <p15:guide id="5" pos="38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kb1.com" initials="" lastIdx="0" clrIdx="0"/>
  <p:cmAuthor id="7" name="1206988966@qq.com" initials="1" lastIdx="0" clrIdx="2"/>
  <p:cmAuthor id="1" name="幸全" initials="幸" lastIdx="0" clrIdx="0"/>
  <p:cmAuthor id="8" name="姜伟光" initials="姜" lastIdx="0" clrIdx="0"/>
  <p:cmAuthor id="2" name="作者" initials="作" lastIdx="0" clrIdx="2"/>
  <p:cmAuthor id="9" name="dongyu" initials="d" lastIdx="0" clrIdx="8"/>
  <p:cmAuthor id="3" name="Tao Tao" initials="T" lastIdx="0" clrIdx="0"/>
  <p:cmAuthor id="10" name="houyanan21" initials="h" lastIdx="0" clrIdx="9"/>
  <p:cmAuthor id="4" name="新课标第一网" initials="新" lastIdx="0" clrIdx="0"/>
  <p:cmAuthor id="5" name="zengl" initials="z" lastIdx="0" clrIdx="4"/>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2" d="100"/>
          <a:sy n="82" d="100"/>
        </p:scale>
        <p:origin x="691" y="62"/>
      </p:cViewPr>
      <p:guideLst>
        <p:guide orient="horz" pos="2135"/>
        <p:guide pos="3833"/>
        <p:guide orient="horz" pos="3748"/>
        <p:guide orient="horz" pos="2988"/>
        <p:guide pos="3832"/>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heme" Target="../theme/theme2.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custDataLst>
              <p:tags r:id="rId3"/>
            </p:custDataLst>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018CB6C8-11CA-43DE-90F2-E6FB462963C4}" type="datetimeFigureOut">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2025/5/25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custDataLst>
              <p:tags r:id="rId4"/>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1" fontAlgn="auto"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1" fontAlgn="auto"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1" fontAlgn="auto"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1" fontAlgn="auto"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custDataLst>
              <p:tags r:id="rId6"/>
            </p:custDataLst>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custDataLst>
              <p:tags r:id="rId7"/>
            </p:custDataLst>
          </p:nvPr>
        </p:nvSpPr>
        <p:spPr>
          <a:xfrm>
            <a:off x="3884613" y="8685213"/>
            <a:ext cx="2971800" cy="457200"/>
          </a:xfrm>
          <a:prstGeom prst="rect">
            <a:avLst/>
          </a:prstGeom>
        </p:spPr>
        <p:txBody>
          <a:bodyPr vert="horz" lIns="91440" tIns="45720" rIns="91440" bIns="45720" rtlCol="0" anchor="b"/>
          <a:lstStyle/>
          <a:p>
            <a:pPr lvl="0" algn="r" eaLnBrk="1" fontAlgn="base" hangingPunct="1"/>
            <a:fld id="{9A0DB2DC-4C9A-4742-B13C-FB6460FD3503}" type="slidenum">
              <a:rPr lang="zh-CN" altLang="en-US" sz="1200" strike="noStrike" noProof="1">
                <a:latin typeface="Arial" panose="020B0604020202020204" pitchFamily="34" charset="0"/>
                <a:ea typeface="宋体" panose="02010600030101010101" pitchFamily="2" charset="-122"/>
                <a:cs typeface="+mn-cs"/>
              </a:rPr>
              <a:t>‹#›</a:t>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54.xml"/><Relationship Id="rId1" Type="http://schemas.openxmlformats.org/officeDocument/2006/relationships/tags" Target="../tags/tag153.xml"/><Relationship Id="rId4"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20.xml"/><Relationship Id="rId1" Type="http://schemas.openxmlformats.org/officeDocument/2006/relationships/tags" Target="../tags/tag219.xml"/><Relationship Id="rId4"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31.xml"/><Relationship Id="rId1" Type="http://schemas.openxmlformats.org/officeDocument/2006/relationships/tags" Target="../tags/tag230.xml"/><Relationship Id="rId4"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a:spcBef>
                <a:spcPct val="50000"/>
              </a:spcBef>
            </a:pPr>
            <a:r>
              <a:rPr lang="zh-CN" altLang="en-US" b="1">
                <a:solidFill>
                  <a:schemeClr val="hlink"/>
                </a:solidFill>
                <a:latin typeface="Times New Roman" panose="02020603050405020304" pitchFamily="18" charset="0"/>
                <a:ea typeface="黑体" panose="02010609060101010101" charset="-122"/>
                <a:sym typeface="+mn-ea"/>
              </a:rPr>
              <a:t>结论：分子不是最小的，科学家通过研究又发现分子是由原子构成的（如图）。电子和原子核是如何分布呢？原子核是否可分呢？让我们看看科学家的探索！</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lvl="0">
              <a:lnSpc>
                <a:spcPct val="90000"/>
              </a:lnSpc>
            </a:pP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TextEdit="1"/>
          </p:cNvSpPr>
          <p:nvPr>
            <p:ph type="sldImg"/>
            <p:custDataLst>
              <p:tags r:id="rId1"/>
            </p:custDataLst>
          </p:nvPr>
        </p:nvSpPr>
        <p:spPr>
          <a:ln>
            <a:solidFill>
              <a:srgbClr val="000000"/>
            </a:solidFill>
            <a:miter/>
          </a:ln>
        </p:spPr>
      </p:sp>
      <p:sp>
        <p:nvSpPr>
          <p:cNvPr id="11266" name="备注占位符 2"/>
          <p:cNvSpPr txBox="1">
            <a:spLocks noGrp="1"/>
          </p:cNvSpPr>
          <p:nvPr>
            <p:ph type="body" idx="1"/>
            <p:custDataLst>
              <p:tags r:id="rId2"/>
            </p:custDataLst>
          </p:nvPr>
        </p:nvSpPr>
        <p:spPr>
          <a:noFill/>
          <a:ln>
            <a:noFill/>
          </a:ln>
        </p:spPr>
        <p:txBody>
          <a:bodyPr wrap="square" lIns="91440" tIns="45720" rIns="91440" bIns="45720" anchor="t"/>
          <a:lstStyle/>
          <a:p>
            <a:pPr lvl="0">
              <a:spcBef>
                <a:spcPct val="0"/>
              </a:spcBef>
            </a:pPr>
            <a:endParaRPr lang="zh-CN" altLang="en-US"/>
          </a:p>
        </p:txBody>
      </p:sp>
      <p:sp>
        <p:nvSpPr>
          <p:cNvPr id="11267" name="灯片编号占位符 3"/>
          <p:cNvSpPr txBox="1">
            <a:spLocks noGrp="1"/>
          </p:cNvSpPr>
          <p:nvPr>
            <p:ph type="sldNum" sz="quarter" idx="10"/>
            <p:custDataLst>
              <p:tags r:id="rId3"/>
            </p:custDataLst>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a:t>6</a:t>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6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2.xml"/><Relationship Id="rId7" Type="http://schemas.microsoft.com/office/2007/relationships/hdphoto" Target="../media/hdphoto1.wdp"/><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914400" y="2130425"/>
            <a:ext cx="10363200" cy="1470025"/>
          </a:xfrm>
        </p:spPr>
        <p:txBody>
          <a:bodyPr/>
          <a:lstStyle/>
          <a:p>
            <a:pPr fontAlgn="base"/>
            <a:r>
              <a:rPr lang="zh-CN" altLang="en-US" strike="noStrike" noProof="1"/>
              <a:t>单击此处编辑母版标题样式</a:t>
            </a:r>
          </a:p>
        </p:txBody>
      </p:sp>
      <p:sp>
        <p:nvSpPr>
          <p:cNvPr id="3" name="副标题 2"/>
          <p:cNvSpPr>
            <a:spLocks noGrp="1"/>
          </p:cNvSpPr>
          <p:nvPr>
            <p:ph type="subTitle" idx="1"/>
            <p:custDataLst>
              <p:tags r:id="rId2"/>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839200" y="274638"/>
            <a:ext cx="2743200" cy="585152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custDataLst>
              <p:tags r:id="rId2"/>
            </p:custDataLst>
          </p:nvPr>
        </p:nvSpPr>
        <p:spPr>
          <a:xfrm>
            <a:off x="609600" y="274638"/>
            <a:ext cx="8026400"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bg>
      <p:bgPr>
        <a:blipFill rotWithShape="0">
          <a:blip r:embed="rId6"/>
          <a:stretch>
            <a:fillRect/>
          </a:stretch>
        </a:blipFill>
        <a:effectLst/>
      </p:bgPr>
    </p:bg>
    <p:spTree>
      <p:nvGrpSpPr>
        <p:cNvPr id="1" name=""/>
        <p:cNvGrpSpPr/>
        <p:nvPr/>
      </p:nvGrpSpPr>
      <p:grpSpPr>
        <a:xfrm>
          <a:off x="0" y="0"/>
          <a:ext cx="0" cy="0"/>
          <a:chOff x="0" y="0"/>
          <a:chExt cx="0" cy="0"/>
        </a:xfrm>
      </p:grpSpPr>
      <p:sp>
        <p:nvSpPr>
          <p:cNvPr id="2" name="内容占位符 1"/>
          <p:cNvSpPr>
            <a:spLocks noGrp="1"/>
          </p:cNvSpPr>
          <p:nvPr>
            <p:ph/>
            <p:custDataLst>
              <p:tags r:id="rId1"/>
            </p:custDataLst>
          </p:nvPr>
        </p:nvSpPr>
        <p:spPr>
          <a:xfrm>
            <a:off x="609600" y="228600"/>
            <a:ext cx="10972800" cy="5867400"/>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8" name="日期占位符 2"/>
          <p:cNvSpPr>
            <a:spLocks noGrp="1"/>
          </p:cNvSpPr>
          <p:nvPr>
            <p:ph type="dt" sz="half" idx="2"/>
            <p:custDataLst>
              <p:tags r:id="rId2"/>
            </p:custDataLst>
          </p:nvPr>
        </p:nvSpPr>
        <p:spPr>
          <a:xfrm>
            <a:off x="609600" y="6248400"/>
            <a:ext cx="2844800" cy="457200"/>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页脚占位符 3"/>
          <p:cNvSpPr>
            <a:spLocks noGrp="1"/>
          </p:cNvSpPr>
          <p:nvPr>
            <p:ph type="ftr" sz="quarter" idx="3"/>
            <p:custDataLst>
              <p:tags r:id="rId3"/>
            </p:custDataLst>
          </p:nvPr>
        </p:nvSpPr>
        <p:spPr>
          <a:xfrm>
            <a:off x="4165600" y="6248400"/>
            <a:ext cx="3860800" cy="457200"/>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10" name="灯片编号占位符 4"/>
          <p:cNvSpPr>
            <a:spLocks noGrp="1"/>
          </p:cNvSpPr>
          <p:nvPr>
            <p:ph type="sldNum" sz="quarter" idx="4"/>
            <p:custDataLst>
              <p:tags r:id="rId4"/>
            </p:custDataLst>
          </p:nvPr>
        </p:nvSpPr>
        <p:spPr>
          <a:xfrm>
            <a:off x="8737600" y="6248400"/>
            <a:ext cx="2844800" cy="457200"/>
          </a:xfrm>
          <a:prstGeom prst="rect">
            <a:avLst/>
          </a:prstGeom>
        </p:spPr>
        <p:txBody>
          <a:bodyPr vert="horz" lIns="91440" tIns="45720" rIns="91440" bIns="45720" rtlCol="0" anchor="ctr"/>
          <a:lstStyle/>
          <a:p>
            <a:pPr algn="r" fontAlgn="base"/>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6">
            <a:extLst>
              <a:ext uri="{BEBA8EAE-BF5A-486C-A8C5-ECC9F3942E4B}">
                <a14:imgProps xmlns:a14="http://schemas.microsoft.com/office/drawing/2010/main">
                  <a14:imgLayer r:embed="rId7">
                    <a14:imgEffect>
                      <a14:artisticBlur radius="15"/>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custDataLst>
              <p:tags r:id="rId2"/>
            </p:custDataLst>
          </p:nvPr>
        </p:nvSpPr>
        <p:spPr/>
        <p:txBody>
          <a:bodyPr/>
          <a:lstStyle/>
          <a:p>
            <a:fld id="{65E7E79A-87EA-4C20-8BE5-9614179C716B}" type="datetimeFigureOut">
              <a:rPr lang="zh-CN" altLang="en-US" smtClean="0"/>
              <a:t>2025/5/25</a:t>
            </a:fld>
            <a:endParaRPr lang="zh-CN" altLang="en-US"/>
          </a:p>
        </p:txBody>
      </p:sp>
      <p:sp>
        <p:nvSpPr>
          <p:cNvPr id="5" name="Footer Placeholder 4"/>
          <p:cNvSpPr>
            <a:spLocks noGrp="1"/>
          </p:cNvSpPr>
          <p:nvPr>
            <p:ph type="ftr" sz="quarter" idx="11"/>
            <p:custDataLst>
              <p:tags r:id="rId3"/>
            </p:custDataLst>
          </p:nvPr>
        </p:nvSpPr>
        <p:spPr/>
        <p:txBody>
          <a:bodyPr/>
          <a:lstStyle/>
          <a:p>
            <a:endParaRPr lang="zh-CN" altLang="en-US"/>
          </a:p>
        </p:txBody>
      </p:sp>
      <p:sp>
        <p:nvSpPr>
          <p:cNvPr id="6" name="Slide Number Placeholder 5"/>
          <p:cNvSpPr>
            <a:spLocks noGrp="1"/>
          </p:cNvSpPr>
          <p:nvPr>
            <p:ph type="sldNum" sz="quarter" idx="12"/>
            <p:custDataLst>
              <p:tags r:id="rId4"/>
            </p:custDataLst>
          </p:nvPr>
        </p:nvSpPr>
        <p:spPr/>
        <p:txBody>
          <a:bodyPr/>
          <a:lstStyle/>
          <a:p>
            <a:fld id="{1EB2FC93-3781-47A3-B43F-BC12E2A9DA52}"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1188357" y="183891"/>
            <a:ext cx="849073" cy="364662"/>
          </a:xfrm>
          <a:prstGeom prst="rect">
            <a:avLst/>
          </a:prstGeom>
        </p:spPr>
      </p:pic>
      <p:sp>
        <p:nvSpPr>
          <p:cNvPr id="3" name="矩形 2"/>
          <p:cNvSpPr/>
          <p:nvPr userDrawn="1">
            <p:custDataLst>
              <p:tags r:id="rId2"/>
            </p:custDataLst>
          </p:nvPr>
        </p:nvSpPr>
        <p:spPr>
          <a:xfrm>
            <a:off x="0" y="-1612"/>
            <a:ext cx="12192000" cy="599187"/>
          </a:xfrm>
          <a:prstGeom prst="rect">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895" rtl="0" eaLnBrk="1" fontAlgn="auto"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7" name="直接连接符 6"/>
          <p:cNvCxnSpPr/>
          <p:nvPr userDrawn="1">
            <p:custDataLst>
              <p:tags r:id="rId3"/>
            </p:custDataLst>
          </p:nvPr>
        </p:nvCxnSpPr>
        <p:spPr>
          <a:xfrm>
            <a:off x="0" y="544170"/>
            <a:ext cx="12192000" cy="0"/>
          </a:xfrm>
          <a:prstGeom prst="line">
            <a:avLst/>
          </a:prstGeom>
          <a:ln>
            <a:solidFill>
              <a:srgbClr val="D2DEEF"/>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2" name="图片 1"/>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1188357" y="183891"/>
            <a:ext cx="849073" cy="364662"/>
          </a:xfrm>
          <a:prstGeom prst="rect">
            <a:avLst/>
          </a:prstGeom>
        </p:spPr>
      </p:pic>
      <p:sp>
        <p:nvSpPr>
          <p:cNvPr id="3" name="矩形 2"/>
          <p:cNvSpPr/>
          <p:nvPr userDrawn="1">
            <p:custDataLst>
              <p:tags r:id="rId2"/>
            </p:custDataLst>
          </p:nvPr>
        </p:nvSpPr>
        <p:spPr>
          <a:xfrm>
            <a:off x="0" y="-1612"/>
            <a:ext cx="12192000" cy="599187"/>
          </a:xfrm>
          <a:prstGeom prst="rect">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895" rtl="0" eaLnBrk="1" fontAlgn="auto"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5" name="直接连接符 4"/>
          <p:cNvCxnSpPr/>
          <p:nvPr userDrawn="1">
            <p:custDataLst>
              <p:tags r:id="rId3"/>
            </p:custDataLst>
          </p:nvPr>
        </p:nvCxnSpPr>
        <p:spPr>
          <a:xfrm>
            <a:off x="0" y="544170"/>
            <a:ext cx="12192000" cy="0"/>
          </a:xfrm>
          <a:prstGeom prst="line">
            <a:avLst/>
          </a:prstGeom>
          <a:ln>
            <a:solidFill>
              <a:srgbClr val="D2DE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pPr fontAlgn="base"/>
            <a:r>
              <a:rPr lang="zh-CN" altLang="en-US" strike="noStrike" noProof="1"/>
              <a:t>单击此处编辑母版标题样式</a:t>
            </a:r>
          </a:p>
        </p:txBody>
      </p:sp>
      <p:sp>
        <p:nvSpPr>
          <p:cNvPr id="3" name="内容占位符 2"/>
          <p:cNvSpPr>
            <a:spLocks noGrp="1"/>
          </p:cNvSpPr>
          <p:nvPr>
            <p:ph idx="1"/>
            <p:custDataLst>
              <p:tags r:id="rId2"/>
            </p:custDataLst>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63084" y="4406900"/>
            <a:ext cx="10363200" cy="1362075"/>
          </a:xfrm>
        </p:spPr>
        <p:txBody>
          <a:bodyPr anchor="t"/>
          <a:lstStyle>
            <a:lvl1pPr algn="l">
              <a:defRPr sz="4000" b="1" cap="all"/>
            </a:lvl1pPr>
          </a:lstStyle>
          <a:p>
            <a:pPr fontAlgn="base"/>
            <a:r>
              <a:rPr lang="zh-CN" altLang="en-US" strike="noStrike" noProof="1"/>
              <a:t>单击此处编辑母版标题样式</a:t>
            </a:r>
          </a:p>
        </p:txBody>
      </p:sp>
      <p:sp>
        <p:nvSpPr>
          <p:cNvPr id="3" name="文本占位符 2"/>
          <p:cNvSpPr>
            <a:spLocks noGrp="1"/>
          </p:cNvSpPr>
          <p:nvPr>
            <p:ph type="body" idx="1"/>
            <p:custDataLst>
              <p:tags r:id="rId2"/>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custDataLst>
              <p:tags r:id="rId2"/>
            </p:custDataLst>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custDataLst>
              <p:tags r:id="rId3"/>
            </p:custDataLst>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lvl1pPr>
              <a:defRPr/>
            </a:lvl1pPr>
          </a:lstStyle>
          <a:p>
            <a:pPr fontAlgn="base"/>
            <a:r>
              <a:rPr lang="zh-CN" altLang="en-US" strike="noStrike" noProof="1"/>
              <a:t>单击此处编辑母版标题样式</a:t>
            </a:r>
          </a:p>
        </p:txBody>
      </p:sp>
      <p:sp>
        <p:nvSpPr>
          <p:cNvPr id="3" name="文本占位符 2"/>
          <p:cNvSpPr>
            <a:spLocks noGrp="1"/>
          </p:cNvSpPr>
          <p:nvPr>
            <p:ph type="body" idx="1"/>
            <p:custDataLst>
              <p:tags r:id="rId2"/>
            </p:custDataLst>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custDataLst>
              <p:tags r:id="rId3"/>
            </p:custDataLst>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custDataLst>
              <p:tags r:id="rId4"/>
            </p:custDataLst>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custDataLst>
              <p:tags r:id="rId5"/>
            </p:custDataLst>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custDataLst>
              <p:tags r:id="rId8"/>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4"/>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3050"/>
            <a:ext cx="4011084" cy="1162050"/>
          </a:xfrm>
        </p:spPr>
        <p:txBody>
          <a:bodyPr anchor="b"/>
          <a:lstStyle>
            <a:lvl1pPr algn="l">
              <a:defRPr sz="2000" b="1"/>
            </a:lvl1pPr>
          </a:lstStyle>
          <a:p>
            <a:pPr fontAlgn="base"/>
            <a:r>
              <a:rPr lang="zh-CN" altLang="en-US" strike="noStrike" noProof="1"/>
              <a:t>单击此处编辑母版标题样式</a:t>
            </a:r>
          </a:p>
        </p:txBody>
      </p:sp>
      <p:sp>
        <p:nvSpPr>
          <p:cNvPr id="3" name="内容占位符 2"/>
          <p:cNvSpPr>
            <a:spLocks noGrp="1"/>
          </p:cNvSpPr>
          <p:nvPr>
            <p:ph idx="1"/>
            <p:custDataLst>
              <p:tags r:id="rId2"/>
            </p:custDataLst>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custDataLst>
              <p:tags r:id="rId3"/>
            </p:custDataLst>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389717" y="4800600"/>
            <a:ext cx="7315200" cy="566738"/>
          </a:xfrm>
        </p:spPr>
        <p:txBody>
          <a:bodyPr anchor="b"/>
          <a:lstStyle>
            <a:lvl1pPr algn="l">
              <a:defRPr sz="2000" b="1"/>
            </a:lvl1pPr>
          </a:lstStyle>
          <a:p>
            <a:pPr fontAlgn="base"/>
            <a:r>
              <a:rPr lang="zh-CN" altLang="en-US" strike="noStrike" noProof="1"/>
              <a:t>单击此处编辑母版标题样式</a:t>
            </a:r>
          </a:p>
        </p:txBody>
      </p:sp>
      <p:sp>
        <p:nvSpPr>
          <p:cNvPr id="3" name="图片占位符 2"/>
          <p:cNvSpPr>
            <a:spLocks noGrp="1"/>
          </p:cNvSpPr>
          <p:nvPr>
            <p:ph type="pic" idx="1"/>
            <p:custDataLst>
              <p:tags r:id="rId2"/>
            </p:custDataLst>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p>
        </p:txBody>
      </p:sp>
      <p:sp>
        <p:nvSpPr>
          <p:cNvPr id="4" name="文本占位符 3"/>
          <p:cNvSpPr>
            <a:spLocks noGrp="1"/>
          </p:cNvSpPr>
          <p:nvPr>
            <p:ph type="body" sz="half" idx="2"/>
            <p:custDataLst>
              <p:tags r:id="rId3"/>
            </p:custDataLst>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tags" Target="../tags/tag6.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5"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3"/>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7"/>
            </p:custDataLst>
          </p:nvPr>
        </p:nvSpPr>
        <p:spPr>
          <a:xfrm>
            <a:off x="609600" y="274638"/>
            <a:ext cx="10972800" cy="1143000"/>
          </a:xfrm>
          <a:prstGeom prst="rect">
            <a:avLst/>
          </a:prstGeom>
          <a:noFill/>
          <a:ln w="9525">
            <a:noFill/>
          </a:ln>
        </p:spPr>
        <p:txBody>
          <a:bodyPr anchor="ctr"/>
          <a:lstStyle/>
          <a:p>
            <a:pPr lvl="0"/>
            <a:r>
              <a:rPr lang="zh-CN" altLang="en-US"/>
              <a:t>单击此处编辑母版标题样式</a:t>
            </a:r>
          </a:p>
        </p:txBody>
      </p:sp>
      <p:sp>
        <p:nvSpPr>
          <p:cNvPr id="1027" name="文本占位符 2"/>
          <p:cNvSpPr>
            <a:spLocks noGrp="1"/>
          </p:cNvSpPr>
          <p:nvPr>
            <p:ph type="body" idx="5"/>
            <p:custDataLst>
              <p:tags r:id="rId18"/>
            </p:custDataLst>
          </p:nvPr>
        </p:nvSpPr>
        <p:spPr>
          <a:xfrm>
            <a:off x="609600" y="1600200"/>
            <a:ext cx="10972800" cy="4525963"/>
          </a:xfrm>
          <a:prstGeom prst="rect">
            <a:avLst/>
          </a:prstGeom>
          <a:noFill/>
          <a:ln w="9525">
            <a:noFill/>
          </a:ln>
        </p:spPr>
        <p:txBody>
          <a:bodyPr anchor="t"/>
          <a:lstStyle/>
          <a:p>
            <a:pPr lvl="0"/>
            <a:r>
              <a:rPr lang="zh-CN" altLang="en-US"/>
              <a:t>单击此处编辑母版文本样式</a:t>
            </a:r>
          </a:p>
          <a:p>
            <a:pPr lvl="1" indent="-28575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4" name="日期占位符 3"/>
          <p:cNvSpPr>
            <a:spLocks noGrp="1"/>
          </p:cNvSpPr>
          <p:nvPr>
            <p:ph type="dt" sz="half" idx="2"/>
            <p:custDataLst>
              <p:tags r:id="rId19"/>
            </p:custDataLst>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custDataLst>
              <p:tags r:id="rId20"/>
            </p:custDataLst>
          </p:nvPr>
        </p:nvSpPr>
        <p:spPr>
          <a:xfrm>
            <a:off x="4165600" y="6356350"/>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custDataLst>
              <p:tags r:id="rId21"/>
            </p:custDataLst>
          </p:nvPr>
        </p:nvSpPr>
        <p:spPr>
          <a:xfrm>
            <a:off x="8737600" y="6356350"/>
            <a:ext cx="2844800" cy="365125"/>
          </a:xfrm>
          <a:prstGeom prst="rect">
            <a:avLst/>
          </a:prstGeom>
        </p:spPr>
        <p:txBody>
          <a:bodyPr vert="horz" lIns="91440" tIns="45720" rIns="91440" bIns="45720" rtlCol="0" anchor="ctr"/>
          <a:lstStyle>
            <a:lvl1pPr algn="r">
              <a:defRPr sz="1200">
                <a:solidFill>
                  <a:srgbClr val="898989"/>
                </a:solidFill>
              </a:defRPr>
            </a:lvl1p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t>‹#›</a:t>
            </a:fld>
            <a:endParaRPr lang="en-US" altLang="zh-CN" strike="noStrike" noProof="1">
              <a:latin typeface="Arial" panose="020B0604020202020204" pitchFamily="34" charset="0"/>
            </a:endParaRPr>
          </a:p>
        </p:txBody>
      </p:sp>
      <p:pic>
        <p:nvPicPr>
          <p:cNvPr id="1028" name="图片 1073743875" descr="学科网 zxxk.com"/>
          <p:cNvPicPr>
            <a:picLocks noChangeAspect="1"/>
          </p:cNvPicPr>
          <p:nvPr>
            <p:custDataLst>
              <p:tags r:id="rId22"/>
            </p:custDataLst>
          </p:nvPr>
        </p:nvPicPr>
        <p:blipFill>
          <a:blip r:embed="rId24" r:link="rId2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image" Target="../media/image5.pn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notesSlide" Target="../notesSlides/notesSlide1.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7.png"/><Relationship Id="rId10" Type="http://schemas.openxmlformats.org/officeDocument/2006/relationships/tags" Target="../tags/tag95.xml"/><Relationship Id="rId19" Type="http://schemas.openxmlformats.org/officeDocument/2006/relationships/slideLayout" Target="../slideLayouts/slideLayout13.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14.xml"/><Relationship Id="rId7" Type="http://schemas.openxmlformats.org/officeDocument/2006/relationships/tags" Target="../tags/tag218.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10" Type="http://schemas.openxmlformats.org/officeDocument/2006/relationships/image" Target="../media/image20.jpeg"/><Relationship Id="rId4" Type="http://schemas.openxmlformats.org/officeDocument/2006/relationships/tags" Target="../tags/tag215.xml"/><Relationship Id="rId9"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image" Target="../media/image22.png"/><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image" Target="../media/image21.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notesSlide" Target="../notesSlides/notesSlide8.xml"/><Relationship Id="rId5" Type="http://schemas.openxmlformats.org/officeDocument/2006/relationships/tags" Target="../tags/tag225.xml"/><Relationship Id="rId10" Type="http://schemas.openxmlformats.org/officeDocument/2006/relationships/slideLayout" Target="../slideLayouts/slideLayout2.xml"/><Relationship Id="rId4" Type="http://schemas.openxmlformats.org/officeDocument/2006/relationships/tags" Target="../tags/tag224.xml"/><Relationship Id="rId9" Type="http://schemas.openxmlformats.org/officeDocument/2006/relationships/tags" Target="../tags/tag229.xml"/><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34.xml"/><Relationship Id="rId7" Type="http://schemas.openxmlformats.org/officeDocument/2006/relationships/tags" Target="../tags/tag236.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video" Target="../media/media2.mp4"/><Relationship Id="rId5" Type="http://schemas.microsoft.com/office/2007/relationships/media" Target="../media/media2.mp4"/><Relationship Id="rId4" Type="http://schemas.openxmlformats.org/officeDocument/2006/relationships/tags" Target="../tags/tag235.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tags" Target="../tags/tag249.xml"/><Relationship Id="rId18" Type="http://schemas.openxmlformats.org/officeDocument/2006/relationships/tags" Target="../tags/tag254.xml"/><Relationship Id="rId26" Type="http://schemas.openxmlformats.org/officeDocument/2006/relationships/image" Target="../media/image28.png"/><Relationship Id="rId3" Type="http://schemas.openxmlformats.org/officeDocument/2006/relationships/tags" Target="../tags/tag239.xml"/><Relationship Id="rId21" Type="http://schemas.openxmlformats.org/officeDocument/2006/relationships/hyperlink" Target="&#25705;&#25830;&#36215;&#30005;&#30340;&#21407;&#22240;.flv" TargetMode="External"/><Relationship Id="rId7" Type="http://schemas.openxmlformats.org/officeDocument/2006/relationships/tags" Target="../tags/tag243.xml"/><Relationship Id="rId12" Type="http://schemas.openxmlformats.org/officeDocument/2006/relationships/tags" Target="../tags/tag248.xml"/><Relationship Id="rId17" Type="http://schemas.openxmlformats.org/officeDocument/2006/relationships/tags" Target="../tags/tag253.xml"/><Relationship Id="rId25" Type="http://schemas.openxmlformats.org/officeDocument/2006/relationships/image" Target="../media/image27.png"/><Relationship Id="rId2" Type="http://schemas.openxmlformats.org/officeDocument/2006/relationships/tags" Target="../tags/tag238.xml"/><Relationship Id="rId16" Type="http://schemas.openxmlformats.org/officeDocument/2006/relationships/tags" Target="../tags/tag252.xml"/><Relationship Id="rId20" Type="http://schemas.openxmlformats.org/officeDocument/2006/relationships/image" Target="../media/image24.png"/><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tags" Target="../tags/tag247.xml"/><Relationship Id="rId24" Type="http://schemas.openxmlformats.org/officeDocument/2006/relationships/image" Target="../media/image26.png"/><Relationship Id="rId5" Type="http://schemas.openxmlformats.org/officeDocument/2006/relationships/tags" Target="../tags/tag241.xml"/><Relationship Id="rId15" Type="http://schemas.openxmlformats.org/officeDocument/2006/relationships/tags" Target="../tags/tag251.xml"/><Relationship Id="rId23" Type="http://schemas.microsoft.com/office/2007/relationships/hdphoto" Target="../media/hdphoto4.wdp"/><Relationship Id="rId28" Type="http://schemas.microsoft.com/office/2007/relationships/hdphoto" Target="../media/hdphoto5.wdp"/><Relationship Id="rId10" Type="http://schemas.openxmlformats.org/officeDocument/2006/relationships/tags" Target="../tags/tag246.xml"/><Relationship Id="rId19" Type="http://schemas.openxmlformats.org/officeDocument/2006/relationships/slideLayout" Target="../slideLayouts/slideLayout7.xml"/><Relationship Id="rId4" Type="http://schemas.openxmlformats.org/officeDocument/2006/relationships/tags" Target="../tags/tag240.xml"/><Relationship Id="rId9" Type="http://schemas.openxmlformats.org/officeDocument/2006/relationships/tags" Target="../tags/tag245.xml"/><Relationship Id="rId14" Type="http://schemas.openxmlformats.org/officeDocument/2006/relationships/tags" Target="../tags/tag250.xml"/><Relationship Id="rId22" Type="http://schemas.openxmlformats.org/officeDocument/2006/relationships/image" Target="../media/image25.png"/><Relationship Id="rId27"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tags" Target="../tags/tag267.xml"/><Relationship Id="rId18" Type="http://schemas.openxmlformats.org/officeDocument/2006/relationships/tags" Target="../tags/tag272.xml"/><Relationship Id="rId26" Type="http://schemas.openxmlformats.org/officeDocument/2006/relationships/tags" Target="../tags/tag280.xml"/><Relationship Id="rId3" Type="http://schemas.openxmlformats.org/officeDocument/2006/relationships/tags" Target="../tags/tag257.xml"/><Relationship Id="rId21" Type="http://schemas.openxmlformats.org/officeDocument/2006/relationships/tags" Target="../tags/tag275.xml"/><Relationship Id="rId7" Type="http://schemas.openxmlformats.org/officeDocument/2006/relationships/tags" Target="../tags/tag261.xml"/><Relationship Id="rId12" Type="http://schemas.openxmlformats.org/officeDocument/2006/relationships/tags" Target="../tags/tag266.xml"/><Relationship Id="rId17" Type="http://schemas.openxmlformats.org/officeDocument/2006/relationships/tags" Target="../tags/tag271.xml"/><Relationship Id="rId25" Type="http://schemas.openxmlformats.org/officeDocument/2006/relationships/tags" Target="../tags/tag279.xml"/><Relationship Id="rId2" Type="http://schemas.openxmlformats.org/officeDocument/2006/relationships/tags" Target="../tags/tag256.xml"/><Relationship Id="rId16" Type="http://schemas.openxmlformats.org/officeDocument/2006/relationships/tags" Target="../tags/tag270.xml"/><Relationship Id="rId20" Type="http://schemas.openxmlformats.org/officeDocument/2006/relationships/tags" Target="../tags/tag274.xml"/><Relationship Id="rId29" Type="http://schemas.openxmlformats.org/officeDocument/2006/relationships/tags" Target="../tags/tag283.xml"/><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tags" Target="../tags/tag265.xml"/><Relationship Id="rId24" Type="http://schemas.openxmlformats.org/officeDocument/2006/relationships/tags" Target="../tags/tag278.xml"/><Relationship Id="rId32" Type="http://schemas.microsoft.com/office/2007/relationships/hdphoto" Target="../media/hdphoto6.wdp"/><Relationship Id="rId5" Type="http://schemas.openxmlformats.org/officeDocument/2006/relationships/tags" Target="../tags/tag259.xml"/><Relationship Id="rId15" Type="http://schemas.openxmlformats.org/officeDocument/2006/relationships/tags" Target="../tags/tag269.xml"/><Relationship Id="rId23" Type="http://schemas.openxmlformats.org/officeDocument/2006/relationships/tags" Target="../tags/tag277.xml"/><Relationship Id="rId28" Type="http://schemas.openxmlformats.org/officeDocument/2006/relationships/tags" Target="../tags/tag282.xml"/><Relationship Id="rId10" Type="http://schemas.openxmlformats.org/officeDocument/2006/relationships/tags" Target="../tags/tag264.xml"/><Relationship Id="rId19" Type="http://schemas.openxmlformats.org/officeDocument/2006/relationships/tags" Target="../tags/tag273.xml"/><Relationship Id="rId31" Type="http://schemas.openxmlformats.org/officeDocument/2006/relationships/image" Target="../media/image30.png"/><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tags" Target="../tags/tag268.xml"/><Relationship Id="rId22" Type="http://schemas.openxmlformats.org/officeDocument/2006/relationships/tags" Target="../tags/tag276.xml"/><Relationship Id="rId27" Type="http://schemas.openxmlformats.org/officeDocument/2006/relationships/tags" Target="../tags/tag281.xml"/><Relationship Id="rId30"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image" Target="../media/image33.png"/><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image" Target="../media/image32.pn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image" Target="../media/image31.png"/><Relationship Id="rId5" Type="http://schemas.openxmlformats.org/officeDocument/2006/relationships/tags" Target="../tags/tag288.xml"/><Relationship Id="rId10" Type="http://schemas.openxmlformats.org/officeDocument/2006/relationships/slideLayout" Target="../slideLayouts/slideLayout15.xml"/><Relationship Id="rId4" Type="http://schemas.openxmlformats.org/officeDocument/2006/relationships/tags" Target="../tags/tag287.xml"/><Relationship Id="rId9" Type="http://schemas.openxmlformats.org/officeDocument/2006/relationships/tags" Target="../tags/tag29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295.xml"/><Relationship Id="rId7" Type="http://schemas.openxmlformats.org/officeDocument/2006/relationships/tags" Target="../tags/tag29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8.jpe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notesSlide" Target="../notesSlides/notesSlide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slideLayout" Target="../slideLayouts/slideLayout7.xml"/><Relationship Id="rId5" Type="http://schemas.openxmlformats.org/officeDocument/2006/relationships/tags" Target="../tags/tag110.xml"/><Relationship Id="rId15" Type="http://schemas.openxmlformats.org/officeDocument/2006/relationships/image" Target="../media/image10.png"/><Relationship Id="rId10" Type="http://schemas.openxmlformats.org/officeDocument/2006/relationships/tags" Target="../tags/tag115.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0.xml"/><Relationship Id="rId7" Type="http://schemas.openxmlformats.org/officeDocument/2006/relationships/tags" Target="../tags/tag124.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27.xml"/><Relationship Id="rId7" Type="http://schemas.openxmlformats.org/officeDocument/2006/relationships/notesSlide" Target="../notesSlides/notesSlide3.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7.xml"/><Relationship Id="rId5" Type="http://schemas.openxmlformats.org/officeDocument/2006/relationships/tags" Target="../tags/tag129.xml"/><Relationship Id="rId4" Type="http://schemas.openxmlformats.org/officeDocument/2006/relationships/tags" Target="../tags/tag128.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image" Target="../media/image14.png"/><Relationship Id="rId3" Type="http://schemas.openxmlformats.org/officeDocument/2006/relationships/tags" Target="../tags/tag134.xml"/><Relationship Id="rId21" Type="http://schemas.openxmlformats.org/officeDocument/2006/relationships/tags" Target="../tags/tag150.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notesSlide" Target="../notesSlides/notesSlide4.xml"/><Relationship Id="rId2" Type="http://schemas.openxmlformats.org/officeDocument/2006/relationships/tags" Target="../tags/tag133.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image" Target="../media/image16.png"/><Relationship Id="rId1" Type="http://schemas.openxmlformats.org/officeDocument/2006/relationships/tags" Target="../tags/tag132.xml"/><Relationship Id="rId6" Type="http://schemas.openxmlformats.org/officeDocument/2006/relationships/video" Target="../media/media1.mp4"/><Relationship Id="rId11" Type="http://schemas.openxmlformats.org/officeDocument/2006/relationships/tags" Target="../tags/tag140.xml"/><Relationship Id="rId24" Type="http://schemas.openxmlformats.org/officeDocument/2006/relationships/slideLayout" Target="../slideLayouts/slideLayout7.xml"/><Relationship Id="rId5" Type="http://schemas.microsoft.com/office/2007/relationships/media" Target="../media/media1.mp4"/><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hyperlink" Target="&#25705;&#25830;&#36215;&#30005;&#30340;&#21407;&#22240;.flv" TargetMode="External"/><Relationship Id="rId10" Type="http://schemas.openxmlformats.org/officeDocument/2006/relationships/tags" Target="../tags/tag139.xml"/><Relationship Id="rId19" Type="http://schemas.openxmlformats.org/officeDocument/2006/relationships/tags" Target="../tags/tag148.xml"/><Relationship Id="rId4" Type="http://schemas.openxmlformats.org/officeDocument/2006/relationships/tags" Target="../tags/tag135.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image" Target="../media/image15.png"/><Relationship Id="rId30"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microsoft.com/office/2007/relationships/hdphoto" Target="../media/hdphoto2.wdp"/><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image" Target="../media/image16.png"/><Relationship Id="rId2" Type="http://schemas.openxmlformats.org/officeDocument/2006/relationships/tags" Target="../tags/tag156.xml"/><Relationship Id="rId16" Type="http://schemas.openxmlformats.org/officeDocument/2006/relationships/hyperlink" Target="&#25705;&#25830;&#36215;&#30005;&#30340;&#21407;&#22240;.flv" TargetMode="Externa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notesSlide" Target="../notesSlides/notesSlide5.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tags" Target="../tags/tag183.xml"/><Relationship Id="rId18" Type="http://schemas.openxmlformats.org/officeDocument/2006/relationships/tags" Target="../tags/tag188.xml"/><Relationship Id="rId26" Type="http://schemas.openxmlformats.org/officeDocument/2006/relationships/tags" Target="../tags/tag196.xml"/><Relationship Id="rId3" Type="http://schemas.openxmlformats.org/officeDocument/2006/relationships/tags" Target="../tags/tag173.xml"/><Relationship Id="rId21" Type="http://schemas.openxmlformats.org/officeDocument/2006/relationships/tags" Target="../tags/tag191.xml"/><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tags" Target="../tags/tag187.xml"/><Relationship Id="rId25" Type="http://schemas.openxmlformats.org/officeDocument/2006/relationships/tags" Target="../tags/tag195.xml"/><Relationship Id="rId2" Type="http://schemas.openxmlformats.org/officeDocument/2006/relationships/tags" Target="../tags/tag172.xml"/><Relationship Id="rId16" Type="http://schemas.openxmlformats.org/officeDocument/2006/relationships/tags" Target="../tags/tag186.xml"/><Relationship Id="rId20" Type="http://schemas.openxmlformats.org/officeDocument/2006/relationships/tags" Target="../tags/tag190.xml"/><Relationship Id="rId29" Type="http://schemas.openxmlformats.org/officeDocument/2006/relationships/image" Target="../media/image17.gif"/><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24" Type="http://schemas.openxmlformats.org/officeDocument/2006/relationships/tags" Target="../tags/tag194.xml"/><Relationship Id="rId5" Type="http://schemas.openxmlformats.org/officeDocument/2006/relationships/tags" Target="../tags/tag175.xml"/><Relationship Id="rId15" Type="http://schemas.openxmlformats.org/officeDocument/2006/relationships/tags" Target="../tags/tag185.xml"/><Relationship Id="rId23" Type="http://schemas.openxmlformats.org/officeDocument/2006/relationships/tags" Target="../tags/tag193.xml"/><Relationship Id="rId28" Type="http://schemas.openxmlformats.org/officeDocument/2006/relationships/notesSlide" Target="../notesSlides/notesSlide6.xml"/><Relationship Id="rId10" Type="http://schemas.openxmlformats.org/officeDocument/2006/relationships/tags" Target="../tags/tag180.xml"/><Relationship Id="rId19" Type="http://schemas.openxmlformats.org/officeDocument/2006/relationships/tags" Target="../tags/tag189.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 Id="rId22" Type="http://schemas.openxmlformats.org/officeDocument/2006/relationships/tags" Target="../tags/tag192.xml"/><Relationship Id="rId27" Type="http://schemas.openxmlformats.org/officeDocument/2006/relationships/slideLayout" Target="../slideLayouts/slideLayout2.xml"/><Relationship Id="rId30" Type="http://schemas.openxmlformats.org/officeDocument/2006/relationships/hyperlink" Target="7-&#21160;&#30011;-03-&#25705;&#25830;&#36215;&#30005;.swf" TargetMode="External"/></Relationships>
</file>

<file path=ppt/slides/_rels/slide8.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image" Target="../media/image19.jpeg"/><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image" Target="../media/image18.jpe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slideLayout" Target="../slideLayouts/slideLayout7.xml"/><Relationship Id="rId5" Type="http://schemas.openxmlformats.org/officeDocument/2006/relationships/tags" Target="../tags/tag203.xml"/><Relationship Id="rId10" Type="http://schemas.openxmlformats.org/officeDocument/2006/relationships/tags" Target="../tags/tag208.xml"/><Relationship Id="rId4" Type="http://schemas.openxmlformats.org/officeDocument/2006/relationships/tags" Target="../tags/tag202.xml"/><Relationship Id="rId9" Type="http://schemas.openxmlformats.org/officeDocument/2006/relationships/tags" Target="../tags/tag207.xml"/></Relationships>
</file>

<file path=ppt/slides/_rels/slide9.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custDataLst>
              <p:tags r:id="rId1"/>
            </p:custDataLst>
          </p:nvPr>
        </p:nvGrpSpPr>
        <p:grpSpPr>
          <a:xfrm>
            <a:off x="1812000" y="365812"/>
            <a:ext cx="8568000" cy="4003127"/>
            <a:chOff x="288000" y="-491441"/>
            <a:chExt cx="8568000" cy="4003126"/>
          </a:xfrm>
        </p:grpSpPr>
        <p:grpSp>
          <p:nvGrpSpPr>
            <p:cNvPr id="2" name="组合 1"/>
            <p:cNvGrpSpPr/>
            <p:nvPr>
              <p:custDataLst>
                <p:tags r:id="rId5"/>
              </p:custDataLst>
            </p:nvPr>
          </p:nvGrpSpPr>
          <p:grpSpPr>
            <a:xfrm>
              <a:off x="288000" y="372438"/>
              <a:ext cx="8568000" cy="3139247"/>
              <a:chOff x="288000" y="-113946"/>
              <a:chExt cx="8568000" cy="3139247"/>
            </a:xfrm>
          </p:grpSpPr>
          <p:grpSp>
            <p:nvGrpSpPr>
              <p:cNvPr id="3" name="组合 2"/>
              <p:cNvGrpSpPr/>
              <p:nvPr>
                <p:custDataLst>
                  <p:tags r:id="rId14"/>
                </p:custDataLst>
              </p:nvPr>
            </p:nvGrpSpPr>
            <p:grpSpPr>
              <a:xfrm>
                <a:off x="288000" y="303213"/>
                <a:ext cx="8568000" cy="2722088"/>
                <a:chOff x="288000" y="303213"/>
                <a:chExt cx="8568000" cy="2722088"/>
              </a:xfrm>
            </p:grpSpPr>
            <p:sp>
              <p:nvSpPr>
                <p:cNvPr id="6" name="矩形 9"/>
                <p:cNvSpPr/>
                <p:nvPr>
                  <p:custDataLst>
                    <p:tags r:id="rId17"/>
                  </p:custDataLst>
                </p:nvPr>
              </p:nvSpPr>
              <p:spPr>
                <a:xfrm>
                  <a:off x="413994" y="1825422"/>
                  <a:ext cx="8316000" cy="1199879"/>
                </a:xfrm>
                <a:custGeom>
                  <a:avLst/>
                  <a:gdLst>
                    <a:gd name="connsiteX0" fmla="*/ 0 w 8640000"/>
                    <a:gd name="connsiteY0" fmla="*/ 0 h 1218149"/>
                    <a:gd name="connsiteX1" fmla="*/ 8640000 w 8640000"/>
                    <a:gd name="connsiteY1" fmla="*/ 0 h 1218149"/>
                    <a:gd name="connsiteX2" fmla="*/ 8640000 w 8640000"/>
                    <a:gd name="connsiteY2" fmla="*/ 1218149 h 1218149"/>
                    <a:gd name="connsiteX3" fmla="*/ 0 w 8640000"/>
                    <a:gd name="connsiteY3" fmla="*/ 1218149 h 1218149"/>
                    <a:gd name="connsiteX4" fmla="*/ 0 w 8640000"/>
                    <a:gd name="connsiteY4" fmla="*/ 0 h 1218149"/>
                    <a:gd name="connsiteX0-1" fmla="*/ 0 w 8640000"/>
                    <a:gd name="connsiteY0-2" fmla="*/ 0 h 1218149"/>
                    <a:gd name="connsiteX1-3" fmla="*/ 8640000 w 8640000"/>
                    <a:gd name="connsiteY1-4" fmla="*/ 0 h 1218149"/>
                    <a:gd name="connsiteX2-5" fmla="*/ 8640000 w 8640000"/>
                    <a:gd name="connsiteY2-6" fmla="*/ 1218149 h 1218149"/>
                    <a:gd name="connsiteX3-7" fmla="*/ 4329525 w 8640000"/>
                    <a:gd name="connsiteY3-8" fmla="*/ 1209676 h 1218149"/>
                    <a:gd name="connsiteX4-9" fmla="*/ 0 w 8640000"/>
                    <a:gd name="connsiteY4-10" fmla="*/ 1218149 h 1218149"/>
                    <a:gd name="connsiteX5" fmla="*/ 0 w 8640000"/>
                    <a:gd name="connsiteY5" fmla="*/ 0 h 1218149"/>
                    <a:gd name="connsiteX0-11" fmla="*/ 0 w 8640000"/>
                    <a:gd name="connsiteY0-12" fmla="*/ 0 h 1218149"/>
                    <a:gd name="connsiteX1-13" fmla="*/ 8640000 w 8640000"/>
                    <a:gd name="connsiteY1-14" fmla="*/ 0 h 1218149"/>
                    <a:gd name="connsiteX2-15" fmla="*/ 8640000 w 8640000"/>
                    <a:gd name="connsiteY2-16" fmla="*/ 1218149 h 1218149"/>
                    <a:gd name="connsiteX3-17" fmla="*/ 4320000 w 8640000"/>
                    <a:gd name="connsiteY3-18" fmla="*/ 952501 h 1218149"/>
                    <a:gd name="connsiteX4-19" fmla="*/ 0 w 8640000"/>
                    <a:gd name="connsiteY4-20" fmla="*/ 1218149 h 1218149"/>
                    <a:gd name="connsiteX5-21" fmla="*/ 0 w 8640000"/>
                    <a:gd name="connsiteY5-22" fmla="*/ 0 h 1218149"/>
                    <a:gd name="connsiteX0-23" fmla="*/ 0 w 8640000"/>
                    <a:gd name="connsiteY0-24" fmla="*/ 0 h 1218149"/>
                    <a:gd name="connsiteX1-25" fmla="*/ 8640000 w 8640000"/>
                    <a:gd name="connsiteY1-26" fmla="*/ 0 h 1218149"/>
                    <a:gd name="connsiteX2-27" fmla="*/ 8640000 w 8640000"/>
                    <a:gd name="connsiteY2-28" fmla="*/ 1218149 h 1218149"/>
                    <a:gd name="connsiteX3-29" fmla="*/ 4320000 w 8640000"/>
                    <a:gd name="connsiteY3-30" fmla="*/ 952501 h 1218149"/>
                    <a:gd name="connsiteX4-31" fmla="*/ 0 w 8640000"/>
                    <a:gd name="connsiteY4-32" fmla="*/ 1218149 h 1218149"/>
                    <a:gd name="connsiteX5-33" fmla="*/ 0 w 8640000"/>
                    <a:gd name="connsiteY5-34" fmla="*/ 0 h 1218149"/>
                    <a:gd name="connsiteX0-35" fmla="*/ 0 w 8640000"/>
                    <a:gd name="connsiteY0-36" fmla="*/ 0 h 1218149"/>
                    <a:gd name="connsiteX1-37" fmla="*/ 8640000 w 8640000"/>
                    <a:gd name="connsiteY1-38" fmla="*/ 0 h 1218149"/>
                    <a:gd name="connsiteX2-39" fmla="*/ 8640000 w 8640000"/>
                    <a:gd name="connsiteY2-40" fmla="*/ 1218149 h 1218149"/>
                    <a:gd name="connsiteX3-41" fmla="*/ 4329525 w 8640000"/>
                    <a:gd name="connsiteY3-42" fmla="*/ 1019176 h 1218149"/>
                    <a:gd name="connsiteX4-43" fmla="*/ 0 w 8640000"/>
                    <a:gd name="connsiteY4-44" fmla="*/ 1218149 h 1218149"/>
                    <a:gd name="connsiteX5-45" fmla="*/ 0 w 8640000"/>
                    <a:gd name="connsiteY5-46" fmla="*/ 0 h 1218149"/>
                    <a:gd name="connsiteX0-47" fmla="*/ 0 w 8640000"/>
                    <a:gd name="connsiteY0-48" fmla="*/ 0 h 1218149"/>
                    <a:gd name="connsiteX1-49" fmla="*/ 8640000 w 8640000"/>
                    <a:gd name="connsiteY1-50" fmla="*/ 0 h 1218149"/>
                    <a:gd name="connsiteX2-51" fmla="*/ 8640000 w 8640000"/>
                    <a:gd name="connsiteY2-52" fmla="*/ 1218149 h 1218149"/>
                    <a:gd name="connsiteX3-53" fmla="*/ 4329525 w 8640000"/>
                    <a:gd name="connsiteY3-54" fmla="*/ 1038226 h 1218149"/>
                    <a:gd name="connsiteX4-55" fmla="*/ 0 w 8640000"/>
                    <a:gd name="connsiteY4-56" fmla="*/ 1218149 h 1218149"/>
                    <a:gd name="connsiteX5-57" fmla="*/ 0 w 8640000"/>
                    <a:gd name="connsiteY5-58" fmla="*/ 0 h 1218149"/>
                    <a:gd name="connsiteX0-59" fmla="*/ 0 w 8640000"/>
                    <a:gd name="connsiteY0-60" fmla="*/ 0 h 1218149"/>
                    <a:gd name="connsiteX1-61" fmla="*/ 8640000 w 8640000"/>
                    <a:gd name="connsiteY1-62" fmla="*/ 0 h 1218149"/>
                    <a:gd name="connsiteX2-63" fmla="*/ 8640000 w 8640000"/>
                    <a:gd name="connsiteY2-64" fmla="*/ 1218149 h 1218149"/>
                    <a:gd name="connsiteX3-65" fmla="*/ 4329525 w 8640000"/>
                    <a:gd name="connsiteY3-66" fmla="*/ 1104901 h 1218149"/>
                    <a:gd name="connsiteX4-67" fmla="*/ 0 w 8640000"/>
                    <a:gd name="connsiteY4-68" fmla="*/ 1218149 h 1218149"/>
                    <a:gd name="connsiteX5-69" fmla="*/ 0 w 8640000"/>
                    <a:gd name="connsiteY5-70" fmla="*/ 0 h 1218149"/>
                    <a:gd name="connsiteX0-71" fmla="*/ 0 w 8640000"/>
                    <a:gd name="connsiteY0-72" fmla="*/ 0 h 1218149"/>
                    <a:gd name="connsiteX1-73" fmla="*/ 8640000 w 8640000"/>
                    <a:gd name="connsiteY1-74" fmla="*/ 0 h 1218149"/>
                    <a:gd name="connsiteX2-75" fmla="*/ 8640000 w 8640000"/>
                    <a:gd name="connsiteY2-76" fmla="*/ 1218149 h 1218149"/>
                    <a:gd name="connsiteX3-77" fmla="*/ 4329525 w 8640000"/>
                    <a:gd name="connsiteY3-78" fmla="*/ 1133476 h 1218149"/>
                    <a:gd name="connsiteX4-79" fmla="*/ 0 w 8640000"/>
                    <a:gd name="connsiteY4-80" fmla="*/ 1218149 h 1218149"/>
                    <a:gd name="connsiteX5-81" fmla="*/ 0 w 8640000"/>
                    <a:gd name="connsiteY5-82" fmla="*/ 0 h 1218149"/>
                    <a:gd name="connsiteX0-83" fmla="*/ 0 w 8640000"/>
                    <a:gd name="connsiteY0-84" fmla="*/ 0 h 1218149"/>
                    <a:gd name="connsiteX1-85" fmla="*/ 8640000 w 8640000"/>
                    <a:gd name="connsiteY1-86" fmla="*/ 0 h 1218149"/>
                    <a:gd name="connsiteX2-87" fmla="*/ 8640000 w 8640000"/>
                    <a:gd name="connsiteY2-88" fmla="*/ 1218149 h 1218149"/>
                    <a:gd name="connsiteX3-89" fmla="*/ 4329526 w 8640000"/>
                    <a:gd name="connsiteY3-90" fmla="*/ 1095376 h 1218149"/>
                    <a:gd name="connsiteX4-91" fmla="*/ 0 w 8640000"/>
                    <a:gd name="connsiteY4-92" fmla="*/ 1218149 h 1218149"/>
                    <a:gd name="connsiteX5-93" fmla="*/ 0 w 8640000"/>
                    <a:gd name="connsiteY5-94" fmla="*/ 0 h 12181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8640000" h="1218149">
                      <a:moveTo>
                        <a:pt x="0" y="0"/>
                      </a:moveTo>
                      <a:lnTo>
                        <a:pt x="8640000" y="0"/>
                      </a:lnTo>
                      <a:lnTo>
                        <a:pt x="8640000" y="1218149"/>
                      </a:lnTo>
                      <a:cubicBezTo>
                        <a:pt x="7200000" y="1129600"/>
                        <a:pt x="5712376" y="1092552"/>
                        <a:pt x="4329526" y="1095376"/>
                      </a:cubicBezTo>
                      <a:cubicBezTo>
                        <a:pt x="2946676" y="1098200"/>
                        <a:pt x="1440000" y="1129600"/>
                        <a:pt x="0" y="1218149"/>
                      </a:cubicBezTo>
                      <a:lnTo>
                        <a:pt x="0" y="0"/>
                      </a:lnTo>
                      <a:close/>
                    </a:path>
                  </a:pathLst>
                </a:custGeom>
                <a:solidFill>
                  <a:schemeClr val="bg1"/>
                </a:solidFill>
                <a:ln>
                  <a:noFill/>
                </a:ln>
                <a:effectLst>
                  <a:outerShdw blurRad="50800" dist="165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latin typeface="微软雅黑" panose="020B0503020204020204" charset="-122"/>
                  </a:endParaRPr>
                </a:p>
              </p:txBody>
            </p:sp>
            <p:sp>
              <p:nvSpPr>
                <p:cNvPr id="7" name="矩形 6"/>
                <p:cNvSpPr/>
                <p:nvPr>
                  <p:custDataLst>
                    <p:tags r:id="rId18"/>
                  </p:custDataLst>
                </p:nvPr>
              </p:nvSpPr>
              <p:spPr>
                <a:xfrm>
                  <a:off x="288000" y="303213"/>
                  <a:ext cx="8568000" cy="272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latin typeface="微软雅黑" panose="020B0503020204020204" charset="-122"/>
                  </a:endParaRPr>
                </a:p>
              </p:txBody>
            </p:sp>
          </p:grpSp>
          <p:pic>
            <p:nvPicPr>
              <p:cNvPr id="4" name="图片 3"/>
              <p:cNvPicPr>
                <a:picLocks noChangeAspect="1"/>
              </p:cNvPicPr>
              <p:nvPr>
                <p:custDataLst>
                  <p:tags r:id="rId15"/>
                </p:custDataLst>
              </p:nvPr>
            </p:nvPicPr>
            <p:blipFill>
              <a:blip r:embed="rId21"/>
              <a:stretch>
                <a:fillRect/>
              </a:stretch>
            </p:blipFill>
            <p:spPr>
              <a:xfrm>
                <a:off x="695685" y="-113946"/>
                <a:ext cx="475529" cy="627942"/>
              </a:xfrm>
              <a:prstGeom prst="rect">
                <a:avLst/>
              </a:prstGeom>
            </p:spPr>
          </p:pic>
          <p:pic>
            <p:nvPicPr>
              <p:cNvPr id="5" name="图片 4"/>
              <p:cNvPicPr>
                <a:picLocks noChangeAspect="1"/>
              </p:cNvPicPr>
              <p:nvPr>
                <p:custDataLst>
                  <p:tags r:id="rId16"/>
                </p:custDataLst>
              </p:nvPr>
            </p:nvPicPr>
            <p:blipFill>
              <a:blip r:embed="rId21"/>
              <a:stretch>
                <a:fillRect/>
              </a:stretch>
            </p:blipFill>
            <p:spPr>
              <a:xfrm flipH="1">
                <a:off x="7972785" y="-113946"/>
                <a:ext cx="475529" cy="627942"/>
              </a:xfrm>
              <a:prstGeom prst="rect">
                <a:avLst/>
              </a:prstGeom>
            </p:spPr>
          </p:pic>
        </p:grpSp>
        <p:grpSp>
          <p:nvGrpSpPr>
            <p:cNvPr id="23" name="组合 22"/>
            <p:cNvGrpSpPr/>
            <p:nvPr>
              <p:custDataLst>
                <p:tags r:id="rId6"/>
              </p:custDataLst>
            </p:nvPr>
          </p:nvGrpSpPr>
          <p:grpSpPr>
            <a:xfrm>
              <a:off x="904264" y="-491441"/>
              <a:ext cx="72656" cy="910743"/>
              <a:chOff x="903657" y="-443010"/>
              <a:chExt cx="68559" cy="859387"/>
            </a:xfrm>
          </p:grpSpPr>
          <p:pic>
            <p:nvPicPr>
              <p:cNvPr id="19" name="图片 18"/>
              <p:cNvPicPr>
                <a:picLocks noChangeAspect="1"/>
              </p:cNvPicPr>
              <p:nvPr>
                <p:custDataLst>
                  <p:tags r:id="rId11"/>
                </p:custDataLst>
              </p:nvPr>
            </p:nvPicPr>
            <p:blipFill>
              <a:blip r:embed="rId22">
                <a:extLst>
                  <a:ext uri="{28A0092B-C50C-407E-A947-70E740481C1C}">
                    <a14:useLocalDpi xmlns:a14="http://schemas.microsoft.com/office/drawing/2010/main" val="0"/>
                  </a:ext>
                </a:extLst>
              </a:blip>
              <a:stretch>
                <a:fillRect/>
              </a:stretch>
            </p:blipFill>
            <p:spPr>
              <a:xfrm rot="5400000" flipV="1">
                <a:off x="507155" y="-42061"/>
                <a:ext cx="852586" cy="50687"/>
              </a:xfrm>
              <a:prstGeom prst="rect">
                <a:avLst/>
              </a:prstGeom>
            </p:spPr>
          </p:pic>
          <p:pic>
            <p:nvPicPr>
              <p:cNvPr id="21" name="图片 20"/>
              <p:cNvPicPr>
                <a:picLocks noChangeAspect="1"/>
              </p:cNvPicPr>
              <p:nvPr>
                <p:custDataLst>
                  <p:tags r:id="rId12"/>
                </p:custDataLst>
              </p:nvPr>
            </p:nvPicPr>
            <p:blipFill>
              <a:blip r:embed="rId23">
                <a:extLst>
                  <a:ext uri="{28A0092B-C50C-407E-A947-70E740481C1C}">
                    <a14:useLocalDpi xmlns:a14="http://schemas.microsoft.com/office/drawing/2010/main" val="0"/>
                  </a:ext>
                </a:extLst>
              </a:blip>
              <a:srcRect l="94129" t="-4908" b="-3"/>
              <a:stretch>
                <a:fillRect/>
              </a:stretch>
            </p:blipFill>
            <p:spPr>
              <a:xfrm rot="13200000" flipV="1">
                <a:off x="903657" y="363202"/>
                <a:ext cx="50058" cy="53175"/>
              </a:xfrm>
              <a:prstGeom prst="rect">
                <a:avLst/>
              </a:prstGeom>
            </p:spPr>
          </p:pic>
          <p:pic>
            <p:nvPicPr>
              <p:cNvPr id="22" name="图片 21"/>
              <p:cNvPicPr>
                <a:picLocks noChangeAspect="1"/>
              </p:cNvPicPr>
              <p:nvPr>
                <p:custDataLst>
                  <p:tags r:id="rId13"/>
                </p:custDataLst>
              </p:nvPr>
            </p:nvPicPr>
            <p:blipFill>
              <a:blip r:embed="rId23">
                <a:extLst>
                  <a:ext uri="{28A0092B-C50C-407E-A947-70E740481C1C}">
                    <a14:useLocalDpi xmlns:a14="http://schemas.microsoft.com/office/drawing/2010/main" val="0"/>
                  </a:ext>
                </a:extLst>
              </a:blip>
              <a:srcRect l="94129" t="-4908" b="-3"/>
              <a:stretch>
                <a:fillRect/>
              </a:stretch>
            </p:blipFill>
            <p:spPr>
              <a:xfrm rot="7380000" flipV="1">
                <a:off x="920600" y="364044"/>
                <a:ext cx="50058" cy="53175"/>
              </a:xfrm>
              <a:prstGeom prst="rect">
                <a:avLst/>
              </a:prstGeom>
            </p:spPr>
          </p:pic>
        </p:grpSp>
        <p:grpSp>
          <p:nvGrpSpPr>
            <p:cNvPr id="29" name="组合 28"/>
            <p:cNvGrpSpPr/>
            <p:nvPr>
              <p:custDataLst>
                <p:tags r:id="rId7"/>
              </p:custDataLst>
            </p:nvPr>
          </p:nvGrpSpPr>
          <p:grpSpPr>
            <a:xfrm>
              <a:off x="8182767" y="-491441"/>
              <a:ext cx="72656" cy="910743"/>
              <a:chOff x="903657" y="-443010"/>
              <a:chExt cx="68559" cy="859387"/>
            </a:xfrm>
          </p:grpSpPr>
          <p:pic>
            <p:nvPicPr>
              <p:cNvPr id="30" name="图片 29"/>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rot="5400000" flipV="1">
                <a:off x="507155" y="-42061"/>
                <a:ext cx="852586" cy="50687"/>
              </a:xfrm>
              <a:prstGeom prst="rect">
                <a:avLst/>
              </a:prstGeom>
            </p:spPr>
          </p:pic>
          <p:pic>
            <p:nvPicPr>
              <p:cNvPr id="31" name="图片 30"/>
              <p:cNvPicPr>
                <a:picLocks noChangeAspect="1"/>
              </p:cNvPicPr>
              <p:nvPr>
                <p:custDataLst>
                  <p:tags r:id="rId9"/>
                </p:custDataLst>
              </p:nvPr>
            </p:nvPicPr>
            <p:blipFill>
              <a:blip r:embed="rId23">
                <a:extLst>
                  <a:ext uri="{28A0092B-C50C-407E-A947-70E740481C1C}">
                    <a14:useLocalDpi xmlns:a14="http://schemas.microsoft.com/office/drawing/2010/main" val="0"/>
                  </a:ext>
                </a:extLst>
              </a:blip>
              <a:srcRect l="94129" t="-4908" b="-3"/>
              <a:stretch>
                <a:fillRect/>
              </a:stretch>
            </p:blipFill>
            <p:spPr>
              <a:xfrm rot="13200000" flipV="1">
                <a:off x="903657" y="363202"/>
                <a:ext cx="50058" cy="53175"/>
              </a:xfrm>
              <a:prstGeom prst="rect">
                <a:avLst/>
              </a:prstGeom>
            </p:spPr>
          </p:pic>
          <p:pic>
            <p:nvPicPr>
              <p:cNvPr id="32" name="图片 31"/>
              <p:cNvPicPr>
                <a:picLocks noChangeAspect="1"/>
              </p:cNvPicPr>
              <p:nvPr>
                <p:custDataLst>
                  <p:tags r:id="rId10"/>
                </p:custDataLst>
              </p:nvPr>
            </p:nvPicPr>
            <p:blipFill>
              <a:blip r:embed="rId23">
                <a:extLst>
                  <a:ext uri="{28A0092B-C50C-407E-A947-70E740481C1C}">
                    <a14:useLocalDpi xmlns:a14="http://schemas.microsoft.com/office/drawing/2010/main" val="0"/>
                  </a:ext>
                </a:extLst>
              </a:blip>
              <a:srcRect l="94129" t="-4908" b="-3"/>
              <a:stretch>
                <a:fillRect/>
              </a:stretch>
            </p:blipFill>
            <p:spPr>
              <a:xfrm rot="7380000" flipV="1">
                <a:off x="920600" y="364044"/>
                <a:ext cx="50058" cy="53175"/>
              </a:xfrm>
              <a:prstGeom prst="rect">
                <a:avLst/>
              </a:prstGeom>
            </p:spPr>
          </p:pic>
        </p:grpSp>
      </p:grpSp>
      <p:sp>
        <p:nvSpPr>
          <p:cNvPr id="8" name="矩形 7"/>
          <p:cNvSpPr/>
          <p:nvPr>
            <p:custDataLst>
              <p:tags r:id="rId2"/>
            </p:custDataLst>
          </p:nvPr>
        </p:nvSpPr>
        <p:spPr>
          <a:xfrm>
            <a:off x="1956000" y="2000368"/>
            <a:ext cx="8280000" cy="9648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latin typeface="黑体" panose="02010609060101010101" pitchFamily="49" charset="-122"/>
              <a:ea typeface="黑体" panose="02010609060101010101" pitchFamily="49" charset="-122"/>
            </a:endParaRPr>
          </a:p>
        </p:txBody>
      </p:sp>
      <p:sp>
        <p:nvSpPr>
          <p:cNvPr id="10" name="矩形 9"/>
          <p:cNvSpPr/>
          <p:nvPr>
            <p:custDataLst>
              <p:tags r:id="rId3"/>
            </p:custDataLst>
          </p:nvPr>
        </p:nvSpPr>
        <p:spPr>
          <a:xfrm>
            <a:off x="1937994" y="3190926"/>
            <a:ext cx="8280000" cy="4761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黑体" panose="02010609060101010101" pitchFamily="49" charset="-122"/>
                <a:ea typeface="黑体" panose="02010609060101010101" pitchFamily="49" charset="-122"/>
              </a:rPr>
              <a:t>第三节 探索更小的微粒</a:t>
            </a:r>
            <a:endParaRPr lang="en-US" altLang="zh-CN" sz="2800" b="1">
              <a:latin typeface="黑体" panose="02010609060101010101" pitchFamily="49" charset="-122"/>
              <a:ea typeface="黑体" panose="02010609060101010101" pitchFamily="49" charset="-122"/>
            </a:endParaRPr>
          </a:p>
        </p:txBody>
      </p:sp>
      <p:sp>
        <p:nvSpPr>
          <p:cNvPr id="12" name="文本框 11"/>
          <p:cNvSpPr txBox="1"/>
          <p:nvPr>
            <p:custDataLst>
              <p:tags r:id="rId4"/>
            </p:custDataLst>
          </p:nvPr>
        </p:nvSpPr>
        <p:spPr>
          <a:xfrm>
            <a:off x="3031698" y="2098095"/>
            <a:ext cx="6128601" cy="769441"/>
          </a:xfrm>
          <a:prstGeom prst="rect">
            <a:avLst/>
          </a:prstGeom>
          <a:noFill/>
        </p:spPr>
        <p:txBody>
          <a:bodyPr wrap="none" rtlCol="0">
            <a:spAutoFit/>
          </a:bodyPr>
          <a:lstStyle/>
          <a:p>
            <a:pPr algn="ctr"/>
            <a:r>
              <a:rPr lang="zh-CN" altLang="en-US" sz="4400" b="1" dirty="0">
                <a:solidFill>
                  <a:schemeClr val="bg1"/>
                </a:solidFill>
                <a:latin typeface="黑体" panose="02010609060101010101" pitchFamily="49" charset="-122"/>
                <a:ea typeface="黑体" panose="02010609060101010101" pitchFamily="49" charset="-122"/>
              </a:rPr>
              <a:t>第十章   </a:t>
            </a:r>
            <a:r>
              <a:rPr lang="zh-CN" sz="4400" b="1" dirty="0">
                <a:solidFill>
                  <a:schemeClr val="bg1"/>
                </a:solidFill>
                <a:latin typeface="黑体" panose="02010609060101010101" pitchFamily="49" charset="-122"/>
                <a:ea typeface="黑体" panose="02010609060101010101" pitchFamily="49" charset="-122"/>
              </a:rPr>
              <a:t>从粒子到宇宙</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本框 18434"/>
          <p:cNvSpPr txBox="1"/>
          <p:nvPr>
            <p:custDataLst>
              <p:tags r:id="rId2"/>
            </p:custDataLst>
          </p:nvPr>
        </p:nvSpPr>
        <p:spPr>
          <a:xfrm>
            <a:off x="852170" y="790575"/>
            <a:ext cx="10542905" cy="3790315"/>
          </a:xfrm>
          <a:prstGeom prst="rect">
            <a:avLst/>
          </a:prstGeom>
          <a:noFill/>
          <a:ln w="9525">
            <a:noFill/>
          </a:ln>
        </p:spPr>
        <p:txBody>
          <a:bodyPr wrap="square" anchor="t">
            <a:spAutoFit/>
          </a:bodyPr>
          <a:lstStyle/>
          <a:p>
            <a:pPr>
              <a:spcBef>
                <a:spcPct val="50000"/>
              </a:spcBef>
              <a:buClr>
                <a:schemeClr val="bg1"/>
              </a:buClr>
            </a:pPr>
            <a:endParaRPr lang="en-US" altLang="zh-CN" sz="3200">
              <a:latin typeface="黑体" panose="02010609060101010101" charset="-122"/>
              <a:ea typeface="黑体" panose="02010609060101010101" charset="-122"/>
            </a:endParaRPr>
          </a:p>
          <a:p>
            <a:pPr>
              <a:spcBef>
                <a:spcPct val="50000"/>
              </a:spcBef>
              <a:buClr>
                <a:schemeClr val="bg1"/>
              </a:buClr>
            </a:pPr>
            <a:r>
              <a:rPr lang="en-US" altLang="zh-CN" sz="3200">
                <a:latin typeface="黑体" panose="02010609060101010101" charset="-122"/>
                <a:ea typeface="黑体" panose="02010609060101010101" charset="-122"/>
              </a:rPr>
              <a:t>  </a:t>
            </a:r>
            <a:r>
              <a:rPr lang="zh-CN" altLang="en-US" sz="2800">
                <a:latin typeface="黑体" panose="02010609060101010101" charset="-122"/>
                <a:ea typeface="黑体" panose="02010609060101010101" charset="-122"/>
              </a:rPr>
              <a:t>人类认识原子核的结构和它的变化</a:t>
            </a:r>
          </a:p>
          <a:p>
            <a:pPr>
              <a:buClr>
                <a:schemeClr val="bg1"/>
              </a:buClr>
            </a:pPr>
            <a:r>
              <a:rPr lang="zh-CN" altLang="en-US" sz="2800">
                <a:latin typeface="黑体" panose="02010609060101010101" charset="-122"/>
                <a:ea typeface="黑体" panose="02010609060101010101" charset="-122"/>
              </a:rPr>
              <a:t>规律，是从发现天然放射现象开始的。</a:t>
            </a:r>
          </a:p>
          <a:p>
            <a:pPr>
              <a:buClr>
                <a:schemeClr val="bg1"/>
              </a:buClr>
            </a:pPr>
            <a:r>
              <a:rPr lang="en-US" altLang="zh-CN" sz="2800">
                <a:latin typeface="黑体" panose="02010609060101010101" charset="-122"/>
                <a:ea typeface="黑体" panose="02010609060101010101" charset="-122"/>
              </a:rPr>
              <a:t>1919</a:t>
            </a:r>
            <a:r>
              <a:rPr lang="zh-CN" altLang="en-US" sz="2800">
                <a:latin typeface="黑体" panose="02010609060101010101" charset="-122"/>
                <a:ea typeface="黑体" panose="02010609060101010101" charset="-122"/>
              </a:rPr>
              <a:t>年，</a:t>
            </a:r>
            <a:r>
              <a:rPr lang="zh-CN" altLang="en-US" sz="2800">
                <a:solidFill>
                  <a:srgbClr val="FF0000"/>
                </a:solidFill>
                <a:latin typeface="黑体" panose="02010609060101010101" charset="-122"/>
                <a:ea typeface="黑体" panose="02010609060101010101" charset="-122"/>
              </a:rPr>
              <a:t>卢瑟福</a:t>
            </a:r>
            <a:r>
              <a:rPr lang="zh-CN" altLang="en-US" sz="2800">
                <a:latin typeface="黑体" panose="02010609060101010101" charset="-122"/>
                <a:ea typeface="黑体" panose="02010609060101010101" charset="-122"/>
              </a:rPr>
              <a:t>用</a:t>
            </a:r>
            <a:r>
              <a:rPr lang="en-US" altLang="zh-CN" sz="2800">
                <a:latin typeface="黑体" panose="02010609060101010101" charset="-122"/>
                <a:ea typeface="黑体" panose="02010609060101010101" charset="-122"/>
              </a:rPr>
              <a:t>α</a:t>
            </a:r>
            <a:r>
              <a:rPr lang="zh-CN" altLang="en-US" sz="2800">
                <a:latin typeface="黑体" panose="02010609060101010101" charset="-122"/>
                <a:ea typeface="黑体" panose="02010609060101010101" charset="-122"/>
              </a:rPr>
              <a:t>粒子轰击氮核，打出一种粒子，经测定荷质比知道它是氢原子核，叫做</a:t>
            </a:r>
            <a:r>
              <a:rPr lang="zh-CN" altLang="en-US" sz="2800">
                <a:solidFill>
                  <a:srgbClr val="FF0000"/>
                </a:solidFill>
                <a:latin typeface="黑体" panose="02010609060101010101" charset="-122"/>
                <a:ea typeface="黑体" panose="02010609060101010101" charset="-122"/>
              </a:rPr>
              <a:t>质子</a:t>
            </a:r>
            <a:r>
              <a:rPr lang="zh-CN" altLang="en-US" sz="2800">
                <a:latin typeface="黑体" panose="02010609060101010101" charset="-122"/>
                <a:ea typeface="黑体" panose="02010609060101010101" charset="-122"/>
              </a:rPr>
              <a:t>。以后又从氟、钠等原子核中打出质子，从而断定质子是原子核的组成部分。</a:t>
            </a:r>
          </a:p>
          <a:p>
            <a:pPr>
              <a:spcBef>
                <a:spcPct val="10000"/>
              </a:spcBef>
              <a:buClr>
                <a:schemeClr val="bg1"/>
              </a:buClr>
            </a:pPr>
            <a:r>
              <a:rPr lang="zh-CN" altLang="en-US" sz="4400">
                <a:latin typeface="宋体" panose="02010600030101010101" pitchFamily="2" charset="-122"/>
                <a:ea typeface="宋体" panose="02010600030101010101" pitchFamily="2" charset="-122"/>
              </a:rPr>
              <a:t>    </a:t>
            </a:r>
          </a:p>
        </p:txBody>
      </p:sp>
      <p:pic>
        <p:nvPicPr>
          <p:cNvPr id="16386" name="图片 18435"/>
          <p:cNvPicPr>
            <a:picLocks noChangeAspect="1"/>
          </p:cNvPicPr>
          <p:nvPr>
            <p:custDataLst>
              <p:tags r:id="rId3"/>
            </p:custDataLst>
          </p:nvPr>
        </p:nvPicPr>
        <p:blipFill>
          <a:blip r:embed="rId10"/>
          <a:stretch>
            <a:fillRect/>
          </a:stretch>
        </p:blipFill>
        <p:spPr>
          <a:xfrm>
            <a:off x="8939530" y="257175"/>
            <a:ext cx="1859915" cy="2093595"/>
          </a:xfrm>
          <a:prstGeom prst="rect">
            <a:avLst/>
          </a:prstGeom>
          <a:noFill/>
          <a:ln w="9525">
            <a:noFill/>
          </a:ln>
        </p:spPr>
      </p:pic>
      <p:sp>
        <p:nvSpPr>
          <p:cNvPr id="18439" name="矩形 18438"/>
          <p:cNvSpPr/>
          <p:nvPr>
            <p:custDataLst>
              <p:tags r:id="rId4"/>
            </p:custDataLst>
          </p:nvPr>
        </p:nvSpPr>
        <p:spPr>
          <a:xfrm>
            <a:off x="2895600" y="946785"/>
            <a:ext cx="3625850" cy="641350"/>
          </a:xfrm>
          <a:prstGeom prst="rect">
            <a:avLst/>
          </a:prstGeom>
          <a:noFill/>
          <a:ln w="9525">
            <a:noFill/>
          </a:ln>
        </p:spPr>
        <p:txBody>
          <a:bodyPr wrap="none" anchor="t">
            <a:spAutoFit/>
          </a:bodyPr>
          <a:lstStyle/>
          <a:p>
            <a:pPr>
              <a:buClr>
                <a:schemeClr val="bg1"/>
              </a:buClr>
            </a:pPr>
            <a:r>
              <a:rPr lang="zh-CN" altLang="en-US" sz="3600">
                <a:latin typeface="宋体" panose="02010600030101010101" pitchFamily="2" charset="-122"/>
                <a:ea typeface="宋体" panose="02010600030101010101" pitchFamily="2" charset="-122"/>
              </a:rPr>
              <a:t>原子核还能分吗</a:t>
            </a:r>
            <a:r>
              <a:rPr lang="en-US" altLang="zh-CN" sz="3600">
                <a:latin typeface="宋体" panose="02010600030101010101" pitchFamily="2" charset="-122"/>
                <a:ea typeface="宋体" panose="02010600030101010101" pitchFamily="2" charset="-122"/>
              </a:rPr>
              <a:t>?</a:t>
            </a:r>
          </a:p>
        </p:txBody>
      </p:sp>
      <p:sp>
        <p:nvSpPr>
          <p:cNvPr id="16388" name="文本框 18439"/>
          <p:cNvSpPr txBox="1"/>
          <p:nvPr>
            <p:custDataLst>
              <p:tags r:id="rId5"/>
            </p:custDataLst>
          </p:nvPr>
        </p:nvSpPr>
        <p:spPr>
          <a:xfrm>
            <a:off x="1418590" y="946785"/>
            <a:ext cx="1905000" cy="641350"/>
          </a:xfrm>
          <a:prstGeom prst="rect">
            <a:avLst/>
          </a:prstGeom>
          <a:noFill/>
          <a:ln w="9525">
            <a:noFill/>
          </a:ln>
        </p:spPr>
        <p:txBody>
          <a:bodyPr anchor="t">
            <a:spAutoFit/>
          </a:bodyPr>
          <a:lstStyle/>
          <a:p>
            <a:pPr>
              <a:buClr>
                <a:schemeClr val="bg1"/>
              </a:buClr>
            </a:pPr>
            <a:r>
              <a:rPr lang="zh-CN" altLang="en-US" sz="3600">
                <a:solidFill>
                  <a:srgbClr val="FF0066"/>
                </a:solidFill>
                <a:latin typeface="Times New Roman" panose="02020603050405020304" pitchFamily="18" charset="0"/>
                <a:ea typeface="宋体" panose="02010600030101010101" pitchFamily="2" charset="-122"/>
              </a:rPr>
              <a:t>问题：</a:t>
            </a:r>
          </a:p>
        </p:txBody>
      </p:sp>
      <p:sp>
        <p:nvSpPr>
          <p:cNvPr id="18441" name="矩形 18440"/>
          <p:cNvSpPr/>
          <p:nvPr>
            <p:custDataLst>
              <p:tags r:id="rId6"/>
            </p:custDataLst>
          </p:nvPr>
        </p:nvSpPr>
        <p:spPr>
          <a:xfrm>
            <a:off x="938530" y="3962400"/>
            <a:ext cx="10314940" cy="1814830"/>
          </a:xfrm>
          <a:prstGeom prst="rect">
            <a:avLst/>
          </a:prstGeom>
          <a:noFill/>
          <a:ln w="9525">
            <a:noFill/>
          </a:ln>
        </p:spPr>
        <p:txBody>
          <a:bodyPr wrap="square" anchor="t">
            <a:spAutoFit/>
          </a:bodyPr>
          <a:lstStyle/>
          <a:p>
            <a:pPr>
              <a:spcBef>
                <a:spcPct val="10000"/>
              </a:spcBef>
              <a:buClr>
                <a:schemeClr val="bg1"/>
              </a:buClr>
            </a:pPr>
            <a:r>
              <a:rPr lang="zh-CN" altLang="en-US" sz="2800">
                <a:latin typeface="Verdana" panose="020B0604030504040204" pitchFamily="34" charset="0"/>
                <a:ea typeface="黑体" panose="02010609060101010101" charset="-122"/>
              </a:rPr>
              <a:t>人们又发现绝大多数原子核的质量跟质子质量之比都大于核的电荷跟质子电荷之比，据此卢瑟福猜想原子核内还存在另一种质量跟质子差不多、不带电的粒子，称为</a:t>
            </a:r>
            <a:r>
              <a:rPr lang="zh-CN" altLang="en-US" sz="2800">
                <a:solidFill>
                  <a:srgbClr val="FF0000"/>
                </a:solidFill>
                <a:latin typeface="Verdana" panose="020B0604030504040204" pitchFamily="34" charset="0"/>
                <a:ea typeface="黑体" panose="02010609060101010101" charset="-122"/>
              </a:rPr>
              <a:t>中子</a:t>
            </a:r>
            <a:r>
              <a:rPr lang="zh-CN" altLang="en-US" sz="2800">
                <a:latin typeface="Verdana" panose="020B0604030504040204" pitchFamily="34" charset="0"/>
                <a:ea typeface="黑体" panose="02010609060101010101" charset="-122"/>
              </a:rPr>
              <a:t>。这一猜想被他的学生</a:t>
            </a:r>
            <a:r>
              <a:rPr lang="zh-CN" altLang="en-US" sz="2800">
                <a:solidFill>
                  <a:srgbClr val="FF0000"/>
                </a:solidFill>
                <a:latin typeface="Verdana" panose="020B0604030504040204" pitchFamily="34" charset="0"/>
                <a:ea typeface="黑体" panose="02010609060101010101" charset="-122"/>
              </a:rPr>
              <a:t>查德威克</a:t>
            </a:r>
            <a:r>
              <a:rPr lang="zh-CN" altLang="en-US" sz="2800">
                <a:latin typeface="Verdana" panose="020B0604030504040204" pitchFamily="34" charset="0"/>
                <a:ea typeface="黑体" panose="02010609060101010101" charset="-122"/>
              </a:rPr>
              <a:t>用实验证实。</a:t>
            </a:r>
          </a:p>
        </p:txBody>
      </p:sp>
      <p:sp>
        <p:nvSpPr>
          <p:cNvPr id="4" name="文本框 3"/>
          <p:cNvSpPr txBox="1"/>
          <p:nvPr>
            <p:custDataLst>
              <p:tags r:id="rId7"/>
            </p:custDataLst>
          </p:nvPr>
        </p:nvSpPr>
        <p:spPr>
          <a:xfrm>
            <a:off x="685800" y="304800"/>
            <a:ext cx="3914599" cy="640539"/>
          </a:xfrm>
          <a:prstGeom prst="roundRect">
            <a:avLst/>
          </a:prstGeom>
          <a:solidFill>
            <a:schemeClr val="accent2">
              <a:lumMod val="20000"/>
              <a:lumOff val="80000"/>
            </a:schemeClr>
          </a:solidFill>
        </p:spPr>
        <p:txBody>
          <a:bodyPr wrap="none" rtlCol="0" anchor="t">
            <a:spAutoFit/>
          </a:bodyPr>
          <a:lstStyle/>
          <a:p>
            <a:pPr>
              <a:spcBef>
                <a:spcPct val="50000"/>
              </a:spcBef>
            </a:pPr>
            <a:r>
              <a:rPr lang="zh-CN" altLang="en-US" sz="3200" b="1">
                <a:solidFill>
                  <a:srgbClr val="FF0000"/>
                </a:solidFill>
                <a:latin typeface="黑体" panose="02010609060101010101" charset="-122"/>
                <a:ea typeface="黑体" panose="02010609060101010101" charset="-122"/>
                <a:sym typeface="+mn-ea"/>
              </a:rPr>
              <a:t>人类认识微粒的过程</a:t>
            </a:r>
            <a:endParaRPr lang="zh-CN" altLang="en-US" sz="32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blinds(horizontal)">
                                      <p:cBhvr>
                                        <p:cTn id="7" dur="500"/>
                                        <p:tgtEl>
                                          <p:spTgt spid="1843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1000"/>
                                        <p:tgtEl>
                                          <p:spTgt spid="18435"/>
                                        </p:tgtEl>
                                      </p:cBhvr>
                                    </p:animEffect>
                                    <p:anim calcmode="lin" valueType="num">
                                      <p:cBhvr>
                                        <p:cTn id="13" dur="1000" fill="hold"/>
                                        <p:tgtEl>
                                          <p:spTgt spid="18435"/>
                                        </p:tgtEl>
                                        <p:attrNameLst>
                                          <p:attrName>ppt_x</p:attrName>
                                        </p:attrNameLst>
                                      </p:cBhvr>
                                      <p:tavLst>
                                        <p:tav tm="0">
                                          <p:val>
                                            <p:strVal val="#ppt_x"/>
                                          </p:val>
                                        </p:tav>
                                        <p:tav tm="100000">
                                          <p:val>
                                            <p:strVal val="#ppt_x"/>
                                          </p:val>
                                        </p:tav>
                                      </p:tavLst>
                                    </p:anim>
                                    <p:anim calcmode="lin" valueType="num">
                                      <p:cBhvr>
                                        <p:cTn id="14" dur="1000" fill="hold"/>
                                        <p:tgtEl>
                                          <p:spTgt spid="1843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441"/>
                                        </p:tgtEl>
                                        <p:attrNameLst>
                                          <p:attrName>style.visibility</p:attrName>
                                        </p:attrNameLst>
                                      </p:cBhvr>
                                      <p:to>
                                        <p:strVal val="visible"/>
                                      </p:to>
                                    </p:set>
                                    <p:animEffect transition="in" filter="fade">
                                      <p:cBhvr>
                                        <p:cTn id="19" dur="1000"/>
                                        <p:tgtEl>
                                          <p:spTgt spid="18441"/>
                                        </p:tgtEl>
                                      </p:cBhvr>
                                    </p:animEffect>
                                    <p:anim calcmode="lin" valueType="num">
                                      <p:cBhvr>
                                        <p:cTn id="20" dur="1000" fill="hold"/>
                                        <p:tgtEl>
                                          <p:spTgt spid="18441"/>
                                        </p:tgtEl>
                                        <p:attrNameLst>
                                          <p:attrName>ppt_x</p:attrName>
                                        </p:attrNameLst>
                                      </p:cBhvr>
                                      <p:tavLst>
                                        <p:tav tm="0">
                                          <p:val>
                                            <p:strVal val="#ppt_x"/>
                                          </p:val>
                                        </p:tav>
                                        <p:tav tm="100000">
                                          <p:val>
                                            <p:strVal val="#ppt_x"/>
                                          </p:val>
                                        </p:tav>
                                      </p:tavLst>
                                    </p:anim>
                                    <p:anim calcmode="lin" valueType="num">
                                      <p:cBhvr>
                                        <p:cTn id="21" dur="1000" fill="hold"/>
                                        <p:tgtEl>
                                          <p:spTgt spid="184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8439" grpId="0"/>
      <p:bldP spid="184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框 19457"/>
          <p:cNvSpPr txBox="1"/>
          <p:nvPr>
            <p:custDataLst>
              <p:tags r:id="rId2"/>
            </p:custDataLst>
          </p:nvPr>
        </p:nvSpPr>
        <p:spPr>
          <a:xfrm>
            <a:off x="7620000" y="4958715"/>
            <a:ext cx="4114800" cy="1066800"/>
          </a:xfrm>
          <a:prstGeom prst="rect">
            <a:avLst/>
          </a:prstGeom>
          <a:noFill/>
          <a:ln w="9525">
            <a:noFill/>
          </a:ln>
        </p:spPr>
        <p:txBody>
          <a:bodyPr anchor="t">
            <a:spAutoFit/>
          </a:bodyPr>
          <a:lstStyle/>
          <a:p>
            <a:pPr>
              <a:buClr>
                <a:schemeClr val="bg1"/>
              </a:buClr>
            </a:pPr>
            <a:r>
              <a:rPr lang="zh-CN" altLang="en-US" sz="3200">
                <a:latin typeface="宋体" panose="02010600030101010101" pitchFamily="2" charset="-122"/>
                <a:ea typeface="黑体" panose="02010609060101010101" charset="-122"/>
              </a:rPr>
              <a:t>每个质子和中子由</a:t>
            </a:r>
          </a:p>
          <a:p>
            <a:pPr>
              <a:buClr>
                <a:schemeClr val="bg1"/>
              </a:buClr>
            </a:pPr>
            <a:r>
              <a:rPr lang="zh-CN" altLang="en-US" sz="3200">
                <a:latin typeface="宋体" panose="02010600030101010101" pitchFamily="2" charset="-122"/>
                <a:ea typeface="黑体" panose="02010609060101010101" charset="-122"/>
              </a:rPr>
              <a:t>三个</a:t>
            </a:r>
            <a:r>
              <a:rPr lang="zh-CN" altLang="en-US" sz="3200">
                <a:solidFill>
                  <a:srgbClr val="FF0066"/>
                </a:solidFill>
                <a:latin typeface="黑体" panose="02010609060101010101" charset="-122"/>
                <a:ea typeface="黑体" panose="02010609060101010101" charset="-122"/>
              </a:rPr>
              <a:t>夸克</a:t>
            </a:r>
            <a:r>
              <a:rPr lang="zh-CN" altLang="en-US" sz="3200">
                <a:latin typeface="宋体" panose="02010600030101010101" pitchFamily="2" charset="-122"/>
                <a:ea typeface="黑体" panose="02010609060101010101" charset="-122"/>
              </a:rPr>
              <a:t>粒子组成</a:t>
            </a:r>
          </a:p>
        </p:txBody>
      </p:sp>
      <p:sp>
        <p:nvSpPr>
          <p:cNvPr id="19459" name="文本框 19458"/>
          <p:cNvSpPr txBox="1"/>
          <p:nvPr>
            <p:custDataLst>
              <p:tags r:id="rId3"/>
            </p:custDataLst>
          </p:nvPr>
        </p:nvSpPr>
        <p:spPr>
          <a:xfrm>
            <a:off x="7696200" y="4190683"/>
            <a:ext cx="3265488" cy="762000"/>
          </a:xfrm>
          <a:prstGeom prst="rect">
            <a:avLst/>
          </a:prstGeom>
          <a:noFill/>
          <a:ln w="9525">
            <a:noFill/>
          </a:ln>
        </p:spPr>
        <p:txBody>
          <a:bodyPr wrap="none" anchor="t">
            <a:spAutoFit/>
          </a:bodyPr>
          <a:lstStyle/>
          <a:p>
            <a:pPr>
              <a:buClr>
                <a:schemeClr val="bg1"/>
              </a:buClr>
            </a:pPr>
            <a:r>
              <a:rPr lang="zh-CN" altLang="en-US" sz="4400">
                <a:latin typeface="黑体" panose="02010609060101010101" charset="-122"/>
                <a:ea typeface="黑体" panose="02010609060101010101" charset="-122"/>
              </a:rPr>
              <a:t>夸克”设想：</a:t>
            </a:r>
          </a:p>
        </p:txBody>
      </p:sp>
      <p:sp>
        <p:nvSpPr>
          <p:cNvPr id="18435" name="文本框 19460"/>
          <p:cNvSpPr txBox="1"/>
          <p:nvPr>
            <p:custDataLst>
              <p:tags r:id="rId4"/>
            </p:custDataLst>
          </p:nvPr>
        </p:nvSpPr>
        <p:spPr>
          <a:xfrm>
            <a:off x="941070" y="1523365"/>
            <a:ext cx="9752965" cy="2061210"/>
          </a:xfrm>
          <a:prstGeom prst="rect">
            <a:avLst/>
          </a:prstGeom>
          <a:noFill/>
          <a:ln w="9525">
            <a:noFill/>
          </a:ln>
        </p:spPr>
        <p:txBody>
          <a:bodyPr wrap="square" anchor="t">
            <a:spAutoFit/>
          </a:bodyPr>
          <a:lstStyle/>
          <a:p>
            <a:pPr>
              <a:buClr>
                <a:schemeClr val="bg1"/>
              </a:buClr>
            </a:pPr>
            <a:r>
              <a:rPr lang="en-US" altLang="zh-CN" sz="2400">
                <a:latin typeface="Times New Roman" panose="02020603050405020304" pitchFamily="18" charset="0"/>
                <a:ea typeface="宋体" panose="02010600030101010101" pitchFamily="2" charset="-122"/>
              </a:rPr>
              <a:t>            </a:t>
            </a:r>
            <a:r>
              <a:rPr lang="en-US" altLang="zh-CN" sz="3200">
                <a:latin typeface="Times New Roman" panose="02020603050405020304" pitchFamily="18" charset="0"/>
                <a:ea typeface="宋体" panose="02010600030101010101" pitchFamily="2" charset="-122"/>
              </a:rPr>
              <a:t>1964</a:t>
            </a:r>
            <a:r>
              <a:rPr lang="zh-CN" altLang="en-US" sz="3200">
                <a:latin typeface="Times New Roman" panose="02020603050405020304" pitchFamily="18" charset="0"/>
                <a:ea typeface="宋体" panose="02010600030101010101" pitchFamily="2" charset="-122"/>
              </a:rPr>
              <a:t>年</a:t>
            </a:r>
            <a:r>
              <a:rPr lang="zh-CN" altLang="en-US" sz="3200">
                <a:solidFill>
                  <a:srgbClr val="FF0000"/>
                </a:solidFill>
                <a:latin typeface="黑体" panose="02010609060101010101" charset="-122"/>
                <a:ea typeface="黑体" panose="02010609060101010101" charset="-122"/>
              </a:rPr>
              <a:t>盖尔曼</a:t>
            </a:r>
            <a:r>
              <a:rPr lang="zh-CN" altLang="en-US" sz="3200">
                <a:latin typeface="黑体" panose="02010609060101010101" charset="-122"/>
                <a:ea typeface="黑体" panose="02010609060101010101" charset="-122"/>
              </a:rPr>
              <a:t>提出</a:t>
            </a:r>
            <a:r>
              <a:rPr lang="zh-CN" altLang="en-US" sz="3200">
                <a:solidFill>
                  <a:srgbClr val="FF0000"/>
                </a:solidFill>
                <a:latin typeface="黑体" panose="02010609060101010101" charset="-122"/>
                <a:ea typeface="黑体" panose="02010609060101010101" charset="-122"/>
              </a:rPr>
              <a:t>夸克的设想</a:t>
            </a:r>
            <a:r>
              <a:rPr lang="zh-CN" altLang="en-US" sz="3200">
                <a:latin typeface="宋体" panose="02010600030101010101" pitchFamily="2" charset="-122"/>
                <a:ea typeface="宋体" panose="02010600030101010101" pitchFamily="2" charset="-122"/>
              </a:rPr>
              <a:t>，认为</a:t>
            </a:r>
          </a:p>
          <a:p>
            <a:pPr>
              <a:buClr>
                <a:schemeClr val="bg1"/>
              </a:buClr>
            </a:pPr>
            <a:r>
              <a:rPr lang="zh-CN" altLang="en-US" sz="3200">
                <a:latin typeface="宋体" panose="02010600030101010101" pitchFamily="2" charset="-122"/>
                <a:ea typeface="宋体" panose="02010600030101010101" pitchFamily="2" charset="-122"/>
              </a:rPr>
              <a:t>夸克是比强子更深层次的粒子。这是一种</a:t>
            </a:r>
          </a:p>
          <a:p>
            <a:pPr>
              <a:buClr>
                <a:schemeClr val="bg1"/>
              </a:buClr>
            </a:pPr>
            <a:r>
              <a:rPr lang="zh-CN" altLang="en-US" sz="3200">
                <a:latin typeface="宋体" panose="02010600030101010101" pitchFamily="2" charset="-122"/>
                <a:ea typeface="宋体" panose="02010600030101010101" pitchFamily="2" charset="-122"/>
              </a:rPr>
              <a:t>理论上假设的构成强子的组成粒子，盖尔</a:t>
            </a:r>
          </a:p>
          <a:p>
            <a:pPr>
              <a:buClr>
                <a:schemeClr val="bg1"/>
              </a:buClr>
            </a:pPr>
            <a:r>
              <a:rPr lang="zh-CN" altLang="en-US" sz="3200">
                <a:latin typeface="宋体" panose="02010600030101010101" pitchFamily="2" charset="-122"/>
                <a:ea typeface="宋体" panose="02010600030101010101" pitchFamily="2" charset="-122"/>
              </a:rPr>
              <a:t>曼因此获得了</a:t>
            </a:r>
            <a:r>
              <a:rPr lang="en-US" altLang="zh-CN" sz="3200">
                <a:latin typeface="宋体" panose="02010600030101010101" pitchFamily="2" charset="-122"/>
                <a:ea typeface="宋体" panose="02010600030101010101" pitchFamily="2" charset="-122"/>
              </a:rPr>
              <a:t>1969</a:t>
            </a:r>
            <a:r>
              <a:rPr lang="zh-CN" altLang="en-US" sz="3200">
                <a:latin typeface="宋体" panose="02010600030101010101" pitchFamily="2" charset="-122"/>
                <a:ea typeface="宋体" panose="02010600030101010101" pitchFamily="2" charset="-122"/>
              </a:rPr>
              <a:t>年度诺贝尔物理学奖。</a:t>
            </a:r>
          </a:p>
        </p:txBody>
      </p:sp>
      <p:pic>
        <p:nvPicPr>
          <p:cNvPr id="18436" name="图片 19461"/>
          <p:cNvPicPr>
            <a:picLocks noChangeAspect="1"/>
          </p:cNvPicPr>
          <p:nvPr>
            <p:custDataLst>
              <p:tags r:id="rId5"/>
            </p:custDataLst>
          </p:nvPr>
        </p:nvPicPr>
        <p:blipFill>
          <a:blip r:embed="rId12"/>
          <a:stretch>
            <a:fillRect/>
          </a:stretch>
        </p:blipFill>
        <p:spPr>
          <a:xfrm>
            <a:off x="8686800" y="838200"/>
            <a:ext cx="2580640" cy="3223895"/>
          </a:xfrm>
          <a:prstGeom prst="rect">
            <a:avLst/>
          </a:prstGeom>
          <a:noFill/>
          <a:ln w="9525">
            <a:noFill/>
          </a:ln>
        </p:spPr>
      </p:pic>
      <p:sp>
        <p:nvSpPr>
          <p:cNvPr id="18440" name="矩形 19466"/>
          <p:cNvSpPr/>
          <p:nvPr>
            <p:custDataLst>
              <p:tags r:id="rId6"/>
            </p:custDataLst>
          </p:nvPr>
        </p:nvSpPr>
        <p:spPr>
          <a:xfrm>
            <a:off x="2743200" y="990600"/>
            <a:ext cx="4543425" cy="641350"/>
          </a:xfrm>
          <a:prstGeom prst="rect">
            <a:avLst/>
          </a:prstGeom>
          <a:noFill/>
          <a:ln w="9525">
            <a:noFill/>
          </a:ln>
        </p:spPr>
        <p:txBody>
          <a:bodyPr wrap="none" anchor="t">
            <a:spAutoFit/>
          </a:bodyPr>
          <a:lstStyle/>
          <a:p>
            <a:pPr>
              <a:buClr>
                <a:schemeClr val="bg1"/>
              </a:buClr>
            </a:pPr>
            <a:r>
              <a:rPr lang="zh-CN" altLang="en-US" sz="3600">
                <a:latin typeface="宋体" panose="02010600030101010101" pitchFamily="2" charset="-122"/>
                <a:ea typeface="宋体" panose="02010600030101010101" pitchFamily="2" charset="-122"/>
              </a:rPr>
              <a:t>质子和中子还能分吗</a:t>
            </a:r>
            <a:r>
              <a:rPr lang="en-US" altLang="zh-CN" sz="3600">
                <a:latin typeface="宋体" panose="02010600030101010101" pitchFamily="2" charset="-122"/>
                <a:ea typeface="宋体" panose="02010600030101010101" pitchFamily="2" charset="-122"/>
              </a:rPr>
              <a:t>?</a:t>
            </a:r>
          </a:p>
        </p:txBody>
      </p:sp>
      <p:sp>
        <p:nvSpPr>
          <p:cNvPr id="16388" name="文本框 18439"/>
          <p:cNvSpPr txBox="1"/>
          <p:nvPr>
            <p:custDataLst>
              <p:tags r:id="rId7"/>
            </p:custDataLst>
          </p:nvPr>
        </p:nvSpPr>
        <p:spPr>
          <a:xfrm>
            <a:off x="1418590" y="946785"/>
            <a:ext cx="1905000" cy="641350"/>
          </a:xfrm>
          <a:prstGeom prst="rect">
            <a:avLst/>
          </a:prstGeom>
          <a:noFill/>
          <a:ln w="9525">
            <a:noFill/>
          </a:ln>
        </p:spPr>
        <p:txBody>
          <a:bodyPr anchor="t">
            <a:spAutoFit/>
          </a:bodyPr>
          <a:lstStyle/>
          <a:p>
            <a:pPr>
              <a:buClr>
                <a:schemeClr val="bg1"/>
              </a:buClr>
            </a:pPr>
            <a:r>
              <a:rPr lang="zh-CN" altLang="en-US" sz="3600">
                <a:solidFill>
                  <a:srgbClr val="FF0066"/>
                </a:solidFill>
                <a:latin typeface="Times New Roman" panose="02020603050405020304" pitchFamily="18" charset="0"/>
                <a:ea typeface="宋体" panose="02010600030101010101" pitchFamily="2" charset="-122"/>
              </a:rPr>
              <a:t>问题：</a:t>
            </a:r>
          </a:p>
        </p:txBody>
      </p:sp>
      <p:sp>
        <p:nvSpPr>
          <p:cNvPr id="2" name="文本框 1"/>
          <p:cNvSpPr txBox="1"/>
          <p:nvPr>
            <p:custDataLst>
              <p:tags r:id="rId8"/>
            </p:custDataLst>
          </p:nvPr>
        </p:nvSpPr>
        <p:spPr>
          <a:xfrm>
            <a:off x="685800" y="304800"/>
            <a:ext cx="3914599" cy="640539"/>
          </a:xfrm>
          <a:prstGeom prst="roundRect">
            <a:avLst/>
          </a:prstGeom>
          <a:solidFill>
            <a:schemeClr val="accent2">
              <a:lumMod val="20000"/>
              <a:lumOff val="80000"/>
            </a:schemeClr>
          </a:solidFill>
        </p:spPr>
        <p:txBody>
          <a:bodyPr wrap="none" rtlCol="0" anchor="t">
            <a:spAutoFit/>
          </a:bodyPr>
          <a:lstStyle/>
          <a:p>
            <a:pPr>
              <a:spcBef>
                <a:spcPct val="50000"/>
              </a:spcBef>
            </a:pPr>
            <a:r>
              <a:rPr lang="zh-CN" altLang="en-US" sz="3200" b="1">
                <a:solidFill>
                  <a:srgbClr val="FF0000"/>
                </a:solidFill>
                <a:latin typeface="黑体" panose="02010609060101010101" charset="-122"/>
                <a:ea typeface="黑体" panose="02010609060101010101" charset="-122"/>
                <a:sym typeface="+mn-ea"/>
              </a:rPr>
              <a:t>人类认识微粒的过程</a:t>
            </a:r>
            <a:endParaRPr lang="zh-CN" altLang="en-US" sz="3200"/>
          </a:p>
        </p:txBody>
      </p:sp>
      <p:pic>
        <p:nvPicPr>
          <p:cNvPr id="6" name="Picture 2"/>
          <p:cNvPicPr>
            <a:picLocks noChangeAspect="1" noChangeArrowheads="1"/>
          </p:cNvPicPr>
          <p:nvPr>
            <p:custDataLst>
              <p:tags r:id="rId9"/>
            </p:custDataLst>
          </p:nvPr>
        </p:nvPicPr>
        <p:blipFill>
          <a:blip r:embed="rId13">
            <a:extLst>
              <a:ext uri="{BEBA8EAE-BF5A-486C-A8C5-ECC9F3942E4B}">
                <a14:imgProps xmlns:a14="http://schemas.microsoft.com/office/drawing/2010/main">
                  <a14:imgLayer r:embed="rId14">
                    <a14:imgEffect>
                      <a14:brightnessContrast bright="20000" contrast="-40000"/>
                    </a14:imgEffect>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914400" y="3578225"/>
            <a:ext cx="5787390" cy="29394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wipe(left)">
                                      <p:cBhvr>
                                        <p:cTn id="12" dur="1000"/>
                                        <p:tgtEl>
                                          <p:spTgt spid="1945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458"/>
                                        </p:tgtEl>
                                        <p:attrNameLst>
                                          <p:attrName>style.visibility</p:attrName>
                                        </p:attrNameLst>
                                      </p:cBhvr>
                                      <p:to>
                                        <p:strVal val="visible"/>
                                      </p:to>
                                    </p:set>
                                    <p:animEffect transition="in" filter="wipe(left)">
                                      <p:cBhvr>
                                        <p:cTn id="15"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35841"/>
          <p:cNvSpPr/>
          <p:nvPr>
            <p:custDataLst>
              <p:tags r:id="rId2"/>
            </p:custDataLst>
          </p:nvPr>
        </p:nvSpPr>
        <p:spPr>
          <a:xfrm>
            <a:off x="914400" y="1143000"/>
            <a:ext cx="10303510" cy="4215765"/>
          </a:xfrm>
          <a:prstGeom prst="rect">
            <a:avLst/>
          </a:prstGeom>
          <a:noFill/>
          <a:ln w="9525">
            <a:noFill/>
          </a:ln>
        </p:spPr>
        <p:txBody>
          <a:bodyPr wrap="square" anchor="t">
            <a:spAutoFit/>
          </a:bodyPr>
          <a:lstStyle/>
          <a:p>
            <a:endParaRPr lang="en-US" altLang="zh-CN" sz="3600">
              <a:latin typeface="黑体" panose="02010609060101010101" charset="-122"/>
              <a:ea typeface="黑体" panose="02010609060101010101" charset="-122"/>
            </a:endParaRPr>
          </a:p>
          <a:p>
            <a:r>
              <a:rPr lang="en-US" altLang="zh-CN" sz="3600">
                <a:latin typeface="黑体" panose="02010609060101010101" charset="-122"/>
                <a:ea typeface="黑体" panose="02010609060101010101" charset="-122"/>
              </a:rPr>
              <a:t>  </a:t>
            </a:r>
            <a:r>
              <a:rPr lang="zh-CN" altLang="en-US" sz="3600">
                <a:latin typeface="黑体" panose="02010609060101010101" charset="-122"/>
                <a:ea typeface="黑体" panose="02010609060101010101" charset="-122"/>
              </a:rPr>
              <a:t>　　</a:t>
            </a:r>
            <a:endParaRPr lang="zh-CN" altLang="en-US" sz="2800">
              <a:latin typeface="黑体" panose="02010609060101010101" charset="-122"/>
              <a:ea typeface="黑体" panose="02010609060101010101" charset="-122"/>
            </a:endParaRPr>
          </a:p>
          <a:p>
            <a:r>
              <a:rPr lang="zh-CN" altLang="en-US" sz="2800">
                <a:latin typeface="黑体" panose="02010609060101010101" charset="-122"/>
                <a:ea typeface="黑体" panose="02010609060101010101" charset="-122"/>
              </a:rPr>
              <a:t>　夸克自从 </a:t>
            </a:r>
            <a:r>
              <a:rPr lang="en-US" altLang="zh-CN" sz="2800">
                <a:latin typeface="黑体" panose="02010609060101010101" charset="-122"/>
                <a:ea typeface="黑体" panose="02010609060101010101" charset="-122"/>
              </a:rPr>
              <a:t>60</a:t>
            </a:r>
            <a:r>
              <a:rPr lang="zh-CN" altLang="en-US" sz="2800">
                <a:latin typeface="黑体" panose="02010609060101010101" charset="-122"/>
                <a:ea typeface="黑体" panose="02010609060101010101" charset="-122"/>
              </a:rPr>
              <a:t>年代科学家们提出这一设想后，全世界的物理学家花费了巨大的财力、物力和人力，建造高能电子对撞机。虽然一些实验现象“证实”夸克的存在，然而单个的夸克至今未找到，人们始终不识庐山真面目。</a:t>
            </a:r>
          </a:p>
          <a:p>
            <a:endParaRPr lang="zh-CN" altLang="en-US" sz="2800">
              <a:latin typeface="黑体" panose="02010609060101010101" charset="-122"/>
              <a:ea typeface="黑体" panose="02010609060101010101" charset="-122"/>
            </a:endParaRPr>
          </a:p>
          <a:p>
            <a:r>
              <a:rPr lang="zh-CN" altLang="en-US" sz="2800">
                <a:latin typeface="黑体" panose="02010609060101010101" charset="-122"/>
                <a:ea typeface="黑体" panose="02010609060101010101" charset="-122"/>
              </a:rPr>
              <a:t>      对此，粒子学家们的解释是：</a:t>
            </a:r>
            <a:r>
              <a:rPr lang="zh-CN" altLang="en-US" sz="2800">
                <a:solidFill>
                  <a:srgbClr val="FF0000"/>
                </a:solidFill>
                <a:latin typeface="黑体" panose="02010609060101010101" charset="-122"/>
                <a:ea typeface="黑体" panose="02010609060101010101" charset="-122"/>
              </a:rPr>
              <a:t>因为夸克是极不稳定的、”寿命极短的粒子，它只能在束缚态内稳定存在，而不能单个存在。</a:t>
            </a:r>
          </a:p>
        </p:txBody>
      </p:sp>
      <p:sp>
        <p:nvSpPr>
          <p:cNvPr id="19458" name="矩形 35843"/>
          <p:cNvSpPr/>
          <p:nvPr>
            <p:custDataLst>
              <p:tags r:id="rId3"/>
            </p:custDataLst>
          </p:nvPr>
        </p:nvSpPr>
        <p:spPr>
          <a:xfrm>
            <a:off x="2133600" y="1143000"/>
            <a:ext cx="2533650" cy="827088"/>
          </a:xfrm>
          <a:prstGeom prst="rect">
            <a:avLst/>
          </a:prstGeom>
        </p:spPr>
        <p:txBody>
          <a:bodyPr wrap="none" fromWordArt="1">
            <a:prstTxWarp prst="textSlantUp">
              <a:avLst>
                <a:gd name="adj" fmla="val 32056"/>
              </a:avLst>
            </a:prstTxWarp>
            <a:normAutofit/>
          </a:bodyPr>
          <a:lstStyle/>
          <a:p>
            <a:pPr algn="ctr"/>
            <a:r>
              <a:rPr lang="zh-CN" altLang="en-US" sz="4400" b="1" i="1">
                <a:ln w="9525" cap="flat" cmpd="sng">
                  <a:solidFill>
                    <a:srgbClr val="CC99FF"/>
                  </a:solidFill>
                  <a:prstDash val="solid"/>
                  <a:round/>
                  <a:headEnd type="none" w="med" len="med"/>
                  <a:tailEnd type="none" w="med" len="med"/>
                </a:ln>
                <a:gradFill rotWithShape="0">
                  <a:gsLst>
                    <a:gs pos="0">
                      <a:srgbClr val="6600CC"/>
                    </a:gs>
                    <a:gs pos="100000">
                      <a:srgbClr val="CC00CC"/>
                    </a:gs>
                  </a:gsLst>
                  <a:lin ang="5400000" scaled="1"/>
                </a:gradFill>
                <a:effectLst>
                  <a:outerShdw dist="53882" dir="2699999" algn="ctr" rotWithShape="0">
                    <a:srgbClr val="9999FF">
                      <a:alpha val="79999"/>
                    </a:srgbClr>
                  </a:outerShdw>
                </a:effectLst>
                <a:latin typeface="黑体" panose="02010609060101010101" charset="-122"/>
                <a:ea typeface="黑体" panose="02010609060101010101" charset="-122"/>
              </a:rPr>
              <a:t>夸克之谜 </a:t>
            </a:r>
          </a:p>
        </p:txBody>
      </p:sp>
      <p:sp>
        <p:nvSpPr>
          <p:cNvPr id="2" name="文本框 1"/>
          <p:cNvSpPr txBox="1"/>
          <p:nvPr>
            <p:custDataLst>
              <p:tags r:id="rId4"/>
            </p:custDataLst>
          </p:nvPr>
        </p:nvSpPr>
        <p:spPr>
          <a:xfrm>
            <a:off x="685800" y="304800"/>
            <a:ext cx="3914599" cy="640539"/>
          </a:xfrm>
          <a:prstGeom prst="roundRect">
            <a:avLst/>
          </a:prstGeom>
          <a:solidFill>
            <a:schemeClr val="accent2">
              <a:lumMod val="20000"/>
              <a:lumOff val="80000"/>
            </a:schemeClr>
          </a:solidFill>
        </p:spPr>
        <p:txBody>
          <a:bodyPr wrap="none" rtlCol="0" anchor="t">
            <a:spAutoFit/>
          </a:bodyPr>
          <a:lstStyle/>
          <a:p>
            <a:pPr>
              <a:spcBef>
                <a:spcPct val="50000"/>
              </a:spcBef>
            </a:pPr>
            <a:r>
              <a:rPr lang="zh-CN" altLang="en-US" sz="3200" b="1">
                <a:solidFill>
                  <a:srgbClr val="FF0000"/>
                </a:solidFill>
                <a:latin typeface="黑体" panose="02010609060101010101" charset="-122"/>
                <a:ea typeface="黑体" panose="02010609060101010101" charset="-122"/>
                <a:sym typeface="+mn-ea"/>
              </a:rPr>
              <a:t>人类认识微粒的过程</a:t>
            </a:r>
            <a:endParaRPr lang="zh-CN" altLang="en-US" sz="3200"/>
          </a:p>
        </p:txBody>
      </p:sp>
      <p:pic>
        <p:nvPicPr>
          <p:cNvPr id="5" name="新模板">
            <a:hlinkClick r:id="" action="ppaction://media"/>
          </p:cNvPr>
          <p:cNvPicPr>
            <a:picLocks noChangeAspect="1"/>
          </p:cNvPicPr>
          <p:nvPr>
            <a:videoFile r:link="rId6"/>
            <p:custDataLst>
              <p:tags r:id="rId7"/>
            </p:custDataLst>
            <p:extLst>
              <p:ext uri="{DAA4B4D4-6D71-4841-9C94-3DE7FCFB9230}">
                <p14:media xmlns:p14="http://schemas.microsoft.com/office/powerpoint/2010/main" r:embed="rId5"/>
              </p:ext>
            </p:extLst>
          </p:nvPr>
        </p:nvPicPr>
        <p:blipFill>
          <a:blip r:embed="rId9"/>
          <a:stretch>
            <a:fillRect/>
          </a:stretch>
        </p:blipFill>
        <p:spPr>
          <a:xfrm>
            <a:off x="9296400" y="5321935"/>
            <a:ext cx="2228850" cy="125412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circle(in)">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fill="remove" display="0">
                  <p:stCondLst>
                    <p:cond delay="indefinite"/>
                  </p:stCondLst>
                </p:cTn>
                <p:tgtEl>
                  <p:spTgt spid="5"/>
                </p:tgtEl>
              </p:cMediaNode>
            </p:video>
          </p:childTnLst>
        </p:cTn>
      </p:par>
    </p:tnLst>
    <p:bldLst>
      <p:bldP spid="358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custDataLst>
              <p:tags r:id="rId1"/>
            </p:custDataLst>
          </p:nvPr>
        </p:nvPicPr>
        <p:blipFill>
          <a:blip r:embed="rId20"/>
          <a:stretch>
            <a:fillRect/>
          </a:stretch>
        </p:blipFill>
        <p:spPr>
          <a:xfrm>
            <a:off x="6871944" y="3375673"/>
            <a:ext cx="1252656" cy="1232929"/>
          </a:xfrm>
          <a:prstGeom prst="rect">
            <a:avLst/>
          </a:prstGeom>
        </p:spPr>
      </p:pic>
      <p:pic>
        <p:nvPicPr>
          <p:cNvPr id="28" name="图片 13339">
            <a:hlinkClick r:id="rId21" action="ppaction://hlinkfile"/>
          </p:cNvPr>
          <p:cNvPicPr>
            <a:picLocks noChangeAspect="1" noChangeArrowheads="1"/>
          </p:cNvPicPr>
          <p:nvPr>
            <p:custDataLst>
              <p:tags r:id="rId2"/>
            </p:custDataLst>
          </p:nvPr>
        </p:nvPicPr>
        <p:blipFill>
          <a:blip r:embed="rId22">
            <a:extLst>
              <a:ext uri="{BEBA8EAE-BF5A-486C-A8C5-ECC9F3942E4B}">
                <a14:imgProps xmlns:a14="http://schemas.microsoft.com/office/drawing/2010/main">
                  <a14:imgLayer r:embed="rId23">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rot="2476745">
            <a:off x="3892596" y="2950447"/>
            <a:ext cx="1994743" cy="190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custDataLst>
              <p:tags r:id="rId3"/>
            </p:custDataLst>
          </p:nvPr>
        </p:nvPicPr>
        <p:blipFill>
          <a:blip r:embed="rId24"/>
          <a:stretch>
            <a:fillRect/>
          </a:stretch>
        </p:blipFill>
        <p:spPr>
          <a:xfrm>
            <a:off x="9423556" y="3755551"/>
            <a:ext cx="1055045" cy="999699"/>
          </a:xfrm>
          <a:prstGeom prst="rect">
            <a:avLst/>
          </a:prstGeom>
        </p:spPr>
      </p:pic>
      <p:pic>
        <p:nvPicPr>
          <p:cNvPr id="19" name="图片 18"/>
          <p:cNvPicPr>
            <a:picLocks noChangeAspect="1"/>
          </p:cNvPicPr>
          <p:nvPr>
            <p:custDataLst>
              <p:tags r:id="rId4"/>
            </p:custDataLst>
          </p:nvPr>
        </p:nvPicPr>
        <p:blipFill>
          <a:blip r:embed="rId25"/>
          <a:stretch>
            <a:fillRect/>
          </a:stretch>
        </p:blipFill>
        <p:spPr>
          <a:xfrm>
            <a:off x="9432447" y="2922065"/>
            <a:ext cx="937447" cy="873187"/>
          </a:xfrm>
          <a:prstGeom prst="rect">
            <a:avLst/>
          </a:prstGeom>
        </p:spPr>
      </p:pic>
      <p:pic>
        <p:nvPicPr>
          <p:cNvPr id="7" name="图片 6"/>
          <p:cNvPicPr>
            <a:picLocks noChangeAspect="1"/>
          </p:cNvPicPr>
          <p:nvPr>
            <p:custDataLst>
              <p:tags r:id="rId5"/>
            </p:custDataLst>
          </p:nvPr>
        </p:nvPicPr>
        <p:blipFill>
          <a:blip r:embed="rId26"/>
          <a:stretch>
            <a:fillRect/>
          </a:stretch>
        </p:blipFill>
        <p:spPr>
          <a:xfrm>
            <a:off x="3270884" y="4913596"/>
            <a:ext cx="983547" cy="861775"/>
          </a:xfrm>
          <a:prstGeom prst="rect">
            <a:avLst/>
          </a:prstGeom>
        </p:spPr>
      </p:pic>
      <p:sp>
        <p:nvSpPr>
          <p:cNvPr id="21" name="文本框 20"/>
          <p:cNvSpPr txBox="1"/>
          <p:nvPr>
            <p:custDataLst>
              <p:tags r:id="rId6"/>
            </p:custDataLst>
          </p:nvPr>
        </p:nvSpPr>
        <p:spPr>
          <a:xfrm>
            <a:off x="3865332" y="5634572"/>
            <a:ext cx="2353231" cy="460375"/>
          </a:xfrm>
          <a:prstGeom prst="rect">
            <a:avLst/>
          </a:prstGeom>
          <a:noFill/>
        </p:spPr>
        <p:txBody>
          <a:bodyPr wrap="square">
            <a:spAutoFit/>
          </a:bodyPr>
          <a:lstStyle/>
          <a:p>
            <a:r>
              <a:rPr lang="zh-CN" altLang="en-US" sz="2400">
                <a:solidFill>
                  <a:srgbClr val="002060"/>
                </a:solidFill>
                <a:latin typeface="Times New Roman" panose="02020603050405020304" pitchFamily="18" charset="0"/>
                <a:ea typeface="微软雅黑" panose="020B0503020204020204" charset="-122"/>
                <a:cs typeface="Times New Roman" panose="02020603050405020304" pitchFamily="18" charset="0"/>
              </a:rPr>
              <a:t>电子＜</a:t>
            </a:r>
            <a:r>
              <a:rPr lang="en-US" altLang="zh-CN" sz="2400">
                <a:solidFill>
                  <a:srgbClr val="002060"/>
                </a:solidFill>
                <a:latin typeface="Times New Roman" panose="02020603050405020304" pitchFamily="18" charset="0"/>
                <a:ea typeface="微软雅黑" panose="020B0503020204020204" charset="-122"/>
                <a:cs typeface="Times New Roman" panose="02020603050405020304" pitchFamily="18" charset="0"/>
              </a:rPr>
              <a:t>10</a:t>
            </a:r>
            <a:r>
              <a:rPr lang="en-US" altLang="zh-CN" sz="2400" baseline="30000">
                <a:solidFill>
                  <a:srgbClr val="002060"/>
                </a:solidFill>
                <a:latin typeface="Times New Roman" panose="02020603050405020304" pitchFamily="18" charset="0"/>
                <a:ea typeface="微软雅黑" panose="020B0503020204020204" charset="-122"/>
                <a:cs typeface="Times New Roman" panose="02020603050405020304" pitchFamily="18" charset="0"/>
              </a:rPr>
              <a:t>-18</a:t>
            </a:r>
            <a:r>
              <a:rPr lang="en-US" altLang="zh-CN" sz="2400">
                <a:solidFill>
                  <a:srgbClr val="002060"/>
                </a:solidFill>
                <a:latin typeface="Times New Roman" panose="02020603050405020304" pitchFamily="18" charset="0"/>
                <a:ea typeface="微软雅黑" panose="020B0503020204020204" charset="-122"/>
                <a:cs typeface="Times New Roman" panose="02020603050405020304" pitchFamily="18" charset="0"/>
              </a:rPr>
              <a:t>m</a:t>
            </a:r>
            <a:endParaRPr lang="zh-CN" altLang="en-US" sz="2400">
              <a:solidFill>
                <a:srgbClr val="002060"/>
              </a:solidFill>
              <a:latin typeface="Times New Roman" panose="02020603050405020304" pitchFamily="18" charset="0"/>
              <a:cs typeface="Times New Roman" panose="02020603050405020304" pitchFamily="18" charset="0"/>
            </a:endParaRPr>
          </a:p>
        </p:txBody>
      </p:sp>
      <p:graphicFrame>
        <p:nvGraphicFramePr>
          <p:cNvPr id="31" name="表格 31"/>
          <p:cNvGraphicFramePr>
            <a:graphicFrameLocks noGrp="1"/>
          </p:cNvGraphicFramePr>
          <p:nvPr>
            <p:custDataLst>
              <p:tags r:id="rId7"/>
            </p:custDataLst>
          </p:nvPr>
        </p:nvGraphicFramePr>
        <p:xfrm>
          <a:off x="348883" y="1617045"/>
          <a:ext cx="10854690" cy="999490"/>
        </p:xfrm>
        <a:graphic>
          <a:graphicData uri="http://schemas.openxmlformats.org/drawingml/2006/table">
            <a:tbl>
              <a:tblPr firstRow="1" bandRow="1">
                <a:tableStyleId>{5C22544A-7EE6-4342-B048-85BDC9FD1C3A}</a:tableStyleId>
              </a:tblPr>
              <a:tblGrid>
                <a:gridCol w="1072515">
                  <a:extLst>
                    <a:ext uri="{9D8B030D-6E8A-4147-A177-3AD203B41FA5}">
                      <a16:colId xmlns:a16="http://schemas.microsoft.com/office/drawing/2014/main" val="20000"/>
                    </a:ext>
                  </a:extLst>
                </a:gridCol>
                <a:gridCol w="1998345">
                  <a:extLst>
                    <a:ext uri="{9D8B030D-6E8A-4147-A177-3AD203B41FA5}">
                      <a16:colId xmlns:a16="http://schemas.microsoft.com/office/drawing/2014/main" val="20001"/>
                    </a:ext>
                  </a:extLst>
                </a:gridCol>
                <a:gridCol w="2251710">
                  <a:extLst>
                    <a:ext uri="{9D8B030D-6E8A-4147-A177-3AD203B41FA5}">
                      <a16:colId xmlns:a16="http://schemas.microsoft.com/office/drawing/2014/main" val="20002"/>
                    </a:ext>
                  </a:extLst>
                </a:gridCol>
                <a:gridCol w="2816860">
                  <a:extLst>
                    <a:ext uri="{9D8B030D-6E8A-4147-A177-3AD203B41FA5}">
                      <a16:colId xmlns:a16="http://schemas.microsoft.com/office/drawing/2014/main" val="20003"/>
                    </a:ext>
                  </a:extLst>
                </a:gridCol>
                <a:gridCol w="2715260">
                  <a:extLst>
                    <a:ext uri="{9D8B030D-6E8A-4147-A177-3AD203B41FA5}">
                      <a16:colId xmlns:a16="http://schemas.microsoft.com/office/drawing/2014/main" val="20004"/>
                    </a:ext>
                  </a:extLst>
                </a:gridCol>
              </a:tblGrid>
              <a:tr h="499745">
                <a:tc>
                  <a:txBody>
                    <a:bodyPr/>
                    <a:lstStyle/>
                    <a:p>
                      <a:r>
                        <a:rPr lang="zh-CN" altLang="en-US" sz="2400" b="0">
                          <a:solidFill>
                            <a:srgbClr val="002060"/>
                          </a:solidFill>
                          <a:latin typeface="微软雅黑" panose="020B0503020204020204" charset="-122"/>
                          <a:ea typeface="微软雅黑" panose="020B0503020204020204" charset="-122"/>
                        </a:rPr>
                        <a:t>粒子</a:t>
                      </a: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CN" altLang="en-US" sz="2400" b="0">
                          <a:solidFill>
                            <a:srgbClr val="002060"/>
                          </a:solidFill>
                          <a:latin typeface="微软雅黑" panose="020B0503020204020204" charset="-122"/>
                          <a:ea typeface="微软雅黑" panose="020B0503020204020204" charset="-122"/>
                        </a:rPr>
                        <a:t>分子</a:t>
                      </a: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CN" altLang="en-US" sz="2400" b="0">
                          <a:solidFill>
                            <a:srgbClr val="002060"/>
                          </a:solidFill>
                          <a:latin typeface="微软雅黑" panose="020B0503020204020204" charset="-122"/>
                          <a:ea typeface="微软雅黑" panose="020B0503020204020204" charset="-122"/>
                        </a:rPr>
                        <a:t>原子</a:t>
                      </a: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CN" altLang="en-US" sz="2400" b="0">
                          <a:solidFill>
                            <a:srgbClr val="002060"/>
                          </a:solidFill>
                          <a:latin typeface="微软雅黑" panose="020B0503020204020204" charset="-122"/>
                          <a:ea typeface="微软雅黑" panose="020B0503020204020204" charset="-122"/>
                        </a:rPr>
                        <a:t>原子核</a:t>
                      </a: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zh-CN" altLang="en-US" sz="2400" b="0">
                          <a:solidFill>
                            <a:srgbClr val="002060"/>
                          </a:solidFill>
                          <a:latin typeface="微软雅黑" panose="020B0503020204020204" charset="-122"/>
                          <a:ea typeface="微软雅黑" panose="020B0503020204020204" charset="-122"/>
                        </a:rPr>
                        <a:t>核子</a:t>
                      </a: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99745">
                <a:tc>
                  <a:txBody>
                    <a:bodyPr/>
                    <a:lstStyle/>
                    <a:p>
                      <a:r>
                        <a:rPr lang="zh-CN" altLang="en-US" sz="2400" b="0">
                          <a:solidFill>
                            <a:srgbClr val="002060"/>
                          </a:solidFill>
                          <a:latin typeface="微软雅黑" panose="020B0503020204020204" charset="-122"/>
                          <a:ea typeface="微软雅黑" panose="020B0503020204020204" charset="-122"/>
                        </a:rPr>
                        <a:t>大小</a:t>
                      </a: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zh-CN" altLang="en-US" sz="2400" b="0">
                        <a:solidFill>
                          <a:srgbClr val="002060"/>
                        </a:solidFill>
                        <a:latin typeface="微软雅黑" panose="020B0503020204020204" charset="-122"/>
                        <a:ea typeface="微软雅黑" panose="020B0503020204020204" charset="-122"/>
                      </a:endParaRP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zh-CN" altLang="en-US" sz="2400" b="0">
                        <a:solidFill>
                          <a:srgbClr val="002060"/>
                        </a:solidFill>
                        <a:latin typeface="微软雅黑" panose="020B0503020204020204" charset="-122"/>
                        <a:ea typeface="微软雅黑" panose="020B0503020204020204" charset="-122"/>
                      </a:endParaRP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165"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zh-CN" altLang="en-US" sz="2400" b="0">
                        <a:solidFill>
                          <a:srgbClr val="002060"/>
                        </a:solidFill>
                        <a:latin typeface="微软雅黑" panose="020B0503020204020204" charset="-122"/>
                        <a:ea typeface="微软雅黑" panose="020B0503020204020204" charset="-122"/>
                      </a:endParaRPr>
                    </a:p>
                  </a:txBody>
                  <a:tcPr marL="121920" marR="121920" marT="60960" marB="60960"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6" name="下箭头 11"/>
          <p:cNvSpPr>
            <a:spLocks noChangeArrowheads="1"/>
          </p:cNvSpPr>
          <p:nvPr>
            <p:custDataLst>
              <p:tags r:id="rId8"/>
            </p:custDataLst>
          </p:nvPr>
        </p:nvSpPr>
        <p:spPr bwMode="auto">
          <a:xfrm rot="5400000" flipH="1" flipV="1">
            <a:off x="3278923" y="3573029"/>
            <a:ext cx="322993" cy="838213"/>
          </a:xfrm>
          <a:prstGeom prst="downArrow">
            <a:avLst>
              <a:gd name="adj1" fmla="val 50000"/>
              <a:gd name="adj2" fmla="val 85239"/>
            </a:avLst>
          </a:prstGeom>
          <a:gradFill>
            <a:gsLst>
              <a:gs pos="0">
                <a:srgbClr val="0070C0">
                  <a:shade val="30000"/>
                  <a:satMod val="115000"/>
                </a:srgbClr>
              </a:gs>
              <a:gs pos="44000">
                <a:srgbClr val="0070C0">
                  <a:shade val="67500"/>
                  <a:satMod val="115000"/>
                </a:srgbClr>
              </a:gs>
              <a:gs pos="100000">
                <a:srgbClr val="00B0F0"/>
              </a:gs>
            </a:gsLst>
            <a:lin ang="3000000" scaled="0"/>
          </a:gradFill>
          <a:ln>
            <a:noFill/>
          </a:ln>
        </p:spPr>
        <p:txBody>
          <a:bodyPr anchor="ctr"/>
          <a:lstStyle/>
          <a:p>
            <a:pPr algn="ctr"/>
            <a:endParaRPr lang="zh-CN" altLang="zh-CN" sz="1345">
              <a:solidFill>
                <a:srgbClr val="FFFFFF"/>
              </a:solidFill>
              <a:cs typeface="+mn-ea"/>
              <a:sym typeface="+mn-lt"/>
            </a:endParaRPr>
          </a:p>
        </p:txBody>
      </p:sp>
      <p:sp>
        <p:nvSpPr>
          <p:cNvPr id="37" name="箭头: 右弧形 36"/>
          <p:cNvSpPr/>
          <p:nvPr>
            <p:custDataLst>
              <p:tags r:id="rId9"/>
            </p:custDataLst>
          </p:nvPr>
        </p:nvSpPr>
        <p:spPr>
          <a:xfrm rot="1781851">
            <a:off x="4244204" y="4594185"/>
            <a:ext cx="341415" cy="928400"/>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sp>
        <p:nvSpPr>
          <p:cNvPr id="38" name="箭头: 右弧形 37"/>
          <p:cNvSpPr/>
          <p:nvPr>
            <p:custDataLst>
              <p:tags r:id="rId10"/>
            </p:custDataLst>
          </p:nvPr>
        </p:nvSpPr>
        <p:spPr>
          <a:xfrm rot="16465677" flipH="1">
            <a:off x="8509817" y="3690405"/>
            <a:ext cx="635656" cy="2204368"/>
          </a:xfrm>
          <a:prstGeom prst="curvedLeftArrow">
            <a:avLst>
              <a:gd name="adj1" fmla="val 16044"/>
              <a:gd name="adj2" fmla="val 38715"/>
              <a:gd name="adj3" fmla="val 43997"/>
            </a:avLst>
          </a:prstGeom>
          <a:solidFill>
            <a:srgbClr val="E34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sp>
        <p:nvSpPr>
          <p:cNvPr id="39" name="箭头: 右弧形 38"/>
          <p:cNvSpPr/>
          <p:nvPr>
            <p:custDataLst>
              <p:tags r:id="rId11"/>
            </p:custDataLst>
          </p:nvPr>
        </p:nvSpPr>
        <p:spPr>
          <a:xfrm rot="15362618">
            <a:off x="8297923" y="2015173"/>
            <a:ext cx="585191" cy="2085961"/>
          </a:xfrm>
          <a:prstGeom prst="curvedLeftArrow">
            <a:avLst>
              <a:gd name="adj1" fmla="val 10003"/>
              <a:gd name="adj2" fmla="val 37558"/>
              <a:gd name="adj3" fmla="val 43997"/>
            </a:avLst>
          </a:prstGeom>
          <a:solidFill>
            <a:srgbClr val="E34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sp>
        <p:nvSpPr>
          <p:cNvPr id="40" name="下箭头 11"/>
          <p:cNvSpPr>
            <a:spLocks noChangeArrowheads="1"/>
          </p:cNvSpPr>
          <p:nvPr>
            <p:custDataLst>
              <p:tags r:id="rId12"/>
            </p:custDataLst>
          </p:nvPr>
        </p:nvSpPr>
        <p:spPr bwMode="auto">
          <a:xfrm rot="5400000" flipH="1" flipV="1">
            <a:off x="6281589" y="3536527"/>
            <a:ext cx="322993" cy="882537"/>
          </a:xfrm>
          <a:prstGeom prst="downArrow">
            <a:avLst>
              <a:gd name="adj1" fmla="val 50000"/>
              <a:gd name="adj2" fmla="val 85239"/>
            </a:avLst>
          </a:prstGeom>
          <a:gradFill>
            <a:gsLst>
              <a:gs pos="0">
                <a:srgbClr val="0070C0">
                  <a:shade val="30000"/>
                  <a:satMod val="115000"/>
                </a:srgbClr>
              </a:gs>
              <a:gs pos="44000">
                <a:srgbClr val="0070C0">
                  <a:shade val="67500"/>
                  <a:satMod val="115000"/>
                </a:srgbClr>
              </a:gs>
              <a:gs pos="100000">
                <a:srgbClr val="00B0F0"/>
              </a:gs>
            </a:gsLst>
            <a:lin ang="3000000" scaled="0"/>
          </a:gradFill>
          <a:ln>
            <a:noFill/>
          </a:ln>
        </p:spPr>
        <p:txBody>
          <a:bodyPr anchor="ctr"/>
          <a:lstStyle/>
          <a:p>
            <a:pPr algn="ctr"/>
            <a:endParaRPr lang="zh-CN" altLang="zh-CN" sz="1345">
              <a:solidFill>
                <a:srgbClr val="FFFFFF"/>
              </a:solidFill>
              <a:cs typeface="+mn-ea"/>
              <a:sym typeface="+mn-lt"/>
            </a:endParaRPr>
          </a:p>
        </p:txBody>
      </p:sp>
      <p:sp>
        <p:nvSpPr>
          <p:cNvPr id="41" name="矩形 40"/>
          <p:cNvSpPr/>
          <p:nvPr>
            <p:custDataLst>
              <p:tags r:id="rId13"/>
            </p:custDataLst>
          </p:nvPr>
        </p:nvSpPr>
        <p:spPr>
          <a:xfrm>
            <a:off x="787715" y="778809"/>
            <a:ext cx="8139073" cy="542925"/>
          </a:xfrm>
          <a:prstGeom prst="rect">
            <a:avLst/>
          </a:prstGeom>
        </p:spPr>
        <p:txBody>
          <a:bodyPr wrap="square">
            <a:spAutoFit/>
          </a:bodyPr>
          <a:lstStyle/>
          <a:p>
            <a:r>
              <a:rPr lang="zh-CN" altLang="en-US" sz="2935">
                <a:solidFill>
                  <a:srgbClr val="002060"/>
                </a:solidFill>
                <a:latin typeface="Times New Roman" panose="02020603050405020304" pitchFamily="18" charset="0"/>
                <a:ea typeface="微软雅黑" panose="020B0503020204020204" charset="-122"/>
                <a:cs typeface="Times New Roman" panose="02020603050405020304" pitchFamily="18" charset="0"/>
              </a:rPr>
              <a:t> 总结：不同微观粒子的层次结构示意图</a:t>
            </a:r>
            <a:endParaRPr lang="zh-CN" altLang="en-US" sz="2935">
              <a:latin typeface="Times New Roman" panose="02020603050405020304" pitchFamily="18" charset="0"/>
              <a:cs typeface="Times New Roman" panose="02020603050405020304" pitchFamily="18" charset="0"/>
            </a:endParaRPr>
          </a:p>
        </p:txBody>
      </p:sp>
      <p:sp>
        <p:nvSpPr>
          <p:cNvPr id="43" name="文本框 42"/>
          <p:cNvSpPr txBox="1"/>
          <p:nvPr>
            <p:custDataLst>
              <p:tags r:id="rId14"/>
            </p:custDataLst>
          </p:nvPr>
        </p:nvSpPr>
        <p:spPr>
          <a:xfrm>
            <a:off x="1640596" y="2119289"/>
            <a:ext cx="2218931" cy="460375"/>
          </a:xfrm>
          <a:prstGeom prst="rect">
            <a:avLst/>
          </a:prstGeom>
          <a:noFill/>
        </p:spPr>
        <p:txBody>
          <a:bodyPr wrap="square">
            <a:spAutoFit/>
          </a:bodyPr>
          <a:lstStyle/>
          <a:p>
            <a:pPr marL="0" marR="0" lvl="0" indent="0" algn="l" defTabSz="683895"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en-US" altLang="zh-CN" sz="2400" b="0" i="0" u="none" strike="noStrike" kern="1200" cap="none" spc="0" normalizeH="0" baseline="3000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zh-CN" altLang="en-US"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en-US" altLang="zh-CN" sz="2400" b="0" i="0" u="none" strike="noStrike" kern="1200" cap="none" spc="0" normalizeH="0" baseline="3000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-5</a:t>
            </a: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m</a:t>
            </a:r>
            <a:endParaRPr kumimoji="0" lang="zh-CN" altLang="en-US" sz="2400" b="0" i="0" u="none" strike="noStrike" kern="1200" cap="none" spc="0" normalizeH="0" baseline="0" noProof="0">
              <a:ln>
                <a:noFill/>
              </a:ln>
              <a:solidFill>
                <a:srgbClr val="002060"/>
              </a:solidFill>
              <a:effectLst/>
              <a:uLnTx/>
              <a:uFillTx/>
              <a:latin typeface="微软雅黑" panose="020B0503020204020204" charset="-122"/>
              <a:ea typeface="微软雅黑" panose="020B0503020204020204" charset="-122"/>
              <a:cs typeface="+mn-cs"/>
            </a:endParaRPr>
          </a:p>
        </p:txBody>
      </p:sp>
      <p:sp>
        <p:nvSpPr>
          <p:cNvPr id="45" name="文本框 44"/>
          <p:cNvSpPr txBox="1"/>
          <p:nvPr>
            <p:custDataLst>
              <p:tags r:id="rId15"/>
            </p:custDataLst>
          </p:nvPr>
        </p:nvSpPr>
        <p:spPr>
          <a:xfrm>
            <a:off x="4042989" y="2136984"/>
            <a:ext cx="1640596" cy="460375"/>
          </a:xfrm>
          <a:prstGeom prst="rect">
            <a:avLst/>
          </a:prstGeom>
          <a:noFill/>
        </p:spPr>
        <p:txBody>
          <a:bodyPr wrap="square">
            <a:spAutoFit/>
          </a:bodyPr>
          <a:lstStyle/>
          <a:p>
            <a:pPr marL="0" marR="0" lvl="0" indent="0" algn="l" defTabSz="683895"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en-US" altLang="zh-CN" sz="2400" b="0" i="0" u="none" strike="noStrike" kern="1200" cap="none" spc="0" normalizeH="0" baseline="3000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m</a:t>
            </a:r>
            <a:endParaRPr kumimoji="0" lang="zh-CN" altLang="en-US" sz="2400" b="0" i="0" u="none" strike="noStrike" kern="1200" cap="none" spc="0" normalizeH="0" baseline="0" noProof="0">
              <a:ln>
                <a:noFill/>
              </a:ln>
              <a:solidFill>
                <a:srgbClr val="002060"/>
              </a:solidFill>
              <a:effectLst/>
              <a:uLnTx/>
              <a:uFillTx/>
              <a:latin typeface="微软雅黑" panose="020B0503020204020204" charset="-122"/>
              <a:ea typeface="微软雅黑" panose="020B0503020204020204" charset="-122"/>
              <a:cs typeface="+mn-cs"/>
            </a:endParaRPr>
          </a:p>
        </p:txBody>
      </p:sp>
      <p:sp>
        <p:nvSpPr>
          <p:cNvPr id="47" name="文本框 46"/>
          <p:cNvSpPr txBox="1"/>
          <p:nvPr>
            <p:custDataLst>
              <p:tags r:id="rId16"/>
            </p:custDataLst>
          </p:nvPr>
        </p:nvSpPr>
        <p:spPr>
          <a:xfrm>
            <a:off x="6281331" y="2109572"/>
            <a:ext cx="2484800" cy="460375"/>
          </a:xfrm>
          <a:prstGeom prst="rect">
            <a:avLst/>
          </a:prstGeom>
          <a:noFill/>
        </p:spPr>
        <p:txBody>
          <a:bodyPr wrap="square">
            <a:spAutoFit/>
          </a:bodyPr>
          <a:lstStyle/>
          <a:p>
            <a:pPr marL="0" marR="0" lvl="0" indent="0" algn="l" defTabSz="685165"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en-US" altLang="zh-CN" sz="2400" b="0" i="0" u="none" strike="noStrike" kern="1200" cap="none" spc="0" normalizeH="0" baseline="3000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-15</a:t>
            </a:r>
            <a:r>
              <a:rPr kumimoji="0" lang="zh-CN" altLang="en-US"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en-US" altLang="zh-CN" sz="2400" b="0" i="0" u="none" strike="noStrike" kern="1200" cap="none" spc="0" normalizeH="0" baseline="3000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-14</a:t>
            </a: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m</a:t>
            </a:r>
            <a:endParaRPr kumimoji="0" lang="zh-CN" altLang="en-US" sz="2400" b="0"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文本框 48"/>
          <p:cNvSpPr txBox="1"/>
          <p:nvPr>
            <p:custDataLst>
              <p:tags r:id="rId17"/>
            </p:custDataLst>
          </p:nvPr>
        </p:nvSpPr>
        <p:spPr>
          <a:xfrm>
            <a:off x="9416505" y="2147865"/>
            <a:ext cx="1640596" cy="460375"/>
          </a:xfrm>
          <a:prstGeom prst="rect">
            <a:avLst/>
          </a:prstGeom>
          <a:noFill/>
        </p:spPr>
        <p:txBody>
          <a:bodyPr wrap="square">
            <a:spAutoFit/>
          </a:bodyPr>
          <a:lstStyle/>
          <a:p>
            <a:pPr marL="0" marR="0" lvl="0" indent="0" algn="l" defTabSz="683895"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10</a:t>
            </a:r>
            <a:r>
              <a:rPr kumimoji="0" lang="en-US" altLang="zh-CN" sz="2400" b="0" i="0" u="none" strike="noStrike" kern="1200" cap="none" spc="0" normalizeH="0" baseline="3000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-15</a:t>
            </a:r>
            <a:r>
              <a:rPr kumimoji="0" lang="en-US" altLang="zh-CN" sz="2400"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m</a:t>
            </a:r>
            <a:endParaRPr kumimoji="0" lang="zh-CN" altLang="en-US" sz="2400" b="0" i="0" u="none" strike="noStrike" kern="1200" cap="none" spc="0" normalizeH="0" baseline="0" noProof="0">
              <a:ln>
                <a:noFill/>
              </a:ln>
              <a:solidFill>
                <a:srgbClr val="002060"/>
              </a:solidFill>
              <a:effectLst/>
              <a:uLnTx/>
              <a:uFillTx/>
              <a:latin typeface="微软雅黑" panose="020B0503020204020204" charset="-122"/>
              <a:ea typeface="微软雅黑" panose="020B0503020204020204" charset="-122"/>
              <a:cs typeface="+mn-cs"/>
            </a:endParaRPr>
          </a:p>
        </p:txBody>
      </p:sp>
      <p:pic>
        <p:nvPicPr>
          <p:cNvPr id="48" name="图片 47"/>
          <p:cNvPicPr>
            <a:picLocks noChangeAspect="1"/>
          </p:cNvPicPr>
          <p:nvPr>
            <p:custDataLst>
              <p:tags r:id="rId18"/>
            </p:custDataLst>
          </p:nvPr>
        </p:nvPicPr>
        <p:blipFill>
          <a:blip r:embed="rId27">
            <a:extLst>
              <a:ext uri="{BEBA8EAE-BF5A-486C-A8C5-ECC9F3942E4B}">
                <a14:imgProps xmlns:a14="http://schemas.microsoft.com/office/drawing/2010/main">
                  <a14:imgLayer r:embed="rId28">
                    <a14:imgEffect>
                      <a14:brightnessContrast contrast="40000"/>
                    </a14:imgEffect>
                    <a14:imgEffect>
                      <a14:saturation sat="66000"/>
                    </a14:imgEffect>
                    <a14:imgEffect>
                      <a14:sharpenSoften amount="25000"/>
                    </a14:imgEffect>
                  </a14:imgLayer>
                </a14:imgProps>
              </a:ext>
            </a:extLst>
          </a:blip>
          <a:srcRect t="29433"/>
          <a:stretch>
            <a:fillRect/>
          </a:stretch>
        </p:blipFill>
        <p:spPr>
          <a:xfrm>
            <a:off x="773579" y="3419033"/>
            <a:ext cx="2098203" cy="1084567"/>
          </a:xfrm>
          <a:prstGeom prst="rect">
            <a:avLst/>
          </a:prstGeom>
          <a:effectLst>
            <a:softEdge rad="63500"/>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1250"/>
                                        <p:tgtEl>
                                          <p:spTgt spid="3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50"/>
                                        <p:tgtEl>
                                          <p:spTgt spid="3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par>
                                <p:cTn id="38" presetID="22" presetClass="entr" presetSubtype="1"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childTnLst>
                          </p:cTn>
                        </p:par>
                      </p:childTnLst>
                    </p:cTn>
                  </p:par>
                  <p:par>
                    <p:cTn id="41" fill="hold" nodeType="clickPar">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750" fill="hold"/>
                                        <p:tgtEl>
                                          <p:spTgt spid="42"/>
                                        </p:tgtEl>
                                        <p:attrNameLst>
                                          <p:attrName>ppt_w</p:attrName>
                                        </p:attrNameLst>
                                      </p:cBhvr>
                                      <p:tavLst>
                                        <p:tav tm="0">
                                          <p:val>
                                            <p:fltVal val="0"/>
                                          </p:val>
                                        </p:tav>
                                        <p:tav tm="100000">
                                          <p:val>
                                            <p:strVal val="#ppt_w"/>
                                          </p:val>
                                        </p:tav>
                                      </p:tavLst>
                                    </p:anim>
                                    <p:anim calcmode="lin" valueType="num">
                                      <p:cBhvr>
                                        <p:cTn id="56" dur="750" fill="hold"/>
                                        <p:tgtEl>
                                          <p:spTgt spid="42"/>
                                        </p:tgtEl>
                                        <p:attrNameLst>
                                          <p:attrName>ppt_h</p:attrName>
                                        </p:attrNameLst>
                                      </p:cBhvr>
                                      <p:tavLst>
                                        <p:tav tm="0">
                                          <p:val>
                                            <p:fltVal val="0"/>
                                          </p:val>
                                        </p:tav>
                                        <p:tav tm="100000">
                                          <p:val>
                                            <p:strVal val="#ppt_h"/>
                                          </p:val>
                                        </p:tav>
                                      </p:tavLst>
                                    </p:anim>
                                    <p:animEffect transition="in" filter="fade">
                                      <p:cBhvr>
                                        <p:cTn id="57" dur="750"/>
                                        <p:tgtEl>
                                          <p:spTgt spid="42"/>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down)">
                                      <p:cBhvr>
                                        <p:cTn id="62" dur="500"/>
                                        <p:tgtEl>
                                          <p:spTgt spid="47"/>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500"/>
                                        <p:tgtEl>
                                          <p:spTgt spid="3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par>
                    <p:cTn id="71" fill="hold" nodeType="clickPar">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750" fill="hold"/>
                                        <p:tgtEl>
                                          <p:spTgt spid="19"/>
                                        </p:tgtEl>
                                        <p:attrNameLst>
                                          <p:attrName>ppt_w</p:attrName>
                                        </p:attrNameLst>
                                      </p:cBhvr>
                                      <p:tavLst>
                                        <p:tav tm="0">
                                          <p:val>
                                            <p:fltVal val="0"/>
                                          </p:val>
                                        </p:tav>
                                        <p:tav tm="100000">
                                          <p:val>
                                            <p:strVal val="#ppt_w"/>
                                          </p:val>
                                        </p:tav>
                                      </p:tavLst>
                                    </p:anim>
                                    <p:anim calcmode="lin" valueType="num">
                                      <p:cBhvr>
                                        <p:cTn id="76" dur="750" fill="hold"/>
                                        <p:tgtEl>
                                          <p:spTgt spid="19"/>
                                        </p:tgtEl>
                                        <p:attrNameLst>
                                          <p:attrName>ppt_h</p:attrName>
                                        </p:attrNameLst>
                                      </p:cBhvr>
                                      <p:tavLst>
                                        <p:tav tm="0">
                                          <p:val>
                                            <p:fltVal val="0"/>
                                          </p:val>
                                        </p:tav>
                                        <p:tav tm="100000">
                                          <p:val>
                                            <p:strVal val="#ppt_h"/>
                                          </p:val>
                                        </p:tav>
                                      </p:tavLst>
                                    </p:anim>
                                    <p:animEffect transition="in" filter="fade">
                                      <p:cBhvr>
                                        <p:cTn id="77" dur="750"/>
                                        <p:tgtEl>
                                          <p:spTgt spid="19"/>
                                        </p:tgtEl>
                                      </p:cBhvr>
                                    </p:animEffect>
                                  </p:childTnLst>
                                </p:cTn>
                              </p:par>
                              <p:par>
                                <p:cTn id="78" presetID="53" presetClass="entr" presetSubtype="16"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750" fill="hold"/>
                                        <p:tgtEl>
                                          <p:spTgt spid="20"/>
                                        </p:tgtEl>
                                        <p:attrNameLst>
                                          <p:attrName>ppt_w</p:attrName>
                                        </p:attrNameLst>
                                      </p:cBhvr>
                                      <p:tavLst>
                                        <p:tav tm="0">
                                          <p:val>
                                            <p:fltVal val="0"/>
                                          </p:val>
                                        </p:tav>
                                        <p:tav tm="100000">
                                          <p:val>
                                            <p:strVal val="#ppt_w"/>
                                          </p:val>
                                        </p:tav>
                                      </p:tavLst>
                                    </p:anim>
                                    <p:anim calcmode="lin" valueType="num">
                                      <p:cBhvr>
                                        <p:cTn id="81" dur="750" fill="hold"/>
                                        <p:tgtEl>
                                          <p:spTgt spid="20"/>
                                        </p:tgtEl>
                                        <p:attrNameLst>
                                          <p:attrName>ppt_h</p:attrName>
                                        </p:attrNameLst>
                                      </p:cBhvr>
                                      <p:tavLst>
                                        <p:tav tm="0">
                                          <p:val>
                                            <p:fltVal val="0"/>
                                          </p:val>
                                        </p:tav>
                                        <p:tav tm="100000">
                                          <p:val>
                                            <p:strVal val="#ppt_h"/>
                                          </p:val>
                                        </p:tav>
                                      </p:tavLst>
                                    </p:anim>
                                    <p:animEffect transition="in" filter="fade">
                                      <p:cBhvr>
                                        <p:cTn id="82" dur="750"/>
                                        <p:tgtEl>
                                          <p:spTgt spid="20"/>
                                        </p:tgtEl>
                                      </p:cBhvr>
                                    </p:animEffect>
                                  </p:childTnLst>
                                </p:cTn>
                              </p:par>
                            </p:childTnLst>
                          </p:cTn>
                        </p:par>
                      </p:childTnLst>
                    </p:cTn>
                  </p:par>
                  <p:par>
                    <p:cTn id="83" fill="hold" nodeType="clickPar">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wipe(down)">
                                      <p:cBhvr>
                                        <p:cTn id="8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P spid="37" grpId="0" animBg="1"/>
      <p:bldP spid="38" grpId="0" animBg="1"/>
      <p:bldP spid="39" grpId="0" animBg="1"/>
      <p:bldP spid="40" grpId="0" animBg="1"/>
      <p:bldP spid="43" grpId="0"/>
      <p:bldP spid="45" grpId="0"/>
      <p:bldP spid="47"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左大括号 116752"/>
          <p:cNvSpPr/>
          <p:nvPr>
            <p:custDataLst>
              <p:tags r:id="rId2"/>
            </p:custDataLst>
          </p:nvPr>
        </p:nvSpPr>
        <p:spPr>
          <a:xfrm>
            <a:off x="5053767" y="2182673"/>
            <a:ext cx="228912" cy="1024797"/>
          </a:xfrm>
          <a:prstGeom prst="leftBrace">
            <a:avLst>
              <a:gd name="adj1" fmla="val 52514"/>
              <a:gd name="adj2" fmla="val 50000"/>
            </a:avLst>
          </a:prstGeom>
          <a:ln w="19050">
            <a:solidFill>
              <a:srgbClr val="002060"/>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anchor="t"/>
          <a:lstStyle/>
          <a:p>
            <a:pPr algn="ctr"/>
            <a:endParaRPr lang="zh-CN" altLang="en-US" sz="1795">
              <a:latin typeface="华文楷体" panose="02010600040101010101" pitchFamily="2" charset="-122"/>
              <a:ea typeface="华文楷体" panose="02010600040101010101" pitchFamily="2" charset="-122"/>
            </a:endParaRPr>
          </a:p>
        </p:txBody>
      </p:sp>
      <p:sp>
        <p:nvSpPr>
          <p:cNvPr id="5" name="左大括号 116752"/>
          <p:cNvSpPr/>
          <p:nvPr>
            <p:custDataLst>
              <p:tags r:id="rId3"/>
            </p:custDataLst>
          </p:nvPr>
        </p:nvSpPr>
        <p:spPr>
          <a:xfrm>
            <a:off x="3562179" y="2617732"/>
            <a:ext cx="228912" cy="1191041"/>
          </a:xfrm>
          <a:prstGeom prst="leftBrace">
            <a:avLst>
              <a:gd name="adj1" fmla="val 39104"/>
              <a:gd name="adj2" fmla="val 50000"/>
            </a:avLst>
          </a:prstGeom>
          <a:ln w="28575">
            <a:solidFill>
              <a:srgbClr val="002060"/>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anchor="t"/>
          <a:lstStyle/>
          <a:p>
            <a:pPr algn="ctr"/>
            <a:endParaRPr lang="zh-CN" altLang="en-US" sz="1795">
              <a:latin typeface="华文楷体" panose="02010600040101010101" pitchFamily="2" charset="-122"/>
              <a:ea typeface="华文楷体" panose="02010600040101010101" pitchFamily="2" charset="-122"/>
            </a:endParaRPr>
          </a:p>
        </p:txBody>
      </p:sp>
      <p:sp>
        <p:nvSpPr>
          <p:cNvPr id="6" name="矩形标注 36"/>
          <p:cNvSpPr/>
          <p:nvPr>
            <p:custDataLst>
              <p:tags r:id="rId4"/>
            </p:custDataLst>
          </p:nvPr>
        </p:nvSpPr>
        <p:spPr>
          <a:xfrm>
            <a:off x="2406353" y="2986307"/>
            <a:ext cx="1075975" cy="415109"/>
          </a:xfrm>
          <a:prstGeom prst="wedgeRectCallout">
            <a:avLst>
              <a:gd name="adj1" fmla="val 49639"/>
              <a:gd name="adj2" fmla="val -2023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6195" algn="ctr" defTabSz="911860">
              <a:spcBef>
                <a:spcPct val="20000"/>
              </a:spcBef>
            </a:pPr>
            <a:r>
              <a:rPr lang="zh-CN" altLang="en-US" sz="2800">
                <a:solidFill>
                  <a:srgbClr val="002060"/>
                </a:solidFill>
                <a:latin typeface="微软雅黑" panose="020B0503020204020204" charset="-122"/>
                <a:ea typeface="微软雅黑" panose="020B0503020204020204" charset="-122"/>
                <a:sym typeface="Arial" panose="020B0604020202020204" pitchFamily="34" charset="0"/>
              </a:rPr>
              <a:t>原 子</a:t>
            </a:r>
          </a:p>
        </p:txBody>
      </p:sp>
      <p:sp>
        <p:nvSpPr>
          <p:cNvPr id="7" name="矩形标注 37"/>
          <p:cNvSpPr/>
          <p:nvPr>
            <p:custDataLst>
              <p:tags r:id="rId5"/>
            </p:custDataLst>
          </p:nvPr>
        </p:nvSpPr>
        <p:spPr>
          <a:xfrm>
            <a:off x="3834765" y="2482850"/>
            <a:ext cx="1169035" cy="419735"/>
          </a:xfrm>
          <a:prstGeom prst="wedgeRectCallout">
            <a:avLst>
              <a:gd name="adj1" fmla="val 49639"/>
              <a:gd name="adj2" fmla="val -20233"/>
            </a:avLst>
          </a:prstGeom>
          <a:solidFill>
            <a:srgbClr val="FFC000">
              <a:alpha val="16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6195" algn="ctr" defTabSz="911860">
              <a:spcBef>
                <a:spcPct val="20000"/>
              </a:spcBef>
            </a:pPr>
            <a:r>
              <a:rPr lang="zh-CN" altLang="en-US" sz="2400">
                <a:solidFill>
                  <a:srgbClr val="002060"/>
                </a:solidFill>
                <a:latin typeface="微软雅黑" panose="020B0503020204020204" charset="-122"/>
                <a:ea typeface="微软雅黑" panose="020B0503020204020204" charset="-122"/>
                <a:sym typeface="Arial" panose="020B0604020202020204" pitchFamily="34" charset="0"/>
              </a:rPr>
              <a:t>原子核</a:t>
            </a:r>
          </a:p>
        </p:txBody>
      </p:sp>
      <p:sp>
        <p:nvSpPr>
          <p:cNvPr id="8" name="矩形标注 38"/>
          <p:cNvSpPr/>
          <p:nvPr>
            <p:custDataLst>
              <p:tags r:id="rId6"/>
            </p:custDataLst>
          </p:nvPr>
        </p:nvSpPr>
        <p:spPr>
          <a:xfrm>
            <a:off x="3895712" y="3453517"/>
            <a:ext cx="1057288" cy="419474"/>
          </a:xfrm>
          <a:prstGeom prst="wedgeRectCallout">
            <a:avLst>
              <a:gd name="adj1" fmla="val 49639"/>
              <a:gd name="adj2" fmla="val -20233"/>
            </a:avLst>
          </a:prstGeom>
          <a:solidFill>
            <a:srgbClr val="00B0F0">
              <a:alpha val="16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6195" algn="ctr" defTabSz="911860">
              <a:spcBef>
                <a:spcPct val="20000"/>
              </a:spcBef>
            </a:pPr>
            <a:r>
              <a:rPr lang="zh-CN" altLang="en-US" sz="2400">
                <a:solidFill>
                  <a:srgbClr val="002060"/>
                </a:solidFill>
                <a:latin typeface="微软雅黑" panose="020B0503020204020204" charset="-122"/>
                <a:ea typeface="微软雅黑" panose="020B0503020204020204" charset="-122"/>
                <a:sym typeface="Arial" panose="020B0604020202020204" pitchFamily="34" charset="0"/>
              </a:rPr>
              <a:t>电 子</a:t>
            </a:r>
          </a:p>
        </p:txBody>
      </p:sp>
      <p:sp>
        <p:nvSpPr>
          <p:cNvPr id="9" name="矩形标注 39"/>
          <p:cNvSpPr/>
          <p:nvPr>
            <p:custDataLst>
              <p:tags r:id="rId7"/>
            </p:custDataLst>
          </p:nvPr>
        </p:nvSpPr>
        <p:spPr>
          <a:xfrm>
            <a:off x="5341057" y="2961861"/>
            <a:ext cx="914964" cy="407130"/>
          </a:xfrm>
          <a:prstGeom prst="wedgeRectCallout">
            <a:avLst>
              <a:gd name="adj1" fmla="val 49639"/>
              <a:gd name="adj2" fmla="val -20233"/>
            </a:avLst>
          </a:prstGeom>
          <a:solidFill>
            <a:schemeClr val="accent6">
              <a:lumMod val="20000"/>
              <a:lumOff val="80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6195" algn="ctr" defTabSz="911860">
              <a:spcBef>
                <a:spcPct val="20000"/>
              </a:spcBef>
            </a:pPr>
            <a:r>
              <a:rPr lang="zh-CN" altLang="en-US" sz="2400">
                <a:solidFill>
                  <a:srgbClr val="002060"/>
                </a:solidFill>
                <a:latin typeface="微软雅黑" panose="020B0503020204020204" charset="-122"/>
                <a:ea typeface="微软雅黑" panose="020B0503020204020204" charset="-122"/>
                <a:sym typeface="Arial" panose="020B0604020202020204" pitchFamily="34" charset="0"/>
              </a:rPr>
              <a:t>中子</a:t>
            </a:r>
          </a:p>
        </p:txBody>
      </p:sp>
      <p:sp>
        <p:nvSpPr>
          <p:cNvPr id="10" name="矩形标注 40"/>
          <p:cNvSpPr/>
          <p:nvPr>
            <p:custDataLst>
              <p:tags r:id="rId8"/>
            </p:custDataLst>
          </p:nvPr>
        </p:nvSpPr>
        <p:spPr>
          <a:xfrm>
            <a:off x="5341058" y="2007703"/>
            <a:ext cx="914964" cy="407130"/>
          </a:xfrm>
          <a:prstGeom prst="wedgeRectCallout">
            <a:avLst>
              <a:gd name="adj1" fmla="val 49639"/>
              <a:gd name="adj2" fmla="val -20233"/>
            </a:avLst>
          </a:prstGeom>
          <a:solidFill>
            <a:srgbClr val="B9EBDC">
              <a:alpha val="53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6195" algn="ctr" defTabSz="911860">
              <a:spcBef>
                <a:spcPct val="20000"/>
              </a:spcBef>
            </a:pPr>
            <a:r>
              <a:rPr lang="zh-CN" altLang="en-US" sz="2400">
                <a:solidFill>
                  <a:srgbClr val="002060"/>
                </a:solidFill>
                <a:latin typeface="微软雅黑" panose="020B0503020204020204" charset="-122"/>
                <a:ea typeface="微软雅黑" panose="020B0503020204020204" charset="-122"/>
                <a:sym typeface="Arial" panose="020B0604020202020204" pitchFamily="34" charset="0"/>
              </a:rPr>
              <a:t>质子</a:t>
            </a:r>
          </a:p>
        </p:txBody>
      </p:sp>
      <p:sp>
        <p:nvSpPr>
          <p:cNvPr id="11" name="文本框 10"/>
          <p:cNvSpPr txBox="1"/>
          <p:nvPr>
            <p:custDataLst>
              <p:tags r:id="rId9"/>
            </p:custDataLst>
          </p:nvPr>
        </p:nvSpPr>
        <p:spPr>
          <a:xfrm>
            <a:off x="6256020" y="2925445"/>
            <a:ext cx="1060450" cy="461010"/>
          </a:xfrm>
          <a:prstGeom prst="rect">
            <a:avLst/>
          </a:prstGeom>
          <a:noFill/>
        </p:spPr>
        <p:txBody>
          <a:bodyPr wrap="square" lIns="0" tIns="0" rIns="0" bIns="0" rtlCol="0">
            <a:noAutofit/>
          </a:bodyPr>
          <a:lstStyle>
            <a:defPPr>
              <a:defRPr lang="zh-CN"/>
            </a:defPPr>
            <a:lvl1pPr marL="107950" fontAlgn="base">
              <a:lnSpc>
                <a:spcPct val="125000"/>
              </a:lnSpc>
              <a:defRPr sz="1600">
                <a:solidFill>
                  <a:schemeClr val="bg1"/>
                </a:solidFill>
                <a:latin typeface="微软雅黑" panose="020B0503020204020204" charset="-122"/>
              </a:defRPr>
            </a:lvl1pPr>
          </a:lstStyle>
          <a:p>
            <a:r>
              <a:rPr lang="en-US" sz="2400" b="1">
                <a:solidFill>
                  <a:srgbClr val="FF0000"/>
                </a:solidFill>
                <a:effectLst>
                  <a:outerShdw blurRad="38100" dist="38100" dir="2700000" algn="tl">
                    <a:srgbClr val="000000">
                      <a:alpha val="43137"/>
                    </a:srgbClr>
                  </a:outerShdw>
                </a:effectLst>
              </a:rPr>
              <a:t>不带电</a:t>
            </a:r>
          </a:p>
        </p:txBody>
      </p:sp>
      <p:sp>
        <p:nvSpPr>
          <p:cNvPr id="12" name="文本框 11"/>
          <p:cNvSpPr txBox="1"/>
          <p:nvPr>
            <p:custDataLst>
              <p:tags r:id="rId10"/>
            </p:custDataLst>
          </p:nvPr>
        </p:nvSpPr>
        <p:spPr>
          <a:xfrm>
            <a:off x="2406353" y="3416567"/>
            <a:ext cx="1011124" cy="461645"/>
          </a:xfrm>
          <a:prstGeom prst="rect">
            <a:avLst/>
          </a:prstGeom>
          <a:noFill/>
        </p:spPr>
        <p:txBody>
          <a:bodyPr wrap="square" lIns="0" tIns="0" rIns="0" bIns="0" rtlCol="0">
            <a:spAutoFit/>
          </a:bodyPr>
          <a:lstStyle>
            <a:defPPr>
              <a:defRPr lang="zh-CN"/>
            </a:defPPr>
            <a:lvl1pPr marL="107950" fontAlgn="base">
              <a:lnSpc>
                <a:spcPct val="125000"/>
              </a:lnSpc>
              <a:defRPr sz="1600">
                <a:solidFill>
                  <a:schemeClr val="bg1"/>
                </a:solidFill>
                <a:latin typeface="微软雅黑" panose="020B0503020204020204" charset="-122"/>
              </a:defRPr>
            </a:lvl1pPr>
          </a:lstStyle>
          <a:p>
            <a:pPr marL="26670" algn="ctr"/>
            <a:r>
              <a:rPr lang="zh-CN" altLang="en-US" sz="2400" b="1">
                <a:solidFill>
                  <a:srgbClr val="FF0000"/>
                </a:solidFill>
                <a:effectLst>
                  <a:outerShdw blurRad="38100" dist="38100" dir="2700000" algn="tl">
                    <a:srgbClr val="000000">
                      <a:alpha val="43137"/>
                    </a:srgbClr>
                  </a:outerShdw>
                </a:effectLst>
                <a:latin typeface="微软雅黑" panose="020B0503020204020204" charset="-122"/>
              </a:rPr>
              <a:t>电中性</a:t>
            </a:r>
          </a:p>
        </p:txBody>
      </p:sp>
      <p:pic>
        <p:nvPicPr>
          <p:cNvPr id="16" name="图片 15"/>
          <p:cNvPicPr>
            <a:picLocks noChangeAspect="1"/>
          </p:cNvPicPr>
          <p:nvPr>
            <p:custDataLst>
              <p:tags r:id="rId11"/>
            </p:custDataLst>
          </p:nvPr>
        </p:nvPicPr>
        <p:blipFill>
          <a:blip r:embed="rId31">
            <a:extLst>
              <a:ext uri="{BEBA8EAE-BF5A-486C-A8C5-ECC9F3942E4B}">
                <a14:imgProps xmlns:a14="http://schemas.microsoft.com/office/drawing/2010/main">
                  <a14:imgLayer r:embed="rId32">
                    <a14:imgEffect>
                      <a14:sharpenSoften amount="25000"/>
                    </a14:imgEffect>
                  </a14:imgLayer>
                </a14:imgProps>
              </a:ext>
            </a:extLst>
          </a:blip>
          <a:stretch>
            <a:fillRect/>
          </a:stretch>
        </p:blipFill>
        <p:spPr>
          <a:xfrm>
            <a:off x="8762956" y="2114251"/>
            <a:ext cx="2575841" cy="2353491"/>
          </a:xfrm>
          <a:prstGeom prst="rect">
            <a:avLst/>
          </a:prstGeom>
          <a:effectLst>
            <a:softEdge rad="31750"/>
          </a:effectLst>
        </p:spPr>
      </p:pic>
      <p:grpSp>
        <p:nvGrpSpPr>
          <p:cNvPr id="17" name="组合 16"/>
          <p:cNvGrpSpPr/>
          <p:nvPr>
            <p:custDataLst>
              <p:tags r:id="rId12"/>
            </p:custDataLst>
          </p:nvPr>
        </p:nvGrpSpPr>
        <p:grpSpPr>
          <a:xfrm>
            <a:off x="8737847" y="1606512"/>
            <a:ext cx="1127093" cy="1599325"/>
            <a:chOff x="6259442" y="1408392"/>
            <a:chExt cx="1127093" cy="1599325"/>
          </a:xfrm>
        </p:grpSpPr>
        <p:sp>
          <p:nvSpPr>
            <p:cNvPr id="18" name="直接连接符 71698"/>
            <p:cNvSpPr>
              <a:spLocks noChangeShapeType="1"/>
            </p:cNvSpPr>
            <p:nvPr>
              <p:custDataLst>
                <p:tags r:id="rId28"/>
              </p:custDataLst>
            </p:nvPr>
          </p:nvSpPr>
          <p:spPr bwMode="auto">
            <a:xfrm flipH="1" flipV="1">
              <a:off x="6947335" y="1836992"/>
              <a:ext cx="439200" cy="1170725"/>
            </a:xfrm>
            <a:prstGeom prst="line">
              <a:avLst/>
            </a:prstGeom>
            <a:noFill/>
            <a:ln w="19050">
              <a:solidFill>
                <a:srgbClr val="00B0F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600"/>
            </a:p>
          </p:txBody>
        </p:sp>
        <p:sp>
          <p:nvSpPr>
            <p:cNvPr id="19" name="矩形: 圆角 17"/>
            <p:cNvSpPr/>
            <p:nvPr>
              <p:custDataLst>
                <p:tags r:id="rId29"/>
              </p:custDataLst>
            </p:nvPr>
          </p:nvSpPr>
          <p:spPr bwMode="auto">
            <a:xfrm>
              <a:off x="6259442" y="1408392"/>
              <a:ext cx="986790" cy="513843"/>
            </a:xfrm>
            <a:prstGeom prst="roundRect">
              <a:avLst/>
            </a:prstGeom>
            <a:solidFill>
              <a:schemeClr val="accent2">
                <a:lumMod val="75000"/>
              </a:schemeClr>
            </a:solidFill>
            <a:ln w="9525">
              <a:noFill/>
              <a:miter lim="800000"/>
            </a:ln>
          </p:spPr>
          <p:txBody>
            <a:bodyPr wrap="square" rtlCol="0" anchor="ctr">
              <a:spAutoFit/>
            </a:bodyPr>
            <a:lstStyle/>
            <a:p>
              <a:pPr algn="ctr">
                <a:spcBef>
                  <a:spcPct val="0"/>
                </a:spcBef>
                <a:spcAft>
                  <a:spcPct val="0"/>
                </a:spcAft>
              </a:pPr>
              <a:r>
                <a:rPr lang="zh-CN" altLang="en-US" sz="2400" noProof="1">
                  <a:solidFill>
                    <a:schemeClr val="bg1"/>
                  </a:solidFill>
                  <a:latin typeface="微软雅黑" panose="020B0503020204020204" charset="-122"/>
                  <a:ea typeface="微软雅黑" panose="020B0503020204020204" charset="-122"/>
                  <a:cs typeface="+mn-ea"/>
                </a:rPr>
                <a:t>中子</a:t>
              </a:r>
            </a:p>
          </p:txBody>
        </p:sp>
      </p:grpSp>
      <p:grpSp>
        <p:nvGrpSpPr>
          <p:cNvPr id="20" name="组合 19"/>
          <p:cNvGrpSpPr/>
          <p:nvPr>
            <p:custDataLst>
              <p:tags r:id="rId13"/>
            </p:custDataLst>
          </p:nvPr>
        </p:nvGrpSpPr>
        <p:grpSpPr>
          <a:xfrm>
            <a:off x="10210902" y="1530548"/>
            <a:ext cx="1088390" cy="1526974"/>
            <a:chOff x="7787107" y="1376243"/>
            <a:chExt cx="1088390" cy="1526974"/>
          </a:xfrm>
        </p:grpSpPr>
        <p:sp>
          <p:nvSpPr>
            <p:cNvPr id="21" name="直接连接符 71698"/>
            <p:cNvSpPr>
              <a:spLocks noChangeShapeType="1"/>
            </p:cNvSpPr>
            <p:nvPr>
              <p:custDataLst>
                <p:tags r:id="rId26"/>
              </p:custDataLst>
            </p:nvPr>
          </p:nvSpPr>
          <p:spPr bwMode="auto">
            <a:xfrm flipV="1">
              <a:off x="7787107" y="1836420"/>
              <a:ext cx="277402" cy="1066797"/>
            </a:xfrm>
            <a:prstGeom prst="line">
              <a:avLst/>
            </a:prstGeom>
            <a:noFill/>
            <a:ln w="19050">
              <a:solidFill>
                <a:srgbClr val="00B0F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600"/>
            </a:p>
          </p:txBody>
        </p:sp>
        <p:sp>
          <p:nvSpPr>
            <p:cNvPr id="22" name="矩形: 圆角 20"/>
            <p:cNvSpPr/>
            <p:nvPr>
              <p:custDataLst>
                <p:tags r:id="rId27"/>
              </p:custDataLst>
            </p:nvPr>
          </p:nvSpPr>
          <p:spPr bwMode="auto">
            <a:xfrm>
              <a:off x="7843622" y="1376243"/>
              <a:ext cx="1031875" cy="513843"/>
            </a:xfrm>
            <a:prstGeom prst="roundRect">
              <a:avLst/>
            </a:prstGeom>
            <a:solidFill>
              <a:srgbClr val="008080"/>
            </a:solidFill>
            <a:ln w="9525">
              <a:noFill/>
              <a:miter lim="800000"/>
            </a:ln>
          </p:spPr>
          <p:txBody>
            <a:bodyPr wrap="square" rtlCol="0" anchor="ctr">
              <a:spAutoFit/>
            </a:bodyPr>
            <a:lstStyle/>
            <a:p>
              <a:pPr algn="ctr">
                <a:spcBef>
                  <a:spcPct val="0"/>
                </a:spcBef>
                <a:spcAft>
                  <a:spcPct val="0"/>
                </a:spcAft>
              </a:pPr>
              <a:r>
                <a:rPr lang="zh-CN" altLang="en-US" sz="2400" noProof="1">
                  <a:solidFill>
                    <a:schemeClr val="bg1"/>
                  </a:solidFill>
                  <a:latin typeface="微软雅黑" panose="020B0503020204020204" charset="-122"/>
                  <a:ea typeface="微软雅黑" panose="020B0503020204020204" charset="-122"/>
                  <a:cs typeface="+mn-ea"/>
                </a:rPr>
                <a:t>质子</a:t>
              </a:r>
            </a:p>
          </p:txBody>
        </p:sp>
      </p:grpSp>
      <p:grpSp>
        <p:nvGrpSpPr>
          <p:cNvPr id="23" name="组合 22"/>
          <p:cNvGrpSpPr/>
          <p:nvPr>
            <p:custDataLst>
              <p:tags r:id="rId14"/>
            </p:custDataLst>
          </p:nvPr>
        </p:nvGrpSpPr>
        <p:grpSpPr>
          <a:xfrm>
            <a:off x="7376653" y="3865085"/>
            <a:ext cx="1993207" cy="694026"/>
            <a:chOff x="4954128" y="3743800"/>
            <a:chExt cx="1993207" cy="694026"/>
          </a:xfrm>
        </p:grpSpPr>
        <p:sp>
          <p:nvSpPr>
            <p:cNvPr id="24" name="直接连接符 71698"/>
            <p:cNvSpPr>
              <a:spLocks noChangeShapeType="1"/>
            </p:cNvSpPr>
            <p:nvPr>
              <p:custDataLst>
                <p:tags r:id="rId24"/>
              </p:custDataLst>
            </p:nvPr>
          </p:nvSpPr>
          <p:spPr bwMode="auto">
            <a:xfrm flipH="1">
              <a:off x="6082361" y="3743800"/>
              <a:ext cx="864974" cy="340520"/>
            </a:xfrm>
            <a:prstGeom prst="line">
              <a:avLst/>
            </a:prstGeom>
            <a:noFill/>
            <a:ln w="2857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600"/>
            </a:p>
          </p:txBody>
        </p:sp>
        <p:sp>
          <p:nvSpPr>
            <p:cNvPr id="25" name="矩形: 圆角 23"/>
            <p:cNvSpPr/>
            <p:nvPr>
              <p:custDataLst>
                <p:tags r:id="rId25"/>
              </p:custDataLst>
            </p:nvPr>
          </p:nvSpPr>
          <p:spPr bwMode="auto">
            <a:xfrm>
              <a:off x="4954128" y="3923983"/>
              <a:ext cx="1128395" cy="513843"/>
            </a:xfrm>
            <a:prstGeom prst="roundRect">
              <a:avLst/>
            </a:prstGeom>
            <a:solidFill>
              <a:srgbClr val="7030A0"/>
            </a:solidFill>
            <a:ln w="9525">
              <a:noFill/>
              <a:miter lim="800000"/>
            </a:ln>
          </p:spPr>
          <p:txBody>
            <a:bodyPr wrap="square" rtlCol="0" anchor="ctr">
              <a:spAutoFit/>
            </a:bodyPr>
            <a:lstStyle/>
            <a:p>
              <a:pPr algn="ctr">
                <a:spcBef>
                  <a:spcPct val="0"/>
                </a:spcBef>
                <a:spcAft>
                  <a:spcPct val="0"/>
                </a:spcAft>
              </a:pPr>
              <a:r>
                <a:rPr lang="zh-CN" altLang="en-US" sz="2400" noProof="1">
                  <a:solidFill>
                    <a:schemeClr val="bg1"/>
                  </a:solidFill>
                  <a:latin typeface="微软雅黑" panose="020B0503020204020204" charset="-122"/>
                  <a:ea typeface="微软雅黑" panose="020B0503020204020204" charset="-122"/>
                  <a:cs typeface="+mn-ea"/>
                </a:rPr>
                <a:t>电子</a:t>
              </a:r>
            </a:p>
          </p:txBody>
        </p:sp>
      </p:grpSp>
      <p:sp>
        <p:nvSpPr>
          <p:cNvPr id="15365" name="直接连接符 15364"/>
          <p:cNvSpPr/>
          <p:nvPr>
            <p:custDataLst>
              <p:tags r:id="rId15"/>
            </p:custDataLst>
          </p:nvPr>
        </p:nvSpPr>
        <p:spPr>
          <a:xfrm rot="10800000" flipH="1">
            <a:off x="1845945" y="3179445"/>
            <a:ext cx="503238" cy="0"/>
          </a:xfrm>
          <a:prstGeom prst="line">
            <a:avLst/>
          </a:prstGeom>
          <a:ln w="57150" cap="flat" cmpd="sng">
            <a:solidFill>
              <a:schemeClr val="tx1"/>
            </a:solidFill>
            <a:prstDash val="solid"/>
            <a:round/>
            <a:headEnd type="none" w="med" len="med"/>
            <a:tailEnd type="triangle" w="med" len="med"/>
          </a:ln>
        </p:spPr>
        <p:txBody>
          <a:bodyPr/>
          <a:lstStyle/>
          <a:p>
            <a:endParaRPr/>
          </a:p>
        </p:txBody>
      </p:sp>
      <p:sp>
        <p:nvSpPr>
          <p:cNvPr id="26" name="矩形标注 36"/>
          <p:cNvSpPr/>
          <p:nvPr>
            <p:custDataLst>
              <p:tags r:id="rId16"/>
            </p:custDataLst>
          </p:nvPr>
        </p:nvSpPr>
        <p:spPr>
          <a:xfrm>
            <a:off x="690583" y="3000912"/>
            <a:ext cx="1075975" cy="415109"/>
          </a:xfrm>
          <a:prstGeom prst="wedgeRectCallout">
            <a:avLst>
              <a:gd name="adj1" fmla="val 49639"/>
              <a:gd name="adj2" fmla="val -2023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6195" algn="ctr" defTabSz="911860">
              <a:spcBef>
                <a:spcPct val="20000"/>
              </a:spcBef>
            </a:pPr>
            <a:r>
              <a:rPr lang="zh-CN" altLang="en-US" sz="2800">
                <a:solidFill>
                  <a:srgbClr val="002060"/>
                </a:solidFill>
                <a:latin typeface="微软雅黑" panose="020B0503020204020204" charset="-122"/>
                <a:ea typeface="微软雅黑" panose="020B0503020204020204" charset="-122"/>
                <a:sym typeface="Arial" panose="020B0604020202020204" pitchFamily="34" charset="0"/>
              </a:rPr>
              <a:t>分 子</a:t>
            </a:r>
          </a:p>
        </p:txBody>
      </p:sp>
      <p:sp>
        <p:nvSpPr>
          <p:cNvPr id="27" name="文本框 26"/>
          <p:cNvSpPr txBox="1"/>
          <p:nvPr>
            <p:custDataLst>
              <p:tags r:id="rId17"/>
            </p:custDataLst>
          </p:nvPr>
        </p:nvSpPr>
        <p:spPr>
          <a:xfrm>
            <a:off x="3841453" y="2044967"/>
            <a:ext cx="1011124" cy="461645"/>
          </a:xfrm>
          <a:prstGeom prst="rect">
            <a:avLst/>
          </a:prstGeom>
          <a:noFill/>
        </p:spPr>
        <p:txBody>
          <a:bodyPr wrap="square" lIns="0" tIns="0" rIns="0" bIns="0" rtlCol="0">
            <a:spAutoFit/>
          </a:bodyPr>
          <a:lstStyle>
            <a:defPPr>
              <a:defRPr lang="zh-CN"/>
            </a:defPPr>
            <a:lvl1pPr marL="107950" fontAlgn="base">
              <a:lnSpc>
                <a:spcPct val="125000"/>
              </a:lnSpc>
              <a:defRPr sz="1600">
                <a:solidFill>
                  <a:schemeClr val="bg1"/>
                </a:solidFill>
                <a:latin typeface="微软雅黑" panose="020B0503020204020204" charset="-122"/>
              </a:defRPr>
            </a:lvl1pPr>
          </a:lstStyle>
          <a:p>
            <a:pPr marL="26670" algn="ctr"/>
            <a:r>
              <a:rPr lang="zh-CN" altLang="en-US" sz="2400" b="1">
                <a:solidFill>
                  <a:srgbClr val="FF0000"/>
                </a:solidFill>
                <a:effectLst>
                  <a:outerShdw blurRad="38100" dist="38100" dir="2700000" algn="tl">
                    <a:srgbClr val="000000">
                      <a:alpha val="43137"/>
                    </a:srgbClr>
                  </a:outerShdw>
                </a:effectLst>
                <a:latin typeface="微软雅黑" panose="020B0503020204020204" charset="-122"/>
              </a:rPr>
              <a:t>带正电</a:t>
            </a:r>
          </a:p>
        </p:txBody>
      </p:sp>
      <p:sp>
        <p:nvSpPr>
          <p:cNvPr id="28" name="文本框 27"/>
          <p:cNvSpPr txBox="1"/>
          <p:nvPr>
            <p:custDataLst>
              <p:tags r:id="rId18"/>
            </p:custDataLst>
          </p:nvPr>
        </p:nvSpPr>
        <p:spPr>
          <a:xfrm>
            <a:off x="3992880" y="3811270"/>
            <a:ext cx="965835" cy="461645"/>
          </a:xfrm>
          <a:prstGeom prst="rect">
            <a:avLst/>
          </a:prstGeom>
          <a:noFill/>
        </p:spPr>
        <p:txBody>
          <a:bodyPr wrap="square" lIns="0" tIns="0" rIns="0" bIns="0" rtlCol="0">
            <a:spAutoFit/>
          </a:bodyPr>
          <a:lstStyle>
            <a:defPPr>
              <a:defRPr lang="zh-CN"/>
            </a:defPPr>
            <a:lvl1pPr marL="107950" fontAlgn="base">
              <a:lnSpc>
                <a:spcPct val="125000"/>
              </a:lnSpc>
              <a:defRPr sz="1600">
                <a:solidFill>
                  <a:schemeClr val="bg1"/>
                </a:solidFill>
                <a:latin typeface="微软雅黑" panose="020B0503020204020204" charset="-122"/>
              </a:defRPr>
            </a:lvl1pPr>
          </a:lstStyle>
          <a:p>
            <a:pPr marL="26670" algn="ctr"/>
            <a:r>
              <a:rPr lang="zh-CN" altLang="en-US" sz="2400" b="1">
                <a:solidFill>
                  <a:srgbClr val="FF0000"/>
                </a:solidFill>
                <a:effectLst>
                  <a:outerShdw blurRad="38100" dist="38100" dir="2700000" algn="tl">
                    <a:srgbClr val="000000">
                      <a:alpha val="43137"/>
                    </a:srgbClr>
                  </a:outerShdw>
                </a:effectLst>
                <a:latin typeface="微软雅黑" panose="020B0503020204020204" charset="-122"/>
              </a:rPr>
              <a:t>带负电</a:t>
            </a:r>
          </a:p>
        </p:txBody>
      </p:sp>
      <p:sp>
        <p:nvSpPr>
          <p:cNvPr id="29" name="文本框 28"/>
          <p:cNvSpPr txBox="1"/>
          <p:nvPr>
            <p:custDataLst>
              <p:tags r:id="rId19"/>
            </p:custDataLst>
          </p:nvPr>
        </p:nvSpPr>
        <p:spPr>
          <a:xfrm>
            <a:off x="6253183" y="1990992"/>
            <a:ext cx="1011124" cy="461645"/>
          </a:xfrm>
          <a:prstGeom prst="rect">
            <a:avLst/>
          </a:prstGeom>
          <a:noFill/>
        </p:spPr>
        <p:txBody>
          <a:bodyPr wrap="square" lIns="0" tIns="0" rIns="0" bIns="0" rtlCol="0">
            <a:spAutoFit/>
          </a:bodyPr>
          <a:lstStyle>
            <a:defPPr>
              <a:defRPr lang="zh-CN"/>
            </a:defPPr>
            <a:lvl1pPr marL="107950" fontAlgn="base">
              <a:lnSpc>
                <a:spcPct val="125000"/>
              </a:lnSpc>
              <a:defRPr sz="1600">
                <a:solidFill>
                  <a:schemeClr val="bg1"/>
                </a:solidFill>
                <a:latin typeface="微软雅黑" panose="020B0503020204020204" charset="-122"/>
              </a:defRPr>
            </a:lvl1pPr>
          </a:lstStyle>
          <a:p>
            <a:pPr marL="26670" algn="ctr"/>
            <a:r>
              <a:rPr lang="zh-CN" altLang="en-US" sz="2400" b="1">
                <a:solidFill>
                  <a:srgbClr val="FF0000"/>
                </a:solidFill>
                <a:effectLst>
                  <a:outerShdw blurRad="38100" dist="38100" dir="2700000" algn="tl">
                    <a:srgbClr val="000000">
                      <a:alpha val="43137"/>
                    </a:srgbClr>
                  </a:outerShdw>
                </a:effectLst>
                <a:latin typeface="微软雅黑" panose="020B0503020204020204" charset="-122"/>
              </a:rPr>
              <a:t>带正电</a:t>
            </a:r>
          </a:p>
        </p:txBody>
      </p:sp>
      <p:sp>
        <p:nvSpPr>
          <p:cNvPr id="8206" name="矩形 8205"/>
          <p:cNvSpPr/>
          <p:nvPr>
            <p:custDataLst>
              <p:tags r:id="rId20"/>
            </p:custDataLst>
          </p:nvPr>
        </p:nvSpPr>
        <p:spPr>
          <a:xfrm>
            <a:off x="1523683" y="5427187"/>
            <a:ext cx="9236075" cy="521970"/>
          </a:xfrm>
          <a:prstGeom prst="rect">
            <a:avLst/>
          </a:prstGeom>
          <a:noFill/>
          <a:ln w="9525">
            <a:noFill/>
          </a:ln>
        </p:spPr>
        <p:txBody>
          <a:bodyPr wrap="none" anchor="ctr">
            <a:spAutoFit/>
          </a:bodyPr>
          <a:lstStyle/>
          <a:p>
            <a:r>
              <a:rPr lang="zh-CN" altLang="en-US" sz="2800" b="1">
                <a:latin typeface="Arial" panose="020B0604020202020204" pitchFamily="34" charset="0"/>
                <a:ea typeface="宋体" panose="02010600030101010101" pitchFamily="2" charset="-122"/>
              </a:rPr>
              <a:t>尺度大小：分子</a:t>
            </a:r>
            <a:r>
              <a:rPr lang="en-US" altLang="zh-CN" sz="2800" b="1">
                <a:latin typeface="Arial" panose="020B0604020202020204" pitchFamily="34" charset="0"/>
                <a:ea typeface="宋体" panose="02010600030101010101" pitchFamily="2" charset="-122"/>
              </a:rPr>
              <a:t>&gt;</a:t>
            </a:r>
            <a:r>
              <a:rPr lang="zh-CN" altLang="en-US" sz="2800" b="1">
                <a:latin typeface="Arial" panose="020B0604020202020204" pitchFamily="34" charset="0"/>
                <a:ea typeface="宋体" panose="02010600030101010101" pitchFamily="2" charset="-122"/>
              </a:rPr>
              <a:t>原子</a:t>
            </a:r>
            <a:r>
              <a:rPr lang="en-US" altLang="zh-CN" sz="2800" b="1">
                <a:latin typeface="Arial" panose="020B0604020202020204" pitchFamily="34" charset="0"/>
                <a:ea typeface="宋体" panose="02010600030101010101" pitchFamily="2" charset="-122"/>
              </a:rPr>
              <a:t>&gt;</a:t>
            </a:r>
            <a:r>
              <a:rPr lang="zh-CN" altLang="en-US" sz="2800" b="1">
                <a:latin typeface="Arial" panose="020B0604020202020204" pitchFamily="34" charset="0"/>
                <a:ea typeface="宋体" panose="02010600030101010101" pitchFamily="2" charset="-122"/>
              </a:rPr>
              <a:t>原子核</a:t>
            </a:r>
            <a:r>
              <a:rPr lang="en-US" altLang="zh-CN" sz="2800" b="1">
                <a:latin typeface="Arial" panose="020B0604020202020204" pitchFamily="34" charset="0"/>
                <a:ea typeface="宋体" panose="02010600030101010101" pitchFamily="2" charset="-122"/>
              </a:rPr>
              <a:t>&gt;</a:t>
            </a:r>
            <a:r>
              <a:rPr lang="zh-CN" altLang="en-US" sz="2800" b="1">
                <a:latin typeface="Arial" panose="020B0604020202020204" pitchFamily="34" charset="0"/>
                <a:ea typeface="宋体" panose="02010600030101010101" pitchFamily="2" charset="-122"/>
              </a:rPr>
              <a:t>核子（质子和中子）</a:t>
            </a:r>
            <a:r>
              <a:rPr lang="en-US" altLang="zh-CN" sz="2800" b="1">
                <a:latin typeface="Arial" panose="020B0604020202020204" pitchFamily="34" charset="0"/>
                <a:ea typeface="宋体" panose="02010600030101010101" pitchFamily="2" charset="-122"/>
              </a:rPr>
              <a:t>&gt;</a:t>
            </a:r>
            <a:r>
              <a:rPr lang="zh-CN" altLang="en-US" sz="2800" b="1">
                <a:latin typeface="Arial" panose="020B0604020202020204" pitchFamily="34" charset="0"/>
                <a:ea typeface="宋体" panose="02010600030101010101" pitchFamily="2" charset="-122"/>
              </a:rPr>
              <a:t>电子</a:t>
            </a:r>
          </a:p>
        </p:txBody>
      </p:sp>
      <p:sp>
        <p:nvSpPr>
          <p:cNvPr id="20499" name="文本框 15361"/>
          <p:cNvSpPr txBox="1"/>
          <p:nvPr>
            <p:custDataLst>
              <p:tags r:id="rId21"/>
            </p:custDataLst>
          </p:nvPr>
        </p:nvSpPr>
        <p:spPr>
          <a:xfrm>
            <a:off x="2266950" y="457200"/>
            <a:ext cx="7239000" cy="762000"/>
          </a:xfrm>
          <a:prstGeom prst="rect">
            <a:avLst/>
          </a:prstGeom>
          <a:noFill/>
          <a:ln w="28575" cmpd="dbl">
            <a:solidFill>
              <a:schemeClr val="accent1">
                <a:shade val="50000"/>
              </a:schemeClr>
            </a:solidFill>
            <a:prstDash val="solid"/>
          </a:ln>
        </p:spPr>
        <p:txBody>
          <a:bodyPr anchor="t">
            <a:spAutoFit/>
          </a:bodyPr>
          <a:lstStyle/>
          <a:p>
            <a:pPr>
              <a:spcBef>
                <a:spcPct val="50000"/>
              </a:spcBef>
            </a:pPr>
            <a:r>
              <a:rPr lang="en-US" altLang="zh-CN" sz="2400">
                <a:latin typeface="Times New Roman" panose="02020603050405020304" pitchFamily="18" charset="0"/>
                <a:ea typeface="宋体" panose="02010600030101010101" pitchFamily="2" charset="-122"/>
              </a:rPr>
              <a:t>                            </a:t>
            </a:r>
            <a:r>
              <a:rPr lang="zh-CN" altLang="en-US" sz="4400" b="1">
                <a:latin typeface="Times New Roman" panose="02020603050405020304" pitchFamily="18" charset="0"/>
                <a:ea typeface="宋体" panose="02010600030101010101" pitchFamily="2" charset="-122"/>
              </a:rPr>
              <a:t>粒子的家谱</a:t>
            </a:r>
          </a:p>
        </p:txBody>
      </p:sp>
      <p:sp>
        <p:nvSpPr>
          <p:cNvPr id="18447" name="右大括号 18446"/>
          <p:cNvSpPr/>
          <p:nvPr>
            <p:custDataLst>
              <p:tags r:id="rId22"/>
            </p:custDataLst>
          </p:nvPr>
        </p:nvSpPr>
        <p:spPr>
          <a:xfrm>
            <a:off x="7422515" y="2288540"/>
            <a:ext cx="156210" cy="986155"/>
          </a:xfrm>
          <a:prstGeom prst="rightBrace">
            <a:avLst>
              <a:gd name="adj1" fmla="val 50258"/>
              <a:gd name="adj2" fmla="val 50000"/>
            </a:avLst>
          </a:prstGeom>
          <a:noFill/>
          <a:ln w="31750"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31" name="矩形标注 39"/>
          <p:cNvSpPr/>
          <p:nvPr>
            <p:custDataLst>
              <p:tags r:id="rId23"/>
            </p:custDataLst>
          </p:nvPr>
        </p:nvSpPr>
        <p:spPr>
          <a:xfrm>
            <a:off x="7695637" y="2617691"/>
            <a:ext cx="914964" cy="407130"/>
          </a:xfrm>
          <a:prstGeom prst="wedgeRectCallout">
            <a:avLst>
              <a:gd name="adj1" fmla="val 49639"/>
              <a:gd name="adj2" fmla="val -20233"/>
            </a:avLst>
          </a:prstGeom>
          <a:solidFill>
            <a:schemeClr val="accent6">
              <a:lumMod val="20000"/>
              <a:lumOff val="80000"/>
              <a:alpha val="5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36195" algn="ctr" defTabSz="911860">
              <a:spcBef>
                <a:spcPct val="20000"/>
              </a:spcBef>
            </a:pPr>
            <a:r>
              <a:rPr lang="zh-CN" altLang="en-US" sz="2400">
                <a:solidFill>
                  <a:srgbClr val="002060"/>
                </a:solidFill>
                <a:latin typeface="微软雅黑" panose="020B0503020204020204" charset="-122"/>
                <a:ea typeface="微软雅黑" panose="020B0503020204020204" charset="-122"/>
                <a:sym typeface="Arial" panose="020B0604020202020204" pitchFamily="34" charset="0"/>
              </a:rPr>
              <a:t>夸克</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500"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5365"/>
                                        </p:tgtEl>
                                        <p:attrNameLst>
                                          <p:attrName>style.visibility</p:attrName>
                                        </p:attrNameLst>
                                      </p:cBhvr>
                                      <p:to>
                                        <p:strVal val="visible"/>
                                      </p:to>
                                    </p:set>
                                    <p:animEffect transition="in" filter="wipe(left)">
                                      <p:cBhvr>
                                        <p:cTn id="11" dur="500"/>
                                        <p:tgtEl>
                                          <p:spTgt spid="15365"/>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childTnLst>
                          </p:cTn>
                        </p:par>
                        <p:par>
                          <p:cTn id="17" fill="hold" nodeType="afterGroup">
                            <p:stCondLst>
                              <p:cond delay="750"/>
                            </p:stCondLst>
                            <p:childTnLst>
                              <p:par>
                                <p:cTn id="18" presetID="16" presetClass="entr" presetSubtype="4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000"/>
                                        <p:tgtEl>
                                          <p:spTgt spid="7"/>
                                        </p:tgtEl>
                                      </p:cBhvr>
                                    </p:animEffect>
                                  </p:childTnLst>
                                </p:cTn>
                              </p:par>
                            </p:childTnLst>
                          </p:cTn>
                        </p:par>
                        <p:par>
                          <p:cTn id="31" fill="hold" nodeType="afterGroup">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16" presetClass="entr" presetSubtype="42"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outHorizontal)">
                                      <p:cBhvr>
                                        <p:cTn id="49" dur="500"/>
                                        <p:tgtEl>
                                          <p:spTgt spid="4"/>
                                        </p:tgtEl>
                                      </p:cBhvr>
                                    </p:animEffect>
                                  </p:childTnLst>
                                </p:cTn>
                              </p:par>
                            </p:childTnLst>
                          </p:cTn>
                        </p:par>
                        <p:par>
                          <p:cTn id="50" fill="hold" nodeType="afterGroup">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1000"/>
                                        <p:tgtEl>
                                          <p:spTgt spid="10"/>
                                        </p:tgtEl>
                                      </p:cBhvr>
                                    </p:animEffect>
                                  </p:childTnLst>
                                </p:cTn>
                              </p:par>
                            </p:childTnLst>
                          </p:cTn>
                        </p:par>
                        <p:par>
                          <p:cTn id="54" fill="hold" nodeType="afterGroup">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1000"/>
                                        <p:tgtEl>
                                          <p:spTgt spid="9"/>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linds(horizontal)">
                                      <p:cBhvr>
                                        <p:cTn id="67" dur="500"/>
                                        <p:tgtEl>
                                          <p:spTgt spid="11"/>
                                        </p:tgtEl>
                                      </p:cBhvr>
                                    </p:animEffect>
                                  </p:childTnLst>
                                </p:cTn>
                              </p:par>
                            </p:childTnLst>
                          </p:cTn>
                        </p:par>
                      </p:childTnLst>
                    </p:cTn>
                  </p:par>
                  <p:par>
                    <p:cTn id="68" fill="hold" nodeType="clickPar">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8447"/>
                                        </p:tgtEl>
                                        <p:attrNameLst>
                                          <p:attrName>style.visibility</p:attrName>
                                        </p:attrNameLst>
                                      </p:cBhvr>
                                      <p:to>
                                        <p:strVal val="visible"/>
                                      </p:to>
                                    </p:set>
                                  </p:childTnLst>
                                </p:cTn>
                              </p:par>
                            </p:childTnLst>
                          </p:cTn>
                        </p:par>
                        <p:par>
                          <p:cTn id="72" fill="hold" nodeType="afterGroup">
                            <p:stCondLst>
                              <p:cond delay="1"/>
                            </p:stCondLst>
                            <p:childTnLst>
                              <p:par>
                                <p:cTn id="73" presetID="22" presetClass="entr" presetSubtype="8"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1000"/>
                                        <p:tgtEl>
                                          <p:spTgt spid="31"/>
                                        </p:tgtEl>
                                      </p:cBhvr>
                                    </p:animEffect>
                                  </p:childTnLst>
                                </p:cTn>
                              </p:par>
                            </p:childTnLst>
                          </p:cTn>
                        </p:par>
                      </p:childTnLst>
                    </p:cTn>
                  </p:par>
                  <p:par>
                    <p:cTn id="76" fill="hold" nodeType="clickPar">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p:stCondLst>
                              <p:cond delay="0"/>
                            </p:stCondLst>
                            <p:childTnLst>
                              <p:par>
                                <p:cTn id="82" presetID="22" presetClass="entr" presetSubtype="2"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right)">
                                      <p:cBhvr>
                                        <p:cTn id="84" dur="750"/>
                                        <p:tgtEl>
                                          <p:spTgt spid="23"/>
                                        </p:tgtEl>
                                      </p:cBhvr>
                                    </p:animEffect>
                                  </p:childTnLst>
                                </p:cTn>
                              </p:par>
                            </p:childTnLst>
                          </p:cTn>
                        </p:par>
                      </p:childTnLst>
                    </p:cTn>
                  </p:par>
                  <p:par>
                    <p:cTn id="85" fill="hold" nodeType="clickPar">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down)">
                                      <p:cBhvr>
                                        <p:cTn id="89" dur="500"/>
                                        <p:tgtEl>
                                          <p:spTgt spid="17"/>
                                        </p:tgtEl>
                                      </p:cBhvr>
                                    </p:animEffect>
                                  </p:childTnLst>
                                </p:cTn>
                              </p:par>
                            </p:childTnLst>
                          </p:cTn>
                        </p:par>
                      </p:childTnLst>
                    </p:cTn>
                  </p:par>
                  <p:par>
                    <p:cTn id="90" fill="hold" nodeType="clickPar">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down)">
                                      <p:cBhvr>
                                        <p:cTn id="94" dur="500"/>
                                        <p:tgtEl>
                                          <p:spTgt spid="20"/>
                                        </p:tgtEl>
                                      </p:cBhvr>
                                    </p:animEffect>
                                  </p:childTnLst>
                                </p:cTn>
                              </p:par>
                            </p:childTnLst>
                          </p:cTn>
                        </p:par>
                      </p:childTnLst>
                    </p:cTn>
                  </p:par>
                  <p:par>
                    <p:cTn id="95" fill="hold" nodeType="clickPar">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26" grpId="1" animBg="1"/>
      <p:bldP spid="27" grpId="0"/>
      <p:bldP spid="28" grpId="0"/>
      <p:bldP spid="29" grpId="0"/>
      <p:bldP spid="8206"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62176" y="655036"/>
            <a:ext cx="10720809" cy="2476500"/>
          </a:xfrm>
          <a:prstGeom prst="rect">
            <a:avLst/>
          </a:prstGeom>
          <a:noFill/>
        </p:spPr>
        <p:txBody>
          <a:bodyPr wrap="square">
            <a:spAutoFit/>
          </a:bodyPr>
          <a:lstStyle/>
          <a:p>
            <a:pPr indent="457200">
              <a:lnSpc>
                <a:spcPts val="3100"/>
              </a:lnSpc>
              <a:buFont typeface="Arial"/>
            </a:pPr>
            <a:r>
              <a:rPr lang="en-US" altLang="zh-CN" sz="2935">
                <a:solidFill>
                  <a:schemeClr val="tx1"/>
                </a:solidFill>
                <a:latin typeface="Times New Roman" panose="02020603050405020304" pitchFamily="18" charset="0"/>
                <a:ea typeface="微软雅黑" panose="020B0503020204020204" charset="-122"/>
                <a:cs typeface="Times New Roman" panose="02020603050405020304" pitchFamily="18" charset="0"/>
              </a:rPr>
              <a:t>1</a:t>
            </a:r>
            <a:r>
              <a:rPr lang="zh-CN" altLang="en-US" sz="2935">
                <a:solidFill>
                  <a:schemeClr val="tx1"/>
                </a:solidFill>
                <a:latin typeface="Times New Roman" panose="02020603050405020304" pitchFamily="18" charset="0"/>
                <a:ea typeface="微软雅黑" panose="020B0503020204020204" charset="-122"/>
                <a:cs typeface="Times New Roman" panose="02020603050405020304" pitchFamily="18" charset="0"/>
              </a:rPr>
              <a:t>．当下“新冠病毒”疫情防控仍不能放松警惕。以下关于“新冠病毒”及微粒尺度按从大到小排列正确的是（　　）</a:t>
            </a:r>
          </a:p>
          <a:p>
            <a:pPr indent="457200">
              <a:lnSpc>
                <a:spcPts val="3100"/>
              </a:lnSpc>
              <a:buFont typeface="Arial"/>
            </a:pPr>
            <a:r>
              <a:rPr lang="en-US" altLang="zh-CN" sz="2935">
                <a:solidFill>
                  <a:schemeClr val="tx1"/>
                </a:solidFill>
                <a:latin typeface="Times New Roman" panose="02020603050405020304" pitchFamily="18" charset="0"/>
                <a:ea typeface="微软雅黑" panose="020B0503020204020204" charset="-122"/>
                <a:cs typeface="Times New Roman" panose="02020603050405020304" pitchFamily="18" charset="0"/>
              </a:rPr>
              <a:t>A</a:t>
            </a:r>
            <a:r>
              <a:rPr lang="zh-CN" altLang="en-US" sz="2935">
                <a:solidFill>
                  <a:schemeClr val="tx1"/>
                </a:solidFill>
                <a:latin typeface="Times New Roman" panose="02020603050405020304" pitchFamily="18" charset="0"/>
                <a:ea typeface="微软雅黑" panose="020B0503020204020204" charset="-122"/>
                <a:cs typeface="Times New Roman" panose="02020603050405020304" pitchFamily="18" charset="0"/>
              </a:rPr>
              <a:t>．新冠病毒、原子、夸克、质子</a:t>
            </a:r>
          </a:p>
          <a:p>
            <a:pPr indent="457200">
              <a:lnSpc>
                <a:spcPts val="3100"/>
              </a:lnSpc>
              <a:buFont typeface="Arial"/>
            </a:pPr>
            <a:r>
              <a:rPr lang="en-US" altLang="zh-CN" sz="2935">
                <a:solidFill>
                  <a:schemeClr val="tx1"/>
                </a:solidFill>
                <a:latin typeface="Times New Roman" panose="02020603050405020304" pitchFamily="18" charset="0"/>
                <a:ea typeface="微软雅黑" panose="020B0503020204020204" charset="-122"/>
                <a:cs typeface="Times New Roman" panose="02020603050405020304" pitchFamily="18" charset="0"/>
              </a:rPr>
              <a:t>B</a:t>
            </a:r>
            <a:r>
              <a:rPr lang="zh-CN" altLang="en-US" sz="2935">
                <a:solidFill>
                  <a:schemeClr val="tx1"/>
                </a:solidFill>
                <a:latin typeface="Times New Roman" panose="02020603050405020304" pitchFamily="18" charset="0"/>
                <a:ea typeface="微软雅黑" panose="020B0503020204020204" charset="-122"/>
                <a:cs typeface="Times New Roman" panose="02020603050405020304" pitchFamily="18" charset="0"/>
              </a:rPr>
              <a:t>．新冠病毒、原子、质子、夸克</a:t>
            </a:r>
          </a:p>
          <a:p>
            <a:pPr indent="457200">
              <a:lnSpc>
                <a:spcPts val="3100"/>
              </a:lnSpc>
              <a:buFont typeface="Arial"/>
            </a:pPr>
            <a:r>
              <a:rPr lang="en-US" altLang="zh-CN" sz="2935">
                <a:solidFill>
                  <a:schemeClr val="tx1"/>
                </a:solidFill>
                <a:latin typeface="Times New Roman" panose="02020603050405020304" pitchFamily="18" charset="0"/>
                <a:ea typeface="微软雅黑" panose="020B0503020204020204" charset="-122"/>
                <a:cs typeface="Times New Roman" panose="02020603050405020304" pitchFamily="18" charset="0"/>
              </a:rPr>
              <a:t>C</a:t>
            </a:r>
            <a:r>
              <a:rPr lang="zh-CN" altLang="en-US" sz="2935">
                <a:solidFill>
                  <a:schemeClr val="tx1"/>
                </a:solidFill>
                <a:latin typeface="Times New Roman" panose="02020603050405020304" pitchFamily="18" charset="0"/>
                <a:ea typeface="微软雅黑" panose="020B0503020204020204" charset="-122"/>
                <a:cs typeface="Times New Roman" panose="02020603050405020304" pitchFamily="18" charset="0"/>
              </a:rPr>
              <a:t>．原子、新冠病毒、质子、夸克</a:t>
            </a:r>
          </a:p>
          <a:p>
            <a:pPr indent="457200">
              <a:lnSpc>
                <a:spcPts val="3100"/>
              </a:lnSpc>
              <a:buFont typeface="Arial"/>
            </a:pPr>
            <a:r>
              <a:rPr lang="en-US" altLang="zh-CN" sz="2935">
                <a:solidFill>
                  <a:schemeClr val="tx1"/>
                </a:solidFill>
                <a:latin typeface="Times New Roman" panose="02020603050405020304" pitchFamily="18" charset="0"/>
                <a:ea typeface="微软雅黑" panose="020B0503020204020204" charset="-122"/>
                <a:cs typeface="Times New Roman" panose="02020603050405020304" pitchFamily="18" charset="0"/>
              </a:rPr>
              <a:t>D</a:t>
            </a:r>
            <a:r>
              <a:rPr lang="zh-CN" altLang="en-US" sz="2935">
                <a:solidFill>
                  <a:schemeClr val="tx1"/>
                </a:solidFill>
                <a:latin typeface="Times New Roman" panose="02020603050405020304" pitchFamily="18" charset="0"/>
                <a:ea typeface="微软雅黑" panose="020B0503020204020204" charset="-122"/>
                <a:cs typeface="Times New Roman" panose="02020603050405020304" pitchFamily="18" charset="0"/>
              </a:rPr>
              <a:t>．原子、质子、夸克、新冠病毒</a:t>
            </a:r>
          </a:p>
        </p:txBody>
      </p:sp>
      <p:sp>
        <p:nvSpPr>
          <p:cNvPr id="35844" name="Text Box 6"/>
          <p:cNvSpPr/>
          <p:nvPr>
            <p:custDataLst>
              <p:tags r:id="rId2"/>
            </p:custDataLst>
          </p:nvPr>
        </p:nvSpPr>
        <p:spPr>
          <a:xfrm>
            <a:off x="9448765" y="1066506"/>
            <a:ext cx="913197" cy="521335"/>
          </a:xfrm>
          <a:prstGeom prst="rect">
            <a:avLst/>
          </a:prstGeom>
          <a:noFill/>
          <a:ln>
            <a:noFill/>
            <a:miter lim="800000"/>
          </a:ln>
        </p:spPr>
        <p:txBody>
          <a:bodyPr wrap="square" lIns="67333" tIns="35013" rIns="67333" bIns="35013" anchor="b"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5pPr>
          </a:lstStyle>
          <a:p>
            <a:r>
              <a:rPr lang="en-US" altLang="zh-CN" sz="2935" b="1">
                <a:solidFill>
                  <a:srgbClr val="FF0000"/>
                </a:solidFill>
                <a:latin typeface="Times New Roman" panose="02020603050405020304" pitchFamily="18" charset="0"/>
                <a:ea typeface="微软雅黑" panose="020B0503020204020204" charset="-122"/>
                <a:cs typeface="Times New Roman" panose="02020603050405020304" pitchFamily="18" charset="0"/>
              </a:rPr>
              <a:t>B</a:t>
            </a:r>
          </a:p>
        </p:txBody>
      </p:sp>
      <p:sp>
        <p:nvSpPr>
          <p:cNvPr id="2" name="文本框 2"/>
          <p:cNvSpPr/>
          <p:nvPr>
            <p:custDataLst>
              <p:tags r:id="rId3"/>
            </p:custDataLst>
          </p:nvPr>
        </p:nvSpPr>
        <p:spPr>
          <a:xfrm>
            <a:off x="568080" y="25335"/>
            <a:ext cx="2249627" cy="521970"/>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5pPr>
          </a:lstStyle>
          <a:p>
            <a:pPr eaLnBrk="1" hangingPunct="1">
              <a:buFont typeface="Arial"/>
            </a:pPr>
            <a:r>
              <a:rPr lang="zh-CN" altLang="en-US" sz="2800" b="1">
                <a:solidFill>
                  <a:schemeClr val="bg1"/>
                </a:solidFill>
                <a:latin typeface="微软雅黑" panose="020B0503020204020204" charset="-122"/>
                <a:ea typeface="微软雅黑" panose="020B0503020204020204" charset="-122"/>
              </a:rPr>
              <a:t>课堂练习</a:t>
            </a:r>
          </a:p>
        </p:txBody>
      </p:sp>
      <p:sp>
        <p:nvSpPr>
          <p:cNvPr id="4" name="文本框 3"/>
          <p:cNvSpPr txBox="1"/>
          <p:nvPr>
            <p:custDataLst>
              <p:tags r:id="rId4"/>
            </p:custDataLst>
          </p:nvPr>
        </p:nvSpPr>
        <p:spPr>
          <a:xfrm>
            <a:off x="457096" y="3200751"/>
            <a:ext cx="11086569" cy="1283970"/>
          </a:xfrm>
          <a:prstGeom prst="rect">
            <a:avLst/>
          </a:prstGeom>
          <a:noFill/>
        </p:spPr>
        <p:txBody>
          <a:bodyPr wrap="square">
            <a:spAutoFit/>
          </a:bodyPr>
          <a:lstStyle/>
          <a:p>
            <a:pPr indent="457200">
              <a:lnSpc>
                <a:spcPts val="3100"/>
              </a:lnSpc>
              <a:buFont typeface="Arial"/>
            </a:pPr>
            <a:r>
              <a:rPr lang="en-US" altLang="zh-CN" sz="2800">
                <a:solidFill>
                  <a:schemeClr val="tx1"/>
                </a:solidFill>
                <a:latin typeface="Times New Roman" panose="02020603050405020304" pitchFamily="18" charset="0"/>
                <a:ea typeface="微软雅黑" panose="020B0503020204020204" charset="-122"/>
                <a:cs typeface="Times New Roman" panose="02020603050405020304" pitchFamily="18" charset="0"/>
              </a:rPr>
              <a:t>2.</a:t>
            </a:r>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zh-CN" altLang="en-US" sz="2800">
                <a:solidFill>
                  <a:schemeClr val="tx1"/>
                </a:solidFill>
                <a:latin typeface="Times New Roman" panose="02020603050405020304" pitchFamily="18" charset="0"/>
                <a:ea typeface="微软雅黑" panose="020B0503020204020204" charset="-122"/>
                <a:cs typeface="Times New Roman" panose="02020603050405020304" pitchFamily="18" charset="0"/>
              </a:rPr>
              <a:t>自从汤姆孙发现了电子，人们开始研究原子的内部结构，科学家提出了许多原子结构的模型，下图中所示的三种模型中与核式结构模型最为相似的是（　　） </a:t>
            </a:r>
          </a:p>
        </p:txBody>
      </p:sp>
      <p:sp>
        <p:nvSpPr>
          <p:cNvPr id="5" name="Text Box 6"/>
          <p:cNvSpPr/>
          <p:nvPr>
            <p:custDataLst>
              <p:tags r:id="rId5"/>
            </p:custDataLst>
          </p:nvPr>
        </p:nvSpPr>
        <p:spPr>
          <a:xfrm>
            <a:off x="3429073" y="4037935"/>
            <a:ext cx="913197" cy="521335"/>
          </a:xfrm>
          <a:prstGeom prst="rect">
            <a:avLst/>
          </a:prstGeom>
          <a:noFill/>
          <a:ln>
            <a:noFill/>
            <a:miter lim="800000"/>
          </a:ln>
        </p:spPr>
        <p:txBody>
          <a:bodyPr wrap="square" lIns="67333" tIns="35013" rIns="67333" bIns="35013" anchor="b"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5pPr>
          </a:lstStyle>
          <a:p>
            <a:r>
              <a:rPr lang="en-US" altLang="zh-CN" sz="2935" b="1">
                <a:solidFill>
                  <a:srgbClr val="FF0000"/>
                </a:solidFill>
                <a:latin typeface="Times New Roman" panose="02020603050405020304" pitchFamily="18" charset="0"/>
                <a:ea typeface="微软雅黑" panose="020B0503020204020204" charset="-122"/>
                <a:cs typeface="Times New Roman" panose="02020603050405020304" pitchFamily="18" charset="0"/>
              </a:rPr>
              <a:t>C</a:t>
            </a:r>
          </a:p>
        </p:txBody>
      </p:sp>
      <p:pic>
        <p:nvPicPr>
          <p:cNvPr id="8" name="图片 7"/>
          <p:cNvPicPr>
            <a:picLocks noChangeAspect="1"/>
          </p:cNvPicPr>
          <p:nvPr>
            <p:custDataLst>
              <p:tags r:id="rId6"/>
            </p:custDataLst>
          </p:nvPr>
        </p:nvPicPr>
        <p:blipFill>
          <a:blip r:embed="rId11"/>
          <a:stretch>
            <a:fillRect/>
          </a:stretch>
        </p:blipFill>
        <p:spPr>
          <a:xfrm>
            <a:off x="5203085" y="4590247"/>
            <a:ext cx="1213148" cy="1182041"/>
          </a:xfrm>
          <a:prstGeom prst="rect">
            <a:avLst/>
          </a:prstGeom>
        </p:spPr>
      </p:pic>
      <p:pic>
        <p:nvPicPr>
          <p:cNvPr id="9" name="图片 8"/>
          <p:cNvPicPr>
            <a:picLocks noChangeAspect="1"/>
          </p:cNvPicPr>
          <p:nvPr>
            <p:custDataLst>
              <p:tags r:id="rId7"/>
            </p:custDataLst>
          </p:nvPr>
        </p:nvPicPr>
        <p:blipFill>
          <a:blip r:embed="rId12"/>
          <a:stretch>
            <a:fillRect/>
          </a:stretch>
        </p:blipFill>
        <p:spPr>
          <a:xfrm>
            <a:off x="2140050" y="4590247"/>
            <a:ext cx="1161304" cy="1161304"/>
          </a:xfrm>
          <a:prstGeom prst="rect">
            <a:avLst/>
          </a:prstGeom>
        </p:spPr>
      </p:pic>
      <p:pic>
        <p:nvPicPr>
          <p:cNvPr id="11" name="图片 10"/>
          <p:cNvPicPr>
            <a:picLocks noChangeAspect="1"/>
          </p:cNvPicPr>
          <p:nvPr>
            <p:custDataLst>
              <p:tags r:id="rId8"/>
            </p:custDataLst>
          </p:nvPr>
        </p:nvPicPr>
        <p:blipFill>
          <a:blip r:embed="rId13"/>
          <a:stretch>
            <a:fillRect/>
          </a:stretch>
        </p:blipFill>
        <p:spPr>
          <a:xfrm>
            <a:off x="7922125" y="4482303"/>
            <a:ext cx="2014003" cy="1289984"/>
          </a:xfrm>
          <a:prstGeom prst="rect">
            <a:avLst/>
          </a:prstGeom>
        </p:spPr>
      </p:pic>
      <p:sp>
        <p:nvSpPr>
          <p:cNvPr id="14" name="文本框 13"/>
          <p:cNvSpPr txBox="1"/>
          <p:nvPr>
            <p:custDataLst>
              <p:tags r:id="rId9"/>
            </p:custDataLst>
          </p:nvPr>
        </p:nvSpPr>
        <p:spPr>
          <a:xfrm>
            <a:off x="732296" y="5732839"/>
            <a:ext cx="10279663" cy="488950"/>
          </a:xfrm>
          <a:prstGeom prst="rect">
            <a:avLst/>
          </a:prstGeom>
          <a:noFill/>
        </p:spPr>
        <p:txBody>
          <a:bodyPr wrap="square">
            <a:spAutoFit/>
          </a:bodyPr>
          <a:lstStyle/>
          <a:p>
            <a:pPr marL="0" marR="0" lvl="0" indent="457200" algn="l" defTabSz="685165" rtl="0" eaLnBrk="1" fontAlgn="auto" latinLnBrk="0" hangingPunct="1">
              <a:lnSpc>
                <a:spcPts val="3100"/>
              </a:lnSpc>
              <a:spcBef>
                <a:spcPct val="0"/>
              </a:spcBef>
              <a:spcAft>
                <a:spcPct val="0"/>
              </a:spcAft>
              <a:buClrTx/>
              <a:buSzTx/>
              <a:buFont typeface="Arial"/>
              <a:buNone/>
              <a:defRPr/>
            </a:pPr>
            <a:r>
              <a:rPr kumimoji="0" lang="en-US" altLang="zh-CN" sz="2665" b="0"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A</a:t>
            </a:r>
            <a:r>
              <a:rPr kumimoji="0" lang="zh-CN" altLang="en-US" sz="2665" b="0"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．“实心球”模型      </a:t>
            </a:r>
            <a:r>
              <a:rPr kumimoji="0" lang="en-US" altLang="zh-CN" sz="2665" b="0"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B</a:t>
            </a:r>
            <a:r>
              <a:rPr kumimoji="0" lang="zh-CN" altLang="en-US" sz="2665" b="0"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．“枣糕”模型        </a:t>
            </a:r>
            <a:r>
              <a:rPr kumimoji="0" lang="en-US" altLang="zh-CN" sz="2665" b="0"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C</a:t>
            </a:r>
            <a:r>
              <a:rPr kumimoji="0" lang="zh-CN" altLang="en-US" sz="2665" b="0"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．“行星”模型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wipe(down)">
                                      <p:cBhvr>
                                        <p:cTn id="7" dur="435">
                                          <p:stCondLst>
                                            <p:cond delay="0"/>
                                          </p:stCondLst>
                                        </p:cTn>
                                        <p:tgtEl>
                                          <p:spTgt spid="35844"/>
                                        </p:tgtEl>
                                      </p:cBhvr>
                                    </p:animEffect>
                                    <p:anim calcmode="lin" valueType="num">
                                      <p:cBhvr>
                                        <p:cTn id="8" dur="1367" tmFilter="0,0; 0.14,0.36; 0.43,0.73; 0.71,0.91; 1.0,1.0">
                                          <p:stCondLst>
                                            <p:cond delay="0"/>
                                          </p:stCondLst>
                                        </p:cTn>
                                        <p:tgtEl>
                                          <p:spTgt spid="3584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584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584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584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5844"/>
                                        </p:tgtEl>
                                        <p:attrNameLst>
                                          <p:attrName>ppt_y</p:attrName>
                                        </p:attrNameLst>
                                      </p:cBhvr>
                                      <p:tavLst>
                                        <p:tav tm="0" fmla="#ppt_y-sin(pi*$)/81">
                                          <p:val>
                                            <p:fltVal val="0"/>
                                          </p:val>
                                        </p:tav>
                                        <p:tav tm="100000">
                                          <p:val>
                                            <p:fltVal val="1"/>
                                          </p:val>
                                        </p:tav>
                                      </p:tavLst>
                                    </p:anim>
                                    <p:animScale>
                                      <p:cBhvr>
                                        <p:cTn id="13" dur="20">
                                          <p:stCondLst>
                                            <p:cond delay="487"/>
                                          </p:stCondLst>
                                        </p:cTn>
                                        <p:tgtEl>
                                          <p:spTgt spid="35844"/>
                                        </p:tgtEl>
                                      </p:cBhvr>
                                      <p:to x="100000" y="60000"/>
                                    </p:animScale>
                                    <p:animScale>
                                      <p:cBhvr>
                                        <p:cTn id="14" dur="124" decel="50000">
                                          <p:stCondLst>
                                            <p:cond delay="507"/>
                                          </p:stCondLst>
                                        </p:cTn>
                                        <p:tgtEl>
                                          <p:spTgt spid="35844"/>
                                        </p:tgtEl>
                                      </p:cBhvr>
                                      <p:to x="100000" y="100000"/>
                                    </p:animScale>
                                    <p:animScale>
                                      <p:cBhvr>
                                        <p:cTn id="15" dur="20">
                                          <p:stCondLst>
                                            <p:cond delay="984"/>
                                          </p:stCondLst>
                                        </p:cTn>
                                        <p:tgtEl>
                                          <p:spTgt spid="35844"/>
                                        </p:tgtEl>
                                      </p:cBhvr>
                                      <p:to x="100000" y="80000"/>
                                    </p:animScale>
                                    <p:animScale>
                                      <p:cBhvr>
                                        <p:cTn id="16" dur="124" decel="50000">
                                          <p:stCondLst>
                                            <p:cond delay="1004"/>
                                          </p:stCondLst>
                                        </p:cTn>
                                        <p:tgtEl>
                                          <p:spTgt spid="35844"/>
                                        </p:tgtEl>
                                      </p:cBhvr>
                                      <p:to x="100000" y="100000"/>
                                    </p:animScale>
                                    <p:animScale>
                                      <p:cBhvr>
                                        <p:cTn id="17" dur="20">
                                          <p:stCondLst>
                                            <p:cond delay="1231"/>
                                          </p:stCondLst>
                                        </p:cTn>
                                        <p:tgtEl>
                                          <p:spTgt spid="35844"/>
                                        </p:tgtEl>
                                      </p:cBhvr>
                                      <p:to x="100000" y="90000"/>
                                    </p:animScale>
                                    <p:animScale>
                                      <p:cBhvr>
                                        <p:cTn id="18" dur="124" decel="50000">
                                          <p:stCondLst>
                                            <p:cond delay="1251"/>
                                          </p:stCondLst>
                                        </p:cTn>
                                        <p:tgtEl>
                                          <p:spTgt spid="35844"/>
                                        </p:tgtEl>
                                      </p:cBhvr>
                                      <p:to x="100000" y="100000"/>
                                    </p:animScale>
                                    <p:animScale>
                                      <p:cBhvr>
                                        <p:cTn id="19" dur="20">
                                          <p:stCondLst>
                                            <p:cond delay="1356"/>
                                          </p:stCondLst>
                                        </p:cTn>
                                        <p:tgtEl>
                                          <p:spTgt spid="35844"/>
                                        </p:tgtEl>
                                      </p:cBhvr>
                                      <p:to x="100000" y="95000"/>
                                    </p:animScale>
                                    <p:animScale>
                                      <p:cBhvr>
                                        <p:cTn id="20" dur="124" decel="50000">
                                          <p:stCondLst>
                                            <p:cond delay="1376"/>
                                          </p:stCondLst>
                                        </p:cTn>
                                        <p:tgtEl>
                                          <p:spTgt spid="35844"/>
                                        </p:tgtEl>
                                      </p:cBhvr>
                                      <p:to x="100000" y="100000"/>
                                    </p:animScale>
                                  </p:childTnLst>
                                </p:cTn>
                              </p:par>
                            </p:childTnLst>
                          </p:cTn>
                        </p:par>
                      </p:childTnLst>
                    </p:cTn>
                  </p:par>
                  <p:par>
                    <p:cTn id="21" fill="hold" nodeType="clickPar">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435">
                                          <p:stCondLst>
                                            <p:cond delay="0"/>
                                          </p:stCondLst>
                                        </p:cTn>
                                        <p:tgtEl>
                                          <p:spTgt spid="5"/>
                                        </p:tgtEl>
                                      </p:cBhvr>
                                    </p:animEffect>
                                    <p:anim calcmode="lin" valueType="num">
                                      <p:cBhvr>
                                        <p:cTn id="2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31" dur="20">
                                          <p:stCondLst>
                                            <p:cond delay="487"/>
                                          </p:stCondLst>
                                        </p:cTn>
                                        <p:tgtEl>
                                          <p:spTgt spid="5"/>
                                        </p:tgtEl>
                                      </p:cBhvr>
                                      <p:to x="100000" y="60000"/>
                                    </p:animScale>
                                    <p:animScale>
                                      <p:cBhvr>
                                        <p:cTn id="32" dur="124" decel="50000">
                                          <p:stCondLst>
                                            <p:cond delay="507"/>
                                          </p:stCondLst>
                                        </p:cTn>
                                        <p:tgtEl>
                                          <p:spTgt spid="5"/>
                                        </p:tgtEl>
                                      </p:cBhvr>
                                      <p:to x="100000" y="100000"/>
                                    </p:animScale>
                                    <p:animScale>
                                      <p:cBhvr>
                                        <p:cTn id="33" dur="20">
                                          <p:stCondLst>
                                            <p:cond delay="984"/>
                                          </p:stCondLst>
                                        </p:cTn>
                                        <p:tgtEl>
                                          <p:spTgt spid="5"/>
                                        </p:tgtEl>
                                      </p:cBhvr>
                                      <p:to x="100000" y="80000"/>
                                    </p:animScale>
                                    <p:animScale>
                                      <p:cBhvr>
                                        <p:cTn id="34" dur="124" decel="50000">
                                          <p:stCondLst>
                                            <p:cond delay="1004"/>
                                          </p:stCondLst>
                                        </p:cTn>
                                        <p:tgtEl>
                                          <p:spTgt spid="5"/>
                                        </p:tgtEl>
                                      </p:cBhvr>
                                      <p:to x="100000" y="100000"/>
                                    </p:animScale>
                                    <p:animScale>
                                      <p:cBhvr>
                                        <p:cTn id="35" dur="20">
                                          <p:stCondLst>
                                            <p:cond delay="1231"/>
                                          </p:stCondLst>
                                        </p:cTn>
                                        <p:tgtEl>
                                          <p:spTgt spid="5"/>
                                        </p:tgtEl>
                                      </p:cBhvr>
                                      <p:to x="100000" y="90000"/>
                                    </p:animScale>
                                    <p:animScale>
                                      <p:cBhvr>
                                        <p:cTn id="36" dur="124" decel="50000">
                                          <p:stCondLst>
                                            <p:cond delay="1251"/>
                                          </p:stCondLst>
                                        </p:cTn>
                                        <p:tgtEl>
                                          <p:spTgt spid="5"/>
                                        </p:tgtEl>
                                      </p:cBhvr>
                                      <p:to x="100000" y="100000"/>
                                    </p:animScale>
                                    <p:animScale>
                                      <p:cBhvr>
                                        <p:cTn id="37" dur="20">
                                          <p:stCondLst>
                                            <p:cond delay="1356"/>
                                          </p:stCondLst>
                                        </p:cTn>
                                        <p:tgtEl>
                                          <p:spTgt spid="5"/>
                                        </p:tgtEl>
                                      </p:cBhvr>
                                      <p:to x="100000" y="95000"/>
                                    </p:animScale>
                                    <p:animScale>
                                      <p:cBhvr>
                                        <p:cTn id="38"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730391" y="806368"/>
            <a:ext cx="11086569" cy="488950"/>
          </a:xfrm>
          <a:prstGeom prst="rect">
            <a:avLst/>
          </a:prstGeom>
          <a:noFill/>
        </p:spPr>
        <p:txBody>
          <a:bodyPr wrap="square">
            <a:spAutoFit/>
          </a:bodyPr>
          <a:lstStyle/>
          <a:p>
            <a:pPr indent="457200">
              <a:lnSpc>
                <a:spcPts val="3100"/>
              </a:lnSpc>
              <a:buFont typeface="Arial"/>
            </a:pPr>
            <a:r>
              <a:rPr lang="en-US" altLang="zh-CN" sz="2935">
                <a:solidFill>
                  <a:schemeClr val="tx1"/>
                </a:solidFill>
                <a:latin typeface="Times New Roman" panose="02020603050405020304" pitchFamily="18" charset="0"/>
                <a:ea typeface="微软雅黑" panose="020B0503020204020204" charset="-122"/>
                <a:cs typeface="Times New Roman" panose="02020603050405020304" pitchFamily="18" charset="0"/>
              </a:rPr>
              <a:t>3. </a:t>
            </a:r>
            <a:r>
              <a:rPr lang="zh-CN" altLang="en-US" sz="2935">
                <a:solidFill>
                  <a:schemeClr val="tx1"/>
                </a:solidFill>
                <a:latin typeface="Times New Roman" panose="02020603050405020304" pitchFamily="18" charset="0"/>
                <a:ea typeface="微软雅黑" panose="020B0503020204020204" charset="-122"/>
                <a:cs typeface="Times New Roman" panose="02020603050405020304" pitchFamily="18" charset="0"/>
              </a:rPr>
              <a:t>关于氢原子的模型结构示意图，下列正确的是  （　　）</a:t>
            </a:r>
          </a:p>
        </p:txBody>
      </p:sp>
      <p:sp>
        <p:nvSpPr>
          <p:cNvPr id="35844" name="Text Box 6"/>
          <p:cNvSpPr/>
          <p:nvPr>
            <p:custDataLst>
              <p:tags r:id="rId2"/>
            </p:custDataLst>
          </p:nvPr>
        </p:nvSpPr>
        <p:spPr>
          <a:xfrm>
            <a:off x="9955532" y="851045"/>
            <a:ext cx="913197" cy="521335"/>
          </a:xfrm>
          <a:prstGeom prst="rect">
            <a:avLst/>
          </a:prstGeom>
          <a:noFill/>
          <a:ln>
            <a:noFill/>
            <a:miter lim="800000"/>
          </a:ln>
        </p:spPr>
        <p:txBody>
          <a:bodyPr wrap="square" lIns="67333" tIns="35013" rIns="67333" bIns="35013" anchor="b"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5pPr>
          </a:lstStyle>
          <a:p>
            <a:r>
              <a:rPr lang="en-US" altLang="zh-CN" sz="2935" b="1">
                <a:solidFill>
                  <a:srgbClr val="FF0000"/>
                </a:solidFill>
                <a:latin typeface="Times New Roman" panose="02020603050405020304" pitchFamily="18" charset="0"/>
                <a:ea typeface="微软雅黑" panose="020B0503020204020204" charset="-122"/>
                <a:cs typeface="Times New Roman" panose="02020603050405020304" pitchFamily="18" charset="0"/>
              </a:rPr>
              <a:t>B</a:t>
            </a:r>
          </a:p>
        </p:txBody>
      </p:sp>
      <p:sp>
        <p:nvSpPr>
          <p:cNvPr id="2" name="文本框 2"/>
          <p:cNvSpPr/>
          <p:nvPr>
            <p:custDataLst>
              <p:tags r:id="rId3"/>
            </p:custDataLst>
          </p:nvPr>
        </p:nvSpPr>
        <p:spPr>
          <a:xfrm>
            <a:off x="568080" y="25335"/>
            <a:ext cx="2249627" cy="521970"/>
          </a:xfrm>
          <a:prstGeom prst="rect">
            <a:avLst/>
          </a:prstGeom>
          <a:no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5pPr>
          </a:lstStyle>
          <a:p>
            <a:pPr eaLnBrk="1" hangingPunct="1">
              <a:buFont typeface="Arial"/>
            </a:pPr>
            <a:r>
              <a:rPr lang="zh-CN" altLang="en-US" sz="2800" b="1">
                <a:solidFill>
                  <a:schemeClr val="bg1"/>
                </a:solidFill>
                <a:latin typeface="微软雅黑" panose="020B0503020204020204" charset="-122"/>
                <a:ea typeface="微软雅黑" panose="020B0503020204020204" charset="-122"/>
              </a:rPr>
              <a:t>课堂练习</a:t>
            </a:r>
          </a:p>
        </p:txBody>
      </p:sp>
      <p:sp>
        <p:nvSpPr>
          <p:cNvPr id="14" name="文本框 13"/>
          <p:cNvSpPr txBox="1"/>
          <p:nvPr>
            <p:custDataLst>
              <p:tags r:id="rId4"/>
            </p:custDataLst>
          </p:nvPr>
        </p:nvSpPr>
        <p:spPr>
          <a:xfrm>
            <a:off x="1395808" y="3128184"/>
            <a:ext cx="9217943" cy="488950"/>
          </a:xfrm>
          <a:prstGeom prst="rect">
            <a:avLst/>
          </a:prstGeom>
          <a:noFill/>
        </p:spPr>
        <p:txBody>
          <a:bodyPr wrap="square">
            <a:spAutoFit/>
          </a:bodyPr>
          <a:lstStyle/>
          <a:p>
            <a:pPr marL="0" marR="0" lvl="0" indent="457200" algn="l" defTabSz="685165" rtl="0" eaLnBrk="1" fontAlgn="auto" latinLnBrk="0" hangingPunct="1">
              <a:lnSpc>
                <a:spcPts val="3100"/>
              </a:lnSpc>
              <a:spcBef>
                <a:spcPct val="0"/>
              </a:spcBef>
              <a:spcAft>
                <a:spcPct val="0"/>
              </a:spcAft>
              <a:buClrTx/>
              <a:buSzTx/>
              <a:buFont typeface="Arial"/>
              <a:buNone/>
              <a:defRPr/>
            </a:pPr>
            <a:r>
              <a:rPr kumimoji="0" lang="en-US" altLang="zh-CN"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A</a:t>
            </a:r>
            <a:r>
              <a:rPr kumimoji="0" lang="zh-CN" altLang="en-US"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B</a:t>
            </a:r>
            <a:r>
              <a:rPr kumimoji="0" lang="zh-CN" altLang="en-US"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C</a:t>
            </a:r>
            <a:r>
              <a:rPr kumimoji="0" lang="zh-CN" altLang="en-US"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D</a:t>
            </a:r>
            <a:r>
              <a:rPr kumimoji="0" lang="zh-CN" altLang="en-US" sz="2665" b="0"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rPr>
              <a:t>．</a:t>
            </a:r>
          </a:p>
        </p:txBody>
      </p:sp>
      <p:pic>
        <p:nvPicPr>
          <p:cNvPr id="20" name="图片 19"/>
          <p:cNvPicPr>
            <a:picLocks noChangeAspect="1"/>
          </p:cNvPicPr>
          <p:nvPr>
            <p:custDataLst>
              <p:tags r:id="rId5"/>
            </p:custDataLst>
          </p:nvPr>
        </p:nvPicPr>
        <p:blipFill>
          <a:blip r:embed="rId9">
            <a:clrChange>
              <a:clrFrom>
                <a:srgbClr val="FFFFFF">
                  <a:alpha val="100000"/>
                </a:srgbClr>
              </a:clrFrom>
              <a:clrTo>
                <a:srgbClr val="FFFFFF">
                  <a:alpha val="100000"/>
                  <a:alpha val="0"/>
                </a:srgbClr>
              </a:clrTo>
            </a:clrChange>
          </a:blip>
          <a:stretch>
            <a:fillRect/>
          </a:stretch>
        </p:blipFill>
        <p:spPr>
          <a:xfrm>
            <a:off x="936508" y="1530143"/>
            <a:ext cx="10130397" cy="1737511"/>
          </a:xfrm>
          <a:prstGeom prst="rect">
            <a:avLst/>
          </a:prstGeom>
        </p:spPr>
      </p:pic>
      <p:sp>
        <p:nvSpPr>
          <p:cNvPr id="4" name="文本框 3"/>
          <p:cNvSpPr txBox="1"/>
          <p:nvPr>
            <p:custDataLst>
              <p:tags r:id="rId6"/>
            </p:custDataLst>
          </p:nvPr>
        </p:nvSpPr>
        <p:spPr>
          <a:xfrm>
            <a:off x="684426" y="3733516"/>
            <a:ext cx="11086569" cy="2078990"/>
          </a:xfrm>
          <a:prstGeom prst="rect">
            <a:avLst/>
          </a:prstGeom>
          <a:noFill/>
        </p:spPr>
        <p:txBody>
          <a:bodyPr wrap="square">
            <a:spAutoFit/>
          </a:bodyPr>
          <a:lstStyle/>
          <a:p>
            <a:pPr indent="457200">
              <a:lnSpc>
                <a:spcPts val="3100"/>
              </a:lnSpc>
              <a:buFont typeface="Arial"/>
            </a:pPr>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4. </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下列关于原子核式结构的描述：①电子均匀分布在整个原子中；②原子核是由质子和中子构成的；③电子围绕着原子核作高速旋转；④原子核占据了原子内大部分空间；⑤原子的质量几乎都集中在原子核上；⑥原子核带负电。其中正确的是（　　）</a:t>
            </a:r>
          </a:p>
          <a:p>
            <a:pPr indent="457200">
              <a:lnSpc>
                <a:spcPts val="3100"/>
              </a:lnSpc>
              <a:buFont typeface="Arial"/>
            </a:pPr>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A</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．②④⑥	 </a:t>
            </a:r>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B</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．②③⑤ 	</a:t>
            </a:r>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C</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．①③⑤	    </a:t>
            </a:r>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D</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．①④⑤</a:t>
            </a:r>
          </a:p>
        </p:txBody>
      </p:sp>
      <p:sp>
        <p:nvSpPr>
          <p:cNvPr id="5" name="Text Box 6"/>
          <p:cNvSpPr/>
          <p:nvPr>
            <p:custDataLst>
              <p:tags r:id="rId7"/>
            </p:custDataLst>
          </p:nvPr>
        </p:nvSpPr>
        <p:spPr>
          <a:xfrm>
            <a:off x="7239779" y="4983164"/>
            <a:ext cx="913197" cy="521335"/>
          </a:xfrm>
          <a:prstGeom prst="rect">
            <a:avLst/>
          </a:prstGeom>
          <a:noFill/>
          <a:ln>
            <a:noFill/>
            <a:miter lim="800000"/>
          </a:ln>
        </p:spPr>
        <p:txBody>
          <a:bodyPr wrap="square" lIns="67333" tIns="35013" rIns="67333" bIns="35013" anchor="b" anchorCtr="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pitchFamily="34" charset="0"/>
                <a:ea typeface="宋体" panose="02010600030101010101" pitchFamily="2" charset="-122"/>
              </a:defRPr>
            </a:lvl5pPr>
          </a:lstStyle>
          <a:p>
            <a:r>
              <a:rPr lang="en-US" altLang="zh-CN" sz="2935" b="1">
                <a:solidFill>
                  <a:srgbClr val="FF0000"/>
                </a:solidFill>
                <a:latin typeface="Times New Roman" panose="02020603050405020304" pitchFamily="18" charset="0"/>
                <a:ea typeface="微软雅黑" panose="020B0503020204020204" charset="-122"/>
                <a:cs typeface="Times New Roman" panose="02020603050405020304" pitchFamily="18" charset="0"/>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wipe(down)">
                                      <p:cBhvr>
                                        <p:cTn id="7" dur="435">
                                          <p:stCondLst>
                                            <p:cond delay="0"/>
                                          </p:stCondLst>
                                        </p:cTn>
                                        <p:tgtEl>
                                          <p:spTgt spid="35844"/>
                                        </p:tgtEl>
                                      </p:cBhvr>
                                    </p:animEffect>
                                    <p:anim calcmode="lin" valueType="num">
                                      <p:cBhvr>
                                        <p:cTn id="8" dur="1367" tmFilter="0,0; 0.14,0.36; 0.43,0.73; 0.71,0.91; 1.0,1.0">
                                          <p:stCondLst>
                                            <p:cond delay="0"/>
                                          </p:stCondLst>
                                        </p:cTn>
                                        <p:tgtEl>
                                          <p:spTgt spid="3584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584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584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584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5844"/>
                                        </p:tgtEl>
                                        <p:attrNameLst>
                                          <p:attrName>ppt_y</p:attrName>
                                        </p:attrNameLst>
                                      </p:cBhvr>
                                      <p:tavLst>
                                        <p:tav tm="0" fmla="#ppt_y-sin(pi*$)/81">
                                          <p:val>
                                            <p:fltVal val="0"/>
                                          </p:val>
                                        </p:tav>
                                        <p:tav tm="100000">
                                          <p:val>
                                            <p:fltVal val="1"/>
                                          </p:val>
                                        </p:tav>
                                      </p:tavLst>
                                    </p:anim>
                                    <p:animScale>
                                      <p:cBhvr>
                                        <p:cTn id="13" dur="20">
                                          <p:stCondLst>
                                            <p:cond delay="487"/>
                                          </p:stCondLst>
                                        </p:cTn>
                                        <p:tgtEl>
                                          <p:spTgt spid="35844"/>
                                        </p:tgtEl>
                                      </p:cBhvr>
                                      <p:to x="100000" y="60000"/>
                                    </p:animScale>
                                    <p:animScale>
                                      <p:cBhvr>
                                        <p:cTn id="14" dur="124" decel="50000">
                                          <p:stCondLst>
                                            <p:cond delay="507"/>
                                          </p:stCondLst>
                                        </p:cTn>
                                        <p:tgtEl>
                                          <p:spTgt spid="35844"/>
                                        </p:tgtEl>
                                      </p:cBhvr>
                                      <p:to x="100000" y="100000"/>
                                    </p:animScale>
                                    <p:animScale>
                                      <p:cBhvr>
                                        <p:cTn id="15" dur="20">
                                          <p:stCondLst>
                                            <p:cond delay="984"/>
                                          </p:stCondLst>
                                        </p:cTn>
                                        <p:tgtEl>
                                          <p:spTgt spid="35844"/>
                                        </p:tgtEl>
                                      </p:cBhvr>
                                      <p:to x="100000" y="80000"/>
                                    </p:animScale>
                                    <p:animScale>
                                      <p:cBhvr>
                                        <p:cTn id="16" dur="124" decel="50000">
                                          <p:stCondLst>
                                            <p:cond delay="1004"/>
                                          </p:stCondLst>
                                        </p:cTn>
                                        <p:tgtEl>
                                          <p:spTgt spid="35844"/>
                                        </p:tgtEl>
                                      </p:cBhvr>
                                      <p:to x="100000" y="100000"/>
                                    </p:animScale>
                                    <p:animScale>
                                      <p:cBhvr>
                                        <p:cTn id="17" dur="20">
                                          <p:stCondLst>
                                            <p:cond delay="1231"/>
                                          </p:stCondLst>
                                        </p:cTn>
                                        <p:tgtEl>
                                          <p:spTgt spid="35844"/>
                                        </p:tgtEl>
                                      </p:cBhvr>
                                      <p:to x="100000" y="90000"/>
                                    </p:animScale>
                                    <p:animScale>
                                      <p:cBhvr>
                                        <p:cTn id="18" dur="124" decel="50000">
                                          <p:stCondLst>
                                            <p:cond delay="1251"/>
                                          </p:stCondLst>
                                        </p:cTn>
                                        <p:tgtEl>
                                          <p:spTgt spid="35844"/>
                                        </p:tgtEl>
                                      </p:cBhvr>
                                      <p:to x="100000" y="100000"/>
                                    </p:animScale>
                                    <p:animScale>
                                      <p:cBhvr>
                                        <p:cTn id="19" dur="20">
                                          <p:stCondLst>
                                            <p:cond delay="1356"/>
                                          </p:stCondLst>
                                        </p:cTn>
                                        <p:tgtEl>
                                          <p:spTgt spid="35844"/>
                                        </p:tgtEl>
                                      </p:cBhvr>
                                      <p:to x="100000" y="95000"/>
                                    </p:animScale>
                                    <p:animScale>
                                      <p:cBhvr>
                                        <p:cTn id="20" dur="124" decel="50000">
                                          <p:stCondLst>
                                            <p:cond delay="1376"/>
                                          </p:stCondLst>
                                        </p:cTn>
                                        <p:tgtEl>
                                          <p:spTgt spid="35844"/>
                                        </p:tgtEl>
                                      </p:cBhvr>
                                      <p:to x="100000" y="100000"/>
                                    </p:animScale>
                                  </p:childTnLst>
                                </p:cTn>
                              </p:par>
                            </p:childTnLst>
                          </p:cTn>
                        </p:par>
                      </p:childTnLst>
                    </p:cTn>
                  </p:par>
                  <p:par>
                    <p:cTn id="21" fill="hold" nodeType="clickPar">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435">
                                          <p:stCondLst>
                                            <p:cond delay="0"/>
                                          </p:stCondLst>
                                        </p:cTn>
                                        <p:tgtEl>
                                          <p:spTgt spid="5"/>
                                        </p:tgtEl>
                                      </p:cBhvr>
                                    </p:animEffect>
                                    <p:anim calcmode="lin" valueType="num">
                                      <p:cBhvr>
                                        <p:cTn id="2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31" dur="20">
                                          <p:stCondLst>
                                            <p:cond delay="487"/>
                                          </p:stCondLst>
                                        </p:cTn>
                                        <p:tgtEl>
                                          <p:spTgt spid="5"/>
                                        </p:tgtEl>
                                      </p:cBhvr>
                                      <p:to x="100000" y="60000"/>
                                    </p:animScale>
                                    <p:animScale>
                                      <p:cBhvr>
                                        <p:cTn id="32" dur="124" decel="50000">
                                          <p:stCondLst>
                                            <p:cond delay="507"/>
                                          </p:stCondLst>
                                        </p:cTn>
                                        <p:tgtEl>
                                          <p:spTgt spid="5"/>
                                        </p:tgtEl>
                                      </p:cBhvr>
                                      <p:to x="100000" y="100000"/>
                                    </p:animScale>
                                    <p:animScale>
                                      <p:cBhvr>
                                        <p:cTn id="33" dur="20">
                                          <p:stCondLst>
                                            <p:cond delay="984"/>
                                          </p:stCondLst>
                                        </p:cTn>
                                        <p:tgtEl>
                                          <p:spTgt spid="5"/>
                                        </p:tgtEl>
                                      </p:cBhvr>
                                      <p:to x="100000" y="80000"/>
                                    </p:animScale>
                                    <p:animScale>
                                      <p:cBhvr>
                                        <p:cTn id="34" dur="124" decel="50000">
                                          <p:stCondLst>
                                            <p:cond delay="1004"/>
                                          </p:stCondLst>
                                        </p:cTn>
                                        <p:tgtEl>
                                          <p:spTgt spid="5"/>
                                        </p:tgtEl>
                                      </p:cBhvr>
                                      <p:to x="100000" y="100000"/>
                                    </p:animScale>
                                    <p:animScale>
                                      <p:cBhvr>
                                        <p:cTn id="35" dur="20">
                                          <p:stCondLst>
                                            <p:cond delay="1231"/>
                                          </p:stCondLst>
                                        </p:cTn>
                                        <p:tgtEl>
                                          <p:spTgt spid="5"/>
                                        </p:tgtEl>
                                      </p:cBhvr>
                                      <p:to x="100000" y="90000"/>
                                    </p:animScale>
                                    <p:animScale>
                                      <p:cBhvr>
                                        <p:cTn id="36" dur="124" decel="50000">
                                          <p:stCondLst>
                                            <p:cond delay="1251"/>
                                          </p:stCondLst>
                                        </p:cTn>
                                        <p:tgtEl>
                                          <p:spTgt spid="5"/>
                                        </p:tgtEl>
                                      </p:cBhvr>
                                      <p:to x="100000" y="100000"/>
                                    </p:animScale>
                                    <p:animScale>
                                      <p:cBhvr>
                                        <p:cTn id="37" dur="20">
                                          <p:stCondLst>
                                            <p:cond delay="1356"/>
                                          </p:stCondLst>
                                        </p:cTn>
                                        <p:tgtEl>
                                          <p:spTgt spid="5"/>
                                        </p:tgtEl>
                                      </p:cBhvr>
                                      <p:to x="100000" y="95000"/>
                                    </p:animScale>
                                    <p:animScale>
                                      <p:cBhvr>
                                        <p:cTn id="38"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本框 5121"/>
          <p:cNvSpPr txBox="1"/>
          <p:nvPr>
            <p:custDataLst>
              <p:tags r:id="rId1"/>
            </p:custDataLst>
          </p:nvPr>
        </p:nvSpPr>
        <p:spPr>
          <a:xfrm>
            <a:off x="1116013" y="620713"/>
            <a:ext cx="1873250" cy="641350"/>
          </a:xfrm>
          <a:prstGeom prst="rect">
            <a:avLst/>
          </a:prstGeom>
          <a:noFill/>
          <a:ln w="9525">
            <a:noFill/>
          </a:ln>
        </p:spPr>
        <p:txBody>
          <a:bodyPr anchor="t" anchorCtr="0">
            <a:spAutoFit/>
          </a:bodyPr>
          <a:lstStyle/>
          <a:p>
            <a:pPr>
              <a:spcBef>
                <a:spcPct val="50000"/>
              </a:spcBef>
            </a:pPr>
            <a:r>
              <a:rPr lang="zh-CN" altLang="en-US" sz="3600">
                <a:latin typeface="华文琥珀" panose="02010800040101010101" pitchFamily="2" charset="-122"/>
                <a:ea typeface="华文琥珀" panose="02010800040101010101" pitchFamily="2" charset="-122"/>
              </a:rPr>
              <a:t>复习</a:t>
            </a:r>
            <a:r>
              <a:rPr lang="en-US" altLang="zh-CN" sz="3600">
                <a:latin typeface="华文琥珀" panose="02010800040101010101" pitchFamily="2" charset="-122"/>
                <a:ea typeface="华文琥珀" panose="02010800040101010101" pitchFamily="2" charset="-122"/>
              </a:rPr>
              <a:t>:</a:t>
            </a:r>
          </a:p>
        </p:txBody>
      </p:sp>
      <p:sp>
        <p:nvSpPr>
          <p:cNvPr id="5123" name="文本框 5122"/>
          <p:cNvSpPr txBox="1"/>
          <p:nvPr>
            <p:custDataLst>
              <p:tags r:id="rId2"/>
            </p:custDataLst>
          </p:nvPr>
        </p:nvSpPr>
        <p:spPr>
          <a:xfrm>
            <a:off x="1763713" y="1412875"/>
            <a:ext cx="4824412" cy="706755"/>
          </a:xfrm>
          <a:prstGeom prst="rect">
            <a:avLst/>
          </a:prstGeom>
          <a:noFill/>
          <a:ln w="9525">
            <a:noFill/>
          </a:ln>
        </p:spPr>
        <p:txBody>
          <a:bodyPr anchor="t" anchorCtr="0">
            <a:spAutoFit/>
          </a:bodyPr>
          <a:lstStyle/>
          <a:p>
            <a:pPr>
              <a:spcBef>
                <a:spcPct val="50000"/>
              </a:spcBef>
            </a:pPr>
            <a:r>
              <a:rPr lang="en-US" altLang="zh-CN" sz="4000">
                <a:latin typeface="黑体" panose="02010609060101010101" charset="-122"/>
                <a:ea typeface="黑体" panose="02010609060101010101" charset="-122"/>
              </a:rPr>
              <a:t>1</a:t>
            </a:r>
            <a:r>
              <a:rPr lang="zh-CN" altLang="en-US" sz="4000">
                <a:latin typeface="黑体" panose="02010609060101010101" charset="-122"/>
                <a:ea typeface="黑体" panose="02010609060101010101" charset="-122"/>
              </a:rPr>
              <a:t>、</a:t>
            </a:r>
            <a:r>
              <a:rPr lang="zh-CN" altLang="en-US" sz="4000">
                <a:latin typeface="Times New Roman" panose="02020603050405020304" pitchFamily="18" charset="0"/>
                <a:ea typeface="黑体" panose="02010609060101010101" charset="-122"/>
                <a:sym typeface="+mn-ea"/>
              </a:rPr>
              <a:t>分子动理论</a:t>
            </a:r>
            <a:r>
              <a:rPr lang="zh-CN" altLang="en-US" sz="4000">
                <a:latin typeface="黑体" panose="02010609060101010101" charset="-122"/>
                <a:ea typeface="黑体" panose="02010609060101010101" charset="-122"/>
              </a:rPr>
              <a:t>：</a:t>
            </a:r>
          </a:p>
        </p:txBody>
      </p:sp>
      <p:sp>
        <p:nvSpPr>
          <p:cNvPr id="5124" name="文本框 5123"/>
          <p:cNvSpPr txBox="1"/>
          <p:nvPr>
            <p:custDataLst>
              <p:tags r:id="rId3"/>
            </p:custDataLst>
          </p:nvPr>
        </p:nvSpPr>
        <p:spPr>
          <a:xfrm>
            <a:off x="1763713" y="2276475"/>
            <a:ext cx="6553200" cy="706755"/>
          </a:xfrm>
          <a:prstGeom prst="rect">
            <a:avLst/>
          </a:prstGeom>
          <a:noFill/>
          <a:ln w="9525">
            <a:noFill/>
          </a:ln>
        </p:spPr>
        <p:txBody>
          <a:bodyPr anchor="t" anchorCtr="0">
            <a:spAutoFit/>
          </a:bodyPr>
          <a:lstStyle/>
          <a:p>
            <a:pPr>
              <a:spcBef>
                <a:spcPct val="50000"/>
              </a:spcBef>
            </a:pPr>
            <a:r>
              <a:rPr lang="zh-CN" altLang="en-US" sz="4000">
                <a:latin typeface="Times New Roman" panose="02020603050405020304" pitchFamily="18" charset="0"/>
                <a:ea typeface="黑体" panose="02010609060101010101" charset="-122"/>
              </a:rPr>
              <a:t>2、</a:t>
            </a:r>
            <a:r>
              <a:rPr lang="zh-CN" altLang="en-US" sz="4000">
                <a:latin typeface="黑体" panose="02010609060101010101" charset="-122"/>
                <a:ea typeface="黑体" panose="02010609060101010101" charset="-122"/>
                <a:sym typeface="+mn-ea"/>
              </a:rPr>
              <a:t>分子定义</a:t>
            </a:r>
            <a:r>
              <a:rPr lang="zh-CN" altLang="en-US" sz="4000">
                <a:latin typeface="Times New Roman" panose="02020603050405020304" pitchFamily="18" charset="0"/>
                <a:ea typeface="黑体" panose="02010609060101010101" charset="-122"/>
              </a:rPr>
              <a:t>:</a:t>
            </a:r>
          </a:p>
        </p:txBody>
      </p:sp>
      <p:sp>
        <p:nvSpPr>
          <p:cNvPr id="6153" name="文本框 6152"/>
          <p:cNvSpPr txBox="1"/>
          <p:nvPr>
            <p:custDataLst>
              <p:tags r:id="rId4"/>
            </p:custDataLst>
          </p:nvPr>
        </p:nvSpPr>
        <p:spPr>
          <a:xfrm>
            <a:off x="1067118" y="3657600"/>
            <a:ext cx="7705725" cy="706755"/>
          </a:xfrm>
          <a:prstGeom prst="rect">
            <a:avLst/>
          </a:prstGeom>
          <a:noFill/>
          <a:ln w="9525">
            <a:noFill/>
          </a:ln>
        </p:spPr>
        <p:txBody>
          <a:bodyPr anchor="t" anchorCtr="0">
            <a:spAutoFit/>
          </a:bodyPr>
          <a:lstStyle/>
          <a:p>
            <a:pPr>
              <a:spcBef>
                <a:spcPct val="50000"/>
              </a:spcBef>
            </a:pPr>
            <a:r>
              <a:rPr lang="zh-CN" altLang="en-US" sz="4000" b="1">
                <a:latin typeface="Times New Roman" panose="02020603050405020304" pitchFamily="18" charset="0"/>
                <a:ea typeface="黑体" panose="02010609060101010101" charset="-122"/>
              </a:rPr>
              <a:t>问题：分子是不是最小的？</a:t>
            </a:r>
          </a:p>
        </p:txBody>
      </p:sp>
      <p:pic>
        <p:nvPicPr>
          <p:cNvPr id="7169" name="图片 6146"/>
          <p:cNvPicPr>
            <a:picLocks noChangeAspect="1"/>
          </p:cNvPicPr>
          <p:nvPr>
            <p:custDataLst>
              <p:tags r:id="rId5"/>
            </p:custDataLst>
          </p:nvPr>
        </p:nvPicPr>
        <p:blipFill>
          <a:blip r:embed="rId13"/>
          <a:stretch>
            <a:fillRect/>
          </a:stretch>
        </p:blipFill>
        <p:spPr>
          <a:xfrm>
            <a:off x="5793423" y="914083"/>
            <a:ext cx="2520950" cy="1747837"/>
          </a:xfrm>
          <a:prstGeom prst="rect">
            <a:avLst/>
          </a:prstGeom>
          <a:noFill/>
          <a:ln w="9525">
            <a:noFill/>
          </a:ln>
        </p:spPr>
      </p:pic>
      <p:sp>
        <p:nvSpPr>
          <p:cNvPr id="7170" name="文本框 6147"/>
          <p:cNvSpPr txBox="1"/>
          <p:nvPr>
            <p:custDataLst>
              <p:tags r:id="rId6"/>
            </p:custDataLst>
          </p:nvPr>
        </p:nvSpPr>
        <p:spPr>
          <a:xfrm>
            <a:off x="6399213" y="2895283"/>
            <a:ext cx="1655762" cy="519112"/>
          </a:xfrm>
          <a:prstGeom prst="rect">
            <a:avLst/>
          </a:prstGeom>
          <a:noFill/>
          <a:ln w="9525">
            <a:noFill/>
          </a:ln>
        </p:spPr>
        <p:txBody>
          <a:bodyPr anchor="t" anchorCtr="0">
            <a:spAutoFit/>
          </a:bodyPr>
          <a:lstStyle/>
          <a:p>
            <a:pPr>
              <a:spcBef>
                <a:spcPct val="50000"/>
              </a:spcBef>
            </a:pPr>
            <a:r>
              <a:rPr lang="zh-CN" altLang="en-US" sz="2800">
                <a:solidFill>
                  <a:schemeClr val="hlink"/>
                </a:solidFill>
                <a:latin typeface="Arial" panose="020B0604020202020204" pitchFamily="34" charset="0"/>
                <a:ea typeface="华文琥珀" panose="02010800040101010101" pitchFamily="2" charset="-122"/>
              </a:rPr>
              <a:t>水分子</a:t>
            </a:r>
          </a:p>
        </p:txBody>
      </p:sp>
      <p:pic>
        <p:nvPicPr>
          <p:cNvPr id="7171" name="图片 6150"/>
          <p:cNvPicPr>
            <a:picLocks noChangeAspect="1"/>
          </p:cNvPicPr>
          <p:nvPr>
            <p:custDataLst>
              <p:tags r:id="rId7"/>
            </p:custDataLst>
          </p:nvPr>
        </p:nvPicPr>
        <p:blipFill>
          <a:blip r:embed="rId14"/>
          <a:stretch>
            <a:fillRect/>
          </a:stretch>
        </p:blipFill>
        <p:spPr>
          <a:xfrm>
            <a:off x="8791258" y="917258"/>
            <a:ext cx="1944687" cy="1905000"/>
          </a:xfrm>
          <a:prstGeom prst="rect">
            <a:avLst/>
          </a:prstGeom>
          <a:noFill/>
          <a:ln w="9525">
            <a:noFill/>
          </a:ln>
        </p:spPr>
      </p:pic>
      <p:sp>
        <p:nvSpPr>
          <p:cNvPr id="7172" name="文本框 6151"/>
          <p:cNvSpPr txBox="1"/>
          <p:nvPr>
            <p:custDataLst>
              <p:tags r:id="rId8"/>
            </p:custDataLst>
          </p:nvPr>
        </p:nvSpPr>
        <p:spPr>
          <a:xfrm>
            <a:off x="9224645" y="2790508"/>
            <a:ext cx="1511300" cy="1066800"/>
          </a:xfrm>
          <a:prstGeom prst="rect">
            <a:avLst/>
          </a:prstGeom>
          <a:noFill/>
          <a:ln w="9525">
            <a:noFill/>
          </a:ln>
        </p:spPr>
        <p:txBody>
          <a:bodyPr anchor="t" anchorCtr="0">
            <a:spAutoFit/>
          </a:bodyPr>
          <a:lstStyle/>
          <a:p>
            <a:pPr>
              <a:spcBef>
                <a:spcPct val="50000"/>
              </a:spcBef>
            </a:pPr>
            <a:r>
              <a:rPr lang="zh-CN" altLang="en-US" sz="3200">
                <a:solidFill>
                  <a:schemeClr val="hlink"/>
                </a:solidFill>
                <a:latin typeface="华文琥珀" panose="02010800040101010101" pitchFamily="2" charset="-122"/>
                <a:ea typeface="华文琥珀" panose="02010800040101010101" pitchFamily="2" charset="-122"/>
              </a:rPr>
              <a:t>碳足球</a:t>
            </a:r>
            <a:r>
              <a:rPr lang="en-US" altLang="zh-CN" sz="3200">
                <a:solidFill>
                  <a:schemeClr val="hlink"/>
                </a:solidFill>
                <a:latin typeface="华文琥珀" panose="02010800040101010101" pitchFamily="2" charset="-122"/>
                <a:ea typeface="华文琥珀" panose="02010800040101010101" pitchFamily="2" charset="-122"/>
              </a:rPr>
              <a:t>c60</a:t>
            </a:r>
          </a:p>
        </p:txBody>
      </p:sp>
      <p:sp>
        <p:nvSpPr>
          <p:cNvPr id="2" name="文本框 1"/>
          <p:cNvSpPr txBox="1"/>
          <p:nvPr>
            <p:custDataLst>
              <p:tags r:id="rId9"/>
            </p:custDataLst>
          </p:nvPr>
        </p:nvSpPr>
        <p:spPr>
          <a:xfrm>
            <a:off x="2439035" y="4495800"/>
            <a:ext cx="5817235" cy="553085"/>
          </a:xfrm>
          <a:prstGeom prst="rect">
            <a:avLst/>
          </a:prstGeom>
          <a:noFill/>
        </p:spPr>
        <p:txBody>
          <a:bodyPr wrap="square">
            <a:spAutoFit/>
          </a:bodyPr>
          <a:lstStyle/>
          <a:p>
            <a:pPr indent="457200">
              <a:lnSpc>
                <a:spcPts val="3600"/>
              </a:lnSpc>
            </a:pPr>
            <a:r>
              <a:rPr lang="zh-CN" altLang="en-US" sz="4000">
                <a:solidFill>
                  <a:srgbClr val="FF0000"/>
                </a:solidFill>
                <a:latin typeface="黑体" panose="02010609060101010101" charset="-122"/>
                <a:ea typeface="黑体" panose="02010609060101010101" charset="-122"/>
              </a:rPr>
              <a:t>分子是由原子构成的</a:t>
            </a:r>
          </a:p>
        </p:txBody>
      </p:sp>
      <p:pic>
        <p:nvPicPr>
          <p:cNvPr id="3" name="Picture 3"/>
          <p:cNvPicPr>
            <a:picLocks noChangeAspect="1"/>
          </p:cNvPicPr>
          <p:nvPr>
            <p:custDataLst>
              <p:tags r:id="rId10"/>
            </p:custDataLst>
          </p:nvPr>
        </p:nvPicPr>
        <p:blipFill>
          <a:blip r:embed="rId15"/>
          <a:stretch>
            <a:fillRect/>
          </a:stretch>
        </p:blipFill>
        <p:spPr>
          <a:xfrm flipH="1">
            <a:off x="11391900" y="110998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wipe(down)">
                                      <p:cBhvr>
                                        <p:cTn id="7" dur="500"/>
                                        <p:tgtEl>
                                          <p:spTgt spid="5122">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12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diamond(in)">
                                      <p:cBhvr>
                                        <p:cTn id="16" dur="2000"/>
                                        <p:tgtEl>
                                          <p:spTgt spid="5124"/>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6153"/>
                                        </p:tgtEl>
                                        <p:attrNameLst>
                                          <p:attrName>style.visibility</p:attrName>
                                        </p:attrNameLst>
                                      </p:cBhvr>
                                      <p:to>
                                        <p:strVal val="visible"/>
                                      </p:to>
                                    </p:set>
                                    <p:animEffect transition="in" filter="diamond(in)">
                                      <p:cBhvr>
                                        <p:cTn id="21" dur="2000"/>
                                        <p:tgtEl>
                                          <p:spTgt spid="6153"/>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69"/>
                                        </p:tgtEl>
                                        <p:attrNameLst>
                                          <p:attrName>style.visibility</p:attrName>
                                        </p:attrNameLst>
                                      </p:cBhvr>
                                      <p:to>
                                        <p:strVal val="visible"/>
                                      </p:to>
                                    </p:set>
                                    <p:animEffect transition="in" filter="fade">
                                      <p:cBhvr>
                                        <p:cTn id="26" dur="500"/>
                                        <p:tgtEl>
                                          <p:spTgt spid="716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fade">
                                      <p:cBhvr>
                                        <p:cTn id="29" dur="500"/>
                                        <p:tgtEl>
                                          <p:spTgt spid="7170"/>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71"/>
                                        </p:tgtEl>
                                        <p:attrNameLst>
                                          <p:attrName>style.visibility</p:attrName>
                                        </p:attrNameLst>
                                      </p:cBhvr>
                                      <p:to>
                                        <p:strVal val="visible"/>
                                      </p:to>
                                    </p:set>
                                    <p:animEffect transition="in" filter="fade">
                                      <p:cBhvr>
                                        <p:cTn id="34" dur="500"/>
                                        <p:tgtEl>
                                          <p:spTgt spid="717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72"/>
                                        </p:tgtEl>
                                        <p:attrNameLst>
                                          <p:attrName>style.visibility</p:attrName>
                                        </p:attrNameLst>
                                      </p:cBhvr>
                                      <p:to>
                                        <p:strVal val="visible"/>
                                      </p:to>
                                    </p:set>
                                    <p:animEffect transition="in" filter="fade">
                                      <p:cBhvr>
                                        <p:cTn id="37" dur="500"/>
                                        <p:tgtEl>
                                          <p:spTgt spid="7172"/>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6153" grpId="0"/>
      <p:bldP spid="7170" grpId="0"/>
      <p:bldP spid="7172"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27649"/>
          <p:cNvSpPr>
            <a:spLocks noGrp="1"/>
          </p:cNvSpPr>
          <p:nvPr>
            <p:custDataLst>
              <p:tags r:id="rId1"/>
            </p:custDataLst>
          </p:nvPr>
        </p:nvSpPr>
        <p:spPr>
          <a:xfrm>
            <a:off x="-67310" y="1066800"/>
            <a:ext cx="7010400" cy="1295400"/>
          </a:xfrm>
          <a:prstGeom prst="rect">
            <a:avLst/>
          </a:prstGeom>
        </p:spPr>
        <p:txBody>
          <a:bodyPr vert="horz" wrap="square" lIns="90000" tIns="46800" rIns="90000" bIns="46800" rtlCol="0" anchor="ctr" anchorCtr="1">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algn="l"/>
            <a:r>
              <a:rPr lang="zh-CN" altLang="en-US" sz="4000" b="1">
                <a:solidFill>
                  <a:srgbClr val="FF0000"/>
                </a:solidFill>
                <a:latin typeface="华文中宋" panose="02010600040101010101" pitchFamily="2" charset="-122"/>
                <a:ea typeface="华文中宋" panose="02010600040101010101" pitchFamily="2" charset="-122"/>
              </a:rPr>
              <a:t>汤姆孙</a:t>
            </a:r>
            <a:endParaRPr lang="zh-CN" altLang="en-US" sz="4000"/>
          </a:p>
        </p:txBody>
      </p:sp>
      <p:sp>
        <p:nvSpPr>
          <p:cNvPr id="27653" name="矩形 27652"/>
          <p:cNvSpPr/>
          <p:nvPr>
            <p:custDataLst>
              <p:tags r:id="rId2"/>
            </p:custDataLst>
          </p:nvPr>
        </p:nvSpPr>
        <p:spPr>
          <a:xfrm>
            <a:off x="-420370" y="1371600"/>
            <a:ext cx="9144000" cy="4905375"/>
          </a:xfrm>
          <a:prstGeom prst="rect">
            <a:avLst/>
          </a:prstGeom>
          <a:noFill/>
          <a:ln w="12700">
            <a:noFill/>
          </a:ln>
        </p:spPr>
        <p:txBody>
          <a:bodyPr lIns="1142640" tIns="914112" rIns="1142640" bIns="914112" anchor="t">
            <a:spAutoFit/>
          </a:bodyPr>
          <a:lstStyle/>
          <a:p>
            <a:pPr>
              <a:buClr>
                <a:schemeClr val="bg1"/>
              </a:buClr>
            </a:pPr>
            <a:r>
              <a:rPr lang="en-US" altLang="zh-CN" sz="3200" b="1">
                <a:latin typeface="Times New Roman" panose="02020603050405020304" pitchFamily="18" charset="0"/>
                <a:ea typeface="宋体" panose="02010600030101010101" pitchFamily="2" charset="-122"/>
              </a:rPr>
              <a:t>1897</a:t>
            </a:r>
            <a:r>
              <a:rPr lang="zh-CN" altLang="en-US" sz="3200" b="1">
                <a:latin typeface="Times New Roman" panose="02020603050405020304" pitchFamily="18" charset="0"/>
                <a:ea typeface="宋体" panose="02010600030101010101" pitchFamily="2" charset="-122"/>
              </a:rPr>
              <a:t>年，英国的汤姆孙在研究原子时</a:t>
            </a:r>
            <a:r>
              <a:rPr lang="en-US" altLang="zh-CN" sz="3200" b="1">
                <a:latin typeface="Times New Roman" panose="02020603050405020304" pitchFamily="18" charset="0"/>
                <a:ea typeface="宋体" panose="02010600030101010101" pitchFamily="2" charset="-122"/>
              </a:rPr>
              <a:t>, </a:t>
            </a:r>
            <a:r>
              <a:rPr lang="zh-CN" altLang="en-US" sz="3200" b="1">
                <a:latin typeface="Times New Roman" panose="02020603050405020304" pitchFamily="18" charset="0"/>
                <a:ea typeface="宋体" panose="02010600030101010101" pitchFamily="2" charset="-122"/>
              </a:rPr>
              <a:t>利用低压气体放电，发现原子被分为带电的</a:t>
            </a:r>
            <a:r>
              <a:rPr lang="zh-CN" altLang="en-US" sz="3200" b="1">
                <a:solidFill>
                  <a:srgbClr val="FF0000"/>
                </a:solidFill>
                <a:latin typeface="Times New Roman" panose="02020603050405020304" pitchFamily="18" charset="0"/>
                <a:ea typeface="宋体" panose="02010600030101010101" pitchFamily="2" charset="-122"/>
              </a:rPr>
              <a:t>两部分</a:t>
            </a:r>
            <a:r>
              <a:rPr lang="zh-CN" altLang="en-US" sz="3200" b="1">
                <a:latin typeface="Times New Roman" panose="02020603050405020304" pitchFamily="18" charset="0"/>
                <a:ea typeface="宋体" panose="02010600030101010101" pitchFamily="2" charset="-122"/>
              </a:rPr>
              <a:t>。其一带</a:t>
            </a:r>
            <a:r>
              <a:rPr lang="zh-CN" altLang="en-US" sz="3200" b="1">
                <a:solidFill>
                  <a:srgbClr val="FF0000"/>
                </a:solidFill>
                <a:latin typeface="Times New Roman" panose="02020603050405020304" pitchFamily="18" charset="0"/>
                <a:ea typeface="宋体" panose="02010600030101010101" pitchFamily="2" charset="-122"/>
              </a:rPr>
              <a:t>负电（称为电子）</a:t>
            </a:r>
            <a:r>
              <a:rPr lang="zh-CN" altLang="en-US" sz="3200" b="1">
                <a:solidFill>
                  <a:schemeClr val="tx1"/>
                </a:solidFill>
                <a:latin typeface="Times New Roman" panose="02020603050405020304" pitchFamily="18" charset="0"/>
                <a:ea typeface="宋体" panose="02010600030101010101" pitchFamily="2" charset="-122"/>
              </a:rPr>
              <a:t>，</a:t>
            </a:r>
            <a:r>
              <a:rPr lang="zh-CN" altLang="en-US" sz="3200" b="1">
                <a:latin typeface="Times New Roman" panose="02020603050405020304" pitchFamily="18" charset="0"/>
                <a:ea typeface="宋体" panose="02010600030101010101" pitchFamily="2" charset="-122"/>
              </a:rPr>
              <a:t>而另一个较重的部分</a:t>
            </a:r>
            <a:r>
              <a:rPr lang="zh-CN" altLang="en-US" sz="3200" b="1">
                <a:solidFill>
                  <a:srgbClr val="FF0000"/>
                </a:solidFill>
                <a:latin typeface="Times New Roman" panose="02020603050405020304" pitchFamily="18" charset="0"/>
                <a:ea typeface="宋体" panose="02010600030101010101" pitchFamily="2" charset="-122"/>
              </a:rPr>
              <a:t>则带正电</a:t>
            </a:r>
            <a:r>
              <a:rPr lang="zh-CN" altLang="en-US" sz="3200" b="1">
                <a:solidFill>
                  <a:schemeClr val="folHlink"/>
                </a:solidFill>
                <a:latin typeface="Times New Roman" panose="02020603050405020304" pitchFamily="18" charset="0"/>
                <a:ea typeface="宋体" panose="02010600030101010101" pitchFamily="2" charset="-122"/>
              </a:rPr>
              <a:t>。</a:t>
            </a:r>
          </a:p>
          <a:p>
            <a:pPr>
              <a:buClr>
                <a:schemeClr val="bg1"/>
              </a:buClr>
            </a:pPr>
            <a:r>
              <a:rPr lang="zh-CN" altLang="en-US" sz="3600" b="1">
                <a:solidFill>
                  <a:schemeClr val="folHlink"/>
                </a:solidFill>
                <a:latin typeface="Times New Roman" panose="02020603050405020304" pitchFamily="18" charset="0"/>
                <a:ea typeface="黑体" panose="02010609060101010101" charset="-122"/>
              </a:rPr>
              <a:t>    </a:t>
            </a:r>
            <a:endParaRPr lang="zh-CN" altLang="en-US" sz="3600" b="1">
              <a:latin typeface="Times New Roman" panose="02020603050405020304" pitchFamily="18" charset="0"/>
              <a:ea typeface="黑体" panose="02010609060101010101" charset="-122"/>
            </a:endParaRPr>
          </a:p>
          <a:p>
            <a:pPr eaLnBrk="0" hangingPunct="0">
              <a:buClr>
                <a:schemeClr val="bg1"/>
              </a:buClr>
            </a:pPr>
            <a:endParaRPr lang="zh-CN" altLang="en-US" sz="3600" b="1">
              <a:solidFill>
                <a:srgbClr val="FF0000"/>
              </a:solidFill>
              <a:latin typeface="Times New Roman" panose="02020603050405020304" pitchFamily="18" charset="0"/>
              <a:ea typeface="宋体" panose="02010600030101010101" pitchFamily="2" charset="-122"/>
            </a:endParaRPr>
          </a:p>
        </p:txBody>
      </p:sp>
      <p:sp>
        <p:nvSpPr>
          <p:cNvPr id="27654" name="矩形 27653"/>
          <p:cNvSpPr/>
          <p:nvPr>
            <p:custDataLst>
              <p:tags r:id="rId3"/>
            </p:custDataLst>
          </p:nvPr>
        </p:nvSpPr>
        <p:spPr>
          <a:xfrm>
            <a:off x="-39370" y="4038600"/>
            <a:ext cx="8991600" cy="2378075"/>
          </a:xfrm>
          <a:prstGeom prst="rect">
            <a:avLst/>
          </a:prstGeom>
          <a:noFill/>
          <a:ln w="12700">
            <a:noFill/>
          </a:ln>
        </p:spPr>
        <p:txBody>
          <a:bodyPr lIns="1142640" tIns="914112" rIns="1142640" bIns="914112" anchor="t">
            <a:spAutoFit/>
          </a:bodyPr>
          <a:lstStyle/>
          <a:p>
            <a:pPr>
              <a:buClr>
                <a:schemeClr val="bg1"/>
              </a:buClr>
            </a:pPr>
            <a:r>
              <a:rPr lang="zh-CN" altLang="en-US" sz="3600">
                <a:latin typeface="黑体" panose="02010609060101010101" charset="-122"/>
                <a:ea typeface="黑体" panose="02010609060101010101" charset="-122"/>
              </a:rPr>
              <a:t>事实说明</a:t>
            </a:r>
            <a:r>
              <a:rPr lang="zh-CN" altLang="en-US" sz="3600">
                <a:solidFill>
                  <a:schemeClr val="folHlink"/>
                </a:solidFill>
                <a:latin typeface="黑体" panose="02010609060101010101" charset="-122"/>
                <a:ea typeface="黑体" panose="02010609060101010101" charset="-122"/>
              </a:rPr>
              <a:t>  </a:t>
            </a:r>
            <a:r>
              <a:rPr lang="zh-CN" altLang="en-US" sz="3600">
                <a:solidFill>
                  <a:srgbClr val="FF0000"/>
                </a:solidFill>
                <a:latin typeface="黑体" panose="02010609060101010101" charset="-122"/>
                <a:ea typeface="黑体" panose="02010609060101010101" charset="-122"/>
              </a:rPr>
              <a:t>原子</a:t>
            </a:r>
            <a:r>
              <a:rPr lang="zh-CN" altLang="en-US" sz="3600">
                <a:latin typeface="黑体" panose="02010609060101010101" charset="-122"/>
                <a:ea typeface="黑体" panose="02010609060101010101" charset="-122"/>
              </a:rPr>
              <a:t>是可在再分割的。</a:t>
            </a:r>
          </a:p>
        </p:txBody>
      </p:sp>
      <p:sp>
        <p:nvSpPr>
          <p:cNvPr id="4" name="文本框 3"/>
          <p:cNvSpPr txBox="1"/>
          <p:nvPr>
            <p:custDataLst>
              <p:tags r:id="rId4"/>
            </p:custDataLst>
          </p:nvPr>
        </p:nvSpPr>
        <p:spPr>
          <a:xfrm>
            <a:off x="686435" y="304800"/>
            <a:ext cx="3928007" cy="653947"/>
          </a:xfrm>
          <a:prstGeom prst="roundRect">
            <a:avLst/>
          </a:prstGeom>
          <a:solidFill>
            <a:schemeClr val="accent2">
              <a:lumMod val="20000"/>
              <a:lumOff val="80000"/>
            </a:schemeClr>
          </a:solidFill>
        </p:spPr>
        <p:txBody>
          <a:bodyPr wrap="none" rtlCol="0" anchor="t">
            <a:spAutoFit/>
          </a:bodyPr>
          <a:lstStyle/>
          <a:p>
            <a:pPr>
              <a:spcBef>
                <a:spcPct val="50000"/>
              </a:spcBef>
            </a:pPr>
            <a:r>
              <a:rPr lang="zh-CN" altLang="en-US" sz="3200" b="1">
                <a:solidFill>
                  <a:srgbClr val="FF0000"/>
                </a:solidFill>
                <a:latin typeface="黑体" panose="02010609060101010101" charset="-122"/>
                <a:ea typeface="黑体" panose="02010609060101010101" charset="-122"/>
                <a:sym typeface="+mn-ea"/>
              </a:rPr>
              <a:t>人类认识微粒的过程</a:t>
            </a:r>
          </a:p>
        </p:txBody>
      </p:sp>
      <p:grpSp>
        <p:nvGrpSpPr>
          <p:cNvPr id="3" name="组合 2"/>
          <p:cNvGrpSpPr/>
          <p:nvPr>
            <p:custDataLst>
              <p:tags r:id="rId5"/>
            </p:custDataLst>
          </p:nvPr>
        </p:nvGrpSpPr>
        <p:grpSpPr>
          <a:xfrm>
            <a:off x="8077396" y="609383"/>
            <a:ext cx="3373120" cy="5097579"/>
            <a:chOff x="5638518" y="777273"/>
            <a:chExt cx="3373120" cy="5097579"/>
          </a:xfrm>
        </p:grpSpPr>
        <p:sp>
          <p:nvSpPr>
            <p:cNvPr id="17" name="TextBox 13"/>
            <p:cNvSpPr txBox="1">
              <a:spLocks noChangeArrowheads="1"/>
            </p:cNvSpPr>
            <p:nvPr>
              <p:custDataLst>
                <p:tags r:id="rId6"/>
              </p:custDataLst>
            </p:nvPr>
          </p:nvSpPr>
          <p:spPr bwMode="auto">
            <a:xfrm>
              <a:off x="6398560" y="4397524"/>
              <a:ext cx="1967936" cy="147732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lvl1pPr>
                <a:defRPr>
                  <a:solidFill>
                    <a:schemeClr val="tx1"/>
                  </a:solidFill>
                  <a:latin typeface="Times New Roman" panose="02020603050405020304" pitchFamily="18" charset="0"/>
                  <a:ea typeface="宋体" panose="02010600030101010101" pitchFamily="2" charset="-122"/>
                </a:defRPr>
              </a:lvl1pPr>
              <a:lvl2pPr>
                <a:defRPr>
                  <a:solidFill>
                    <a:schemeClr val="tx1"/>
                  </a:solidFill>
                  <a:latin typeface="Times New Roman" panose="02020603050405020304" pitchFamily="18" charset="0"/>
                  <a:ea typeface="宋体" panose="02010600030101010101" pitchFamily="2" charset="-122"/>
                </a:defRPr>
              </a:lvl2pPr>
              <a:lvl3pPr>
                <a:defRPr>
                  <a:solidFill>
                    <a:schemeClr val="tx1"/>
                  </a:solidFill>
                  <a:latin typeface="Times New Roman" panose="02020603050405020304" pitchFamily="18" charset="0"/>
                  <a:ea typeface="宋体" panose="02010600030101010101" pitchFamily="2" charset="-122"/>
                </a:defRPr>
              </a:lvl3pPr>
              <a:lvl4pPr>
                <a:defRPr>
                  <a:solidFill>
                    <a:schemeClr val="tx1"/>
                  </a:solidFill>
                  <a:latin typeface="Times New Roman" panose="02020603050405020304" pitchFamily="18" charset="0"/>
                  <a:ea typeface="宋体" panose="02010600030101010101" pitchFamily="2" charset="-122"/>
                </a:defRPr>
              </a:lvl4pPr>
              <a:lvl5pPr>
                <a:defRPr>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algn="ctr" eaLnBrk="0" hangingPunct="0"/>
              <a:r>
                <a:rPr lang="zh-CN" altLang="en-US" sz="1800" b="1">
                  <a:solidFill>
                    <a:srgbClr val="00B0F0"/>
                  </a:solidFill>
                  <a:ea typeface="微软雅黑" panose="020B0503020204020204" charset="-122"/>
                  <a:cs typeface="Times New Roman" panose="02020603050405020304" pitchFamily="18" charset="0"/>
                </a:rPr>
                <a:t>汤姆生</a:t>
              </a:r>
              <a:endParaRPr lang="en-US" altLang="zh-CN" sz="1800" b="1">
                <a:solidFill>
                  <a:srgbClr val="00B0F0"/>
                </a:solidFill>
                <a:ea typeface="微软雅黑" panose="020B0503020204020204" charset="-122"/>
                <a:cs typeface="Times New Roman" panose="02020603050405020304" pitchFamily="18" charset="0"/>
              </a:endParaRPr>
            </a:p>
            <a:p>
              <a:pPr algn="ctr" eaLnBrk="0" hangingPunct="0"/>
              <a:r>
                <a:rPr lang="zh-CN" altLang="en-US" sz="1800">
                  <a:solidFill>
                    <a:srgbClr val="002060"/>
                  </a:solidFill>
                  <a:ea typeface="微软雅黑" panose="020B0503020204020204" charset="-122"/>
                  <a:cs typeface="Times New Roman" panose="02020603050405020304" pitchFamily="18" charset="0"/>
                </a:rPr>
                <a:t>英国物理学家，电子的发现者。</a:t>
              </a:r>
            </a:p>
            <a:p>
              <a:pPr algn="ctr" eaLnBrk="0" hangingPunct="0"/>
              <a:r>
                <a:rPr lang="zh-CN" altLang="en-US" sz="1800">
                  <a:solidFill>
                    <a:srgbClr val="002060"/>
                  </a:solidFill>
                  <a:ea typeface="微软雅黑" panose="020B0503020204020204" charset="-122"/>
                  <a:cs typeface="Times New Roman" panose="02020603050405020304" pitchFamily="18" charset="0"/>
                </a:rPr>
                <a:t>于</a:t>
              </a:r>
              <a:r>
                <a:rPr lang="en-US" altLang="zh-CN" sz="1800">
                  <a:solidFill>
                    <a:srgbClr val="002060"/>
                  </a:solidFill>
                  <a:ea typeface="微软雅黑" panose="020B0503020204020204" charset="-122"/>
                  <a:cs typeface="Times New Roman" panose="02020603050405020304" pitchFamily="18" charset="0"/>
                </a:rPr>
                <a:t>1906</a:t>
              </a:r>
              <a:r>
                <a:rPr lang="zh-CN" altLang="en-US" sz="1800">
                  <a:solidFill>
                    <a:srgbClr val="002060"/>
                  </a:solidFill>
                  <a:ea typeface="微软雅黑" panose="020B0503020204020204" charset="-122"/>
                  <a:cs typeface="Times New Roman" panose="02020603050405020304" pitchFamily="18" charset="0"/>
                </a:rPr>
                <a:t>年获得</a:t>
              </a:r>
              <a:endParaRPr lang="en-US" altLang="zh-CN" sz="1800">
                <a:solidFill>
                  <a:srgbClr val="002060"/>
                </a:solidFill>
                <a:ea typeface="微软雅黑" panose="020B0503020204020204" charset="-122"/>
                <a:cs typeface="Times New Roman" panose="02020603050405020304" pitchFamily="18" charset="0"/>
              </a:endParaRPr>
            </a:p>
            <a:p>
              <a:pPr algn="ctr" eaLnBrk="0" hangingPunct="0"/>
              <a:r>
                <a:rPr lang="zh-CN" altLang="en-US" sz="1800">
                  <a:solidFill>
                    <a:srgbClr val="C00000"/>
                  </a:solidFill>
                  <a:ea typeface="微软雅黑" panose="020B0503020204020204" charset="-122"/>
                  <a:cs typeface="Times New Roman" panose="02020603050405020304" pitchFamily="18" charset="0"/>
                </a:rPr>
                <a:t>诺贝尔物理学奖 </a:t>
              </a:r>
            </a:p>
          </p:txBody>
        </p:sp>
        <p:pic>
          <p:nvPicPr>
            <p:cNvPr id="18" name="Picture 4" descr="http://pics7.baidu.com/feed/8d5494eef01f3a29303182ab0a8138355d607c06.jpeg?token=341c860e251f0d3d8237540d75ce2770&amp;s=6AA6366250C192A42E28DD670100E0E0"/>
            <p:cNvPicPr>
              <a:picLocks noChangeAspect="1" noChangeArrowheads="1"/>
            </p:cNvPicPr>
            <p:nvPr>
              <p:custDataLst>
                <p:tags r:id="rId7"/>
              </p:custDataLst>
            </p:nvPr>
          </p:nvPicPr>
          <p:blipFill>
            <a:blip r:embed="rId9">
              <a:extLst>
                <a:ext uri="{28A0092B-C50C-407E-A947-70E740481C1C}">
                  <a14:useLocalDpi xmlns:a14="http://schemas.microsoft.com/office/drawing/2010/main" val="0"/>
                </a:ext>
              </a:extLst>
            </a:blip>
            <a:srcRect l="13764" r="12644"/>
            <a:stretch>
              <a:fillRect/>
            </a:stretch>
          </p:blipFill>
          <p:spPr bwMode="auto">
            <a:xfrm>
              <a:off x="5638518" y="777273"/>
              <a:ext cx="3373120" cy="3509645"/>
            </a:xfrm>
            <a:prstGeom prst="ellipse">
              <a:avLst/>
            </a:prstGeom>
            <a:no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2000" fill="hold"/>
                                        <p:tgtEl>
                                          <p:spTgt spid="27650"/>
                                        </p:tgtEl>
                                        <p:attrNameLst>
                                          <p:attrName>ppt_x</p:attrName>
                                        </p:attrNameLst>
                                      </p:cBhvr>
                                      <p:tavLst>
                                        <p:tav tm="0">
                                          <p:val>
                                            <p:strVal val="0-#ppt_w/2"/>
                                          </p:val>
                                        </p:tav>
                                        <p:tav tm="100000">
                                          <p:val>
                                            <p:strVal val="#ppt_x"/>
                                          </p:val>
                                        </p:tav>
                                      </p:tavLst>
                                    </p:anim>
                                    <p:anim calcmode="lin" valueType="num">
                                      <p:cBhvr>
                                        <p:cTn id="8" dur="20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Effect transition="in" filter="blinds(horizontal)">
                                      <p:cBhvr>
                                        <p:cTn id="13" dur="2000"/>
                                        <p:tgtEl>
                                          <p:spTgt spid="27653"/>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7654"/>
                                        </p:tgtEl>
                                        <p:attrNameLst>
                                          <p:attrName>style.visibility</p:attrName>
                                        </p:attrNameLst>
                                      </p:cBhvr>
                                      <p:to>
                                        <p:strVal val="visible"/>
                                      </p:to>
                                    </p:set>
                                    <p:anim calcmode="lin" valueType="num">
                                      <p:cBhvr>
                                        <p:cTn id="18" dur="2000" fill="hold"/>
                                        <p:tgtEl>
                                          <p:spTgt spid="27654"/>
                                        </p:tgtEl>
                                        <p:attrNameLst>
                                          <p:attrName>ppt_x</p:attrName>
                                        </p:attrNameLst>
                                      </p:cBhvr>
                                      <p:tavLst>
                                        <p:tav tm="0">
                                          <p:val>
                                            <p:strVal val="#ppt_x"/>
                                          </p:val>
                                        </p:tav>
                                        <p:tav tm="100000">
                                          <p:val>
                                            <p:strVal val="#ppt_x"/>
                                          </p:val>
                                        </p:tav>
                                      </p:tavLst>
                                    </p:anim>
                                    <p:anim calcmode="lin" valueType="num">
                                      <p:cBhvr>
                                        <p:cTn id="19" dur="2000" fill="hold"/>
                                        <p:tgtEl>
                                          <p:spTgt spid="27654"/>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outHorizontal)">
                                      <p:cBhvr>
                                        <p:cTn id="2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3" grpId="0"/>
      <p:bldP spid="276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图片 28673"/>
          <p:cNvPicPr>
            <a:picLocks noChangeAspect="1"/>
          </p:cNvPicPr>
          <p:nvPr>
            <p:custDataLst>
              <p:tags r:id="rId1"/>
            </p:custDataLst>
          </p:nvPr>
        </p:nvPicPr>
        <p:blipFill>
          <a:blip r:embed="rId8"/>
          <a:stretch>
            <a:fillRect/>
          </a:stretch>
        </p:blipFill>
        <p:spPr>
          <a:xfrm>
            <a:off x="1219835" y="1752600"/>
            <a:ext cx="4343400" cy="2971800"/>
          </a:xfrm>
          <a:prstGeom prst="rect">
            <a:avLst/>
          </a:prstGeom>
          <a:noFill/>
          <a:ln w="9525">
            <a:noFill/>
          </a:ln>
        </p:spPr>
      </p:pic>
      <p:sp>
        <p:nvSpPr>
          <p:cNvPr id="28675" name="矩形 28674"/>
          <p:cNvSpPr/>
          <p:nvPr>
            <p:custDataLst>
              <p:tags r:id="rId2"/>
            </p:custDataLst>
          </p:nvPr>
        </p:nvSpPr>
        <p:spPr>
          <a:xfrm>
            <a:off x="1289685" y="4856480"/>
            <a:ext cx="8153400" cy="645160"/>
          </a:xfrm>
          <a:prstGeom prst="rect">
            <a:avLst/>
          </a:prstGeom>
          <a:noFill/>
          <a:ln w="9525">
            <a:noFill/>
          </a:ln>
        </p:spPr>
        <p:txBody>
          <a:bodyPr anchor="t">
            <a:spAutoFit/>
          </a:bodyPr>
          <a:lstStyle/>
          <a:p>
            <a:pPr>
              <a:spcBef>
                <a:spcPct val="50000"/>
              </a:spcBef>
              <a:buClr>
                <a:schemeClr val="bg1"/>
              </a:buClr>
            </a:pPr>
            <a:r>
              <a:rPr lang="zh-CN" altLang="en-US" sz="3600">
                <a:latin typeface="宋体" panose="02010600030101010101" pitchFamily="2" charset="-122"/>
                <a:ea typeface="宋体" panose="02010600030101010101" pitchFamily="2" charset="-122"/>
              </a:rPr>
              <a:t>汤姆生的</a:t>
            </a:r>
            <a:r>
              <a:rPr lang="zh-CN" altLang="en-US" sz="3600">
                <a:solidFill>
                  <a:srgbClr val="FF0000"/>
                </a:solidFill>
                <a:latin typeface="黑体" panose="02010609060101010101" charset="-122"/>
                <a:ea typeface="黑体" panose="02010609060101010101" charset="-122"/>
              </a:rPr>
              <a:t>“枣糕模型”</a:t>
            </a:r>
            <a:endParaRPr lang="en-US" altLang="zh-CN" sz="3600">
              <a:solidFill>
                <a:srgbClr val="FF0000"/>
              </a:solidFill>
              <a:latin typeface="宋体" panose="02010600030101010101" pitchFamily="2" charset="-122"/>
              <a:ea typeface="宋体" panose="02010600030101010101" pitchFamily="2" charset="-122"/>
            </a:endParaRPr>
          </a:p>
        </p:txBody>
      </p:sp>
      <p:sp>
        <p:nvSpPr>
          <p:cNvPr id="11268" name="矩形 28677"/>
          <p:cNvSpPr/>
          <p:nvPr>
            <p:custDataLst>
              <p:tags r:id="rId3"/>
            </p:custDataLst>
          </p:nvPr>
        </p:nvSpPr>
        <p:spPr>
          <a:xfrm>
            <a:off x="686435" y="380683"/>
            <a:ext cx="4062730" cy="583565"/>
          </a:xfrm>
          <a:prstGeom prst="rect">
            <a:avLst/>
          </a:prstGeom>
          <a:noFill/>
          <a:ln w="9525">
            <a:noFill/>
          </a:ln>
        </p:spPr>
        <p:txBody>
          <a:bodyPr wrap="none" anchor="t">
            <a:spAutoFit/>
          </a:bodyPr>
          <a:lstStyle/>
          <a:p>
            <a:pPr algn="l">
              <a:spcBef>
                <a:spcPct val="50000"/>
              </a:spcBef>
              <a:buClr>
                <a:schemeClr val="bg1"/>
              </a:buClr>
              <a:buSzTx/>
              <a:buFontTx/>
            </a:pPr>
            <a:r>
              <a:rPr lang="zh-CN" altLang="en-US" sz="3200" b="1">
                <a:solidFill>
                  <a:srgbClr val="0070C0"/>
                </a:solidFill>
                <a:uFillTx/>
                <a:latin typeface="黑体" panose="02010609060101010101" charset="-122"/>
                <a:ea typeface="黑体" panose="02010609060101010101" charset="-122"/>
                <a:cs typeface="Times New Roman" panose="02020603050405020304" pitchFamily="18" charset="0"/>
              </a:rPr>
              <a:t>原子的组成假说模型1</a:t>
            </a:r>
          </a:p>
        </p:txBody>
      </p:sp>
      <p:pic>
        <p:nvPicPr>
          <p:cNvPr id="10" name="图片 9"/>
          <p:cNvPicPr>
            <a:picLocks noChangeAspect="1"/>
          </p:cNvPicPr>
          <p:nvPr>
            <p:custDataLst>
              <p:tags r:id="rId4"/>
            </p:custDataLst>
          </p:nvPr>
        </p:nvPicPr>
        <p:blipFill>
          <a:blip r:embed="rId9">
            <a:clrChange>
              <a:clrFrom>
                <a:srgbClr val="FFFFFF">
                  <a:alpha val="100000"/>
                </a:srgbClr>
              </a:clrFrom>
              <a:clrTo>
                <a:srgbClr val="FFFFFF">
                  <a:alpha val="100000"/>
                  <a:alpha val="0"/>
                </a:srgbClr>
              </a:clrTo>
            </a:clrChange>
          </a:blip>
          <a:srcRect r="43145"/>
          <a:stretch>
            <a:fillRect/>
          </a:stretch>
        </p:blipFill>
        <p:spPr>
          <a:xfrm>
            <a:off x="6781800" y="1301750"/>
            <a:ext cx="3583940" cy="4255135"/>
          </a:xfrm>
          <a:prstGeom prst="rect">
            <a:avLst/>
          </a:prstGeom>
        </p:spPr>
      </p:pic>
      <p:sp>
        <p:nvSpPr>
          <p:cNvPr id="18" name="Line 18"/>
          <p:cNvSpPr/>
          <p:nvPr>
            <p:custDataLst>
              <p:tags r:id="rId5"/>
            </p:custDataLst>
          </p:nvPr>
        </p:nvSpPr>
        <p:spPr>
          <a:xfrm>
            <a:off x="801688" y="984250"/>
            <a:ext cx="10521950" cy="0"/>
          </a:xfrm>
          <a:prstGeom prst="line">
            <a:avLst/>
          </a:prstGeom>
          <a:ln w="38100" cap="rnd" cmpd="sng">
            <a:solidFill>
              <a:srgbClr val="969696"/>
            </a:solidFill>
            <a:prstDash val="sysDot"/>
            <a:headEnd type="none" w="med" len="med"/>
            <a:tailEnd type="oval" w="med" len="med"/>
          </a:ln>
        </p:spPr>
        <p:txBody>
          <a:bodyPr/>
          <a:lstStyle/>
          <a:p>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矩形 29698"/>
          <p:cNvSpPr/>
          <p:nvPr>
            <p:custDataLst>
              <p:tags r:id="rId1"/>
            </p:custDataLst>
          </p:nvPr>
        </p:nvSpPr>
        <p:spPr>
          <a:xfrm>
            <a:off x="1752600" y="1094740"/>
            <a:ext cx="8686800" cy="645160"/>
          </a:xfrm>
          <a:prstGeom prst="rect">
            <a:avLst/>
          </a:prstGeom>
          <a:noFill/>
          <a:ln w="9525">
            <a:noFill/>
          </a:ln>
        </p:spPr>
        <p:txBody>
          <a:bodyPr>
            <a:spAutoFit/>
          </a:bodyPr>
          <a:lstStyle/>
          <a:p>
            <a:pPr marL="342900" indent="-342900" algn="l" fontAlgn="base">
              <a:spcBef>
                <a:spcPct val="50000"/>
              </a:spcBef>
              <a:buClr>
                <a:schemeClr val="bg1"/>
              </a:buClr>
            </a:pPr>
            <a:r>
              <a:rPr lang="zh-CN" altLang="en-US" sz="3600" strike="noStrike" noProof="1">
                <a:solidFill>
                  <a:schemeClr val="tx1"/>
                </a:solidFill>
                <a:latin typeface="黑体" panose="02010609060101010101" charset="-122"/>
                <a:ea typeface="黑体" panose="02010609060101010101" charset="-122"/>
                <a:cs typeface="+mn-cs"/>
              </a:rPr>
              <a:t>卢瑟福：</a:t>
            </a:r>
            <a:r>
              <a:rPr lang="zh-CN" altLang="en-US" sz="3600" strike="noStrike" noProof="1">
                <a:solidFill>
                  <a:srgbClr val="FF0000"/>
                </a:solidFill>
                <a:latin typeface="黑体" panose="02010609060101010101" charset="-122"/>
                <a:ea typeface="黑体" panose="02010609060101010101" charset="-122"/>
                <a:cs typeface="+mn-cs"/>
              </a:rPr>
              <a:t>原子的核式结构模型</a:t>
            </a:r>
            <a:r>
              <a:rPr lang="zh-CN" altLang="en-US" b="1" strike="noStrike" noProof="1">
                <a:solidFill>
                  <a:srgbClr val="0303F9"/>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rPr>
              <a:t>（原子行星绕日模型）</a:t>
            </a:r>
            <a:endParaRPr lang="zh-CN" altLang="en-US" b="1" strike="noStrike" noProof="1">
              <a:solidFill>
                <a:srgbClr val="0303F9"/>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9704" name="矩形 29703"/>
          <p:cNvSpPr/>
          <p:nvPr>
            <p:custDataLst>
              <p:tags r:id="rId2"/>
            </p:custDataLst>
          </p:nvPr>
        </p:nvSpPr>
        <p:spPr>
          <a:xfrm>
            <a:off x="2133600" y="4922520"/>
            <a:ext cx="3581400" cy="1616075"/>
          </a:xfrm>
          <a:prstGeom prst="rect">
            <a:avLst/>
          </a:prstGeom>
          <a:noFill/>
          <a:ln w="9525">
            <a:noFill/>
          </a:ln>
        </p:spPr>
        <p:txBody>
          <a:bodyPr anchor="t">
            <a:spAutoFit/>
          </a:bodyPr>
          <a:lstStyle/>
          <a:p>
            <a:r>
              <a:rPr lang="en-US" altLang="zh-CN" sz="3600">
                <a:latin typeface="华文中宋" panose="02010600040101010101" pitchFamily="2" charset="-122"/>
                <a:ea typeface="华文中宋" panose="02010600040101010101" pitchFamily="2" charset="-122"/>
              </a:rPr>
              <a:t>  </a:t>
            </a:r>
            <a:r>
              <a:rPr lang="zh-CN" altLang="en-US" sz="3200">
                <a:latin typeface="华文中宋" panose="02010600040101010101" pitchFamily="2" charset="-122"/>
                <a:ea typeface="黑体" panose="02010609060101010101" charset="-122"/>
              </a:rPr>
              <a:t>原子核带</a:t>
            </a:r>
            <a:r>
              <a:rPr lang="zh-CN" altLang="en-US" sz="3200">
                <a:solidFill>
                  <a:srgbClr val="FF0000"/>
                </a:solidFill>
                <a:latin typeface="黑体" panose="02010609060101010101" charset="-122"/>
                <a:ea typeface="黑体" panose="02010609060101010101" charset="-122"/>
              </a:rPr>
              <a:t>正</a:t>
            </a:r>
            <a:r>
              <a:rPr lang="zh-CN" altLang="en-US" sz="3200">
                <a:latin typeface="华文中宋" panose="02010600040101010101" pitchFamily="2" charset="-122"/>
                <a:ea typeface="黑体" panose="02010609060101010101" charset="-122"/>
              </a:rPr>
              <a:t>电，核外电子带</a:t>
            </a:r>
            <a:r>
              <a:rPr lang="zh-CN" altLang="en-US" sz="3200">
                <a:solidFill>
                  <a:srgbClr val="FF0000"/>
                </a:solidFill>
                <a:latin typeface="黑体" panose="02010609060101010101" charset="-122"/>
                <a:ea typeface="黑体" panose="02010609060101010101" charset="-122"/>
              </a:rPr>
              <a:t>负</a:t>
            </a:r>
            <a:r>
              <a:rPr lang="zh-CN" altLang="en-US" sz="3200">
                <a:latin typeface="华文中宋" panose="02010600040101010101" pitchFamily="2" charset="-122"/>
                <a:ea typeface="黑体" panose="02010609060101010101" charset="-122"/>
              </a:rPr>
              <a:t>电，绕核高速运动。</a:t>
            </a:r>
          </a:p>
        </p:txBody>
      </p:sp>
      <p:sp>
        <p:nvSpPr>
          <p:cNvPr id="29705" name="矩形 29704"/>
          <p:cNvSpPr/>
          <p:nvPr>
            <p:custDataLst>
              <p:tags r:id="rId3"/>
            </p:custDataLst>
          </p:nvPr>
        </p:nvSpPr>
        <p:spPr>
          <a:xfrm>
            <a:off x="6553200" y="5029200"/>
            <a:ext cx="4267200" cy="920750"/>
          </a:xfrm>
          <a:prstGeom prst="rect">
            <a:avLst/>
          </a:prstGeom>
          <a:noFill/>
          <a:ln w="9525">
            <a:noFill/>
          </a:ln>
        </p:spPr>
        <p:txBody>
          <a:bodyPr anchor="t">
            <a:spAutoFit/>
          </a:bodyPr>
          <a:lstStyle/>
          <a:p>
            <a:pPr>
              <a:lnSpc>
                <a:spcPct val="85000"/>
              </a:lnSpc>
              <a:buClr>
                <a:schemeClr val="bg1"/>
              </a:buClr>
            </a:pPr>
            <a:r>
              <a:rPr lang="zh-CN" altLang="en-US" sz="3200">
                <a:latin typeface="Verdana" panose="020B0604030504040204" pitchFamily="34" charset="0"/>
                <a:ea typeface="黑体" panose="02010609060101010101" charset="-122"/>
              </a:rPr>
              <a:t>原子的质量</a:t>
            </a:r>
            <a:r>
              <a:rPr lang="en-US" altLang="zh-CN" sz="3200">
                <a:latin typeface="Verdana" panose="020B0604030504040204" pitchFamily="34" charset="0"/>
                <a:ea typeface="黑体" panose="02010609060101010101" charset="-122"/>
              </a:rPr>
              <a:t>:</a:t>
            </a:r>
          </a:p>
          <a:p>
            <a:pPr>
              <a:lnSpc>
                <a:spcPct val="85000"/>
              </a:lnSpc>
              <a:buClr>
                <a:schemeClr val="bg1"/>
              </a:buClr>
            </a:pPr>
            <a:r>
              <a:rPr lang="zh-CN" altLang="en-US" sz="3200">
                <a:latin typeface="Verdana" panose="020B0604030504040204" pitchFamily="34" charset="0"/>
                <a:ea typeface="黑体" panose="02010609060101010101" charset="-122"/>
              </a:rPr>
              <a:t>几乎</a:t>
            </a:r>
            <a:r>
              <a:rPr lang="zh-CN" altLang="en-US" sz="3200">
                <a:solidFill>
                  <a:srgbClr val="FF0000"/>
                </a:solidFill>
                <a:latin typeface="Verdana" panose="020B0604030504040204" pitchFamily="34" charset="0"/>
                <a:ea typeface="黑体" panose="02010609060101010101" charset="-122"/>
              </a:rPr>
              <a:t>集中在原子核里</a:t>
            </a:r>
            <a:endParaRPr lang="zh-CN" altLang="en-US" sz="3200">
              <a:latin typeface="Verdana" panose="020B0604030504040204" pitchFamily="34" charset="0"/>
              <a:ea typeface="黑体" panose="02010609060101010101" charset="-122"/>
            </a:endParaRPr>
          </a:p>
        </p:txBody>
      </p:sp>
      <p:sp>
        <p:nvSpPr>
          <p:cNvPr id="13320" name="文本框 29706"/>
          <p:cNvSpPr txBox="1"/>
          <p:nvPr>
            <p:custDataLst>
              <p:tags r:id="rId4"/>
            </p:custDataLst>
          </p:nvPr>
        </p:nvSpPr>
        <p:spPr>
          <a:xfrm>
            <a:off x="7381875" y="4602163"/>
            <a:ext cx="2286000" cy="2255837"/>
          </a:xfrm>
          <a:prstGeom prst="rect">
            <a:avLst/>
          </a:prstGeom>
          <a:noFill/>
          <a:ln w="12700">
            <a:noFill/>
          </a:ln>
        </p:spPr>
        <p:txBody>
          <a:bodyPr lIns="1142640" tIns="914112" rIns="1142640" bIns="914112" anchor="t">
            <a:spAutoFit/>
          </a:bodyPr>
          <a:lstStyle/>
          <a:p>
            <a:pPr>
              <a:buClr>
                <a:schemeClr val="bg1"/>
              </a:buClr>
            </a:pPr>
            <a:endParaRPr lang="zh-CN" altLang="zh-CN">
              <a:latin typeface="Times New Roman" panose="02020603050405020304" pitchFamily="18" charset="0"/>
              <a:ea typeface="宋体" panose="02010600030101010101" pitchFamily="2" charset="-122"/>
            </a:endParaRPr>
          </a:p>
        </p:txBody>
      </p:sp>
      <p:pic>
        <p:nvPicPr>
          <p:cNvPr id="4" name="散射">
            <a:hlinkClick r:id="" action="ppaction://media"/>
          </p:cNvPr>
          <p:cNvPicPr>
            <a:picLocks noChangeAspect="1"/>
          </p:cNvPicPr>
          <p:nvPr>
            <a:videoFile r:link="rId6"/>
            <p:custDataLst>
              <p:tags r:id="rId7"/>
            </p:custDataLst>
            <p:extLst>
              <p:ext uri="{DAA4B4D4-6D71-4841-9C94-3DE7FCFB9230}">
                <p14:media xmlns:p14="http://schemas.microsoft.com/office/powerpoint/2010/main" r:embed="rId5"/>
              </p:ext>
            </p:extLst>
          </p:nvPr>
        </p:nvPicPr>
        <p:blipFill>
          <a:blip r:embed="rId26"/>
          <a:stretch>
            <a:fillRect/>
          </a:stretch>
        </p:blipFill>
        <p:spPr>
          <a:xfrm>
            <a:off x="838200" y="1905000"/>
            <a:ext cx="4882515" cy="2746375"/>
          </a:xfrm>
          <a:prstGeom prst="rect">
            <a:avLst/>
          </a:prstGeom>
        </p:spPr>
      </p:pic>
      <p:sp>
        <p:nvSpPr>
          <p:cNvPr id="2" name="矩形 1"/>
          <p:cNvSpPr/>
          <p:nvPr>
            <p:custDataLst>
              <p:tags r:id="rId8"/>
            </p:custDataLst>
          </p:nvPr>
        </p:nvSpPr>
        <p:spPr>
          <a:xfrm>
            <a:off x="7467345" y="1676400"/>
            <a:ext cx="2872784" cy="3886200"/>
          </a:xfrm>
          <a:prstGeom prst="rect">
            <a:avLst/>
          </a:prstGeom>
          <a:solidFill>
            <a:schemeClr val="accent1">
              <a:alpha val="1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custDataLst>
              <p:tags r:id="rId9"/>
            </p:custDataLst>
          </p:nvPr>
        </p:nvGrpSpPr>
        <p:grpSpPr>
          <a:xfrm>
            <a:off x="7636437" y="1722818"/>
            <a:ext cx="2645697" cy="3660174"/>
            <a:chOff x="6462744" y="711151"/>
            <a:chExt cx="2645697" cy="3660174"/>
          </a:xfrm>
        </p:grpSpPr>
        <p:pic>
          <p:nvPicPr>
            <p:cNvPr id="3" name="图片 2"/>
            <p:cNvPicPr>
              <a:picLocks noChangeAspect="1"/>
            </p:cNvPicPr>
            <p:nvPr>
              <p:custDataLst>
                <p:tags r:id="rId22"/>
              </p:custDataLst>
            </p:nvPr>
          </p:nvPicPr>
          <p:blipFill>
            <a:blip r:embed="rId27"/>
            <a:srcRect l="13711" b="17314"/>
            <a:stretch>
              <a:fillRect/>
            </a:stretch>
          </p:blipFill>
          <p:spPr>
            <a:xfrm>
              <a:off x="6911349" y="711151"/>
              <a:ext cx="1553274" cy="1994475"/>
            </a:xfrm>
            <a:prstGeom prst="ellipse">
              <a:avLst/>
            </a:prstGeom>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pic>
        <p:sp>
          <p:nvSpPr>
            <p:cNvPr id="12" name="文本框 11"/>
            <p:cNvSpPr txBox="1"/>
            <p:nvPr>
              <p:custDataLst>
                <p:tags r:id="rId23"/>
              </p:custDataLst>
            </p:nvPr>
          </p:nvSpPr>
          <p:spPr>
            <a:xfrm>
              <a:off x="6462744" y="2802875"/>
              <a:ext cx="2645697" cy="1568450"/>
            </a:xfrm>
            <a:prstGeom prst="rect">
              <a:avLst/>
            </a:prstGeom>
            <a:noFill/>
          </p:spPr>
          <p:txBody>
            <a:bodyPr wrap="square">
              <a:spAutoFit/>
            </a:bodyPr>
            <a:lstStyle/>
            <a:p>
              <a:r>
                <a:rPr lang="zh-CN" altLang="en-US" sz="1600" b="1">
                  <a:solidFill>
                    <a:srgbClr val="0070C0"/>
                  </a:solidFill>
                  <a:latin typeface="Times New Roman" panose="02020603050405020304" pitchFamily="18" charset="0"/>
                  <a:ea typeface="微软雅黑" panose="020B0503020204020204" charset="-122"/>
                  <a:cs typeface="Times New Roman" panose="02020603050405020304" pitchFamily="18" charset="0"/>
                </a:rPr>
                <a:t>        欧内斯特</a:t>
              </a:r>
              <a:r>
                <a:rPr lang="en-US" altLang="zh-CN" sz="1600" b="1">
                  <a:solidFill>
                    <a:srgbClr val="0070C0"/>
                  </a:solidFill>
                  <a:latin typeface="Times New Roman" panose="02020603050405020304" pitchFamily="18" charset="0"/>
                  <a:ea typeface="微软雅黑" panose="020B0503020204020204" charset="-122"/>
                  <a:cs typeface="Times New Roman" panose="02020603050405020304" pitchFamily="18" charset="0"/>
                </a:rPr>
                <a:t>·</a:t>
              </a:r>
              <a:r>
                <a:rPr lang="zh-CN" altLang="en-US" sz="1600" b="1">
                  <a:solidFill>
                    <a:srgbClr val="0070C0"/>
                  </a:solidFill>
                  <a:latin typeface="Times New Roman" panose="02020603050405020304" pitchFamily="18" charset="0"/>
                  <a:ea typeface="微软雅黑" panose="020B0503020204020204" charset="-122"/>
                  <a:cs typeface="Times New Roman" panose="02020603050405020304" pitchFamily="18" charset="0"/>
                </a:rPr>
                <a:t>卢</a:t>
              </a:r>
              <a:r>
                <a:rPr lang="zh-CN" altLang="en-US" sz="1600" b="1">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瑟</a:t>
              </a:r>
              <a:r>
                <a:rPr lang="zh-CN" altLang="en-US" sz="1600" b="1">
                  <a:solidFill>
                    <a:srgbClr val="0070C0"/>
                  </a:solidFill>
                  <a:latin typeface="Times New Roman" panose="02020603050405020304" pitchFamily="18" charset="0"/>
                  <a:ea typeface="微软雅黑" panose="020B0503020204020204" charset="-122"/>
                  <a:cs typeface="Times New Roman" panose="02020603050405020304" pitchFamily="18" charset="0"/>
                </a:rPr>
                <a:t>福</a:t>
              </a:r>
              <a:endParaRPr lang="en-US" altLang="zh-CN" sz="1600" b="1">
                <a:solidFill>
                  <a:srgbClr val="0070C0"/>
                </a:solidFill>
                <a:latin typeface="Times New Roman" panose="02020603050405020304" pitchFamily="18" charset="0"/>
                <a:ea typeface="微软雅黑" panose="020B0503020204020204" charset="-122"/>
                <a:cs typeface="Times New Roman" panose="02020603050405020304" pitchFamily="18" charset="0"/>
              </a:endParaRPr>
            </a:p>
            <a:p>
              <a:r>
                <a:rPr lang="zh-CN" altLang="en-US" sz="1600">
                  <a:solidFill>
                    <a:srgbClr val="00206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600">
                  <a:solidFill>
                    <a:srgbClr val="002060"/>
                  </a:solidFill>
                  <a:latin typeface="Times New Roman" panose="02020603050405020304" pitchFamily="18" charset="0"/>
                  <a:ea typeface="微软雅黑" panose="020B0503020204020204" charset="-122"/>
                  <a:cs typeface="Times New Roman" panose="02020603050405020304" pitchFamily="18" charset="0"/>
                </a:rPr>
                <a:t>1871-1937</a:t>
              </a:r>
              <a:r>
                <a:rPr lang="zh-CN" altLang="en-US" sz="1600">
                  <a:solidFill>
                    <a:srgbClr val="002060"/>
                  </a:solidFill>
                  <a:latin typeface="Times New Roman" panose="02020603050405020304" pitchFamily="18" charset="0"/>
                  <a:ea typeface="微软雅黑" panose="020B0503020204020204" charset="-122"/>
                  <a:cs typeface="Times New Roman" panose="02020603050405020304" pitchFamily="18" charset="0"/>
                </a:rPr>
                <a:t>），英国籍的新西兰人，著名物理学家，知名为原子核物理学之父。学术界公认他为继法拉第之后最伟大的实验物理学家。</a:t>
              </a:r>
            </a:p>
          </p:txBody>
        </p:sp>
      </p:grpSp>
      <p:pic>
        <p:nvPicPr>
          <p:cNvPr id="5" name="图片 13339">
            <a:hlinkClick r:id="rId28" action="ppaction://hlinkfile"/>
          </p:cNvPr>
          <p:cNvPicPr>
            <a:picLocks noChangeAspect="1" noChangeArrowheads="1"/>
          </p:cNvPicPr>
          <p:nvPr>
            <p:custDataLst>
              <p:tags r:id="rId10"/>
            </p:custDataLst>
          </p:nvPr>
        </p:nvPicPr>
        <p:blipFill>
          <a:blip r:embed="rId29">
            <a:extLst>
              <a:ext uri="{BEBA8EAE-BF5A-486C-A8C5-ECC9F3942E4B}">
                <a14:imgProps xmlns:a14="http://schemas.microsoft.com/office/drawing/2010/main">
                  <a14:imgLayer r:embed="rId30">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6172200" y="1981200"/>
            <a:ext cx="3279140" cy="282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直接连接符 71696"/>
          <p:cNvSpPr>
            <a:spLocks noChangeShapeType="1"/>
          </p:cNvSpPr>
          <p:nvPr>
            <p:custDataLst>
              <p:tags r:id="rId11"/>
            </p:custDataLst>
          </p:nvPr>
        </p:nvSpPr>
        <p:spPr bwMode="auto">
          <a:xfrm>
            <a:off x="5486400" y="2835275"/>
            <a:ext cx="2306955" cy="401320"/>
          </a:xfrm>
          <a:prstGeom prst="line">
            <a:avLst/>
          </a:prstGeom>
          <a:noFill/>
          <a:ln w="12700">
            <a:solidFill>
              <a:srgbClr val="00B05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10"/>
          </a:p>
        </p:txBody>
      </p:sp>
      <p:sp>
        <p:nvSpPr>
          <p:cNvPr id="20" name="直接连接符 71698"/>
          <p:cNvSpPr>
            <a:spLocks noChangeShapeType="1"/>
          </p:cNvSpPr>
          <p:nvPr>
            <p:custDataLst>
              <p:tags r:id="rId12"/>
            </p:custDataLst>
          </p:nvPr>
        </p:nvSpPr>
        <p:spPr bwMode="auto">
          <a:xfrm flipV="1">
            <a:off x="5638800" y="3574415"/>
            <a:ext cx="1508760" cy="329565"/>
          </a:xfrm>
          <a:prstGeom prst="line">
            <a:avLst/>
          </a:prstGeom>
          <a:noFill/>
          <a:ln w="127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10"/>
          </a:p>
        </p:txBody>
      </p:sp>
      <p:sp>
        <p:nvSpPr>
          <p:cNvPr id="18" name="文本框 17"/>
          <p:cNvSpPr txBox="1">
            <a:spLocks noChangeArrowheads="1"/>
          </p:cNvSpPr>
          <p:nvPr>
            <p:custDataLst>
              <p:tags r:id="rId13"/>
            </p:custDataLst>
          </p:nvPr>
        </p:nvSpPr>
        <p:spPr bwMode="auto">
          <a:xfrm>
            <a:off x="3886200" y="2514824"/>
            <a:ext cx="1940560" cy="582482"/>
          </a:xfrm>
          <a:prstGeom prst="roundRect">
            <a:avLst/>
          </a:prstGeom>
          <a:solidFill>
            <a:srgbClr val="B56BA7"/>
          </a:solidFill>
          <a:ln>
            <a:noFill/>
          </a:ln>
        </p:spPr>
        <p:txBody>
          <a:bodyPr wrap="square"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a:solidFill>
                  <a:schemeClr val="bg1"/>
                </a:solidFill>
                <a:latin typeface="微软雅黑" panose="020B0503020204020204" charset="-122"/>
                <a:ea typeface="微软雅黑" panose="020B0503020204020204" charset="-122"/>
              </a:rPr>
              <a:t>原子核</a:t>
            </a:r>
          </a:p>
        </p:txBody>
      </p:sp>
      <p:sp>
        <p:nvSpPr>
          <p:cNvPr id="21" name="文本框 20"/>
          <p:cNvSpPr txBox="1">
            <a:spLocks noChangeArrowheads="1"/>
          </p:cNvSpPr>
          <p:nvPr>
            <p:custDataLst>
              <p:tags r:id="rId14"/>
            </p:custDataLst>
          </p:nvPr>
        </p:nvSpPr>
        <p:spPr bwMode="auto">
          <a:xfrm>
            <a:off x="3865880" y="3515095"/>
            <a:ext cx="1971675" cy="582826"/>
          </a:xfrm>
          <a:prstGeom prst="roundRect">
            <a:avLst/>
          </a:prstGeom>
          <a:solidFill>
            <a:srgbClr val="7030A0"/>
          </a:solidFill>
          <a:ln>
            <a:noFill/>
          </a:ln>
        </p:spPr>
        <p:txBody>
          <a:bodyPr wrap="square"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a:solidFill>
                  <a:schemeClr val="bg1"/>
                </a:solidFill>
                <a:latin typeface="微软雅黑" panose="020B0503020204020204" charset="-122"/>
                <a:ea typeface="微软雅黑" panose="020B0503020204020204" charset="-122"/>
              </a:rPr>
              <a:t>核外电子</a:t>
            </a:r>
          </a:p>
        </p:txBody>
      </p:sp>
      <p:sp>
        <p:nvSpPr>
          <p:cNvPr id="23" name="文本框 47116"/>
          <p:cNvSpPr txBox="1">
            <a:spLocks noChangeArrowheads="1"/>
          </p:cNvSpPr>
          <p:nvPr>
            <p:custDataLst>
              <p:tags r:id="rId15"/>
            </p:custDataLst>
          </p:nvPr>
        </p:nvSpPr>
        <p:spPr bwMode="auto">
          <a:xfrm>
            <a:off x="1654810" y="3002915"/>
            <a:ext cx="1422400" cy="582488"/>
          </a:xfrm>
          <a:prstGeom prst="roundRect">
            <a:avLst/>
          </a:prstGeom>
          <a:solidFill>
            <a:srgbClr val="0262A6"/>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2800" b="1">
                <a:solidFill>
                  <a:schemeClr val="bg1"/>
                </a:solidFill>
                <a:latin typeface="微软雅黑" panose="020B0503020204020204" charset="-122"/>
                <a:ea typeface="微软雅黑" panose="020B0503020204020204" charset="-122"/>
                <a:cs typeface="Times New Roman" panose="02020603050405020304" pitchFamily="18" charset="0"/>
              </a:rPr>
              <a:t>原 子</a:t>
            </a:r>
          </a:p>
        </p:txBody>
      </p:sp>
      <p:grpSp>
        <p:nvGrpSpPr>
          <p:cNvPr id="24" name="组合 23"/>
          <p:cNvGrpSpPr/>
          <p:nvPr>
            <p:custDataLst>
              <p:tags r:id="rId16"/>
            </p:custDataLst>
          </p:nvPr>
        </p:nvGrpSpPr>
        <p:grpSpPr>
          <a:xfrm>
            <a:off x="3134995" y="2798445"/>
            <a:ext cx="687070" cy="919480"/>
            <a:chOff x="1347943" y="2691992"/>
            <a:chExt cx="523421" cy="1614357"/>
          </a:xfrm>
        </p:grpSpPr>
        <p:cxnSp>
          <p:nvCxnSpPr>
            <p:cNvPr id="26" name="肘形连接符 10"/>
            <p:cNvCxnSpPr/>
            <p:nvPr>
              <p:custDataLst>
                <p:tags r:id="rId19"/>
              </p:custDataLst>
            </p:nvPr>
          </p:nvCxnSpPr>
          <p:spPr>
            <a:xfrm rot="5400000" flipH="1" flipV="1">
              <a:off x="971439" y="3295162"/>
              <a:ext cx="1446401" cy="240062"/>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肘形连接符 12"/>
            <p:cNvCxnSpPr/>
            <p:nvPr>
              <p:custDataLst>
                <p:tags r:id="rId20"/>
              </p:custDataLst>
            </p:nvPr>
          </p:nvCxnSpPr>
          <p:spPr>
            <a:xfrm rot="16200000" flipH="1">
              <a:off x="1413191" y="3848175"/>
              <a:ext cx="615076" cy="301271"/>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1"/>
              </p:custDataLst>
            </p:nvPr>
          </p:nvCxnSpPr>
          <p:spPr>
            <a:xfrm>
              <a:off x="1347943" y="3454122"/>
              <a:ext cx="232223" cy="7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矩形 28677"/>
          <p:cNvSpPr/>
          <p:nvPr>
            <p:custDataLst>
              <p:tags r:id="rId17"/>
            </p:custDataLst>
          </p:nvPr>
        </p:nvSpPr>
        <p:spPr>
          <a:xfrm>
            <a:off x="686435" y="380683"/>
            <a:ext cx="4062730" cy="583565"/>
          </a:xfrm>
          <a:prstGeom prst="rect">
            <a:avLst/>
          </a:prstGeom>
          <a:noFill/>
          <a:ln w="9525">
            <a:noFill/>
          </a:ln>
        </p:spPr>
        <p:txBody>
          <a:bodyPr wrap="none" anchor="t">
            <a:spAutoFit/>
          </a:bodyPr>
          <a:lstStyle/>
          <a:p>
            <a:pPr algn="l">
              <a:spcBef>
                <a:spcPct val="50000"/>
              </a:spcBef>
              <a:buClr>
                <a:schemeClr val="bg1"/>
              </a:buClr>
              <a:buSzTx/>
              <a:buFontTx/>
            </a:pPr>
            <a:r>
              <a:rPr lang="zh-CN" altLang="en-US" sz="3200" b="1">
                <a:solidFill>
                  <a:srgbClr val="0070C0"/>
                </a:solidFill>
                <a:uFillTx/>
                <a:latin typeface="黑体" panose="02010609060101010101" charset="-122"/>
                <a:ea typeface="黑体" panose="02010609060101010101" charset="-122"/>
                <a:cs typeface="Times New Roman" panose="02020603050405020304" pitchFamily="18" charset="0"/>
              </a:rPr>
              <a:t>原子的组成假说模型</a:t>
            </a:r>
            <a:r>
              <a:rPr lang="en-US" altLang="zh-CN" sz="3200" b="1">
                <a:solidFill>
                  <a:srgbClr val="0070C0"/>
                </a:solidFill>
                <a:uFillTx/>
                <a:latin typeface="黑体" panose="02010609060101010101" charset="-122"/>
                <a:ea typeface="黑体" panose="02010609060101010101" charset="-122"/>
                <a:cs typeface="Times New Roman" panose="02020603050405020304" pitchFamily="18" charset="0"/>
              </a:rPr>
              <a:t>2</a:t>
            </a:r>
          </a:p>
        </p:txBody>
      </p:sp>
      <p:sp>
        <p:nvSpPr>
          <p:cNvPr id="10" name="Line 18"/>
          <p:cNvSpPr/>
          <p:nvPr>
            <p:custDataLst>
              <p:tags r:id="rId18"/>
            </p:custDataLst>
          </p:nvPr>
        </p:nvSpPr>
        <p:spPr>
          <a:xfrm>
            <a:off x="801688" y="984250"/>
            <a:ext cx="10521950" cy="0"/>
          </a:xfrm>
          <a:prstGeom prst="line">
            <a:avLst/>
          </a:prstGeom>
          <a:ln w="38100" cap="rnd" cmpd="sng">
            <a:solidFill>
              <a:srgbClr val="969696"/>
            </a:solidFill>
            <a:prstDash val="sysDot"/>
            <a:headEnd type="none" w="med" len="med"/>
            <a:tailEnd type="oval" w="med" len="med"/>
          </a:ln>
        </p:spPr>
        <p:txBody>
          <a:bodyPr/>
          <a:lstStyle/>
          <a:p>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nodeType="clickPar">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9705"/>
                                        </p:tgtEl>
                                        <p:attrNameLst>
                                          <p:attrName>style.visibility</p:attrName>
                                        </p:attrNameLst>
                                      </p:cBhvr>
                                      <p:to>
                                        <p:strVal val="visible"/>
                                      </p:to>
                                    </p:set>
                                    <p:animEffect transition="in" filter="blinds(horizontal)">
                                      <p:cBhvr>
                                        <p:cTn id="49" dur="1000"/>
                                        <p:tgtEl>
                                          <p:spTgt spid="29705"/>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9704"/>
                                        </p:tgtEl>
                                        <p:attrNameLst>
                                          <p:attrName>style.visibility</p:attrName>
                                        </p:attrNameLst>
                                      </p:cBhvr>
                                      <p:to>
                                        <p:strVal val="visible"/>
                                      </p:to>
                                    </p:set>
                                    <p:animEffect transition="in" filter="blinds(horizontal)">
                                      <p:cBhvr>
                                        <p:cTn id="54" dur="500"/>
                                        <p:tgtEl>
                                          <p:spTgt spid="29704"/>
                                        </p:tgtEl>
                                      </p:cBhvr>
                                    </p:animEffect>
                                  </p:childTnLst>
                                </p:cTn>
                              </p:par>
                            </p:childTnLst>
                          </p:cTn>
                        </p:par>
                      </p:childTnLst>
                    </p:cTn>
                  </p:par>
                  <p:par>
                    <p:cTn id="55" fill="hold" nodeType="clickPar">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9699"/>
                                        </p:tgtEl>
                                        <p:attrNameLst>
                                          <p:attrName>style.visibility</p:attrName>
                                        </p:attrNameLst>
                                      </p:cBhvr>
                                      <p:to>
                                        <p:strVal val="visible"/>
                                      </p:to>
                                    </p:set>
                                    <p:animEffect transition="in" filter="fade">
                                      <p:cBhvr>
                                        <p:cTn id="59"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60" fill="remove" display="0">
                  <p:stCondLst>
                    <p:cond delay="indefinite"/>
                  </p:stCondLst>
                </p:cTn>
                <p:tgtEl>
                  <p:spTgt spid="4"/>
                </p:tgtEl>
              </p:cMediaNode>
            </p:video>
          </p:childTnLst>
        </p:cTn>
      </p:par>
    </p:tnLst>
    <p:bldLst>
      <p:bldP spid="29699" grpId="0"/>
      <p:bldP spid="29704" grpId="0"/>
      <p:bldP spid="2" grpId="0" animBg="1"/>
      <p:bldP spid="19" grpId="0" animBg="1"/>
      <p:bldP spid="20" grpId="0" animBg="1"/>
      <p:bldP spid="18"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p:nvPr>
            <p:custDataLst>
              <p:tags r:id="rId1"/>
            </p:custDataLst>
          </p:nvPr>
        </p:nvSpPr>
        <p:spPr>
          <a:xfrm>
            <a:off x="801688" y="342900"/>
            <a:ext cx="7485062" cy="5835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algn="l" defTabSz="457200" eaLnBrk="1" hangingPunct="1">
              <a:buClrTx/>
              <a:buSzTx/>
              <a:buFontTx/>
              <a:buNone/>
            </a:pPr>
            <a:r>
              <a:rPr lang="zh-CN" altLang="en-US" b="1">
                <a:solidFill>
                  <a:srgbClr val="0070C0"/>
                </a:solidFill>
                <a:uFillTx/>
                <a:latin typeface="黑体" panose="02010609060101010101" charset="-122"/>
                <a:ea typeface="黑体" panose="02010609060101010101" charset="-122"/>
                <a:cs typeface="Times New Roman" panose="02020603050405020304" pitchFamily="18" charset="0"/>
              </a:rPr>
              <a:t>摩擦起电的原因</a:t>
            </a:r>
          </a:p>
        </p:txBody>
      </p:sp>
      <p:sp>
        <p:nvSpPr>
          <p:cNvPr id="18" name="Line 18"/>
          <p:cNvSpPr/>
          <p:nvPr>
            <p:custDataLst>
              <p:tags r:id="rId2"/>
            </p:custDataLst>
          </p:nvPr>
        </p:nvSpPr>
        <p:spPr>
          <a:xfrm>
            <a:off x="801688" y="984250"/>
            <a:ext cx="10521950" cy="0"/>
          </a:xfrm>
          <a:prstGeom prst="line">
            <a:avLst/>
          </a:prstGeom>
          <a:ln w="38100" cap="rnd" cmpd="sng">
            <a:solidFill>
              <a:srgbClr val="969696"/>
            </a:solidFill>
            <a:prstDash val="sysDot"/>
            <a:headEnd type="none" w="med" len="med"/>
            <a:tailEnd type="oval" w="med" len="med"/>
          </a:ln>
        </p:spPr>
        <p:txBody>
          <a:bodyPr/>
          <a:lstStyle/>
          <a:p>
            <a:endParaRPr/>
          </a:p>
        </p:txBody>
      </p:sp>
      <p:sp>
        <p:nvSpPr>
          <p:cNvPr id="2" name="文本框 1"/>
          <p:cNvSpPr txBox="1">
            <a:spLocks noChangeArrowheads="1"/>
          </p:cNvSpPr>
          <p:nvPr>
            <p:custDataLst>
              <p:tags r:id="rId3"/>
            </p:custDataLst>
          </p:nvPr>
        </p:nvSpPr>
        <p:spPr bwMode="auto">
          <a:xfrm>
            <a:off x="914400" y="1219200"/>
            <a:ext cx="9846945" cy="1835150"/>
          </a:xfrm>
          <a:prstGeom prst="rect">
            <a:avLst/>
          </a:prstGeom>
          <a:noFill/>
          <a:ln w="9525">
            <a:noFill/>
            <a:miter lim="800000"/>
          </a:ln>
        </p:spPr>
        <p:txBody>
          <a:bodyPr wrap="square">
            <a:spAutoFit/>
          </a:bodyPr>
          <a:lstStyle/>
          <a:p>
            <a:pPr marR="0" indent="457200" defTabSz="914400">
              <a:lnSpc>
                <a:spcPts val="3400"/>
              </a:lnSpc>
              <a:buClrTx/>
              <a:buSzTx/>
              <a:buFont typeface="Arial" panose="020B0604020202020204" pitchFamily="34" charset="0"/>
              <a:buNone/>
              <a:defRPr/>
            </a:pPr>
            <a:r>
              <a:rPr kumimoji="0" lang="zh-CN" altLang="en-US" sz="2400" kern="1200" cap="none" spc="0" normalizeH="0" baseline="0" noProof="0">
                <a:solidFill>
                  <a:srgbClr val="002060"/>
                </a:solidFill>
                <a:latin typeface="微软雅黑" panose="020B0503020204020204" charset="-122"/>
                <a:ea typeface="微软雅黑" panose="020B0503020204020204" charset="-122"/>
              </a:rPr>
              <a:t>因为原子核很小但质量很大，</a:t>
            </a:r>
            <a:r>
              <a:rPr lang="zh-CN" altLang="en-US" sz="2400">
                <a:solidFill>
                  <a:srgbClr val="002060"/>
                </a:solidFill>
                <a:latin typeface="微软雅黑" panose="020B0503020204020204" charset="-122"/>
                <a:ea typeface="微软雅黑" panose="020B0503020204020204" charset="-122"/>
              </a:rPr>
              <a:t>而</a:t>
            </a:r>
            <a:r>
              <a:rPr kumimoji="0" lang="zh-CN" altLang="en-US" sz="2400" kern="1200" cap="none" spc="0" normalizeH="0" baseline="0" noProof="0">
                <a:solidFill>
                  <a:srgbClr val="002060"/>
                </a:solidFill>
                <a:latin typeface="微软雅黑" panose="020B0503020204020204" charset="-122"/>
                <a:ea typeface="微软雅黑" panose="020B0503020204020204" charset="-122"/>
              </a:rPr>
              <a:t>电子运动的空间很大但质量很小，所以移动或改变原子核非常困难，移动或改变电子比较容易。人们认为静电现象都是由于电子转移而形成的，这种观点称为</a:t>
            </a:r>
            <a:r>
              <a:rPr kumimoji="0" lang="zh-CN" altLang="en-US" sz="2400" kern="1200" cap="none" spc="0" normalizeH="0" baseline="0" noProof="0">
                <a:solidFill>
                  <a:srgbClr val="FF0000"/>
                </a:solidFill>
                <a:latin typeface="微软雅黑" panose="020B0503020204020204" charset="-122"/>
                <a:ea typeface="微软雅黑" panose="020B0503020204020204" charset="-122"/>
              </a:rPr>
              <a:t>电子转移</a:t>
            </a:r>
            <a:r>
              <a:rPr kumimoji="0" lang="zh-CN" altLang="en-US" sz="2400" kern="1200" cap="none" spc="0" normalizeH="0" baseline="0" noProof="0">
                <a:solidFill>
                  <a:srgbClr val="002060"/>
                </a:solidFill>
                <a:latin typeface="微软雅黑" panose="020B0503020204020204" charset="-122"/>
                <a:ea typeface="微软雅黑" panose="020B0503020204020204" charset="-122"/>
              </a:rPr>
              <a:t>观点。</a:t>
            </a:r>
          </a:p>
          <a:p>
            <a:pPr marR="0" indent="457200" defTabSz="914400">
              <a:lnSpc>
                <a:spcPts val="3400"/>
              </a:lnSpc>
              <a:buClrTx/>
              <a:buSzTx/>
              <a:buFont typeface="Arial" panose="020B0604020202020204" pitchFamily="34" charset="0"/>
              <a:buNone/>
              <a:defRPr/>
            </a:pPr>
            <a:r>
              <a:rPr kumimoji="0" lang="zh-CN" altLang="en-US" sz="2400" kern="1200" cap="none" spc="0" normalizeH="0" baseline="0" noProof="0">
                <a:solidFill>
                  <a:srgbClr val="002060"/>
                </a:solidFill>
                <a:latin typeface="微软雅黑" panose="020B0503020204020204" charset="-122"/>
                <a:ea typeface="微软雅黑" panose="020B0503020204020204" charset="-122"/>
                <a:sym typeface="Arial" panose="020B0604020202020204" pitchFamily="34" charset="0"/>
              </a:rPr>
              <a:t> </a:t>
            </a:r>
          </a:p>
        </p:txBody>
      </p:sp>
      <p:sp>
        <p:nvSpPr>
          <p:cNvPr id="3" name="矩形标注 28"/>
          <p:cNvSpPr/>
          <p:nvPr>
            <p:custDataLst>
              <p:tags r:id="rId4"/>
            </p:custDataLst>
          </p:nvPr>
        </p:nvSpPr>
        <p:spPr>
          <a:xfrm>
            <a:off x="6729416" y="3953498"/>
            <a:ext cx="1470979" cy="846537"/>
          </a:xfrm>
          <a:prstGeom prst="wedgeRectCallout">
            <a:avLst>
              <a:gd name="adj1" fmla="val 50221"/>
              <a:gd name="adj2" fmla="val -23912"/>
            </a:avLst>
          </a:prstGeom>
          <a:solidFill>
            <a:schemeClr val="bg2">
              <a:lumMod val="75000"/>
              <a:alpha val="7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308" tIns="25654" rIns="51308" bIns="25654" rtlCol="0" anchor="ctr"/>
          <a:lstStyle/>
          <a:p>
            <a:pPr marL="26670" algn="ctr" defTabSz="681990">
              <a:spcBef>
                <a:spcPct val="20000"/>
              </a:spcBef>
            </a:pP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带正电荷</a:t>
            </a:r>
          </a:p>
        </p:txBody>
      </p:sp>
      <p:sp>
        <p:nvSpPr>
          <p:cNvPr id="4" name="矩形标注 29"/>
          <p:cNvSpPr/>
          <p:nvPr>
            <p:custDataLst>
              <p:tags r:id="rId5"/>
            </p:custDataLst>
          </p:nvPr>
        </p:nvSpPr>
        <p:spPr>
          <a:xfrm>
            <a:off x="6729416" y="3010413"/>
            <a:ext cx="1470979" cy="851757"/>
          </a:xfrm>
          <a:prstGeom prst="wedgeRectCallout">
            <a:avLst>
              <a:gd name="adj1" fmla="val 46816"/>
              <a:gd name="adj2" fmla="val -21724"/>
            </a:avLst>
          </a:prstGeom>
          <a:solidFill>
            <a:srgbClr val="B9E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308" tIns="25654" rIns="51308" bIns="25654" rtlCol="0" anchor="ctr"/>
          <a:lstStyle/>
          <a:p>
            <a:pPr marL="26670" algn="ctr" defTabSz="681990">
              <a:spcBef>
                <a:spcPct val="20000"/>
              </a:spcBef>
            </a:pP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带负电荷</a:t>
            </a:r>
          </a:p>
        </p:txBody>
      </p:sp>
      <p:sp>
        <p:nvSpPr>
          <p:cNvPr id="7" name="矩形标注 25"/>
          <p:cNvSpPr/>
          <p:nvPr>
            <p:custDataLst>
              <p:tags r:id="rId6"/>
            </p:custDataLst>
          </p:nvPr>
        </p:nvSpPr>
        <p:spPr>
          <a:xfrm>
            <a:off x="4120841" y="3953158"/>
            <a:ext cx="1877055" cy="855611"/>
          </a:xfrm>
          <a:prstGeom prst="wedgeRectCallout">
            <a:avLst>
              <a:gd name="adj1" fmla="val 49228"/>
              <a:gd name="adj2" fmla="val -1589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308" tIns="25654" rIns="51308" bIns="25654" rtlCol="0" anchor="ctr"/>
          <a:lstStyle/>
          <a:p>
            <a:pPr marL="26670" algn="ctr" defTabSz="681990">
              <a:spcBef>
                <a:spcPct val="20000"/>
              </a:spcBef>
            </a:pP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束缚能力弱</a:t>
            </a:r>
            <a:endParaRPr lang="en-US" altLang="zh-CN" sz="2400">
              <a:solidFill>
                <a:schemeClr val="tx1"/>
              </a:solidFill>
              <a:latin typeface="微软雅黑" panose="020B0503020204020204" charset="-122"/>
              <a:ea typeface="微软雅黑" panose="020B0503020204020204" charset="-122"/>
              <a:sym typeface="Arial" panose="020B0604020202020204" pitchFamily="34" charset="0"/>
            </a:endParaRPr>
          </a:p>
          <a:p>
            <a:pPr marL="26670" algn="ctr" defTabSz="681990">
              <a:spcBef>
                <a:spcPct val="20000"/>
              </a:spcBef>
            </a:pP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的</a:t>
            </a:r>
            <a:r>
              <a:rPr lang="zh-CN" altLang="en-US" sz="2400">
                <a:solidFill>
                  <a:srgbClr val="FF0000"/>
                </a:solidFill>
                <a:latin typeface="微软雅黑" panose="020B0503020204020204" charset="-122"/>
                <a:ea typeface="微软雅黑" panose="020B0503020204020204" charset="-122"/>
                <a:sym typeface="Arial" panose="020B0604020202020204" pitchFamily="34" charset="0"/>
              </a:rPr>
              <a:t>失去</a:t>
            </a: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电子</a:t>
            </a:r>
          </a:p>
        </p:txBody>
      </p:sp>
      <p:sp>
        <p:nvSpPr>
          <p:cNvPr id="8" name="矩形标注 26"/>
          <p:cNvSpPr/>
          <p:nvPr>
            <p:custDataLst>
              <p:tags r:id="rId7"/>
            </p:custDataLst>
          </p:nvPr>
        </p:nvSpPr>
        <p:spPr>
          <a:xfrm>
            <a:off x="4120841" y="3030872"/>
            <a:ext cx="1877055" cy="855611"/>
          </a:xfrm>
          <a:prstGeom prst="wedgeRectCallout">
            <a:avLst>
              <a:gd name="adj1" fmla="val 48409"/>
              <a:gd name="adj2" fmla="val -21196"/>
            </a:avLst>
          </a:prstGeom>
          <a:solidFill>
            <a:srgbClr val="9177BB">
              <a:alpha val="4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308" tIns="25654" rIns="51308" bIns="25654" rtlCol="0" anchor="ctr"/>
          <a:lstStyle/>
          <a:p>
            <a:pPr marL="26670" algn="ctr" defTabSz="681990">
              <a:spcBef>
                <a:spcPct val="20000"/>
              </a:spcBef>
            </a:pP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束缚能力强</a:t>
            </a:r>
            <a:endParaRPr lang="en-US" altLang="zh-CN" sz="2400">
              <a:solidFill>
                <a:schemeClr val="tx1"/>
              </a:solidFill>
              <a:latin typeface="微软雅黑" panose="020B0503020204020204" charset="-122"/>
              <a:ea typeface="微软雅黑" panose="020B0503020204020204" charset="-122"/>
              <a:sym typeface="Arial" panose="020B0604020202020204" pitchFamily="34" charset="0"/>
            </a:endParaRPr>
          </a:p>
          <a:p>
            <a:pPr marL="26670" algn="ctr" defTabSz="681990">
              <a:spcBef>
                <a:spcPct val="20000"/>
              </a:spcBef>
            </a:pP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的</a:t>
            </a:r>
            <a:r>
              <a:rPr lang="zh-CN" altLang="en-US" sz="2400">
                <a:solidFill>
                  <a:srgbClr val="FF0000"/>
                </a:solidFill>
                <a:latin typeface="微软雅黑" panose="020B0503020204020204" charset="-122"/>
                <a:ea typeface="微软雅黑" panose="020B0503020204020204" charset="-122"/>
                <a:sym typeface="Arial" panose="020B0604020202020204" pitchFamily="34" charset="0"/>
              </a:rPr>
              <a:t>得到</a:t>
            </a:r>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电子</a:t>
            </a:r>
          </a:p>
        </p:txBody>
      </p:sp>
      <p:sp>
        <p:nvSpPr>
          <p:cNvPr id="9" name="矩形标注 27"/>
          <p:cNvSpPr/>
          <p:nvPr>
            <p:custDataLst>
              <p:tags r:id="rId8"/>
            </p:custDataLst>
          </p:nvPr>
        </p:nvSpPr>
        <p:spPr>
          <a:xfrm>
            <a:off x="838957" y="3344377"/>
            <a:ext cx="2282054" cy="1137343"/>
          </a:xfrm>
          <a:prstGeom prst="wedgeRectCallout">
            <a:avLst>
              <a:gd name="adj1" fmla="val 49909"/>
              <a:gd name="adj2" fmla="val -21619"/>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308" tIns="25654" rIns="51308" bIns="25654" rtlCol="0" anchor="ctr"/>
          <a:lstStyle/>
          <a:p>
            <a:pPr marL="26670" algn="ctr" defTabSz="681990"/>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不同物质的原</a:t>
            </a:r>
            <a:endParaRPr lang="en-US" altLang="zh-CN" sz="2400">
              <a:solidFill>
                <a:schemeClr val="tx1"/>
              </a:solidFill>
              <a:latin typeface="微软雅黑" panose="020B0503020204020204" charset="-122"/>
              <a:ea typeface="微软雅黑" panose="020B0503020204020204" charset="-122"/>
              <a:sym typeface="Arial" panose="020B0604020202020204" pitchFamily="34" charset="0"/>
            </a:endParaRPr>
          </a:p>
          <a:p>
            <a:pPr marL="26670" algn="ctr" defTabSz="681990"/>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子核束缚电子</a:t>
            </a:r>
            <a:endParaRPr lang="en-US" altLang="zh-CN" sz="2400">
              <a:solidFill>
                <a:schemeClr val="tx1"/>
              </a:solidFill>
              <a:latin typeface="微软雅黑" panose="020B0503020204020204" charset="-122"/>
              <a:ea typeface="微软雅黑" panose="020B0503020204020204" charset="-122"/>
              <a:sym typeface="Arial" panose="020B0604020202020204" pitchFamily="34" charset="0"/>
            </a:endParaRPr>
          </a:p>
          <a:p>
            <a:pPr marL="26670" algn="ctr" defTabSz="681990"/>
            <a:r>
              <a:rPr lang="zh-CN" altLang="en-US" sz="2400">
                <a:solidFill>
                  <a:schemeClr val="tx1"/>
                </a:solidFill>
                <a:latin typeface="微软雅黑" panose="020B0503020204020204" charset="-122"/>
                <a:ea typeface="微软雅黑" panose="020B0503020204020204" charset="-122"/>
                <a:sym typeface="Arial" panose="020B0604020202020204" pitchFamily="34" charset="0"/>
              </a:rPr>
              <a:t>的本领不同 </a:t>
            </a:r>
          </a:p>
        </p:txBody>
      </p:sp>
      <p:sp>
        <p:nvSpPr>
          <p:cNvPr id="5" name="燕尾形 73"/>
          <p:cNvSpPr>
            <a:spLocks noChangeArrowheads="1"/>
          </p:cNvSpPr>
          <p:nvPr>
            <p:custDataLst>
              <p:tags r:id="rId9"/>
            </p:custDataLst>
          </p:nvPr>
        </p:nvSpPr>
        <p:spPr bwMode="auto">
          <a:xfrm>
            <a:off x="3121011" y="3783870"/>
            <a:ext cx="911084" cy="316867"/>
          </a:xfrm>
          <a:prstGeom prst="chevron">
            <a:avLst>
              <a:gd name="adj" fmla="val 88447"/>
            </a:avLst>
          </a:prstGeom>
          <a:solidFill>
            <a:srgbClr val="2EA2CF"/>
          </a:solidFill>
          <a:ln>
            <a:noFill/>
          </a:ln>
        </p:spPr>
        <p:txBody>
          <a:bodyPr lIns="51308" tIns="25654" rIns="51308" bIns="25654" anchor="ctr"/>
          <a:lstStyle/>
          <a:p>
            <a:pPr algn="ctr"/>
            <a:endParaRPr lang="zh-CN" altLang="zh-CN" sz="1200">
              <a:solidFill>
                <a:schemeClr val="tx1">
                  <a:lumMod val="65000"/>
                  <a:lumOff val="35000"/>
                </a:schemeClr>
              </a:solidFill>
              <a:cs typeface="+mn-ea"/>
              <a:sym typeface="+mn-lt"/>
            </a:endParaRPr>
          </a:p>
        </p:txBody>
      </p:sp>
      <p:sp>
        <p:nvSpPr>
          <p:cNvPr id="22" name="文本框 21"/>
          <p:cNvSpPr txBox="1"/>
          <p:nvPr>
            <p:custDataLst>
              <p:tags r:id="rId10"/>
            </p:custDataLst>
          </p:nvPr>
        </p:nvSpPr>
        <p:spPr>
          <a:xfrm>
            <a:off x="3045446" y="4083662"/>
            <a:ext cx="1323975" cy="460375"/>
          </a:xfrm>
          <a:prstGeom prst="rect">
            <a:avLst/>
          </a:prstGeom>
          <a:noFill/>
        </p:spPr>
        <p:txBody>
          <a:bodyPr wrap="square">
            <a:spAutoFit/>
          </a:bodyPr>
          <a:lstStyle/>
          <a:p>
            <a:r>
              <a:rPr kumimoji="0" lang="en-US" altLang="zh-CN" sz="2400" b="0" i="0" u="none" strike="noStrike" kern="1200" cap="none" spc="0" normalizeH="0" baseline="0" noProof="0">
                <a:ln>
                  <a:noFill/>
                </a:ln>
                <a:solidFill>
                  <a:srgbClr val="002060"/>
                </a:solidFill>
                <a:effectLst/>
                <a:uLnTx/>
                <a:uFillTx/>
                <a:latin typeface="微软雅黑" panose="020B0503020204020204" charset="-122"/>
                <a:ea typeface="微软雅黑" panose="020B0503020204020204" charset="-122"/>
              </a:rPr>
              <a:t>摩擦</a:t>
            </a:r>
            <a:r>
              <a:rPr kumimoji="0" lang="zh-CN" altLang="en-US" sz="2400" b="0" i="0" u="none" strike="noStrike" kern="1200" cap="none" spc="0" normalizeH="0" baseline="0" noProof="0">
                <a:ln>
                  <a:noFill/>
                </a:ln>
                <a:solidFill>
                  <a:srgbClr val="002060"/>
                </a:solidFill>
                <a:effectLst/>
                <a:uLnTx/>
                <a:uFillTx/>
                <a:latin typeface="微软雅黑" panose="020B0503020204020204" charset="-122"/>
                <a:ea typeface="微软雅黑" panose="020B0503020204020204" charset="-122"/>
              </a:rPr>
              <a:t>时</a:t>
            </a:r>
          </a:p>
        </p:txBody>
      </p:sp>
      <p:sp>
        <p:nvSpPr>
          <p:cNvPr id="6" name="燕尾形 73"/>
          <p:cNvSpPr>
            <a:spLocks noChangeArrowheads="1"/>
          </p:cNvSpPr>
          <p:nvPr>
            <p:custDataLst>
              <p:tags r:id="rId11"/>
            </p:custDataLst>
          </p:nvPr>
        </p:nvSpPr>
        <p:spPr bwMode="auto">
          <a:xfrm>
            <a:off x="6049084" y="3363570"/>
            <a:ext cx="608256" cy="243730"/>
          </a:xfrm>
          <a:prstGeom prst="chevron">
            <a:avLst>
              <a:gd name="adj" fmla="val 88447"/>
            </a:avLst>
          </a:prstGeom>
          <a:solidFill>
            <a:srgbClr val="00B0F0"/>
          </a:solidFill>
          <a:ln>
            <a:noFill/>
          </a:ln>
        </p:spPr>
        <p:txBody>
          <a:bodyPr lIns="51308" tIns="25654" rIns="51308" bIns="25654" anchor="ctr"/>
          <a:lstStyle/>
          <a:p>
            <a:pPr algn="ctr"/>
            <a:endParaRPr lang="zh-CN" altLang="zh-CN" sz="1200">
              <a:solidFill>
                <a:schemeClr val="tx1">
                  <a:lumMod val="65000"/>
                  <a:lumOff val="35000"/>
                </a:schemeClr>
              </a:solidFill>
              <a:cs typeface="+mn-ea"/>
              <a:sym typeface="+mn-lt"/>
            </a:endParaRPr>
          </a:p>
        </p:txBody>
      </p:sp>
      <p:sp>
        <p:nvSpPr>
          <p:cNvPr id="13" name="燕尾形 73"/>
          <p:cNvSpPr>
            <a:spLocks noChangeArrowheads="1"/>
          </p:cNvSpPr>
          <p:nvPr>
            <p:custDataLst>
              <p:tags r:id="rId12"/>
            </p:custDataLst>
          </p:nvPr>
        </p:nvSpPr>
        <p:spPr bwMode="auto">
          <a:xfrm>
            <a:off x="6049084" y="4337051"/>
            <a:ext cx="608256" cy="243730"/>
          </a:xfrm>
          <a:prstGeom prst="chevron">
            <a:avLst>
              <a:gd name="adj" fmla="val 88447"/>
            </a:avLst>
          </a:prstGeom>
          <a:solidFill>
            <a:srgbClr val="00B0F0"/>
          </a:solidFill>
          <a:ln>
            <a:noFill/>
          </a:ln>
        </p:spPr>
        <p:txBody>
          <a:bodyPr lIns="51308" tIns="25654" rIns="51308" bIns="25654" anchor="ctr"/>
          <a:lstStyle/>
          <a:p>
            <a:pPr algn="ctr"/>
            <a:endParaRPr lang="zh-CN" altLang="zh-CN" sz="1200">
              <a:solidFill>
                <a:schemeClr val="tx1">
                  <a:lumMod val="65000"/>
                  <a:lumOff val="35000"/>
                </a:schemeClr>
              </a:solidFill>
              <a:cs typeface="+mn-ea"/>
              <a:sym typeface="+mn-lt"/>
            </a:endParaRPr>
          </a:p>
        </p:txBody>
      </p:sp>
      <p:pic>
        <p:nvPicPr>
          <p:cNvPr id="17" name="图片 13339">
            <a:hlinkClick r:id="rId16" action="ppaction://hlinkfile"/>
          </p:cNvPr>
          <p:cNvPicPr>
            <a:picLocks noChangeAspect="1" noChangeArrowheads="1"/>
          </p:cNvPicPr>
          <p:nvPr>
            <p:custDataLst>
              <p:tags r:id="rId13"/>
            </p:custDataLst>
          </p:nvPr>
        </p:nvPicPr>
        <p:blipFill>
          <a:blip r:embed="rId17">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8312150" y="3010535"/>
            <a:ext cx="2511425" cy="216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250"/>
                                        <p:tgtEl>
                                          <p:spTgt spid="9"/>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1250"/>
                                        <p:tgtEl>
                                          <p:spTgt spid="8"/>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750"/>
                                        <p:tgtEl>
                                          <p:spTgt spid="6"/>
                                        </p:tgtEl>
                                      </p:cBhvr>
                                    </p:animEffect>
                                  </p:childTnLst>
                                </p:cTn>
                              </p:par>
                            </p:childTnLst>
                          </p:cTn>
                        </p:par>
                        <p:par>
                          <p:cTn id="39" fill="hold" nodeType="afterGroup">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750"/>
                                        <p:tgtEl>
                                          <p:spTgt spid="4"/>
                                        </p:tgtEl>
                                      </p:cBhvr>
                                    </p:animEffect>
                                  </p:childTnLst>
                                </p:cTn>
                              </p:par>
                            </p:childTnLst>
                          </p:cTn>
                        </p:par>
                      </p:childTnLst>
                    </p:cTn>
                  </p:par>
                  <p:par>
                    <p:cTn id="43" fill="hold" nodeType="clickPar">
                      <p:stCondLst>
                        <p:cond delay="indefinite"/>
                        <p:cond evt="onBegin" delay="0">
                          <p:tn val="42"/>
                        </p:cond>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1000"/>
                                        <p:tgtEl>
                                          <p:spTgt spid="7"/>
                                        </p:tgtEl>
                                      </p:cBhvr>
                                    </p:animEffect>
                                  </p:childTnLst>
                                </p:cTn>
                              </p:par>
                            </p:childTnLst>
                          </p:cTn>
                        </p:par>
                      </p:childTnLst>
                    </p:cTn>
                  </p:par>
                  <p:par>
                    <p:cTn id="48" fill="hold" nodeType="clickPar">
                      <p:stCondLst>
                        <p:cond delay="indefinite"/>
                        <p:cond evt="onBegin" delay="0">
                          <p:tn val="47"/>
                        </p:cond>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1000"/>
                                        <p:tgtEl>
                                          <p:spTgt spid="13"/>
                                        </p:tgtEl>
                                      </p:cBhvr>
                                    </p:animEffect>
                                  </p:childTnLst>
                                </p:cTn>
                              </p:par>
                            </p:childTnLst>
                          </p:cTn>
                        </p:par>
                        <p:par>
                          <p:cTn id="53" fill="hold" nodeType="afterGroup">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animBg="1"/>
      <p:bldP spid="4" grpId="0" animBg="1"/>
      <p:bldP spid="7" grpId="0" animBg="1"/>
      <p:bldP spid="8" grpId="0" animBg="1"/>
      <p:bldP spid="9" grpId="0" animBg="1"/>
      <p:bldP spid="5" grpId="0" animBg="1"/>
      <p:bldP spid="22" grpId="0"/>
      <p:bldP spid="6"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p:nvPr>
            <p:custDataLst>
              <p:tags r:id="rId2"/>
            </p:custDataLst>
          </p:nvPr>
        </p:nvSpPr>
        <p:spPr>
          <a:xfrm>
            <a:off x="873125" y="376555"/>
            <a:ext cx="1868170" cy="768350"/>
          </a:xfrm>
          <a:prstGeom prst="rect">
            <a:avLst/>
          </a:prstGeom>
          <a:noFill/>
          <a:ln w="9525">
            <a:noFill/>
          </a:ln>
        </p:spPr>
        <p:txBody>
          <a:bodyPr wrap="square" anchor="t">
            <a:spAutoFit/>
          </a:bodyPr>
          <a:lstStyle/>
          <a:p>
            <a:r>
              <a:rPr lang="zh-CN" altLang="en-US" sz="4400" b="1">
                <a:solidFill>
                  <a:srgbClr val="0070C0"/>
                </a:solidFill>
                <a:uFillTx/>
                <a:latin typeface="黑体" panose="02010609060101010101" charset="-122"/>
                <a:ea typeface="黑体" panose="02010609060101010101" charset="-122"/>
                <a:cs typeface="Times New Roman" panose="02020603050405020304" pitchFamily="18" charset="0"/>
              </a:rPr>
              <a:t>总结：</a:t>
            </a:r>
          </a:p>
        </p:txBody>
      </p:sp>
      <p:sp>
        <p:nvSpPr>
          <p:cNvPr id="2" name="Text Box 3"/>
          <p:cNvSpPr txBox="1"/>
          <p:nvPr>
            <p:custDataLst>
              <p:tags r:id="rId3"/>
            </p:custDataLst>
          </p:nvPr>
        </p:nvSpPr>
        <p:spPr>
          <a:xfrm>
            <a:off x="1676083" y="1752600"/>
            <a:ext cx="1871662" cy="584200"/>
          </a:xfrm>
          <a:prstGeom prst="rect">
            <a:avLst/>
          </a:prstGeom>
          <a:noFill/>
          <a:ln w="9525">
            <a:noFill/>
          </a:ln>
        </p:spPr>
        <p:txBody>
          <a:bodyPr anchor="t" anchorCtr="0">
            <a:spAutoFit/>
          </a:bodyPr>
          <a:lstStyle/>
          <a:p>
            <a:pPr>
              <a:spcBef>
                <a:spcPct val="50000"/>
              </a:spcBef>
            </a:pPr>
            <a:r>
              <a:rPr lang="en-US" altLang="zh-CN" sz="3200" b="1">
                <a:latin typeface="Arial" panose="020B0604020202020204" pitchFamily="34" charset="0"/>
                <a:ea typeface="宋体" panose="02010600030101010101" pitchFamily="2" charset="-122"/>
              </a:rPr>
              <a:t>1.</a:t>
            </a:r>
            <a:r>
              <a:rPr lang="zh-CN" altLang="en-US" sz="3200" b="1">
                <a:latin typeface="Arial" panose="020B0604020202020204" pitchFamily="34" charset="0"/>
                <a:ea typeface="宋体" panose="02010600030101010101" pitchFamily="2" charset="-122"/>
              </a:rPr>
              <a:t>原  子</a:t>
            </a:r>
          </a:p>
        </p:txBody>
      </p:sp>
      <p:grpSp>
        <p:nvGrpSpPr>
          <p:cNvPr id="3" name="Group 4"/>
          <p:cNvGrpSpPr>
            <a:grpSpLocks noChangeAspect="1"/>
          </p:cNvGrpSpPr>
          <p:nvPr>
            <p:custDataLst>
              <p:tags r:id="rId4"/>
            </p:custDataLst>
          </p:nvPr>
        </p:nvGrpSpPr>
        <p:grpSpPr>
          <a:xfrm>
            <a:off x="2827020" y="1244600"/>
            <a:ext cx="1627188" cy="1638300"/>
            <a:chOff x="4173" y="2358"/>
            <a:chExt cx="1762" cy="2527"/>
          </a:xfrm>
        </p:grpSpPr>
        <p:sp>
          <p:nvSpPr>
            <p:cNvPr id="16388" name="AutoShape 5"/>
            <p:cNvSpPr>
              <a:spLocks noChangeAspect="1"/>
            </p:cNvSpPr>
            <p:nvPr>
              <p:custDataLst>
                <p:tags r:id="rId25"/>
              </p:custDataLst>
            </p:nvPr>
          </p:nvSpPr>
          <p:spPr>
            <a:xfrm>
              <a:off x="4173" y="2358"/>
              <a:ext cx="1762" cy="2527"/>
            </a:xfrm>
            <a:prstGeom prst="rect">
              <a:avLst/>
            </a:prstGeom>
            <a:noFill/>
            <a:ln w="9525">
              <a:noFill/>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6389" name="AutoShape 6"/>
            <p:cNvSpPr/>
            <p:nvPr>
              <p:custDataLst>
                <p:tags r:id="rId26"/>
              </p:custDataLst>
            </p:nvPr>
          </p:nvSpPr>
          <p:spPr>
            <a:xfrm>
              <a:off x="4822" y="2779"/>
              <a:ext cx="93" cy="1966"/>
            </a:xfrm>
            <a:prstGeom prst="leftBrace">
              <a:avLst>
                <a:gd name="adj1" fmla="val 175479"/>
                <a:gd name="adj2" fmla="val 50000"/>
              </a:avLst>
            </a:prstGeom>
            <a:noFill/>
            <a:ln w="9525" cap="flat" cmpd="sng">
              <a:solidFill>
                <a:srgbClr val="000000"/>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sp>
        <p:nvSpPr>
          <p:cNvPr id="6" name="Text Box 7"/>
          <p:cNvSpPr txBox="1"/>
          <p:nvPr>
            <p:custDataLst>
              <p:tags r:id="rId5"/>
            </p:custDataLst>
          </p:nvPr>
        </p:nvSpPr>
        <p:spPr>
          <a:xfrm>
            <a:off x="3619183" y="1247775"/>
            <a:ext cx="1655762" cy="584200"/>
          </a:xfrm>
          <a:prstGeom prst="rect">
            <a:avLst/>
          </a:prstGeom>
          <a:noFill/>
          <a:ln w="9525">
            <a:noFill/>
          </a:ln>
        </p:spPr>
        <p:txBody>
          <a:bodyPr anchor="t" anchorCtr="0">
            <a:spAutoFit/>
          </a:bodyPr>
          <a:lstStyle/>
          <a:p>
            <a:pPr>
              <a:spcBef>
                <a:spcPct val="50000"/>
              </a:spcBef>
            </a:pPr>
            <a:r>
              <a:rPr lang="zh-CN" altLang="en-US" sz="3200" b="1">
                <a:solidFill>
                  <a:srgbClr val="FF0000"/>
                </a:solidFill>
                <a:latin typeface="Arial" panose="020B0604020202020204" pitchFamily="34" charset="0"/>
                <a:ea typeface="宋体" panose="02010600030101010101" pitchFamily="2" charset="-122"/>
              </a:rPr>
              <a:t>原子核</a:t>
            </a:r>
          </a:p>
        </p:txBody>
      </p:sp>
      <p:sp>
        <p:nvSpPr>
          <p:cNvPr id="7" name="Text Box 8"/>
          <p:cNvSpPr txBox="1"/>
          <p:nvPr>
            <p:custDataLst>
              <p:tags r:id="rId6"/>
            </p:custDataLst>
          </p:nvPr>
        </p:nvSpPr>
        <p:spPr>
          <a:xfrm>
            <a:off x="3619183" y="2420938"/>
            <a:ext cx="1439862" cy="584200"/>
          </a:xfrm>
          <a:prstGeom prst="rect">
            <a:avLst/>
          </a:prstGeom>
          <a:noFill/>
          <a:ln w="9525">
            <a:noFill/>
          </a:ln>
        </p:spPr>
        <p:txBody>
          <a:bodyPr anchor="t" anchorCtr="0">
            <a:spAutoFit/>
          </a:bodyPr>
          <a:lstStyle/>
          <a:p>
            <a:r>
              <a:rPr lang="zh-CN" altLang="en-US" sz="3200" b="1">
                <a:solidFill>
                  <a:srgbClr val="FF0000"/>
                </a:solidFill>
                <a:latin typeface="Arial" panose="020B0604020202020204" pitchFamily="34" charset="0"/>
                <a:ea typeface="宋体" panose="02010600030101010101" pitchFamily="2" charset="-122"/>
              </a:rPr>
              <a:t>电   子</a:t>
            </a:r>
          </a:p>
        </p:txBody>
      </p:sp>
      <p:sp>
        <p:nvSpPr>
          <p:cNvPr id="8" name="Text Box 9"/>
          <p:cNvSpPr txBox="1"/>
          <p:nvPr>
            <p:custDataLst>
              <p:tags r:id="rId7"/>
            </p:custDataLst>
          </p:nvPr>
        </p:nvSpPr>
        <p:spPr>
          <a:xfrm>
            <a:off x="4771708" y="1244600"/>
            <a:ext cx="2224087" cy="584200"/>
          </a:xfrm>
          <a:prstGeom prst="rect">
            <a:avLst/>
          </a:prstGeom>
          <a:noFill/>
          <a:ln w="9525">
            <a:noFill/>
          </a:ln>
        </p:spPr>
        <p:txBody>
          <a:bodyPr wrap="none" anchor="t" anchorCtr="0">
            <a:spAutoFit/>
          </a:bodyPr>
          <a:lstStyle/>
          <a:p>
            <a:r>
              <a:rPr lang="zh-CN" altLang="en-US" sz="3200" b="1">
                <a:solidFill>
                  <a:schemeClr val="hlink"/>
                </a:solidFill>
                <a:latin typeface="Arial" panose="020B0604020202020204" pitchFamily="34" charset="0"/>
                <a:ea typeface="宋体" panose="02010600030101010101" pitchFamily="2" charset="-122"/>
              </a:rPr>
              <a:t>（正电荷）</a:t>
            </a:r>
          </a:p>
        </p:txBody>
      </p:sp>
      <p:sp>
        <p:nvSpPr>
          <p:cNvPr id="9" name="Text Box 10"/>
          <p:cNvSpPr txBox="1"/>
          <p:nvPr>
            <p:custDataLst>
              <p:tags r:id="rId8"/>
            </p:custDataLst>
          </p:nvPr>
        </p:nvSpPr>
        <p:spPr>
          <a:xfrm>
            <a:off x="4843145" y="2397125"/>
            <a:ext cx="2224088" cy="584200"/>
          </a:xfrm>
          <a:prstGeom prst="rect">
            <a:avLst/>
          </a:prstGeom>
          <a:noFill/>
          <a:ln w="9525">
            <a:noFill/>
          </a:ln>
        </p:spPr>
        <p:txBody>
          <a:bodyPr wrap="none" anchor="t" anchorCtr="0">
            <a:spAutoFit/>
          </a:bodyPr>
          <a:lstStyle/>
          <a:p>
            <a:r>
              <a:rPr lang="zh-CN" altLang="en-US" sz="3200" b="1">
                <a:solidFill>
                  <a:schemeClr val="hlink"/>
                </a:solidFill>
                <a:latin typeface="Arial" panose="020B0604020202020204" pitchFamily="34" charset="0"/>
                <a:ea typeface="宋体" panose="02010600030101010101" pitchFamily="2" charset="-122"/>
              </a:rPr>
              <a:t>（负电荷）</a:t>
            </a:r>
          </a:p>
        </p:txBody>
      </p:sp>
      <p:pic>
        <p:nvPicPr>
          <p:cNvPr id="10" name="Picture 12"/>
          <p:cNvPicPr>
            <a:picLocks noChangeAspect="1"/>
          </p:cNvPicPr>
          <p:nvPr>
            <p:custDataLst>
              <p:tags r:id="rId9"/>
            </p:custDataLst>
          </p:nvPr>
        </p:nvPicPr>
        <p:blipFill>
          <a:blip r:embed="rId29"/>
          <a:stretch>
            <a:fillRect/>
          </a:stretch>
        </p:blipFill>
        <p:spPr>
          <a:xfrm>
            <a:off x="6859270" y="1968500"/>
            <a:ext cx="1152525" cy="287338"/>
          </a:xfrm>
          <a:prstGeom prst="rect">
            <a:avLst/>
          </a:prstGeom>
          <a:noFill/>
          <a:ln w="9525">
            <a:noFill/>
          </a:ln>
        </p:spPr>
      </p:pic>
      <p:sp>
        <p:nvSpPr>
          <p:cNvPr id="11" name="Rectangle 13"/>
          <p:cNvSpPr>
            <a:spLocks noChangeArrowheads="1"/>
          </p:cNvSpPr>
          <p:nvPr>
            <p:custDataLst>
              <p:tags r:id="rId10"/>
            </p:custDataLst>
          </p:nvPr>
        </p:nvSpPr>
        <p:spPr bwMode="auto">
          <a:xfrm>
            <a:off x="7724458" y="1811338"/>
            <a:ext cx="2631440" cy="460375"/>
          </a:xfrm>
          <a:prstGeom prst="rect">
            <a:avLst/>
          </a:prstGeom>
          <a:noFill/>
          <a:ln w="9525">
            <a:noFill/>
            <a:miter lim="800000"/>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构成物体</a:t>
            </a:r>
            <a:r>
              <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Arial" panose="020B0604020202020204" pitchFamily="34" charset="0"/>
                <a:ea typeface="宋体" panose="02010600030101010101" pitchFamily="2" charset="-122"/>
                <a:cs typeface="+mn-cs"/>
              </a:rPr>
              <a:t>呈电中性</a:t>
            </a:r>
          </a:p>
        </p:txBody>
      </p:sp>
      <p:sp>
        <p:nvSpPr>
          <p:cNvPr id="12" name="Rectangle 14">
            <a:hlinkClick r:id="rId30" action="ppaction://hlinkfile"/>
          </p:cNvPr>
          <p:cNvSpPr>
            <a:spLocks noChangeArrowheads="1"/>
          </p:cNvSpPr>
          <p:nvPr>
            <p:custDataLst>
              <p:tags r:id="rId11"/>
            </p:custDataLst>
          </p:nvPr>
        </p:nvSpPr>
        <p:spPr bwMode="auto">
          <a:xfrm>
            <a:off x="1641158" y="3262313"/>
            <a:ext cx="3024188" cy="582613"/>
          </a:xfrm>
          <a:prstGeom prst="rect">
            <a:avLst/>
          </a:prstGeom>
          <a:noFill/>
          <a:ln w="9525">
            <a:noFill/>
            <a:miter lim="800000"/>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a:t>
            </a:r>
            <a:r>
              <a:rPr kumimoji="0" lang="zh-CN" altLang="en-US" sz="28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摩擦起电的原因</a:t>
            </a:r>
            <a:r>
              <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 </a:t>
            </a:r>
          </a:p>
        </p:txBody>
      </p:sp>
      <p:pic>
        <p:nvPicPr>
          <p:cNvPr id="13" name="Picture 15"/>
          <p:cNvPicPr>
            <a:picLocks noChangeAspect="1"/>
          </p:cNvPicPr>
          <p:nvPr>
            <p:custDataLst>
              <p:tags r:id="rId12"/>
            </p:custDataLst>
          </p:nvPr>
        </p:nvPicPr>
        <p:blipFill>
          <a:blip r:embed="rId29"/>
          <a:stretch>
            <a:fillRect/>
          </a:stretch>
        </p:blipFill>
        <p:spPr>
          <a:xfrm>
            <a:off x="4840605" y="3483928"/>
            <a:ext cx="1152525" cy="287337"/>
          </a:xfrm>
          <a:prstGeom prst="rect">
            <a:avLst/>
          </a:prstGeom>
          <a:noFill/>
          <a:ln w="9525">
            <a:noFill/>
          </a:ln>
        </p:spPr>
      </p:pic>
      <p:sp>
        <p:nvSpPr>
          <p:cNvPr id="14" name="Rectangle 16"/>
          <p:cNvSpPr>
            <a:spLocks noChangeArrowheads="1"/>
          </p:cNvSpPr>
          <p:nvPr>
            <p:custDataLst>
              <p:tags r:id="rId13"/>
            </p:custDataLst>
          </p:nvPr>
        </p:nvSpPr>
        <p:spPr bwMode="auto">
          <a:xfrm>
            <a:off x="5563870" y="3258662"/>
            <a:ext cx="1826260" cy="583565"/>
          </a:xfrm>
          <a:prstGeom prst="rect">
            <a:avLst/>
          </a:prstGeom>
          <a:noFill/>
          <a:ln w="9525">
            <a:noFill/>
            <a:miter lim="800000"/>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电子的</a:t>
            </a:r>
            <a:r>
              <a:rPr kumimoji="0" lang="zh-CN" altLang="en-US"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得失</a:t>
            </a:r>
            <a:r>
              <a:rPr kumimoji="0" lang="zh-CN" altLang="en-US" sz="3200" b="0"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rPr>
              <a:t> </a:t>
            </a:r>
          </a:p>
        </p:txBody>
      </p:sp>
      <p:sp>
        <p:nvSpPr>
          <p:cNvPr id="15" name="Rectangle 17"/>
          <p:cNvSpPr/>
          <p:nvPr>
            <p:custDataLst>
              <p:tags r:id="rId14"/>
            </p:custDataLst>
          </p:nvPr>
        </p:nvSpPr>
        <p:spPr>
          <a:xfrm>
            <a:off x="7435533" y="2898775"/>
            <a:ext cx="1712912" cy="460375"/>
          </a:xfrm>
          <a:prstGeom prst="rect">
            <a:avLst/>
          </a:prstGeom>
          <a:noFill/>
          <a:ln w="9525">
            <a:noFill/>
          </a:ln>
        </p:spPr>
        <p:txBody>
          <a:bodyPr wrap="none" anchor="ctr" anchorCtr="0">
            <a:spAutoFit/>
          </a:bodyPr>
          <a:lstStyle/>
          <a:p>
            <a:r>
              <a:rPr lang="zh-CN" altLang="en-US" sz="2400" b="1">
                <a:solidFill>
                  <a:srgbClr val="FF0000"/>
                </a:solidFill>
                <a:latin typeface="Arial" panose="020B0604020202020204" pitchFamily="34" charset="0"/>
                <a:ea typeface="宋体" panose="02010600030101010101" pitchFamily="2" charset="-122"/>
              </a:rPr>
              <a:t>得到</a:t>
            </a:r>
            <a:r>
              <a:rPr lang="zh-CN" altLang="en-US" sz="2400" b="1">
                <a:latin typeface="Arial" panose="020B0604020202020204" pitchFamily="34" charset="0"/>
                <a:ea typeface="宋体" panose="02010600030101010101" pitchFamily="2" charset="-122"/>
              </a:rPr>
              <a:t>电子：</a:t>
            </a:r>
            <a:r>
              <a:rPr lang="zh-CN" altLang="en-US" sz="2400">
                <a:latin typeface="Arial" panose="020B0604020202020204" pitchFamily="34" charset="0"/>
                <a:ea typeface="宋体" panose="02010600030101010101" pitchFamily="2" charset="-122"/>
              </a:rPr>
              <a:t> </a:t>
            </a:r>
          </a:p>
        </p:txBody>
      </p:sp>
      <p:grpSp>
        <p:nvGrpSpPr>
          <p:cNvPr id="16" name="Group 18"/>
          <p:cNvGrpSpPr>
            <a:grpSpLocks noChangeAspect="1"/>
          </p:cNvGrpSpPr>
          <p:nvPr>
            <p:custDataLst>
              <p:tags r:id="rId15"/>
            </p:custDataLst>
          </p:nvPr>
        </p:nvGrpSpPr>
        <p:grpSpPr>
          <a:xfrm>
            <a:off x="6787833" y="2973388"/>
            <a:ext cx="1500187" cy="1079500"/>
            <a:chOff x="4173" y="2358"/>
            <a:chExt cx="1762" cy="2527"/>
          </a:xfrm>
        </p:grpSpPr>
        <p:sp>
          <p:nvSpPr>
            <p:cNvPr id="16401" name="AutoShape 19"/>
            <p:cNvSpPr>
              <a:spLocks noChangeAspect="1"/>
            </p:cNvSpPr>
            <p:nvPr>
              <p:custDataLst>
                <p:tags r:id="rId23"/>
              </p:custDataLst>
            </p:nvPr>
          </p:nvSpPr>
          <p:spPr>
            <a:xfrm>
              <a:off x="4173" y="2358"/>
              <a:ext cx="1762" cy="2527"/>
            </a:xfrm>
            <a:prstGeom prst="rect">
              <a:avLst/>
            </a:prstGeom>
            <a:noFill/>
            <a:ln w="9525">
              <a:noFill/>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6402" name="AutoShape 20"/>
            <p:cNvSpPr/>
            <p:nvPr>
              <p:custDataLst>
                <p:tags r:id="rId24"/>
              </p:custDataLst>
            </p:nvPr>
          </p:nvSpPr>
          <p:spPr>
            <a:xfrm>
              <a:off x="4822" y="2779"/>
              <a:ext cx="93" cy="1966"/>
            </a:xfrm>
            <a:prstGeom prst="leftBrace">
              <a:avLst>
                <a:gd name="adj1" fmla="val 175479"/>
                <a:gd name="adj2" fmla="val 50000"/>
              </a:avLst>
            </a:prstGeom>
            <a:noFill/>
            <a:ln w="9525" cap="flat" cmpd="sng">
              <a:solidFill>
                <a:srgbClr val="000000"/>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sp>
        <p:nvSpPr>
          <p:cNvPr id="17" name="Rectangle 21"/>
          <p:cNvSpPr/>
          <p:nvPr>
            <p:custDataLst>
              <p:tags r:id="rId16"/>
            </p:custDataLst>
          </p:nvPr>
        </p:nvSpPr>
        <p:spPr>
          <a:xfrm>
            <a:off x="9019858" y="2898775"/>
            <a:ext cx="1101725" cy="460375"/>
          </a:xfrm>
          <a:prstGeom prst="rect">
            <a:avLst/>
          </a:prstGeom>
          <a:noFill/>
          <a:ln w="9525">
            <a:noFill/>
          </a:ln>
        </p:spPr>
        <p:txBody>
          <a:bodyPr wrap="none" anchor="ctr" anchorCtr="0">
            <a:spAutoFit/>
          </a:bodyPr>
          <a:lstStyle/>
          <a:p>
            <a:r>
              <a:rPr lang="zh-CN" altLang="en-US" sz="2400" b="1">
                <a:latin typeface="Arial" panose="020B0604020202020204" pitchFamily="34" charset="0"/>
                <a:ea typeface="宋体" panose="02010600030101010101" pitchFamily="2" charset="-122"/>
              </a:rPr>
              <a:t>带</a:t>
            </a:r>
            <a:r>
              <a:rPr lang="zh-CN" altLang="en-US" sz="2400" b="1">
                <a:solidFill>
                  <a:schemeClr val="hlink"/>
                </a:solidFill>
                <a:latin typeface="Arial" panose="020B0604020202020204" pitchFamily="34" charset="0"/>
                <a:ea typeface="宋体" panose="02010600030101010101" pitchFamily="2" charset="-122"/>
              </a:rPr>
              <a:t>负电</a:t>
            </a:r>
            <a:r>
              <a:rPr lang="zh-CN" altLang="en-US" sz="2400">
                <a:latin typeface="Arial" panose="020B0604020202020204" pitchFamily="34" charset="0"/>
                <a:ea typeface="宋体" panose="02010600030101010101" pitchFamily="2" charset="-122"/>
              </a:rPr>
              <a:t> </a:t>
            </a:r>
          </a:p>
        </p:txBody>
      </p:sp>
      <p:sp>
        <p:nvSpPr>
          <p:cNvPr id="18" name="Rectangle 22"/>
          <p:cNvSpPr/>
          <p:nvPr>
            <p:custDataLst>
              <p:tags r:id="rId17"/>
            </p:custDataLst>
          </p:nvPr>
        </p:nvSpPr>
        <p:spPr>
          <a:xfrm>
            <a:off x="7439660" y="3690938"/>
            <a:ext cx="1712913" cy="460375"/>
          </a:xfrm>
          <a:prstGeom prst="rect">
            <a:avLst/>
          </a:prstGeom>
          <a:noFill/>
          <a:ln w="9525">
            <a:noFill/>
          </a:ln>
        </p:spPr>
        <p:txBody>
          <a:bodyPr wrap="none" anchor="ctr" anchorCtr="0">
            <a:spAutoFit/>
          </a:bodyPr>
          <a:lstStyle/>
          <a:p>
            <a:r>
              <a:rPr lang="zh-CN" altLang="en-US" sz="2400" b="1">
                <a:solidFill>
                  <a:srgbClr val="FF0000"/>
                </a:solidFill>
                <a:latin typeface="Arial" panose="020B0604020202020204" pitchFamily="34" charset="0"/>
                <a:ea typeface="宋体" panose="02010600030101010101" pitchFamily="2" charset="-122"/>
              </a:rPr>
              <a:t>失去</a:t>
            </a:r>
            <a:r>
              <a:rPr lang="zh-CN" altLang="en-US" sz="2400" b="1">
                <a:latin typeface="Arial" panose="020B0604020202020204" pitchFamily="34" charset="0"/>
                <a:ea typeface="宋体" panose="02010600030101010101" pitchFamily="2" charset="-122"/>
              </a:rPr>
              <a:t>电子：</a:t>
            </a:r>
            <a:r>
              <a:rPr lang="zh-CN" altLang="en-US" sz="2400">
                <a:latin typeface="Arial" panose="020B0604020202020204" pitchFamily="34" charset="0"/>
                <a:ea typeface="宋体" panose="02010600030101010101" pitchFamily="2" charset="-122"/>
              </a:rPr>
              <a:t> </a:t>
            </a:r>
          </a:p>
        </p:txBody>
      </p:sp>
      <p:sp>
        <p:nvSpPr>
          <p:cNvPr id="19" name="Rectangle 23"/>
          <p:cNvSpPr>
            <a:spLocks noChangeArrowheads="1"/>
          </p:cNvSpPr>
          <p:nvPr>
            <p:custDataLst>
              <p:tags r:id="rId18"/>
            </p:custDataLst>
          </p:nvPr>
        </p:nvSpPr>
        <p:spPr bwMode="auto">
          <a:xfrm>
            <a:off x="8948420" y="3679825"/>
            <a:ext cx="1101725" cy="460375"/>
          </a:xfrm>
          <a:prstGeom prst="rect">
            <a:avLst/>
          </a:prstGeom>
          <a:noFill/>
          <a:ln w="9525">
            <a:noFill/>
            <a:miter lim="800000"/>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带</a:t>
            </a:r>
            <a:r>
              <a:rPr kumimoji="0" lang="zh-CN" altLang="en-US" sz="2400" b="1" i="0" u="none" strike="noStrike" kern="1200" cap="none" spc="0" normalizeH="0" baseline="0" noProof="0">
                <a:ln>
                  <a:noFill/>
                </a:ln>
                <a:solidFill>
                  <a:schemeClr val="hlink"/>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正电</a:t>
            </a:r>
            <a:r>
              <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 </a:t>
            </a:r>
          </a:p>
        </p:txBody>
      </p:sp>
      <p:sp>
        <p:nvSpPr>
          <p:cNvPr id="20" name="Rectangle 24"/>
          <p:cNvSpPr>
            <a:spLocks noChangeArrowheads="1"/>
          </p:cNvSpPr>
          <p:nvPr>
            <p:custDataLst>
              <p:tags r:id="rId19"/>
            </p:custDataLst>
          </p:nvPr>
        </p:nvSpPr>
        <p:spPr bwMode="auto">
          <a:xfrm>
            <a:off x="1676083" y="4338162"/>
            <a:ext cx="6739890" cy="583565"/>
          </a:xfrm>
          <a:prstGeom prst="rect">
            <a:avLst/>
          </a:prstGeom>
          <a:noFill/>
          <a:ln w="9525">
            <a:noFill/>
            <a:miter lim="800000"/>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3 </a:t>
            </a:r>
            <a:r>
              <a:rPr kumimoji="0" lang="en-US" altLang="zh-CN" sz="32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a:t>
            </a:r>
            <a:r>
              <a:rPr kumimoji="0" lang="zh-CN" altLang="en-US" sz="28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摩擦起电</a:t>
            </a:r>
            <a:r>
              <a:rPr kumimoji="0" lang="en-US" altLang="zh-CN" sz="2800" b="1" i="0" u="sng"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             </a:t>
            </a:r>
            <a:r>
              <a:rPr kumimoji="0" lang="zh-CN" altLang="en-US" sz="2800" b="1" i="0"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（有</a:t>
            </a:r>
            <a:r>
              <a:rPr kumimoji="0" lang="en-US" altLang="zh-CN" sz="2800" b="1" i="0"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a:t>
            </a:r>
            <a:r>
              <a:rPr kumimoji="0" lang="zh-CN" altLang="en-US" sz="2800" b="1" i="0"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没有）</a:t>
            </a:r>
            <a:r>
              <a:rPr kumimoji="0" lang="zh-CN" altLang="en-US" sz="28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创造电荷</a:t>
            </a:r>
            <a:r>
              <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 </a:t>
            </a:r>
          </a:p>
        </p:txBody>
      </p:sp>
      <p:sp>
        <p:nvSpPr>
          <p:cNvPr id="21" name="Rectangle 25"/>
          <p:cNvSpPr>
            <a:spLocks noChangeArrowheads="1"/>
          </p:cNvSpPr>
          <p:nvPr>
            <p:custDataLst>
              <p:tags r:id="rId20"/>
            </p:custDataLst>
          </p:nvPr>
        </p:nvSpPr>
        <p:spPr bwMode="auto">
          <a:xfrm>
            <a:off x="2068195" y="5136991"/>
            <a:ext cx="5807710" cy="521970"/>
          </a:xfrm>
          <a:prstGeom prst="rect">
            <a:avLst/>
          </a:prstGeom>
          <a:noFill/>
          <a:ln w="9525">
            <a:noFill/>
            <a:miter lim="800000"/>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800" b="1" noProof="0">
                <a:ln>
                  <a:noFill/>
                </a:ln>
                <a:solidFill>
                  <a:schemeClr val="tx1"/>
                </a:solidFill>
                <a:effectLst>
                  <a:outerShdw blurRad="38100" dist="38100" dir="2700000" algn="tl">
                    <a:srgbClr val="C0C0C0"/>
                  </a:outerShdw>
                </a:effectLst>
                <a:uLnTx/>
                <a:uFillTx/>
                <a:sym typeface="+mn-ea"/>
              </a:rPr>
              <a:t>摩擦起电的实质是</a:t>
            </a:r>
            <a:r>
              <a:rPr kumimoji="0" lang="en-US" altLang="zh-CN" sz="2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______________</a:t>
            </a:r>
          </a:p>
        </p:txBody>
      </p:sp>
      <p:sp>
        <p:nvSpPr>
          <p:cNvPr id="4" name="Text Box 8"/>
          <p:cNvSpPr txBox="1"/>
          <p:nvPr>
            <p:custDataLst>
              <p:tags r:id="rId21"/>
            </p:custDataLst>
          </p:nvPr>
        </p:nvSpPr>
        <p:spPr>
          <a:xfrm>
            <a:off x="3792220" y="4333875"/>
            <a:ext cx="1050925" cy="583565"/>
          </a:xfrm>
          <a:prstGeom prst="rect">
            <a:avLst/>
          </a:prstGeom>
          <a:noFill/>
          <a:ln w="9525">
            <a:noFill/>
          </a:ln>
        </p:spPr>
        <p:txBody>
          <a:bodyPr wrap="square" anchor="t" anchorCtr="0">
            <a:spAutoFit/>
          </a:bodyPr>
          <a:lstStyle/>
          <a:p>
            <a:r>
              <a:rPr lang="zh-CN" altLang="en-US" sz="3200" b="1">
                <a:solidFill>
                  <a:srgbClr val="FF0000"/>
                </a:solidFill>
                <a:latin typeface="Arial" panose="020B0604020202020204" pitchFamily="34" charset="0"/>
                <a:ea typeface="宋体" panose="02010600030101010101" pitchFamily="2" charset="-122"/>
              </a:rPr>
              <a:t>没有</a:t>
            </a:r>
          </a:p>
        </p:txBody>
      </p:sp>
      <p:sp>
        <p:nvSpPr>
          <p:cNvPr id="5" name="Rectangle 25"/>
          <p:cNvSpPr>
            <a:spLocks noChangeArrowheads="1"/>
          </p:cNvSpPr>
          <p:nvPr>
            <p:custDataLst>
              <p:tags r:id="rId22"/>
            </p:custDataLst>
          </p:nvPr>
        </p:nvSpPr>
        <p:spPr bwMode="auto">
          <a:xfrm>
            <a:off x="5257800" y="5060156"/>
            <a:ext cx="2054860" cy="521970"/>
          </a:xfrm>
          <a:prstGeom prst="rect">
            <a:avLst/>
          </a:prstGeom>
          <a:noFill/>
          <a:ln w="9525">
            <a:noFill/>
            <a:miter lim="800000"/>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rPr>
              <a:t>电子</a:t>
            </a:r>
            <a:r>
              <a:rPr kumimoji="0" lang="zh-CN"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的转移</a:t>
            </a:r>
            <a:r>
              <a:rPr kumimoji="0" lang="zh-CN" altLang="en-US" sz="24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ppt_x</p:attrName>
                                        </p:attrNameLst>
                                      </p:cBhvr>
                                      <p:tavLst>
                                        <p:tav tm="0">
                                          <p:val>
                                            <p:strVal val="#ppt_x"/>
                                          </p:val>
                                        </p:tav>
                                        <p:tav tm="100000">
                                          <p:val>
                                            <p:strVal val="#ppt_x"/>
                                          </p:val>
                                        </p:tav>
                                      </p:tavLst>
                                    </p:anim>
                                    <p:anim calcmode="lin" valueType="num">
                                      <p:cBhvr>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ppt_x</p:attrName>
                                        </p:attrNameLst>
                                      </p:cBhvr>
                                      <p:tavLst>
                                        <p:tav tm="0">
                                          <p:val>
                                            <p:strVal val="#ppt_x"/>
                                          </p:val>
                                        </p:tav>
                                        <p:tav tm="100000">
                                          <p:val>
                                            <p:strVal val="#ppt_x"/>
                                          </p:val>
                                        </p:tav>
                                      </p:tavLst>
                                    </p:anim>
                                    <p:anim calcmode="lin" valueType="num">
                                      <p:cBhvr>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ppt_x</p:attrName>
                                        </p:attrNameLst>
                                      </p:cBhvr>
                                      <p:tavLst>
                                        <p:tav tm="0">
                                          <p:val>
                                            <p:strVal val="#ppt_x"/>
                                          </p:val>
                                        </p:tav>
                                        <p:tav tm="100000">
                                          <p:val>
                                            <p:strVal val="#ppt_x"/>
                                          </p:val>
                                        </p:tav>
                                      </p:tavLst>
                                    </p:anim>
                                    <p:anim calcmode="lin" valueType="num">
                                      <p:cBhvr>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ppt_x</p:attrName>
                                        </p:attrNameLst>
                                      </p:cBhvr>
                                      <p:tavLst>
                                        <p:tav tm="0">
                                          <p:val>
                                            <p:strVal val="#ppt_x"/>
                                          </p:val>
                                        </p:tav>
                                        <p:tav tm="100000">
                                          <p:val>
                                            <p:strVal val="#ppt_x"/>
                                          </p:val>
                                        </p:tav>
                                      </p:tavLst>
                                    </p:anim>
                                    <p:anim calcmode="lin" valueType="num">
                                      <p:cBhvr>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ppt_x</p:attrName>
                                        </p:attrNameLst>
                                      </p:cBhvr>
                                      <p:tavLst>
                                        <p:tav tm="0">
                                          <p:val>
                                            <p:strVal val="#ppt_x"/>
                                          </p:val>
                                        </p:tav>
                                        <p:tav tm="100000">
                                          <p:val>
                                            <p:strVal val="#ppt_x"/>
                                          </p:val>
                                        </p:tav>
                                      </p:tavLst>
                                    </p:anim>
                                    <p:anim calcmode="lin" valueType="num">
                                      <p:cBhvr>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500" fill="hold"/>
                                        <p:tgtEl>
                                          <p:spTgt spid="19"/>
                                        </p:tgtEl>
                                        <p:attrNameLst>
                                          <p:attrName>ppt_x</p:attrName>
                                        </p:attrNameLst>
                                      </p:cBhvr>
                                      <p:tavLst>
                                        <p:tav tm="0">
                                          <p:val>
                                            <p:strVal val="#ppt_x"/>
                                          </p:val>
                                        </p:tav>
                                        <p:tav tm="100000">
                                          <p:val>
                                            <p:strVal val="#ppt_x"/>
                                          </p:val>
                                        </p:tav>
                                      </p:tavLst>
                                    </p:anim>
                                    <p:anim calcmode="lin" valueType="num">
                                      <p:cBhvr>
                                        <p:cTn id="8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500" fill="hold"/>
                                        <p:tgtEl>
                                          <p:spTgt spid="20"/>
                                        </p:tgtEl>
                                        <p:attrNameLst>
                                          <p:attrName>ppt_x</p:attrName>
                                        </p:attrNameLst>
                                      </p:cBhvr>
                                      <p:tavLst>
                                        <p:tav tm="0">
                                          <p:val>
                                            <p:strVal val="#ppt_x"/>
                                          </p:val>
                                        </p:tav>
                                        <p:tav tm="100000">
                                          <p:val>
                                            <p:strVal val="#ppt_x"/>
                                          </p:val>
                                        </p:tav>
                                      </p:tavLst>
                                    </p:anim>
                                    <p:anim calcmode="lin" valueType="num">
                                      <p:cBhvr>
                                        <p:cTn id="92" dur="500" fill="hold"/>
                                        <p:tgtEl>
                                          <p:spTgt spid="2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ppt_x</p:attrName>
                                        </p:attrNameLst>
                                      </p:cBhvr>
                                      <p:tavLst>
                                        <p:tav tm="0">
                                          <p:val>
                                            <p:strVal val="#ppt_x"/>
                                          </p:val>
                                        </p:tav>
                                        <p:tav tm="100000">
                                          <p:val>
                                            <p:strVal val="#ppt_x"/>
                                          </p:val>
                                        </p:tav>
                                      </p:tavLst>
                                    </p:anim>
                                    <p:anim calcmode="lin" valueType="num">
                                      <p:cBhvr>
                                        <p:cTn id="9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p:cTn id="101" dur="500" fill="hold"/>
                                        <p:tgtEl>
                                          <p:spTgt spid="4"/>
                                        </p:tgtEl>
                                        <p:attrNameLst>
                                          <p:attrName>ppt_x</p:attrName>
                                        </p:attrNameLst>
                                      </p:cBhvr>
                                      <p:tavLst>
                                        <p:tav tm="0">
                                          <p:val>
                                            <p:strVal val="#ppt_x"/>
                                          </p:val>
                                        </p:tav>
                                        <p:tav tm="100000">
                                          <p:val>
                                            <p:strVal val="#ppt_x"/>
                                          </p:val>
                                        </p:tav>
                                      </p:tavLst>
                                    </p:anim>
                                    <p:anim calcmode="lin" valueType="num">
                                      <p:cBhvr>
                                        <p:cTn id="10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p:cTn id="107" dur="500" fill="hold"/>
                                        <p:tgtEl>
                                          <p:spTgt spid="5"/>
                                        </p:tgtEl>
                                        <p:attrNameLst>
                                          <p:attrName>ppt_x</p:attrName>
                                        </p:attrNameLst>
                                      </p:cBhvr>
                                      <p:tavLst>
                                        <p:tav tm="0">
                                          <p:val>
                                            <p:strVal val="#ppt_x"/>
                                          </p:val>
                                        </p:tav>
                                        <p:tav tm="100000">
                                          <p:val>
                                            <p:strVal val="#ppt_x"/>
                                          </p:val>
                                        </p:tav>
                                      </p:tavLst>
                                    </p:anim>
                                    <p:anim calcmode="lin" valueType="num">
                                      <p:cBhvr>
                                        <p:cTn id="10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1" grpId="0" animBg="1"/>
      <p:bldP spid="12" grpId="0" animBg="1"/>
      <p:bldP spid="14" grpId="0" animBg="1"/>
      <p:bldP spid="15" grpId="0"/>
      <p:bldP spid="17" grpId="0"/>
      <p:bldP spid="18" grpId="0"/>
      <p:bldP spid="19" grpId="0" animBg="1"/>
      <p:bldP spid="20" grpId="0" animBg="1"/>
      <p:bldP spid="21" grpId="0" animBg="1"/>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p:nvPr>
            <p:custDataLst>
              <p:tags r:id="rId1"/>
            </p:custDataLst>
          </p:nvPr>
        </p:nvSpPr>
        <p:spPr>
          <a:xfrm>
            <a:off x="1219200" y="914083"/>
            <a:ext cx="2495550" cy="583565"/>
          </a:xfrm>
          <a:prstGeom prst="rect">
            <a:avLst/>
          </a:prstGeom>
          <a:noFill/>
          <a:ln w="9525">
            <a:noFill/>
          </a:ln>
        </p:spPr>
        <p:txBody>
          <a:bodyPr anchor="t" anchorCtr="0">
            <a:spAutoFit/>
          </a:bodyPr>
          <a:lstStyle/>
          <a:p>
            <a:pPr>
              <a:spcBef>
                <a:spcPct val="20000"/>
              </a:spcBef>
            </a:pPr>
            <a:r>
              <a:rPr lang="zh-CN" altLang="en-US" sz="3200" b="1">
                <a:solidFill>
                  <a:srgbClr val="000073"/>
                </a:solidFill>
                <a:latin typeface="华文细黑" panose="02010600040101010101" pitchFamily="2" charset="-122"/>
                <a:ea typeface="华文细黑" panose="02010600040101010101" pitchFamily="2" charset="-122"/>
              </a:rPr>
              <a:t>【思考】</a:t>
            </a:r>
          </a:p>
        </p:txBody>
      </p:sp>
      <p:sp>
        <p:nvSpPr>
          <p:cNvPr id="17410" name="矩形 9"/>
          <p:cNvSpPr/>
          <p:nvPr>
            <p:custDataLst>
              <p:tags r:id="rId2"/>
            </p:custDataLst>
          </p:nvPr>
        </p:nvSpPr>
        <p:spPr>
          <a:xfrm>
            <a:off x="1676083" y="1599883"/>
            <a:ext cx="8067675" cy="521970"/>
          </a:xfrm>
          <a:prstGeom prst="rect">
            <a:avLst/>
          </a:prstGeom>
          <a:noFill/>
          <a:ln w="9525">
            <a:noFill/>
          </a:ln>
        </p:spPr>
        <p:txBody>
          <a:bodyPr anchor="t" anchorCtr="0">
            <a:spAutoFit/>
          </a:bodyPr>
          <a:lstStyle/>
          <a:p>
            <a:r>
              <a:rPr lang="zh-CN" altLang="en-US" sz="2800" b="1">
                <a:solidFill>
                  <a:srgbClr val="000000"/>
                </a:solidFill>
                <a:latin typeface="楷体_GB2312" pitchFamily="49" charset="-122"/>
                <a:ea typeface="楷体_GB2312" pitchFamily="49" charset="-122"/>
              </a:rPr>
              <a:t>那么丝绸、毛皮带不带电，带什么电呢？</a:t>
            </a:r>
            <a:endParaRPr lang="zh-CN" altLang="en-US">
              <a:latin typeface="楷体_GB2312" pitchFamily="49" charset="-122"/>
              <a:ea typeface="楷体_GB2312" pitchFamily="49" charset="-122"/>
            </a:endParaRPr>
          </a:p>
        </p:txBody>
      </p:sp>
      <p:grpSp>
        <p:nvGrpSpPr>
          <p:cNvPr id="17411" name="组合 17"/>
          <p:cNvGrpSpPr/>
          <p:nvPr>
            <p:custDataLst>
              <p:tags r:id="rId3"/>
            </p:custDataLst>
          </p:nvPr>
        </p:nvGrpSpPr>
        <p:grpSpPr>
          <a:xfrm>
            <a:off x="2207578" y="2716530"/>
            <a:ext cx="7666990" cy="2595880"/>
            <a:chOff x="0" y="3933825"/>
            <a:chExt cx="7666990" cy="2595880"/>
          </a:xfrm>
        </p:grpSpPr>
        <p:pic>
          <p:nvPicPr>
            <p:cNvPr id="17412" name="Picture 7" descr="{2ADA718F-30E9-4AD6-B1D4-8AC60A6765E9}0"/>
            <p:cNvPicPr>
              <a:picLocks noChangeAspect="1"/>
            </p:cNvPicPr>
            <p:nvPr>
              <p:custDataLst>
                <p:tags r:id="rId9"/>
              </p:custDataLst>
            </p:nvPr>
          </p:nvPicPr>
          <p:blipFill>
            <a:blip r:embed="rId12"/>
            <a:srcRect t="11603"/>
            <a:stretch>
              <a:fillRect/>
            </a:stretch>
          </p:blipFill>
          <p:spPr>
            <a:xfrm>
              <a:off x="0" y="3962400"/>
              <a:ext cx="3474085" cy="2566670"/>
            </a:xfrm>
            <a:prstGeom prst="rect">
              <a:avLst/>
            </a:prstGeom>
            <a:noFill/>
            <a:ln w="9525">
              <a:noFill/>
            </a:ln>
          </p:spPr>
        </p:pic>
        <p:pic>
          <p:nvPicPr>
            <p:cNvPr id="17413" name="Picture 8" descr="{EF245CCE-3E56-49EE-A8A3-727E6A69CAB8}0"/>
            <p:cNvPicPr>
              <a:picLocks noChangeAspect="1"/>
            </p:cNvPicPr>
            <p:nvPr>
              <p:custDataLst>
                <p:tags r:id="rId10"/>
              </p:custDataLst>
            </p:nvPr>
          </p:nvPicPr>
          <p:blipFill>
            <a:blip r:embed="rId13"/>
            <a:srcRect b="10715"/>
            <a:stretch>
              <a:fillRect/>
            </a:stretch>
          </p:blipFill>
          <p:spPr>
            <a:xfrm>
              <a:off x="4191000" y="3933825"/>
              <a:ext cx="3475990" cy="2595880"/>
            </a:xfrm>
            <a:prstGeom prst="rect">
              <a:avLst/>
            </a:prstGeom>
            <a:noFill/>
            <a:ln w="9525">
              <a:noFill/>
            </a:ln>
          </p:spPr>
        </p:pic>
      </p:grpSp>
      <p:sp>
        <p:nvSpPr>
          <p:cNvPr id="17414" name="AutoShape 34"/>
          <p:cNvSpPr/>
          <p:nvPr>
            <p:custDataLst>
              <p:tags r:id="rId4"/>
            </p:custDataLst>
          </p:nvPr>
        </p:nvSpPr>
        <p:spPr>
          <a:xfrm>
            <a:off x="1642745" y="2296160"/>
            <a:ext cx="8912860" cy="3313430"/>
          </a:xfrm>
          <a:prstGeom prst="roundRect">
            <a:avLst>
              <a:gd name="adj" fmla="val 7315"/>
            </a:avLst>
          </a:prstGeom>
          <a:noFill/>
          <a:ln w="22225" cap="rnd" cmpd="sng">
            <a:solidFill>
              <a:srgbClr val="1C1C1C"/>
            </a:solidFill>
            <a:prstDash val="sysDot"/>
            <a:round/>
            <a:headEnd type="none" w="med" len="med"/>
            <a:tailEnd type="none" w="med" len="med"/>
          </a:ln>
        </p:spPr>
        <p:txBody>
          <a:bodyPr wrap="none" anchor="ctr" anchorCtr="0"/>
          <a:lstStyle/>
          <a:p>
            <a:endParaRPr lang="zh-CN" altLang="zh-CN">
              <a:latin typeface="Arial" panose="020B0604020202020204" pitchFamily="34" charset="0"/>
              <a:ea typeface="宋体" panose="02010600030101010101" pitchFamily="2" charset="-122"/>
            </a:endParaRPr>
          </a:p>
        </p:txBody>
      </p:sp>
      <p:sp>
        <p:nvSpPr>
          <p:cNvPr id="8198" name="文本框 8197"/>
          <p:cNvSpPr txBox="1"/>
          <p:nvPr>
            <p:custDataLst>
              <p:tags r:id="rId5"/>
            </p:custDataLst>
          </p:nvPr>
        </p:nvSpPr>
        <p:spPr>
          <a:xfrm>
            <a:off x="3941445" y="3202305"/>
            <a:ext cx="541338" cy="584200"/>
          </a:xfrm>
          <a:prstGeom prst="rect">
            <a:avLst/>
          </a:prstGeom>
          <a:noFill/>
          <a:ln w="9525">
            <a:noFill/>
          </a:ln>
        </p:spPr>
        <p:txBody>
          <a:bodyPr wrap="square">
            <a:spAutoFit/>
          </a:bodyPr>
          <a:lstStyle/>
          <a:p>
            <a:pPr>
              <a:spcBef>
                <a:spcPct val="50000"/>
              </a:spcBef>
            </a:pPr>
            <a:r>
              <a:rPr lang="zh-CN" altLang="en-US" sz="3200" b="1" noProof="1">
                <a:solidFill>
                  <a:schemeClr val="hlink"/>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a:t>
            </a:r>
            <a:endParaRPr lang="zh-CN" altLang="en-US" sz="3200" b="1" noProof="1">
              <a:solidFill>
                <a:schemeClr val="hlink"/>
              </a:solidFill>
              <a:effectLst>
                <a:outerShdw blurRad="38100" dist="38100" dir="2700000" algn="tl">
                  <a:srgbClr val="000000">
                    <a:alpha val="43137"/>
                  </a:srgbClr>
                </a:outerShdw>
              </a:effectLst>
              <a:latin typeface="Arial" panose="020B0604020202020204" pitchFamily="34" charset="0"/>
            </a:endParaRPr>
          </a:p>
        </p:txBody>
      </p:sp>
      <p:sp>
        <p:nvSpPr>
          <p:cNvPr id="3" name="文本框 2"/>
          <p:cNvSpPr txBox="1"/>
          <p:nvPr>
            <p:custDataLst>
              <p:tags r:id="rId6"/>
            </p:custDataLst>
          </p:nvPr>
        </p:nvSpPr>
        <p:spPr>
          <a:xfrm>
            <a:off x="7846378" y="2897188"/>
            <a:ext cx="541338" cy="584200"/>
          </a:xfrm>
          <a:prstGeom prst="rect">
            <a:avLst/>
          </a:prstGeom>
          <a:noFill/>
          <a:ln w="9525">
            <a:noFill/>
          </a:ln>
        </p:spPr>
        <p:txBody>
          <a:bodyPr wrap="square">
            <a:spAutoFit/>
          </a:bodyPr>
          <a:lstStyle/>
          <a:p>
            <a:pPr>
              <a:spcBef>
                <a:spcPct val="50000"/>
              </a:spcBef>
            </a:pPr>
            <a:r>
              <a:rPr lang="en-US" altLang="zh-CN" sz="3200" b="1" noProof="1">
                <a:solidFill>
                  <a:schemeClr val="hlink"/>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a:t>
            </a:r>
            <a:endParaRPr lang="en-US" altLang="zh-CN" sz="3200" b="1" noProof="1">
              <a:solidFill>
                <a:schemeClr val="hlink"/>
              </a:solidFill>
              <a:effectLst>
                <a:outerShdw blurRad="38100" dist="38100" dir="2700000" algn="tl">
                  <a:srgbClr val="000000">
                    <a:alpha val="43137"/>
                  </a:srgbClr>
                </a:outerShdw>
              </a:effectLst>
              <a:latin typeface="Arial" panose="020B0604020202020204" pitchFamily="34" charset="0"/>
            </a:endParaRPr>
          </a:p>
        </p:txBody>
      </p:sp>
      <p:sp>
        <p:nvSpPr>
          <p:cNvPr id="4" name="文本框 3"/>
          <p:cNvSpPr txBox="1"/>
          <p:nvPr>
            <p:custDataLst>
              <p:tags r:id="rId7"/>
            </p:custDataLst>
          </p:nvPr>
        </p:nvSpPr>
        <p:spPr>
          <a:xfrm>
            <a:off x="2436495" y="3722370"/>
            <a:ext cx="542925" cy="584200"/>
          </a:xfrm>
          <a:prstGeom prst="rect">
            <a:avLst/>
          </a:prstGeom>
          <a:noFill/>
          <a:ln w="9525">
            <a:noFill/>
          </a:ln>
        </p:spPr>
        <p:txBody>
          <a:bodyPr wrap="square">
            <a:spAutoFit/>
          </a:bodyPr>
          <a:lstStyle/>
          <a:p>
            <a:pPr>
              <a:spcBef>
                <a:spcPct val="50000"/>
              </a:spcBef>
            </a:pPr>
            <a:r>
              <a:rPr lang="en-US" altLang="zh-CN" sz="3200" b="1" noProof="1">
                <a:solidFill>
                  <a:schemeClr val="hlink"/>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a:t>
            </a:r>
            <a:endParaRPr lang="en-US" altLang="zh-CN" sz="3200" b="1" noProof="1">
              <a:solidFill>
                <a:schemeClr val="hlink"/>
              </a:solidFill>
              <a:effectLst>
                <a:outerShdw blurRad="38100" dist="38100" dir="2700000" algn="tl">
                  <a:srgbClr val="000000">
                    <a:alpha val="43137"/>
                  </a:srgbClr>
                </a:outerShdw>
              </a:effectLst>
              <a:latin typeface="Arial" panose="020B0604020202020204" pitchFamily="34" charset="0"/>
            </a:endParaRPr>
          </a:p>
        </p:txBody>
      </p:sp>
      <p:sp>
        <p:nvSpPr>
          <p:cNvPr id="6" name="文本框 5"/>
          <p:cNvSpPr txBox="1"/>
          <p:nvPr>
            <p:custDataLst>
              <p:tags r:id="rId8"/>
            </p:custDataLst>
          </p:nvPr>
        </p:nvSpPr>
        <p:spPr>
          <a:xfrm>
            <a:off x="6551295" y="3811905"/>
            <a:ext cx="541338" cy="584200"/>
          </a:xfrm>
          <a:prstGeom prst="rect">
            <a:avLst/>
          </a:prstGeom>
          <a:noFill/>
          <a:ln w="9525">
            <a:noFill/>
          </a:ln>
        </p:spPr>
        <p:txBody>
          <a:bodyPr wrap="square">
            <a:spAutoFit/>
          </a:bodyPr>
          <a:lstStyle/>
          <a:p>
            <a:pPr>
              <a:spcBef>
                <a:spcPct val="50000"/>
              </a:spcBef>
            </a:pPr>
            <a:r>
              <a:rPr lang="zh-CN" altLang="en-US" sz="3200" b="1" noProof="1">
                <a:solidFill>
                  <a:schemeClr val="hlink"/>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a:t>
            </a:r>
            <a:endParaRPr lang="zh-CN" altLang="en-US" sz="3200" b="1" noProof="1">
              <a:solidFill>
                <a:schemeClr val="hlink"/>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blinds(horizontal)">
                                      <p:cBhvr>
                                        <p:cTn id="7" dur="500"/>
                                        <p:tgtEl>
                                          <p:spTgt spid="8198">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linds(horizontal)">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矩形 1"/>
          <p:cNvSpPr/>
          <p:nvPr>
            <p:custDataLst>
              <p:tags r:id="rId2"/>
            </p:custDataLst>
          </p:nvPr>
        </p:nvSpPr>
        <p:spPr>
          <a:xfrm>
            <a:off x="1448435" y="761683"/>
            <a:ext cx="9072563" cy="5077460"/>
          </a:xfrm>
          <a:prstGeom prst="rect">
            <a:avLst/>
          </a:prstGeom>
          <a:noFill/>
          <a:ln w="9525">
            <a:noFill/>
          </a:ln>
        </p:spPr>
        <p:txBody>
          <a:bodyPr anchor="t">
            <a:spAutoFit/>
          </a:bodyPr>
          <a:lstStyle/>
          <a:p>
            <a:pPr>
              <a:lnSpc>
                <a:spcPct val="150000"/>
              </a:lnSpc>
            </a:pPr>
            <a:r>
              <a:rPr lang="zh-CN" altLang="en-US" sz="3600" b="1">
                <a:latin typeface="楷体_GB2312" pitchFamily="49" charset="-122"/>
                <a:ea typeface="楷体_GB2312" pitchFamily="49" charset="-122"/>
              </a:rPr>
              <a:t>例题：毛皮与橡胶棒摩擦后，毛皮带正电，这是因（   ）                    </a:t>
            </a:r>
          </a:p>
          <a:p>
            <a:pPr>
              <a:lnSpc>
                <a:spcPct val="150000"/>
              </a:lnSpc>
            </a:pPr>
            <a:r>
              <a:rPr lang="zh-CN" altLang="en-US" sz="3600" b="1">
                <a:latin typeface="楷体_GB2312" pitchFamily="49" charset="-122"/>
                <a:ea typeface="楷体_GB2312" pitchFamily="49" charset="-122"/>
              </a:rPr>
              <a:t>  A. 毛皮上的一些电子转移到橡胶棒上</a:t>
            </a:r>
          </a:p>
          <a:p>
            <a:pPr>
              <a:lnSpc>
                <a:spcPct val="150000"/>
              </a:lnSpc>
            </a:pPr>
            <a:r>
              <a:rPr lang="zh-CN" altLang="en-US" sz="3600" b="1">
                <a:latin typeface="楷体_GB2312" pitchFamily="49" charset="-122"/>
                <a:ea typeface="楷体_GB2312" pitchFamily="49" charset="-122"/>
              </a:rPr>
              <a:t>  B. 毛皮上的一些正电荷转移到橡胶棒上</a:t>
            </a:r>
          </a:p>
          <a:p>
            <a:pPr>
              <a:lnSpc>
                <a:spcPct val="150000"/>
              </a:lnSpc>
            </a:pPr>
            <a:r>
              <a:rPr lang="zh-CN" altLang="en-US" sz="3600" b="1">
                <a:latin typeface="楷体_GB2312" pitchFamily="49" charset="-122"/>
                <a:ea typeface="楷体_GB2312" pitchFamily="49" charset="-122"/>
              </a:rPr>
              <a:t>  C. 橡胶棒上的一些电子转移到毛皮上</a:t>
            </a:r>
          </a:p>
          <a:p>
            <a:pPr>
              <a:lnSpc>
                <a:spcPct val="150000"/>
              </a:lnSpc>
            </a:pPr>
            <a:r>
              <a:rPr lang="zh-CN" altLang="en-US" sz="3600" b="1">
                <a:latin typeface="楷体_GB2312" pitchFamily="49" charset="-122"/>
                <a:ea typeface="楷体_GB2312" pitchFamily="49" charset="-122"/>
              </a:rPr>
              <a:t>  D. 橡胶棒上的一些正电荷转移到毛皮上</a:t>
            </a:r>
          </a:p>
        </p:txBody>
      </p:sp>
      <p:sp>
        <p:nvSpPr>
          <p:cNvPr id="20483" name="文本框 20482"/>
          <p:cNvSpPr txBox="1"/>
          <p:nvPr>
            <p:custDataLst>
              <p:tags r:id="rId3"/>
            </p:custDataLst>
          </p:nvPr>
        </p:nvSpPr>
        <p:spPr>
          <a:xfrm>
            <a:off x="3497898" y="1791653"/>
            <a:ext cx="431800" cy="706755"/>
          </a:xfrm>
          <a:prstGeom prst="rect">
            <a:avLst/>
          </a:prstGeom>
          <a:noFill/>
          <a:ln w="9525">
            <a:noFill/>
          </a:ln>
        </p:spPr>
        <p:txBody>
          <a:bodyPr anchor="t">
            <a:spAutoFit/>
          </a:bodyPr>
          <a:lstStyle/>
          <a:p>
            <a:pPr>
              <a:spcBef>
                <a:spcPct val="50000"/>
              </a:spcBef>
            </a:pPr>
            <a:r>
              <a:rPr lang="en-US" altLang="zh-CN" sz="4000" b="1">
                <a:solidFill>
                  <a:srgbClr val="FF0000"/>
                </a:solidFill>
                <a:latin typeface="Arial" panose="020B0604020202020204" pitchFamily="34" charset="0"/>
                <a:ea typeface="宋体" panose="02010600030101010101" pitchFamily="2" charset="-122"/>
              </a:rPr>
              <a:t>A</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linds(horizontal)">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Lst>
</file>

<file path=ppt/tags/tag10.xml><?xml version="1.0" encoding="utf-8"?>
<p:tagLst xmlns:a="http://schemas.openxmlformats.org/drawingml/2006/main" xmlns:r="http://schemas.openxmlformats.org/officeDocument/2006/relationships" xmlns:p="http://schemas.openxmlformats.org/presentationml/2006/main">
  <p:tag name="AS_UNIQUEID" val="2229"/>
</p:tagLst>
</file>

<file path=ppt/tags/tag100.xml><?xml version="1.0" encoding="utf-8"?>
<p:tagLst xmlns:a="http://schemas.openxmlformats.org/drawingml/2006/main" xmlns:r="http://schemas.openxmlformats.org/officeDocument/2006/relationships" xmlns:p="http://schemas.openxmlformats.org/presentationml/2006/main">
  <p:tag name="AS_UNIQUEID" val="2330"/>
</p:tagLst>
</file>

<file path=ppt/tags/tag101.xml><?xml version="1.0" encoding="utf-8"?>
<p:tagLst xmlns:a="http://schemas.openxmlformats.org/drawingml/2006/main" xmlns:r="http://schemas.openxmlformats.org/officeDocument/2006/relationships" xmlns:p="http://schemas.openxmlformats.org/presentationml/2006/main">
  <p:tag name="AS_UNIQUEID" val="2331"/>
</p:tagLst>
</file>

<file path=ppt/tags/tag102.xml><?xml version="1.0" encoding="utf-8"?>
<p:tagLst xmlns:a="http://schemas.openxmlformats.org/drawingml/2006/main" xmlns:r="http://schemas.openxmlformats.org/officeDocument/2006/relationships" xmlns:p="http://schemas.openxmlformats.org/presentationml/2006/main">
  <p:tag name="AS_UNIQUEID" val="2328"/>
</p:tagLst>
</file>

<file path=ppt/tags/tag103.xml><?xml version="1.0" encoding="utf-8"?>
<p:tagLst xmlns:a="http://schemas.openxmlformats.org/drawingml/2006/main" xmlns:r="http://schemas.openxmlformats.org/officeDocument/2006/relationships" xmlns:p="http://schemas.openxmlformats.org/presentationml/2006/main">
  <p:tag name="AS_UNIQUEID" val="2329"/>
</p:tagLst>
</file>

<file path=ppt/tags/tag104.xml><?xml version="1.0" encoding="utf-8"?>
<p:tagLst xmlns:a="http://schemas.openxmlformats.org/drawingml/2006/main" xmlns:r="http://schemas.openxmlformats.org/officeDocument/2006/relationships" xmlns:p="http://schemas.openxmlformats.org/presentationml/2006/main">
  <p:tag name="AS_UNIQUEID" val="2322"/>
</p:tagLst>
</file>

<file path=ppt/tags/tag105.xml><?xml version="1.0" encoding="utf-8"?>
<p:tagLst xmlns:a="http://schemas.openxmlformats.org/drawingml/2006/main" xmlns:r="http://schemas.openxmlformats.org/officeDocument/2006/relationships" xmlns:p="http://schemas.openxmlformats.org/presentationml/2006/main">
  <p:tag name="AS_UNIQUEID" val="2323"/>
</p:tagLst>
</file>

<file path=ppt/tags/tag106.xml><?xml version="1.0" encoding="utf-8"?>
<p:tagLst xmlns:a="http://schemas.openxmlformats.org/drawingml/2006/main" xmlns:r="http://schemas.openxmlformats.org/officeDocument/2006/relationships" xmlns:p="http://schemas.openxmlformats.org/presentationml/2006/main">
  <p:tag name="AS_UNIQUEID" val="2347"/>
</p:tagLst>
</file>

<file path=ppt/tags/tag107.xml><?xml version="1.0" encoding="utf-8"?>
<p:tagLst xmlns:a="http://schemas.openxmlformats.org/drawingml/2006/main" xmlns:r="http://schemas.openxmlformats.org/officeDocument/2006/relationships" xmlns:p="http://schemas.openxmlformats.org/presentationml/2006/main">
  <p:tag name="AS_UNIQUEID" val="2348"/>
</p:tagLst>
</file>

<file path=ppt/tags/tag108.xml><?xml version="1.0" encoding="utf-8"?>
<p:tagLst xmlns:a="http://schemas.openxmlformats.org/drawingml/2006/main" xmlns:r="http://schemas.openxmlformats.org/officeDocument/2006/relationships" xmlns:p="http://schemas.openxmlformats.org/presentationml/2006/main">
  <p:tag name="AS_UNIQUEID" val="2349"/>
</p:tagLst>
</file>

<file path=ppt/tags/tag109.xml><?xml version="1.0" encoding="utf-8"?>
<p:tagLst xmlns:a="http://schemas.openxmlformats.org/drawingml/2006/main" xmlns:r="http://schemas.openxmlformats.org/officeDocument/2006/relationships" xmlns:p="http://schemas.openxmlformats.org/presentationml/2006/main">
  <p:tag name="AS_UNIQUEID" val="2350"/>
</p:tagLst>
</file>

<file path=ppt/tags/tag11.xml><?xml version="1.0" encoding="utf-8"?>
<p:tagLst xmlns:a="http://schemas.openxmlformats.org/drawingml/2006/main" xmlns:r="http://schemas.openxmlformats.org/officeDocument/2006/relationships" xmlns:p="http://schemas.openxmlformats.org/presentationml/2006/main">
  <p:tag name="AS_UNIQUEID" val="2230"/>
</p:tagLst>
</file>

<file path=ppt/tags/tag110.xml><?xml version="1.0" encoding="utf-8"?>
<p:tagLst xmlns:a="http://schemas.openxmlformats.org/drawingml/2006/main" xmlns:r="http://schemas.openxmlformats.org/officeDocument/2006/relationships" xmlns:p="http://schemas.openxmlformats.org/presentationml/2006/main">
  <p:tag name="AS_UNIQUEID" val="2351"/>
</p:tagLst>
</file>

<file path=ppt/tags/tag111.xml><?xml version="1.0" encoding="utf-8"?>
<p:tagLst xmlns:a="http://schemas.openxmlformats.org/drawingml/2006/main" xmlns:r="http://schemas.openxmlformats.org/officeDocument/2006/relationships" xmlns:p="http://schemas.openxmlformats.org/presentationml/2006/main">
  <p:tag name="AS_UNIQUEID" val="2352"/>
</p:tagLst>
</file>

<file path=ppt/tags/tag112.xml><?xml version="1.0" encoding="utf-8"?>
<p:tagLst xmlns:a="http://schemas.openxmlformats.org/drawingml/2006/main" xmlns:r="http://schemas.openxmlformats.org/officeDocument/2006/relationships" xmlns:p="http://schemas.openxmlformats.org/presentationml/2006/main">
  <p:tag name="AS_UNIQUEID" val="2353"/>
</p:tagLst>
</file>

<file path=ppt/tags/tag113.xml><?xml version="1.0" encoding="utf-8"?>
<p:tagLst xmlns:a="http://schemas.openxmlformats.org/drawingml/2006/main" xmlns:r="http://schemas.openxmlformats.org/officeDocument/2006/relationships" xmlns:p="http://schemas.openxmlformats.org/presentationml/2006/main">
  <p:tag name="AS_UNIQUEID" val="2354"/>
</p:tagLst>
</file>

<file path=ppt/tags/tag114.xml><?xml version="1.0" encoding="utf-8"?>
<p:tagLst xmlns:a="http://schemas.openxmlformats.org/drawingml/2006/main" xmlns:r="http://schemas.openxmlformats.org/officeDocument/2006/relationships" xmlns:p="http://schemas.openxmlformats.org/presentationml/2006/main">
  <p:tag name="AS_UNIQUEID" val="1772"/>
</p:tagLst>
</file>

<file path=ppt/tags/tag115.xml><?xml version="1.0" encoding="utf-8"?>
<p:tagLst xmlns:a="http://schemas.openxmlformats.org/drawingml/2006/main" xmlns:r="http://schemas.openxmlformats.org/officeDocument/2006/relationships" xmlns:p="http://schemas.openxmlformats.org/presentationml/2006/main">
  <p:tag name="AS_UNIQUEID" val="2461"/>
</p:tagLst>
</file>

<file path=ppt/tags/tag116.xml><?xml version="1.0" encoding="utf-8"?>
<p:tagLst xmlns:a="http://schemas.openxmlformats.org/drawingml/2006/main" xmlns:r="http://schemas.openxmlformats.org/officeDocument/2006/relationships" xmlns:p="http://schemas.openxmlformats.org/presentationml/2006/main">
  <p:tag name="AS_UNIQUEID" val="2344"/>
</p:tagLst>
</file>

<file path=ppt/tags/tag117.xml><?xml version="1.0" encoding="utf-8"?>
<p:tagLst xmlns:a="http://schemas.openxmlformats.org/drawingml/2006/main" xmlns:r="http://schemas.openxmlformats.org/officeDocument/2006/relationships" xmlns:p="http://schemas.openxmlformats.org/presentationml/2006/main">
  <p:tag name="AS_UNIQUEID" val="2345"/>
</p:tagLst>
</file>

<file path=ppt/tags/tag118.xml><?xml version="1.0" encoding="utf-8"?>
<p:tagLst xmlns:a="http://schemas.openxmlformats.org/drawingml/2006/main" xmlns:r="http://schemas.openxmlformats.org/officeDocument/2006/relationships" xmlns:p="http://schemas.openxmlformats.org/presentationml/2006/main">
  <p:tag name="AS_UNIQUEID" val="2356"/>
</p:tagLst>
</file>

<file path=ppt/tags/tag119.xml><?xml version="1.0" encoding="utf-8"?>
<p:tagLst xmlns:a="http://schemas.openxmlformats.org/drawingml/2006/main" xmlns:r="http://schemas.openxmlformats.org/officeDocument/2006/relationships" xmlns:p="http://schemas.openxmlformats.org/presentationml/2006/main">
  <p:tag name="AS_UNIQUEID" val="2357"/>
</p:tagLst>
</file>

<file path=ppt/tags/tag12.xml><?xml version="1.0" encoding="utf-8"?>
<p:tagLst xmlns:a="http://schemas.openxmlformats.org/drawingml/2006/main" xmlns:r="http://schemas.openxmlformats.org/officeDocument/2006/relationships" xmlns:p="http://schemas.openxmlformats.org/presentationml/2006/main">
  <p:tag name="AS_UNIQUEID" val="2231"/>
</p:tagLst>
</file>

<file path=ppt/tags/tag120.xml><?xml version="1.0" encoding="utf-8"?>
<p:tagLst xmlns:a="http://schemas.openxmlformats.org/drawingml/2006/main" xmlns:r="http://schemas.openxmlformats.org/officeDocument/2006/relationships" xmlns:p="http://schemas.openxmlformats.org/presentationml/2006/main">
  <p:tag name="AS_UNIQUEID" val="2358"/>
</p:tagLst>
</file>

<file path=ppt/tags/tag121.xml><?xml version="1.0" encoding="utf-8"?>
<p:tagLst xmlns:a="http://schemas.openxmlformats.org/drawingml/2006/main" xmlns:r="http://schemas.openxmlformats.org/officeDocument/2006/relationships" xmlns:p="http://schemas.openxmlformats.org/presentationml/2006/main">
  <p:tag name="AS_UNIQUEID" val="2359"/>
</p:tagLst>
</file>

<file path=ppt/tags/tag122.xml><?xml version="1.0" encoding="utf-8"?>
<p:tagLst xmlns:a="http://schemas.openxmlformats.org/drawingml/2006/main" xmlns:r="http://schemas.openxmlformats.org/officeDocument/2006/relationships" xmlns:p="http://schemas.openxmlformats.org/presentationml/2006/main">
  <p:tag name="AS_UNIQUEID" val="1813"/>
</p:tagLst>
</file>

<file path=ppt/tags/tag123.xml><?xml version="1.0" encoding="utf-8"?>
<p:tagLst xmlns:a="http://schemas.openxmlformats.org/drawingml/2006/main" xmlns:r="http://schemas.openxmlformats.org/officeDocument/2006/relationships" xmlns:p="http://schemas.openxmlformats.org/presentationml/2006/main">
  <p:tag name="AS_UNIQUEID" val="1814"/>
</p:tagLst>
</file>

<file path=ppt/tags/tag124.xml><?xml version="1.0" encoding="utf-8"?>
<p:tagLst xmlns:a="http://schemas.openxmlformats.org/drawingml/2006/main" xmlns:r="http://schemas.openxmlformats.org/officeDocument/2006/relationships" xmlns:p="http://schemas.openxmlformats.org/presentationml/2006/main">
  <p:tag name="AS_UNIQUEID" val="1815"/>
</p:tagLst>
</file>

<file path=ppt/tags/tag125.xml><?xml version="1.0" encoding="utf-8"?>
<p:tagLst xmlns:a="http://schemas.openxmlformats.org/drawingml/2006/main" xmlns:r="http://schemas.openxmlformats.org/officeDocument/2006/relationships" xmlns:p="http://schemas.openxmlformats.org/presentationml/2006/main">
  <p:tag name="AS_UNIQUEID" val="2364"/>
</p:tagLst>
</file>

<file path=ppt/tags/tag126.xml><?xml version="1.0" encoding="utf-8"?>
<p:tagLst xmlns:a="http://schemas.openxmlformats.org/drawingml/2006/main" xmlns:r="http://schemas.openxmlformats.org/officeDocument/2006/relationships" xmlns:p="http://schemas.openxmlformats.org/presentationml/2006/main">
  <p:tag name="AS_UNIQUEID" val="2365"/>
</p:tagLst>
</file>

<file path=ppt/tags/tag127.xml><?xml version="1.0" encoding="utf-8"?>
<p:tagLst xmlns:a="http://schemas.openxmlformats.org/drawingml/2006/main" xmlns:r="http://schemas.openxmlformats.org/officeDocument/2006/relationships" xmlns:p="http://schemas.openxmlformats.org/presentationml/2006/main">
  <p:tag name="AS_UNIQUEID" val="2366"/>
</p:tagLst>
</file>

<file path=ppt/tags/tag128.xml><?xml version="1.0" encoding="utf-8"?>
<p:tagLst xmlns:a="http://schemas.openxmlformats.org/drawingml/2006/main" xmlns:r="http://schemas.openxmlformats.org/officeDocument/2006/relationships" xmlns:p="http://schemas.openxmlformats.org/presentationml/2006/main">
  <p:tag name="AS_UNIQUEID" val="1826"/>
</p:tagLst>
</file>

<file path=ppt/tags/tag129.xml><?xml version="1.0" encoding="utf-8"?>
<p:tagLst xmlns:a="http://schemas.openxmlformats.org/drawingml/2006/main" xmlns:r="http://schemas.openxmlformats.org/officeDocument/2006/relationships" xmlns:p="http://schemas.openxmlformats.org/presentationml/2006/main">
  <p:tag name="AS_UNIQUEID" val="2367"/>
</p:tagLst>
</file>

<file path=ppt/tags/tag13.xml><?xml version="1.0" encoding="utf-8"?>
<p:tagLst xmlns:a="http://schemas.openxmlformats.org/drawingml/2006/main" xmlns:r="http://schemas.openxmlformats.org/officeDocument/2006/relationships" xmlns:p="http://schemas.openxmlformats.org/presentationml/2006/main">
  <p:tag name="AS_UNIQUEID" val="2233"/>
</p:tagLst>
</file>

<file path=ppt/tags/tag130.xml><?xml version="1.0" encoding="utf-8"?>
<p:tagLst xmlns:a="http://schemas.openxmlformats.org/drawingml/2006/main" xmlns:r="http://schemas.openxmlformats.org/officeDocument/2006/relationships" xmlns:p="http://schemas.openxmlformats.org/presentationml/2006/main">
  <p:tag name="AS_UNIQUEID" val="2361"/>
</p:tagLst>
</file>

<file path=ppt/tags/tag131.xml><?xml version="1.0" encoding="utf-8"?>
<p:tagLst xmlns:a="http://schemas.openxmlformats.org/drawingml/2006/main" xmlns:r="http://schemas.openxmlformats.org/officeDocument/2006/relationships" xmlns:p="http://schemas.openxmlformats.org/presentationml/2006/main">
  <p:tag name="AS_UNIQUEID" val="2362"/>
</p:tagLst>
</file>

<file path=ppt/tags/tag132.xml><?xml version="1.0" encoding="utf-8"?>
<p:tagLst xmlns:a="http://schemas.openxmlformats.org/drawingml/2006/main" xmlns:r="http://schemas.openxmlformats.org/officeDocument/2006/relationships" xmlns:p="http://schemas.openxmlformats.org/presentationml/2006/main">
  <p:tag name="AS_UNIQUEID" val="2372"/>
</p:tagLst>
</file>

<file path=ppt/tags/tag133.xml><?xml version="1.0" encoding="utf-8"?>
<p:tagLst xmlns:a="http://schemas.openxmlformats.org/drawingml/2006/main" xmlns:r="http://schemas.openxmlformats.org/officeDocument/2006/relationships" xmlns:p="http://schemas.openxmlformats.org/presentationml/2006/main">
  <p:tag name="AS_UNIQUEID" val="2373"/>
</p:tagLst>
</file>

<file path=ppt/tags/tag134.xml><?xml version="1.0" encoding="utf-8"?>
<p:tagLst xmlns:a="http://schemas.openxmlformats.org/drawingml/2006/main" xmlns:r="http://schemas.openxmlformats.org/officeDocument/2006/relationships" xmlns:p="http://schemas.openxmlformats.org/presentationml/2006/main">
  <p:tag name="AS_UNIQUEID" val="2374"/>
</p:tagLst>
</file>

<file path=ppt/tags/tag135.xml><?xml version="1.0" encoding="utf-8"?>
<p:tagLst xmlns:a="http://schemas.openxmlformats.org/drawingml/2006/main" xmlns:r="http://schemas.openxmlformats.org/officeDocument/2006/relationships" xmlns:p="http://schemas.openxmlformats.org/presentationml/2006/main">
  <p:tag name="AS_UNIQUEID" val="2375"/>
</p:tagLst>
</file>

<file path=ppt/tags/tag136.xml><?xml version="1.0" encoding="utf-8"?>
<p:tagLst xmlns:a="http://schemas.openxmlformats.org/drawingml/2006/main" xmlns:r="http://schemas.openxmlformats.org/officeDocument/2006/relationships" xmlns:p="http://schemas.openxmlformats.org/presentationml/2006/main">
  <p:tag name="AS_UNIQUEID" val="1864"/>
</p:tagLst>
</file>

<file path=ppt/tags/tag137.xml><?xml version="1.0" encoding="utf-8"?>
<p:tagLst xmlns:a="http://schemas.openxmlformats.org/drawingml/2006/main" xmlns:r="http://schemas.openxmlformats.org/officeDocument/2006/relationships" xmlns:p="http://schemas.openxmlformats.org/presentationml/2006/main">
  <p:tag name="AS_UNIQUEID" val="1831"/>
</p:tagLst>
</file>

<file path=ppt/tags/tag138.xml><?xml version="1.0" encoding="utf-8"?>
<p:tagLst xmlns:a="http://schemas.openxmlformats.org/drawingml/2006/main" xmlns:r="http://schemas.openxmlformats.org/officeDocument/2006/relationships" xmlns:p="http://schemas.openxmlformats.org/presentationml/2006/main">
  <p:tag name="AS_UNIQUEID" val="1832"/>
</p:tagLst>
</file>

<file path=ppt/tags/tag139.xml><?xml version="1.0" encoding="utf-8"?>
<p:tagLst xmlns:a="http://schemas.openxmlformats.org/drawingml/2006/main" xmlns:r="http://schemas.openxmlformats.org/officeDocument/2006/relationships" xmlns:p="http://schemas.openxmlformats.org/presentationml/2006/main">
  <p:tag name="AS_UNIQUEID" val="1854"/>
</p:tagLst>
</file>

<file path=ppt/tags/tag14.xml><?xml version="1.0" encoding="utf-8"?>
<p:tagLst xmlns:a="http://schemas.openxmlformats.org/drawingml/2006/main" xmlns:r="http://schemas.openxmlformats.org/officeDocument/2006/relationships" xmlns:p="http://schemas.openxmlformats.org/presentationml/2006/main">
  <p:tag name="AS_UNIQUEID" val="2234"/>
</p:tagLst>
</file>

<file path=ppt/tags/tag140.xml><?xml version="1.0" encoding="utf-8"?>
<p:tagLst xmlns:a="http://schemas.openxmlformats.org/drawingml/2006/main" xmlns:r="http://schemas.openxmlformats.org/officeDocument/2006/relationships" xmlns:p="http://schemas.openxmlformats.org/presentationml/2006/main">
  <p:tag name="AS_UNIQUEID" val="1855"/>
</p:tagLst>
</file>

<file path=ppt/tags/tag141.xml><?xml version="1.0" encoding="utf-8"?>
<p:tagLst xmlns:a="http://schemas.openxmlformats.org/drawingml/2006/main" xmlns:r="http://schemas.openxmlformats.org/officeDocument/2006/relationships" xmlns:p="http://schemas.openxmlformats.org/presentationml/2006/main">
  <p:tag name="AS_UNIQUEID" val="1856"/>
</p:tagLst>
</file>

<file path=ppt/tags/tag142.xml><?xml version="1.0" encoding="utf-8"?>
<p:tagLst xmlns:a="http://schemas.openxmlformats.org/drawingml/2006/main" xmlns:r="http://schemas.openxmlformats.org/officeDocument/2006/relationships" xmlns:p="http://schemas.openxmlformats.org/presentationml/2006/main">
  <p:tag name="AS_UNIQUEID" val="192"/>
</p:tagLst>
</file>

<file path=ppt/tags/tag143.xml><?xml version="1.0" encoding="utf-8"?>
<p:tagLst xmlns:a="http://schemas.openxmlformats.org/drawingml/2006/main" xmlns:r="http://schemas.openxmlformats.org/officeDocument/2006/relationships" xmlns:p="http://schemas.openxmlformats.org/presentationml/2006/main">
  <p:tag name="AS_UNIQUEID" val="193"/>
</p:tagLst>
</file>

<file path=ppt/tags/tag144.xml><?xml version="1.0" encoding="utf-8"?>
<p:tagLst xmlns:a="http://schemas.openxmlformats.org/drawingml/2006/main" xmlns:r="http://schemas.openxmlformats.org/officeDocument/2006/relationships" xmlns:p="http://schemas.openxmlformats.org/presentationml/2006/main">
  <p:tag name="AS_UNIQUEID" val="197"/>
</p:tagLst>
</file>

<file path=ppt/tags/tag145.xml><?xml version="1.0" encoding="utf-8"?>
<p:tagLst xmlns:a="http://schemas.openxmlformats.org/drawingml/2006/main" xmlns:r="http://schemas.openxmlformats.org/officeDocument/2006/relationships" xmlns:p="http://schemas.openxmlformats.org/presentationml/2006/main">
  <p:tag name="AS_UNIQUEID" val="1857"/>
</p:tagLst>
</file>

<file path=ppt/tags/tag146.xml><?xml version="1.0" encoding="utf-8"?>
<p:tagLst xmlns:a="http://schemas.openxmlformats.org/drawingml/2006/main" xmlns:r="http://schemas.openxmlformats.org/officeDocument/2006/relationships" xmlns:p="http://schemas.openxmlformats.org/presentationml/2006/main">
  <p:tag name="AS_UNIQUEID" val="2376"/>
</p:tagLst>
</file>

<file path=ppt/tags/tag147.xml><?xml version="1.0" encoding="utf-8"?>
<p:tagLst xmlns:a="http://schemas.openxmlformats.org/drawingml/2006/main" xmlns:r="http://schemas.openxmlformats.org/officeDocument/2006/relationships" xmlns:p="http://schemas.openxmlformats.org/presentationml/2006/main">
  <p:tag name="AS_UNIQUEID" val="2377"/>
</p:tagLst>
</file>

<file path=ppt/tags/tag148.xml><?xml version="1.0" encoding="utf-8"?>
<p:tagLst xmlns:a="http://schemas.openxmlformats.org/drawingml/2006/main" xmlns:r="http://schemas.openxmlformats.org/officeDocument/2006/relationships" xmlns:p="http://schemas.openxmlformats.org/presentationml/2006/main">
  <p:tag name="AS_UNIQUEID" val="198"/>
</p:tagLst>
</file>

<file path=ppt/tags/tag149.xml><?xml version="1.0" encoding="utf-8"?>
<p:tagLst xmlns:a="http://schemas.openxmlformats.org/drawingml/2006/main" xmlns:r="http://schemas.openxmlformats.org/officeDocument/2006/relationships" xmlns:p="http://schemas.openxmlformats.org/presentationml/2006/main">
  <p:tag name="AS_UNIQUEID" val="199"/>
</p:tagLst>
</file>

<file path=ppt/tags/tag15.xml><?xml version="1.0" encoding="utf-8"?>
<p:tagLst xmlns:a="http://schemas.openxmlformats.org/drawingml/2006/main" xmlns:r="http://schemas.openxmlformats.org/officeDocument/2006/relationships" xmlns:p="http://schemas.openxmlformats.org/presentationml/2006/main">
  <p:tag name="AS_UNIQUEID" val="2235"/>
</p:tagLst>
</file>

<file path=ppt/tags/tag150.xml><?xml version="1.0" encoding="utf-8"?>
<p:tagLst xmlns:a="http://schemas.openxmlformats.org/drawingml/2006/main" xmlns:r="http://schemas.openxmlformats.org/officeDocument/2006/relationships" xmlns:p="http://schemas.openxmlformats.org/presentationml/2006/main">
  <p:tag name="AS_UNIQUEID" val="1858"/>
</p:tagLst>
</file>

<file path=ppt/tags/tag151.xml><?xml version="1.0" encoding="utf-8"?>
<p:tagLst xmlns:a="http://schemas.openxmlformats.org/drawingml/2006/main" xmlns:r="http://schemas.openxmlformats.org/officeDocument/2006/relationships" xmlns:p="http://schemas.openxmlformats.org/presentationml/2006/main">
  <p:tag name="AS_UNIQUEID" val="1833"/>
</p:tagLst>
</file>

<file path=ppt/tags/tag152.xml><?xml version="1.0" encoding="utf-8"?>
<p:tagLst xmlns:a="http://schemas.openxmlformats.org/drawingml/2006/main" xmlns:r="http://schemas.openxmlformats.org/officeDocument/2006/relationships" xmlns:p="http://schemas.openxmlformats.org/presentationml/2006/main">
  <p:tag name="AS_UNIQUEID" val="1834"/>
</p:tagLst>
</file>

<file path=ppt/tags/tag153.xml><?xml version="1.0" encoding="utf-8"?>
<p:tagLst xmlns:a="http://schemas.openxmlformats.org/drawingml/2006/main" xmlns:r="http://schemas.openxmlformats.org/officeDocument/2006/relationships" xmlns:p="http://schemas.openxmlformats.org/presentationml/2006/main">
  <p:tag name="AS_UNIQUEID" val="2369"/>
</p:tagLst>
</file>

<file path=ppt/tags/tag154.xml><?xml version="1.0" encoding="utf-8"?>
<p:tagLst xmlns:a="http://schemas.openxmlformats.org/drawingml/2006/main" xmlns:r="http://schemas.openxmlformats.org/officeDocument/2006/relationships" xmlns:p="http://schemas.openxmlformats.org/presentationml/2006/main">
  <p:tag name="AS_UNIQUEID" val="2370"/>
</p:tagLst>
</file>

<file path=ppt/tags/tag155.xml><?xml version="1.0" encoding="utf-8"?>
<p:tagLst xmlns:a="http://schemas.openxmlformats.org/drawingml/2006/main" xmlns:r="http://schemas.openxmlformats.org/officeDocument/2006/relationships" xmlns:p="http://schemas.openxmlformats.org/presentationml/2006/main">
  <p:tag name="AS_UNIQUEID" val="238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56.xml><?xml version="1.0" encoding="utf-8"?>
<p:tagLst xmlns:a="http://schemas.openxmlformats.org/drawingml/2006/main" xmlns:r="http://schemas.openxmlformats.org/officeDocument/2006/relationships" xmlns:p="http://schemas.openxmlformats.org/presentationml/2006/main">
  <p:tag name="AS_UNIQUEID" val="2384"/>
</p:tagLst>
</file>

<file path=ppt/tags/tag157.xml><?xml version="1.0" encoding="utf-8"?>
<p:tagLst xmlns:a="http://schemas.openxmlformats.org/drawingml/2006/main" xmlns:r="http://schemas.openxmlformats.org/officeDocument/2006/relationships" xmlns:p="http://schemas.openxmlformats.org/presentationml/2006/main">
  <p:tag name="AS_UNIQUEID" val="395"/>
</p:tagLst>
</file>

<file path=ppt/tags/tag158.xml><?xml version="1.0" encoding="utf-8"?>
<p:tagLst xmlns:a="http://schemas.openxmlformats.org/drawingml/2006/main" xmlns:r="http://schemas.openxmlformats.org/officeDocument/2006/relationships" xmlns:p="http://schemas.openxmlformats.org/presentationml/2006/main">
  <p:tag name="AS_UNIQUEID" val="1902"/>
</p:tagLst>
</file>

<file path=ppt/tags/tag159.xml><?xml version="1.0" encoding="utf-8"?>
<p:tagLst xmlns:a="http://schemas.openxmlformats.org/drawingml/2006/main" xmlns:r="http://schemas.openxmlformats.org/officeDocument/2006/relationships" xmlns:p="http://schemas.openxmlformats.org/presentationml/2006/main">
  <p:tag name="AS_UNIQUEID" val="1903"/>
</p:tagLst>
</file>

<file path=ppt/tags/tag16.xml><?xml version="1.0" encoding="utf-8"?>
<p:tagLst xmlns:a="http://schemas.openxmlformats.org/drawingml/2006/main" xmlns:r="http://schemas.openxmlformats.org/officeDocument/2006/relationships" xmlns:p="http://schemas.openxmlformats.org/presentationml/2006/main">
  <p:tag name="AS_UNIQUEID" val="2236"/>
</p:tagLst>
</file>

<file path=ppt/tags/tag160.xml><?xml version="1.0" encoding="utf-8"?>
<p:tagLst xmlns:a="http://schemas.openxmlformats.org/drawingml/2006/main" xmlns:r="http://schemas.openxmlformats.org/officeDocument/2006/relationships" xmlns:p="http://schemas.openxmlformats.org/presentationml/2006/main">
  <p:tag name="AS_UNIQUEID" val="1904"/>
</p:tagLst>
</file>

<file path=ppt/tags/tag161.xml><?xml version="1.0" encoding="utf-8"?>
<p:tagLst xmlns:a="http://schemas.openxmlformats.org/drawingml/2006/main" xmlns:r="http://schemas.openxmlformats.org/officeDocument/2006/relationships" xmlns:p="http://schemas.openxmlformats.org/presentationml/2006/main">
  <p:tag name="AS_UNIQUEID" val="1905"/>
</p:tagLst>
</file>

<file path=ppt/tags/tag162.xml><?xml version="1.0" encoding="utf-8"?>
<p:tagLst xmlns:a="http://schemas.openxmlformats.org/drawingml/2006/main" xmlns:r="http://schemas.openxmlformats.org/officeDocument/2006/relationships" xmlns:p="http://schemas.openxmlformats.org/presentationml/2006/main">
  <p:tag name="AS_UNIQUEID" val="1906"/>
</p:tagLst>
</file>

<file path=ppt/tags/tag163.xml><?xml version="1.0" encoding="utf-8"?>
<p:tagLst xmlns:a="http://schemas.openxmlformats.org/drawingml/2006/main" xmlns:r="http://schemas.openxmlformats.org/officeDocument/2006/relationships" xmlns:p="http://schemas.openxmlformats.org/presentationml/2006/main">
  <p:tag name="AS_UNIQUEID" val="1907"/>
</p:tagLst>
</file>

<file path=ppt/tags/tag164.xml><?xml version="1.0" encoding="utf-8"?>
<p:tagLst xmlns:a="http://schemas.openxmlformats.org/drawingml/2006/main" xmlns:r="http://schemas.openxmlformats.org/officeDocument/2006/relationships" xmlns:p="http://schemas.openxmlformats.org/presentationml/2006/main">
  <p:tag name="AS_UNIQUEID" val="1910"/>
</p:tagLst>
</file>

<file path=ppt/tags/tag165.xml><?xml version="1.0" encoding="utf-8"?>
<p:tagLst xmlns:a="http://schemas.openxmlformats.org/drawingml/2006/main" xmlns:r="http://schemas.openxmlformats.org/officeDocument/2006/relationships" xmlns:p="http://schemas.openxmlformats.org/presentationml/2006/main">
  <p:tag name="AS_UNIQUEID" val="1911"/>
</p:tagLst>
</file>

<file path=ppt/tags/tag166.xml><?xml version="1.0" encoding="utf-8"?>
<p:tagLst xmlns:a="http://schemas.openxmlformats.org/drawingml/2006/main" xmlns:r="http://schemas.openxmlformats.org/officeDocument/2006/relationships" xmlns:p="http://schemas.openxmlformats.org/presentationml/2006/main">
  <p:tag name="AS_UNIQUEID" val="1912"/>
</p:tagLst>
</file>

<file path=ppt/tags/tag167.xml><?xml version="1.0" encoding="utf-8"?>
<p:tagLst xmlns:a="http://schemas.openxmlformats.org/drawingml/2006/main" xmlns:r="http://schemas.openxmlformats.org/officeDocument/2006/relationships" xmlns:p="http://schemas.openxmlformats.org/presentationml/2006/main">
  <p:tag name="AS_UNIQUEID" val="1854"/>
</p:tagLst>
</file>

<file path=ppt/tags/tag168.xml><?xml version="1.0" encoding="utf-8"?>
<p:tagLst xmlns:a="http://schemas.openxmlformats.org/drawingml/2006/main" xmlns:r="http://schemas.openxmlformats.org/officeDocument/2006/relationships" xmlns:p="http://schemas.openxmlformats.org/presentationml/2006/main">
  <p:tag name="AS_UNIQUEID" val="2379"/>
</p:tagLst>
</file>

<file path=ppt/tags/tag169.xml><?xml version="1.0" encoding="utf-8"?>
<p:tagLst xmlns:a="http://schemas.openxmlformats.org/drawingml/2006/main" xmlns:r="http://schemas.openxmlformats.org/officeDocument/2006/relationships" xmlns:p="http://schemas.openxmlformats.org/presentationml/2006/main">
  <p:tag name="AS_UNIQUEID" val="2380"/>
</p:tagLst>
</file>

<file path=ppt/tags/tag17.xml><?xml version="1.0" encoding="utf-8"?>
<p:tagLst xmlns:a="http://schemas.openxmlformats.org/drawingml/2006/main" xmlns:r="http://schemas.openxmlformats.org/officeDocument/2006/relationships" xmlns:p="http://schemas.openxmlformats.org/presentationml/2006/main">
  <p:tag name="AS_UNIQUEID" val="2237"/>
</p:tagLst>
</file>

<file path=ppt/tags/tag170.xml><?xml version="1.0" encoding="utf-8"?>
<p:tagLst xmlns:a="http://schemas.openxmlformats.org/drawingml/2006/main" xmlns:r="http://schemas.openxmlformats.org/officeDocument/2006/relationships" xmlns:p="http://schemas.openxmlformats.org/presentationml/2006/main">
  <p:tag name="AS_UNIQUEID" val="2381"/>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72.xml><?xml version="1.0" encoding="utf-8"?>
<p:tagLst xmlns:a="http://schemas.openxmlformats.org/drawingml/2006/main" xmlns:r="http://schemas.openxmlformats.org/officeDocument/2006/relationships" xmlns:p="http://schemas.openxmlformats.org/presentationml/2006/main">
  <p:tag name="AS_UNIQUEID" val="2389"/>
</p:tagLst>
</file>

<file path=ppt/tags/tag173.xml><?xml version="1.0" encoding="utf-8"?>
<p:tagLst xmlns:a="http://schemas.openxmlformats.org/drawingml/2006/main" xmlns:r="http://schemas.openxmlformats.org/officeDocument/2006/relationships" xmlns:p="http://schemas.openxmlformats.org/presentationml/2006/main">
  <p:tag name="AS_UNIQUEID" val="2390"/>
</p:tagLst>
</file>

<file path=ppt/tags/tag174.xml><?xml version="1.0" encoding="utf-8"?>
<p:tagLst xmlns:a="http://schemas.openxmlformats.org/drawingml/2006/main" xmlns:r="http://schemas.openxmlformats.org/officeDocument/2006/relationships" xmlns:p="http://schemas.openxmlformats.org/presentationml/2006/main">
  <p:tag name="AS_UNIQUEID" val="2391"/>
</p:tagLst>
</file>

<file path=ppt/tags/tag175.xml><?xml version="1.0" encoding="utf-8"?>
<p:tagLst xmlns:a="http://schemas.openxmlformats.org/drawingml/2006/main" xmlns:r="http://schemas.openxmlformats.org/officeDocument/2006/relationships" xmlns:p="http://schemas.openxmlformats.org/presentationml/2006/main">
  <p:tag name="AS_UNIQUEID" val="2394"/>
</p:tagLst>
</file>

<file path=ppt/tags/tag176.xml><?xml version="1.0" encoding="utf-8"?>
<p:tagLst xmlns:a="http://schemas.openxmlformats.org/drawingml/2006/main" xmlns:r="http://schemas.openxmlformats.org/officeDocument/2006/relationships" xmlns:p="http://schemas.openxmlformats.org/presentationml/2006/main">
  <p:tag name="AS_UNIQUEID" val="2395"/>
</p:tagLst>
</file>

<file path=ppt/tags/tag177.xml><?xml version="1.0" encoding="utf-8"?>
<p:tagLst xmlns:a="http://schemas.openxmlformats.org/drawingml/2006/main" xmlns:r="http://schemas.openxmlformats.org/officeDocument/2006/relationships" xmlns:p="http://schemas.openxmlformats.org/presentationml/2006/main">
  <p:tag name="AS_UNIQUEID" val="2396"/>
</p:tagLst>
</file>

<file path=ppt/tags/tag178.xml><?xml version="1.0" encoding="utf-8"?>
<p:tagLst xmlns:a="http://schemas.openxmlformats.org/drawingml/2006/main" xmlns:r="http://schemas.openxmlformats.org/officeDocument/2006/relationships" xmlns:p="http://schemas.openxmlformats.org/presentationml/2006/main">
  <p:tag name="AS_UNIQUEID" val="2397"/>
</p:tagLst>
</file>

<file path=ppt/tags/tag179.xml><?xml version="1.0" encoding="utf-8"?>
<p:tagLst xmlns:a="http://schemas.openxmlformats.org/drawingml/2006/main" xmlns:r="http://schemas.openxmlformats.org/officeDocument/2006/relationships" xmlns:p="http://schemas.openxmlformats.org/presentationml/2006/main">
  <p:tag name="AS_UNIQUEID" val="2398"/>
</p:tagLst>
</file>

<file path=ppt/tags/tag18.xml><?xml version="1.0" encoding="utf-8"?>
<p:tagLst xmlns:a="http://schemas.openxmlformats.org/drawingml/2006/main" xmlns:r="http://schemas.openxmlformats.org/officeDocument/2006/relationships" xmlns:p="http://schemas.openxmlformats.org/presentationml/2006/main">
  <p:tag name="AS_UNIQUEID" val="2239"/>
</p:tagLst>
</file>

<file path=ppt/tags/tag180.xml><?xml version="1.0" encoding="utf-8"?>
<p:tagLst xmlns:a="http://schemas.openxmlformats.org/drawingml/2006/main" xmlns:r="http://schemas.openxmlformats.org/officeDocument/2006/relationships" xmlns:p="http://schemas.openxmlformats.org/presentationml/2006/main">
  <p:tag name="AS_UNIQUEID" val="2399"/>
</p:tagLst>
</file>

<file path=ppt/tags/tag181.xml><?xml version="1.0" encoding="utf-8"?>
<p:tagLst xmlns:a="http://schemas.openxmlformats.org/drawingml/2006/main" xmlns:r="http://schemas.openxmlformats.org/officeDocument/2006/relationships" xmlns:p="http://schemas.openxmlformats.org/presentationml/2006/main">
  <p:tag name="AS_UNIQUEID" val="2400"/>
</p:tagLst>
</file>

<file path=ppt/tags/tag182.xml><?xml version="1.0" encoding="utf-8"?>
<p:tagLst xmlns:a="http://schemas.openxmlformats.org/drawingml/2006/main" xmlns:r="http://schemas.openxmlformats.org/officeDocument/2006/relationships" xmlns:p="http://schemas.openxmlformats.org/presentationml/2006/main">
  <p:tag name="AS_UNIQUEID" val="2401"/>
</p:tagLst>
</file>

<file path=ppt/tags/tag183.xml><?xml version="1.0" encoding="utf-8"?>
<p:tagLst xmlns:a="http://schemas.openxmlformats.org/drawingml/2006/main" xmlns:r="http://schemas.openxmlformats.org/officeDocument/2006/relationships" xmlns:p="http://schemas.openxmlformats.org/presentationml/2006/main">
  <p:tag name="AS_UNIQUEID" val="2402"/>
</p:tagLst>
</file>

<file path=ppt/tags/tag184.xml><?xml version="1.0" encoding="utf-8"?>
<p:tagLst xmlns:a="http://schemas.openxmlformats.org/drawingml/2006/main" xmlns:r="http://schemas.openxmlformats.org/officeDocument/2006/relationships" xmlns:p="http://schemas.openxmlformats.org/presentationml/2006/main">
  <p:tag name="AS_UNIQUEID" val="2403"/>
</p:tagLst>
</file>

<file path=ppt/tags/tag185.xml><?xml version="1.0" encoding="utf-8"?>
<p:tagLst xmlns:a="http://schemas.openxmlformats.org/drawingml/2006/main" xmlns:r="http://schemas.openxmlformats.org/officeDocument/2006/relationships" xmlns:p="http://schemas.openxmlformats.org/presentationml/2006/main">
  <p:tag name="AS_UNIQUEID" val="2404"/>
</p:tagLst>
</file>

<file path=ppt/tags/tag186.xml><?xml version="1.0" encoding="utf-8"?>
<p:tagLst xmlns:a="http://schemas.openxmlformats.org/drawingml/2006/main" xmlns:r="http://schemas.openxmlformats.org/officeDocument/2006/relationships" xmlns:p="http://schemas.openxmlformats.org/presentationml/2006/main">
  <p:tag name="AS_UNIQUEID" val="2407"/>
</p:tagLst>
</file>

<file path=ppt/tags/tag187.xml><?xml version="1.0" encoding="utf-8"?>
<p:tagLst xmlns:a="http://schemas.openxmlformats.org/drawingml/2006/main" xmlns:r="http://schemas.openxmlformats.org/officeDocument/2006/relationships" xmlns:p="http://schemas.openxmlformats.org/presentationml/2006/main">
  <p:tag name="AS_UNIQUEID" val="2408"/>
</p:tagLst>
</file>

<file path=ppt/tags/tag188.xml><?xml version="1.0" encoding="utf-8"?>
<p:tagLst xmlns:a="http://schemas.openxmlformats.org/drawingml/2006/main" xmlns:r="http://schemas.openxmlformats.org/officeDocument/2006/relationships" xmlns:p="http://schemas.openxmlformats.org/presentationml/2006/main">
  <p:tag name="AS_UNIQUEID" val="2409"/>
</p:tagLst>
</file>

<file path=ppt/tags/tag189.xml><?xml version="1.0" encoding="utf-8"?>
<p:tagLst xmlns:a="http://schemas.openxmlformats.org/drawingml/2006/main" xmlns:r="http://schemas.openxmlformats.org/officeDocument/2006/relationships" xmlns:p="http://schemas.openxmlformats.org/presentationml/2006/main">
  <p:tag name="AS_UNIQUEID" val="2410"/>
</p:tagLst>
</file>

<file path=ppt/tags/tag19.xml><?xml version="1.0" encoding="utf-8"?>
<p:tagLst xmlns:a="http://schemas.openxmlformats.org/drawingml/2006/main" xmlns:r="http://schemas.openxmlformats.org/officeDocument/2006/relationships" xmlns:p="http://schemas.openxmlformats.org/presentationml/2006/main">
  <p:tag name="AS_UNIQUEID" val="2240"/>
</p:tagLst>
</file>

<file path=ppt/tags/tag190.xml><?xml version="1.0" encoding="utf-8"?>
<p:tagLst xmlns:a="http://schemas.openxmlformats.org/drawingml/2006/main" xmlns:r="http://schemas.openxmlformats.org/officeDocument/2006/relationships" xmlns:p="http://schemas.openxmlformats.org/presentationml/2006/main">
  <p:tag name="AS_UNIQUEID" val="2411"/>
</p:tagLst>
</file>

<file path=ppt/tags/tag191.xml><?xml version="1.0" encoding="utf-8"?>
<p:tagLst xmlns:a="http://schemas.openxmlformats.org/drawingml/2006/main" xmlns:r="http://schemas.openxmlformats.org/officeDocument/2006/relationships" xmlns:p="http://schemas.openxmlformats.org/presentationml/2006/main">
  <p:tag name="AS_UNIQUEID" val="2412"/>
</p:tagLst>
</file>

<file path=ppt/tags/tag192.xml><?xml version="1.0" encoding="utf-8"?>
<p:tagLst xmlns:a="http://schemas.openxmlformats.org/drawingml/2006/main" xmlns:r="http://schemas.openxmlformats.org/officeDocument/2006/relationships" xmlns:p="http://schemas.openxmlformats.org/presentationml/2006/main">
  <p:tag name="AS_UNIQUEID" val="2413"/>
</p:tagLst>
</file>

<file path=ppt/tags/tag193.xml><?xml version="1.0" encoding="utf-8"?>
<p:tagLst xmlns:a="http://schemas.openxmlformats.org/drawingml/2006/main" xmlns:r="http://schemas.openxmlformats.org/officeDocument/2006/relationships" xmlns:p="http://schemas.openxmlformats.org/presentationml/2006/main">
  <p:tag name="AS_UNIQUEID" val="2405"/>
</p:tagLst>
</file>

<file path=ppt/tags/tag194.xml><?xml version="1.0" encoding="utf-8"?>
<p:tagLst xmlns:a="http://schemas.openxmlformats.org/drawingml/2006/main" xmlns:r="http://schemas.openxmlformats.org/officeDocument/2006/relationships" xmlns:p="http://schemas.openxmlformats.org/presentationml/2006/main">
  <p:tag name="AS_UNIQUEID" val="2406"/>
</p:tagLst>
</file>

<file path=ppt/tags/tag195.xml><?xml version="1.0" encoding="utf-8"?>
<p:tagLst xmlns:a="http://schemas.openxmlformats.org/drawingml/2006/main" xmlns:r="http://schemas.openxmlformats.org/officeDocument/2006/relationships" xmlns:p="http://schemas.openxmlformats.org/presentationml/2006/main">
  <p:tag name="AS_UNIQUEID" val="2392"/>
</p:tagLst>
</file>

<file path=ppt/tags/tag196.xml><?xml version="1.0" encoding="utf-8"?>
<p:tagLst xmlns:a="http://schemas.openxmlformats.org/drawingml/2006/main" xmlns:r="http://schemas.openxmlformats.org/officeDocument/2006/relationships" xmlns:p="http://schemas.openxmlformats.org/presentationml/2006/main">
  <p:tag name="AS_UNIQUEID" val="2393"/>
</p:tagLst>
</file>

<file path=ppt/tags/tag197.xml><?xml version="1.0" encoding="utf-8"?>
<p:tagLst xmlns:a="http://schemas.openxmlformats.org/drawingml/2006/main" xmlns:r="http://schemas.openxmlformats.org/officeDocument/2006/relationships" xmlns:p="http://schemas.openxmlformats.org/presentationml/2006/main">
  <p:tag name="AS_UNIQUEID" val="2386"/>
</p:tagLst>
</file>

<file path=ppt/tags/tag198.xml><?xml version="1.0" encoding="utf-8"?>
<p:tagLst xmlns:a="http://schemas.openxmlformats.org/drawingml/2006/main" xmlns:r="http://schemas.openxmlformats.org/officeDocument/2006/relationships" xmlns:p="http://schemas.openxmlformats.org/presentationml/2006/main">
  <p:tag name="AS_UNIQUEID" val="2387"/>
</p:tagLst>
</file>

<file path=ppt/tags/tag199.xml><?xml version="1.0" encoding="utf-8"?>
<p:tagLst xmlns:a="http://schemas.openxmlformats.org/drawingml/2006/main" xmlns:r="http://schemas.openxmlformats.org/officeDocument/2006/relationships" xmlns:p="http://schemas.openxmlformats.org/presentationml/2006/main">
  <p:tag name="AS_UNIQUEID" val="2415"/>
</p:tagLst>
</file>

<file path=ppt/tags/tag2.xml><?xml version="1.0" encoding="utf-8"?>
<p:tagLst xmlns:a="http://schemas.openxmlformats.org/drawingml/2006/main" xmlns:r="http://schemas.openxmlformats.org/officeDocument/2006/relationships" xmlns:p="http://schemas.openxmlformats.org/presentationml/2006/main">
  <p:tag name="AS_UNIQUEID" val="2308"/>
</p:tagLst>
</file>

<file path=ppt/tags/tag20.xml><?xml version="1.0" encoding="utf-8"?>
<p:tagLst xmlns:a="http://schemas.openxmlformats.org/drawingml/2006/main" xmlns:r="http://schemas.openxmlformats.org/officeDocument/2006/relationships" xmlns:p="http://schemas.openxmlformats.org/presentationml/2006/main">
  <p:tag name="AS_UNIQUEID" val="2241"/>
</p:tagLst>
</file>

<file path=ppt/tags/tag200.xml><?xml version="1.0" encoding="utf-8"?>
<p:tagLst xmlns:a="http://schemas.openxmlformats.org/drawingml/2006/main" xmlns:r="http://schemas.openxmlformats.org/officeDocument/2006/relationships" xmlns:p="http://schemas.openxmlformats.org/presentationml/2006/main">
  <p:tag name="AS_UNIQUEID" val="2416"/>
</p:tagLst>
</file>

<file path=ppt/tags/tag201.xml><?xml version="1.0" encoding="utf-8"?>
<p:tagLst xmlns:a="http://schemas.openxmlformats.org/drawingml/2006/main" xmlns:r="http://schemas.openxmlformats.org/officeDocument/2006/relationships" xmlns:p="http://schemas.openxmlformats.org/presentationml/2006/main">
  <p:tag name="AS_UNIQUEID" val="2417"/>
</p:tagLst>
</file>

<file path=ppt/tags/tag202.xml><?xml version="1.0" encoding="utf-8"?>
<p:tagLst xmlns:a="http://schemas.openxmlformats.org/drawingml/2006/main" xmlns:r="http://schemas.openxmlformats.org/officeDocument/2006/relationships" xmlns:p="http://schemas.openxmlformats.org/presentationml/2006/main">
  <p:tag name="AS_UNIQUEID" val="2420"/>
</p:tagLst>
</file>

<file path=ppt/tags/tag203.xml><?xml version="1.0" encoding="utf-8"?>
<p:tagLst xmlns:a="http://schemas.openxmlformats.org/drawingml/2006/main" xmlns:r="http://schemas.openxmlformats.org/officeDocument/2006/relationships" xmlns:p="http://schemas.openxmlformats.org/presentationml/2006/main">
  <p:tag name="AS_UNIQUEID" val="2421"/>
</p:tagLst>
</file>

<file path=ppt/tags/tag204.xml><?xml version="1.0" encoding="utf-8"?>
<p:tagLst xmlns:a="http://schemas.openxmlformats.org/drawingml/2006/main" xmlns:r="http://schemas.openxmlformats.org/officeDocument/2006/relationships" xmlns:p="http://schemas.openxmlformats.org/presentationml/2006/main">
  <p:tag name="AS_UNIQUEID" val="2422"/>
</p:tagLst>
</file>

<file path=ppt/tags/tag205.xml><?xml version="1.0" encoding="utf-8"?>
<p:tagLst xmlns:a="http://schemas.openxmlformats.org/drawingml/2006/main" xmlns:r="http://schemas.openxmlformats.org/officeDocument/2006/relationships" xmlns:p="http://schemas.openxmlformats.org/presentationml/2006/main">
  <p:tag name="AS_UNIQUEID" val="2423"/>
</p:tagLst>
</file>

<file path=ppt/tags/tag206.xml><?xml version="1.0" encoding="utf-8"?>
<p:tagLst xmlns:a="http://schemas.openxmlformats.org/drawingml/2006/main" xmlns:r="http://schemas.openxmlformats.org/officeDocument/2006/relationships" xmlns:p="http://schemas.openxmlformats.org/presentationml/2006/main">
  <p:tag name="AS_UNIQUEID" val="2424"/>
</p:tagLst>
</file>

<file path=ppt/tags/tag207.xml><?xml version="1.0" encoding="utf-8"?>
<p:tagLst xmlns:a="http://schemas.openxmlformats.org/drawingml/2006/main" xmlns:r="http://schemas.openxmlformats.org/officeDocument/2006/relationships" xmlns:p="http://schemas.openxmlformats.org/presentationml/2006/main">
  <p:tag name="AS_UNIQUEID" val="2418"/>
</p:tagLst>
</file>

<file path=ppt/tags/tag208.xml><?xml version="1.0" encoding="utf-8"?>
<p:tagLst xmlns:a="http://schemas.openxmlformats.org/drawingml/2006/main" xmlns:r="http://schemas.openxmlformats.org/officeDocument/2006/relationships" xmlns:p="http://schemas.openxmlformats.org/presentationml/2006/main">
  <p:tag name="AS_UNIQUEID" val="2419"/>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1.xml><?xml version="1.0" encoding="utf-8"?>
<p:tagLst xmlns:a="http://schemas.openxmlformats.org/drawingml/2006/main" xmlns:r="http://schemas.openxmlformats.org/officeDocument/2006/relationships" xmlns:p="http://schemas.openxmlformats.org/presentationml/2006/main">
  <p:tag name="AS_UNIQUEID" val="2242"/>
</p:tagLst>
</file>

<file path=ppt/tags/tag210.xml><?xml version="1.0" encoding="utf-8"?>
<p:tagLst xmlns:a="http://schemas.openxmlformats.org/drawingml/2006/main" xmlns:r="http://schemas.openxmlformats.org/officeDocument/2006/relationships" xmlns:p="http://schemas.openxmlformats.org/presentationml/2006/main">
  <p:tag name="AS_UNIQUEID" val="2426"/>
</p:tagLst>
</file>

<file path=ppt/tags/tag211.xml><?xml version="1.0" encoding="utf-8"?>
<p:tagLst xmlns:a="http://schemas.openxmlformats.org/drawingml/2006/main" xmlns:r="http://schemas.openxmlformats.org/officeDocument/2006/relationships" xmlns:p="http://schemas.openxmlformats.org/presentationml/2006/main">
  <p:tag name="AS_UNIQUEID" val="2427"/>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13.xml><?xml version="1.0" encoding="utf-8"?>
<p:tagLst xmlns:a="http://schemas.openxmlformats.org/drawingml/2006/main" xmlns:r="http://schemas.openxmlformats.org/officeDocument/2006/relationships" xmlns:p="http://schemas.openxmlformats.org/presentationml/2006/main">
  <p:tag name="AS_UNIQUEID" val="2432"/>
</p:tagLst>
</file>

<file path=ppt/tags/tag214.xml><?xml version="1.0" encoding="utf-8"?>
<p:tagLst xmlns:a="http://schemas.openxmlformats.org/drawingml/2006/main" xmlns:r="http://schemas.openxmlformats.org/officeDocument/2006/relationships" xmlns:p="http://schemas.openxmlformats.org/presentationml/2006/main">
  <p:tag name="AS_UNIQUEID" val="2433"/>
</p:tagLst>
</file>

<file path=ppt/tags/tag215.xml><?xml version="1.0" encoding="utf-8"?>
<p:tagLst xmlns:a="http://schemas.openxmlformats.org/drawingml/2006/main" xmlns:r="http://schemas.openxmlformats.org/officeDocument/2006/relationships" xmlns:p="http://schemas.openxmlformats.org/presentationml/2006/main">
  <p:tag name="AS_UNIQUEID" val="2434"/>
</p:tagLst>
</file>

<file path=ppt/tags/tag216.xml><?xml version="1.0" encoding="utf-8"?>
<p:tagLst xmlns:a="http://schemas.openxmlformats.org/drawingml/2006/main" xmlns:r="http://schemas.openxmlformats.org/officeDocument/2006/relationships" xmlns:p="http://schemas.openxmlformats.org/presentationml/2006/main">
  <p:tag name="AS_UNIQUEID" val="2435"/>
</p:tagLst>
</file>

<file path=ppt/tags/tag217.xml><?xml version="1.0" encoding="utf-8"?>
<p:tagLst xmlns:a="http://schemas.openxmlformats.org/drawingml/2006/main" xmlns:r="http://schemas.openxmlformats.org/officeDocument/2006/relationships" xmlns:p="http://schemas.openxmlformats.org/presentationml/2006/main">
  <p:tag name="AS_UNIQUEID" val="2436"/>
</p:tagLst>
</file>

<file path=ppt/tags/tag218.xml><?xml version="1.0" encoding="utf-8"?>
<p:tagLst xmlns:a="http://schemas.openxmlformats.org/drawingml/2006/main" xmlns:r="http://schemas.openxmlformats.org/officeDocument/2006/relationships" xmlns:p="http://schemas.openxmlformats.org/presentationml/2006/main">
  <p:tag name="AS_UNIQUEID" val="2437"/>
</p:tagLst>
</file>

<file path=ppt/tags/tag219.xml><?xml version="1.0" encoding="utf-8"?>
<p:tagLst xmlns:a="http://schemas.openxmlformats.org/drawingml/2006/main" xmlns:r="http://schemas.openxmlformats.org/officeDocument/2006/relationships" xmlns:p="http://schemas.openxmlformats.org/presentationml/2006/main">
  <p:tag name="AS_UNIQUEID" val="2429"/>
</p:tagLst>
</file>

<file path=ppt/tags/tag22.xml><?xml version="1.0" encoding="utf-8"?>
<p:tagLst xmlns:a="http://schemas.openxmlformats.org/drawingml/2006/main" xmlns:r="http://schemas.openxmlformats.org/officeDocument/2006/relationships" xmlns:p="http://schemas.openxmlformats.org/presentationml/2006/main">
  <p:tag name="AS_UNIQUEID" val="2243"/>
</p:tagLst>
</file>

<file path=ppt/tags/tag220.xml><?xml version="1.0" encoding="utf-8"?>
<p:tagLst xmlns:a="http://schemas.openxmlformats.org/drawingml/2006/main" xmlns:r="http://schemas.openxmlformats.org/officeDocument/2006/relationships" xmlns:p="http://schemas.openxmlformats.org/presentationml/2006/main">
  <p:tag name="AS_UNIQUEID" val="2430"/>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22.xml><?xml version="1.0" encoding="utf-8"?>
<p:tagLst xmlns:a="http://schemas.openxmlformats.org/drawingml/2006/main" xmlns:r="http://schemas.openxmlformats.org/officeDocument/2006/relationships" xmlns:p="http://schemas.openxmlformats.org/presentationml/2006/main">
  <p:tag name="AS_UNIQUEID" val="2442"/>
</p:tagLst>
</file>

<file path=ppt/tags/tag223.xml><?xml version="1.0" encoding="utf-8"?>
<p:tagLst xmlns:a="http://schemas.openxmlformats.org/drawingml/2006/main" xmlns:r="http://schemas.openxmlformats.org/officeDocument/2006/relationships" xmlns:p="http://schemas.openxmlformats.org/presentationml/2006/main">
  <p:tag name="AS_UNIQUEID" val="2443"/>
</p:tagLst>
</file>

<file path=ppt/tags/tag224.xml><?xml version="1.0" encoding="utf-8"?>
<p:tagLst xmlns:a="http://schemas.openxmlformats.org/drawingml/2006/main" xmlns:r="http://schemas.openxmlformats.org/officeDocument/2006/relationships" xmlns:p="http://schemas.openxmlformats.org/presentationml/2006/main">
  <p:tag name="AS_UNIQUEID" val="2444"/>
</p:tagLst>
</file>

<file path=ppt/tags/tag225.xml><?xml version="1.0" encoding="utf-8"?>
<p:tagLst xmlns:a="http://schemas.openxmlformats.org/drawingml/2006/main" xmlns:r="http://schemas.openxmlformats.org/officeDocument/2006/relationships" xmlns:p="http://schemas.openxmlformats.org/presentationml/2006/main">
  <p:tag name="AS_UNIQUEID" val="2445"/>
</p:tagLst>
</file>

<file path=ppt/tags/tag226.xml><?xml version="1.0" encoding="utf-8"?>
<p:tagLst xmlns:a="http://schemas.openxmlformats.org/drawingml/2006/main" xmlns:r="http://schemas.openxmlformats.org/officeDocument/2006/relationships" xmlns:p="http://schemas.openxmlformats.org/presentationml/2006/main">
  <p:tag name="AS_UNIQUEID" val="2446"/>
</p:tagLst>
</file>

<file path=ppt/tags/tag227.xml><?xml version="1.0" encoding="utf-8"?>
<p:tagLst xmlns:a="http://schemas.openxmlformats.org/drawingml/2006/main" xmlns:r="http://schemas.openxmlformats.org/officeDocument/2006/relationships" xmlns:p="http://schemas.openxmlformats.org/presentationml/2006/main">
  <p:tag name="AS_UNIQUEID" val="2447"/>
</p:tagLst>
</file>

<file path=ppt/tags/tag228.xml><?xml version="1.0" encoding="utf-8"?>
<p:tagLst xmlns:a="http://schemas.openxmlformats.org/drawingml/2006/main" xmlns:r="http://schemas.openxmlformats.org/officeDocument/2006/relationships" xmlns:p="http://schemas.openxmlformats.org/presentationml/2006/main">
  <p:tag name="AS_UNIQUEID" val="2448"/>
</p:tagLst>
</file>

<file path=ppt/tags/tag229.xml><?xml version="1.0" encoding="utf-8"?>
<p:tagLst xmlns:a="http://schemas.openxmlformats.org/drawingml/2006/main" xmlns:r="http://schemas.openxmlformats.org/officeDocument/2006/relationships" xmlns:p="http://schemas.openxmlformats.org/presentationml/2006/main">
  <p:tag name="AS_UNIQUEID" val="1997"/>
</p:tagLst>
</file>

<file path=ppt/tags/tag23.xml><?xml version="1.0" encoding="utf-8"?>
<p:tagLst xmlns:a="http://schemas.openxmlformats.org/drawingml/2006/main" xmlns:r="http://schemas.openxmlformats.org/officeDocument/2006/relationships" xmlns:p="http://schemas.openxmlformats.org/presentationml/2006/main">
  <p:tag name="AS_UNIQUEID" val="2245"/>
</p:tagLst>
</file>

<file path=ppt/tags/tag230.xml><?xml version="1.0" encoding="utf-8"?>
<p:tagLst xmlns:a="http://schemas.openxmlformats.org/drawingml/2006/main" xmlns:r="http://schemas.openxmlformats.org/officeDocument/2006/relationships" xmlns:p="http://schemas.openxmlformats.org/presentationml/2006/main">
  <p:tag name="AS_UNIQUEID" val="2439"/>
</p:tagLst>
</file>

<file path=ppt/tags/tag231.xml><?xml version="1.0" encoding="utf-8"?>
<p:tagLst xmlns:a="http://schemas.openxmlformats.org/drawingml/2006/main" xmlns:r="http://schemas.openxmlformats.org/officeDocument/2006/relationships" xmlns:p="http://schemas.openxmlformats.org/presentationml/2006/main">
  <p:tag name="AS_UNIQUEID" val="2440"/>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33.xml><?xml version="1.0" encoding="utf-8"?>
<p:tagLst xmlns:a="http://schemas.openxmlformats.org/drawingml/2006/main" xmlns:r="http://schemas.openxmlformats.org/officeDocument/2006/relationships" xmlns:p="http://schemas.openxmlformats.org/presentationml/2006/main">
  <p:tag name="AS_UNIQUEID" val="2450"/>
</p:tagLst>
</file>

<file path=ppt/tags/tag234.xml><?xml version="1.0" encoding="utf-8"?>
<p:tagLst xmlns:a="http://schemas.openxmlformats.org/drawingml/2006/main" xmlns:r="http://schemas.openxmlformats.org/officeDocument/2006/relationships" xmlns:p="http://schemas.openxmlformats.org/presentationml/2006/main">
  <p:tag name="AS_UNIQUEID" val="2451"/>
</p:tagLst>
</file>

<file path=ppt/tags/tag235.xml><?xml version="1.0" encoding="utf-8"?>
<p:tagLst xmlns:a="http://schemas.openxmlformats.org/drawingml/2006/main" xmlns:r="http://schemas.openxmlformats.org/officeDocument/2006/relationships" xmlns:p="http://schemas.openxmlformats.org/presentationml/2006/main">
  <p:tag name="AS_UNIQUEID" val="2452"/>
</p:tagLst>
</file>

<file path=ppt/tags/tag236.xml><?xml version="1.0" encoding="utf-8"?>
<p:tagLst xmlns:a="http://schemas.openxmlformats.org/drawingml/2006/main" xmlns:r="http://schemas.openxmlformats.org/officeDocument/2006/relationships" xmlns:p="http://schemas.openxmlformats.org/presentationml/2006/main">
  <p:tag name="AS_UNIQUEID" val="2026"/>
</p:tagLst>
</file>

<file path=ppt/tags/tag237.xml><?xml version="1.0" encoding="utf-8"?>
<p:tagLst xmlns:a="http://schemas.openxmlformats.org/drawingml/2006/main" xmlns:r="http://schemas.openxmlformats.org/officeDocument/2006/relationships" xmlns:p="http://schemas.openxmlformats.org/presentationml/2006/main">
  <p:tag name="AS_UNIQUEID" val="1999"/>
</p:tagLst>
</file>

<file path=ppt/tags/tag238.xml><?xml version="1.0" encoding="utf-8"?>
<p:tagLst xmlns:a="http://schemas.openxmlformats.org/drawingml/2006/main" xmlns:r="http://schemas.openxmlformats.org/officeDocument/2006/relationships" xmlns:p="http://schemas.openxmlformats.org/presentationml/2006/main">
  <p:tag name="AS_UNIQUEID" val="2000"/>
</p:tagLst>
</file>

<file path=ppt/tags/tag239.xml><?xml version="1.0" encoding="utf-8"?>
<p:tagLst xmlns:a="http://schemas.openxmlformats.org/drawingml/2006/main" xmlns:r="http://schemas.openxmlformats.org/officeDocument/2006/relationships" xmlns:p="http://schemas.openxmlformats.org/presentationml/2006/main">
  <p:tag name="AS_UNIQUEID" val="2001"/>
</p:tagLst>
</file>

<file path=ppt/tags/tag24.xml><?xml version="1.0" encoding="utf-8"?>
<p:tagLst xmlns:a="http://schemas.openxmlformats.org/drawingml/2006/main" xmlns:r="http://schemas.openxmlformats.org/officeDocument/2006/relationships" xmlns:p="http://schemas.openxmlformats.org/presentationml/2006/main">
  <p:tag name="AS_UNIQUEID" val="2246"/>
</p:tagLst>
</file>

<file path=ppt/tags/tag240.xml><?xml version="1.0" encoding="utf-8"?>
<p:tagLst xmlns:a="http://schemas.openxmlformats.org/drawingml/2006/main" xmlns:r="http://schemas.openxmlformats.org/officeDocument/2006/relationships" xmlns:p="http://schemas.openxmlformats.org/presentationml/2006/main">
  <p:tag name="AS_UNIQUEID" val="2002"/>
</p:tagLst>
</file>

<file path=ppt/tags/tag241.xml><?xml version="1.0" encoding="utf-8"?>
<p:tagLst xmlns:a="http://schemas.openxmlformats.org/drawingml/2006/main" xmlns:r="http://schemas.openxmlformats.org/officeDocument/2006/relationships" xmlns:p="http://schemas.openxmlformats.org/presentationml/2006/main">
  <p:tag name="AS_UNIQUEID" val="2003"/>
</p:tagLst>
</file>

<file path=ppt/tags/tag242.xml><?xml version="1.0" encoding="utf-8"?>
<p:tagLst xmlns:a="http://schemas.openxmlformats.org/drawingml/2006/main" xmlns:r="http://schemas.openxmlformats.org/officeDocument/2006/relationships" xmlns:p="http://schemas.openxmlformats.org/presentationml/2006/main">
  <p:tag name="AS_UNIQUEID" val="2004"/>
</p:tagLst>
</file>

<file path=ppt/tags/tag243.xml><?xml version="1.0" encoding="utf-8"?>
<p:tagLst xmlns:a="http://schemas.openxmlformats.org/drawingml/2006/main" xmlns:r="http://schemas.openxmlformats.org/officeDocument/2006/relationships" xmlns:p="http://schemas.openxmlformats.org/presentationml/2006/main">
  <p:tag name="AS_UNIQUEID" val="2009"/>
</p:tagLst>
</file>

<file path=ppt/tags/tag244.xml><?xml version="1.0" encoding="utf-8"?>
<p:tagLst xmlns:a="http://schemas.openxmlformats.org/drawingml/2006/main" xmlns:r="http://schemas.openxmlformats.org/officeDocument/2006/relationships" xmlns:p="http://schemas.openxmlformats.org/presentationml/2006/main">
  <p:tag name="AS_UNIQUEID" val="2011"/>
</p:tagLst>
</file>

<file path=ppt/tags/tag245.xml><?xml version="1.0" encoding="utf-8"?>
<p:tagLst xmlns:a="http://schemas.openxmlformats.org/drawingml/2006/main" xmlns:r="http://schemas.openxmlformats.org/officeDocument/2006/relationships" xmlns:p="http://schemas.openxmlformats.org/presentationml/2006/main">
  <p:tag name="AS_UNIQUEID" val="2012"/>
</p:tagLst>
</file>

<file path=ppt/tags/tag246.xml><?xml version="1.0" encoding="utf-8"?>
<p:tagLst xmlns:a="http://schemas.openxmlformats.org/drawingml/2006/main" xmlns:r="http://schemas.openxmlformats.org/officeDocument/2006/relationships" xmlns:p="http://schemas.openxmlformats.org/presentationml/2006/main">
  <p:tag name="AS_UNIQUEID" val="2013"/>
</p:tagLst>
</file>

<file path=ppt/tags/tag247.xml><?xml version="1.0" encoding="utf-8"?>
<p:tagLst xmlns:a="http://schemas.openxmlformats.org/drawingml/2006/main" xmlns:r="http://schemas.openxmlformats.org/officeDocument/2006/relationships" xmlns:p="http://schemas.openxmlformats.org/presentationml/2006/main">
  <p:tag name="AS_UNIQUEID" val="2014"/>
</p:tagLst>
</file>

<file path=ppt/tags/tag248.xml><?xml version="1.0" encoding="utf-8"?>
<p:tagLst xmlns:a="http://schemas.openxmlformats.org/drawingml/2006/main" xmlns:r="http://schemas.openxmlformats.org/officeDocument/2006/relationships" xmlns:p="http://schemas.openxmlformats.org/presentationml/2006/main">
  <p:tag name="AS_UNIQUEID" val="2015"/>
</p:tagLst>
</file>

<file path=ppt/tags/tag249.xml><?xml version="1.0" encoding="utf-8"?>
<p:tagLst xmlns:a="http://schemas.openxmlformats.org/drawingml/2006/main" xmlns:r="http://schemas.openxmlformats.org/officeDocument/2006/relationships" xmlns:p="http://schemas.openxmlformats.org/presentationml/2006/main">
  <p:tag name="AS_UNIQUEID" val="2016"/>
</p:tagLst>
</file>

<file path=ppt/tags/tag25.xml><?xml version="1.0" encoding="utf-8"?>
<p:tagLst xmlns:a="http://schemas.openxmlformats.org/drawingml/2006/main" xmlns:r="http://schemas.openxmlformats.org/officeDocument/2006/relationships" xmlns:p="http://schemas.openxmlformats.org/presentationml/2006/main">
  <p:tag name="AS_UNIQUEID" val="2247"/>
</p:tagLst>
</file>

<file path=ppt/tags/tag250.xml><?xml version="1.0" encoding="utf-8"?>
<p:tagLst xmlns:a="http://schemas.openxmlformats.org/drawingml/2006/main" xmlns:r="http://schemas.openxmlformats.org/officeDocument/2006/relationships" xmlns:p="http://schemas.openxmlformats.org/presentationml/2006/main">
  <p:tag name="AS_UNIQUEID" val="2017"/>
</p:tagLst>
</file>

<file path=ppt/tags/tag251.xml><?xml version="1.0" encoding="utf-8"?>
<p:tagLst xmlns:a="http://schemas.openxmlformats.org/drawingml/2006/main" xmlns:r="http://schemas.openxmlformats.org/officeDocument/2006/relationships" xmlns:p="http://schemas.openxmlformats.org/presentationml/2006/main">
  <p:tag name="AS_UNIQUEID" val="2018"/>
</p:tagLst>
</file>

<file path=ppt/tags/tag252.xml><?xml version="1.0" encoding="utf-8"?>
<p:tagLst xmlns:a="http://schemas.openxmlformats.org/drawingml/2006/main" xmlns:r="http://schemas.openxmlformats.org/officeDocument/2006/relationships" xmlns:p="http://schemas.openxmlformats.org/presentationml/2006/main">
  <p:tag name="AS_UNIQUEID" val="2019"/>
</p:tagLst>
</file>

<file path=ppt/tags/tag253.xml><?xml version="1.0" encoding="utf-8"?>
<p:tagLst xmlns:a="http://schemas.openxmlformats.org/drawingml/2006/main" xmlns:r="http://schemas.openxmlformats.org/officeDocument/2006/relationships" xmlns:p="http://schemas.openxmlformats.org/presentationml/2006/main">
  <p:tag name="AS_UNIQUEID" val="2020"/>
</p:tagLst>
</file>

<file path=ppt/tags/tag254.xml><?xml version="1.0" encoding="utf-8"?>
<p:tagLst xmlns:a="http://schemas.openxmlformats.org/drawingml/2006/main" xmlns:r="http://schemas.openxmlformats.org/officeDocument/2006/relationships" xmlns:p="http://schemas.openxmlformats.org/presentationml/2006/main">
  <p:tag name="AS_UNIQUEID" val="2021"/>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56.xml><?xml version="1.0" encoding="utf-8"?>
<p:tagLst xmlns:a="http://schemas.openxmlformats.org/drawingml/2006/main" xmlns:r="http://schemas.openxmlformats.org/officeDocument/2006/relationships" xmlns:p="http://schemas.openxmlformats.org/presentationml/2006/main">
  <p:tag name="AS_UNIQUEID" val="1955"/>
</p:tagLst>
</file>

<file path=ppt/tags/tag257.xml><?xml version="1.0" encoding="utf-8"?>
<p:tagLst xmlns:a="http://schemas.openxmlformats.org/drawingml/2006/main" xmlns:r="http://schemas.openxmlformats.org/officeDocument/2006/relationships" xmlns:p="http://schemas.openxmlformats.org/presentationml/2006/main">
  <p:tag name="AS_UNIQUEID" val="1956"/>
</p:tagLst>
</file>

<file path=ppt/tags/tag258.xml><?xml version="1.0" encoding="utf-8"?>
<p:tagLst xmlns:a="http://schemas.openxmlformats.org/drawingml/2006/main" xmlns:r="http://schemas.openxmlformats.org/officeDocument/2006/relationships" xmlns:p="http://schemas.openxmlformats.org/presentationml/2006/main">
  <p:tag name="AS_UNIQUEID" val="1957"/>
</p:tagLst>
</file>

<file path=ppt/tags/tag259.xml><?xml version="1.0" encoding="utf-8"?>
<p:tagLst xmlns:a="http://schemas.openxmlformats.org/drawingml/2006/main" xmlns:r="http://schemas.openxmlformats.org/officeDocument/2006/relationships" xmlns:p="http://schemas.openxmlformats.org/presentationml/2006/main">
  <p:tag name="AS_UNIQUEID" val="1958"/>
</p:tagLst>
</file>

<file path=ppt/tags/tag26.xml><?xml version="1.0" encoding="utf-8"?>
<p:tagLst xmlns:a="http://schemas.openxmlformats.org/drawingml/2006/main" xmlns:r="http://schemas.openxmlformats.org/officeDocument/2006/relationships" xmlns:p="http://schemas.openxmlformats.org/presentationml/2006/main">
  <p:tag name="AS_UNIQUEID" val="2248"/>
</p:tagLst>
</file>

<file path=ppt/tags/tag260.xml><?xml version="1.0" encoding="utf-8"?>
<p:tagLst xmlns:a="http://schemas.openxmlformats.org/drawingml/2006/main" xmlns:r="http://schemas.openxmlformats.org/officeDocument/2006/relationships" xmlns:p="http://schemas.openxmlformats.org/presentationml/2006/main">
  <p:tag name="AS_UNIQUEID" val="1959"/>
</p:tagLst>
</file>

<file path=ppt/tags/tag261.xml><?xml version="1.0" encoding="utf-8"?>
<p:tagLst xmlns:a="http://schemas.openxmlformats.org/drawingml/2006/main" xmlns:r="http://schemas.openxmlformats.org/officeDocument/2006/relationships" xmlns:p="http://schemas.openxmlformats.org/presentationml/2006/main">
  <p:tag name="AS_UNIQUEID" val="1960"/>
</p:tagLst>
</file>

<file path=ppt/tags/tag262.xml><?xml version="1.0" encoding="utf-8"?>
<p:tagLst xmlns:a="http://schemas.openxmlformats.org/drawingml/2006/main" xmlns:r="http://schemas.openxmlformats.org/officeDocument/2006/relationships" xmlns:p="http://schemas.openxmlformats.org/presentationml/2006/main">
  <p:tag name="AS_UNIQUEID" val="1961"/>
</p:tagLst>
</file>

<file path=ppt/tags/tag263.xml><?xml version="1.0" encoding="utf-8"?>
<p:tagLst xmlns:a="http://schemas.openxmlformats.org/drawingml/2006/main" xmlns:r="http://schemas.openxmlformats.org/officeDocument/2006/relationships" xmlns:p="http://schemas.openxmlformats.org/presentationml/2006/main">
  <p:tag name="AS_UNIQUEID" val="382"/>
</p:tagLst>
</file>

<file path=ppt/tags/tag264.xml><?xml version="1.0" encoding="utf-8"?>
<p:tagLst xmlns:a="http://schemas.openxmlformats.org/drawingml/2006/main" xmlns:r="http://schemas.openxmlformats.org/officeDocument/2006/relationships" xmlns:p="http://schemas.openxmlformats.org/presentationml/2006/main">
  <p:tag name="AS_UNIQUEID" val="379"/>
</p:tagLst>
</file>

<file path=ppt/tags/tag265.xml><?xml version="1.0" encoding="utf-8"?>
<p:tagLst xmlns:a="http://schemas.openxmlformats.org/drawingml/2006/main" xmlns:r="http://schemas.openxmlformats.org/officeDocument/2006/relationships" xmlns:p="http://schemas.openxmlformats.org/presentationml/2006/main">
  <p:tag name="AS_UNIQUEID" val="1966"/>
</p:tagLst>
</file>

<file path=ppt/tags/tag266.xml><?xml version="1.0" encoding="utf-8"?>
<p:tagLst xmlns:a="http://schemas.openxmlformats.org/drawingml/2006/main" xmlns:r="http://schemas.openxmlformats.org/officeDocument/2006/relationships" xmlns:p="http://schemas.openxmlformats.org/presentationml/2006/main">
  <p:tag name="AS_UNIQUEID" val="1967"/>
</p:tagLst>
</file>

<file path=ppt/tags/tag267.xml><?xml version="1.0" encoding="utf-8"?>
<p:tagLst xmlns:a="http://schemas.openxmlformats.org/drawingml/2006/main" xmlns:r="http://schemas.openxmlformats.org/officeDocument/2006/relationships" xmlns:p="http://schemas.openxmlformats.org/presentationml/2006/main">
  <p:tag name="AS_UNIQUEID" val="1970"/>
</p:tagLst>
</file>

<file path=ppt/tags/tag268.xml><?xml version="1.0" encoding="utf-8"?>
<p:tagLst xmlns:a="http://schemas.openxmlformats.org/drawingml/2006/main" xmlns:r="http://schemas.openxmlformats.org/officeDocument/2006/relationships" xmlns:p="http://schemas.openxmlformats.org/presentationml/2006/main">
  <p:tag name="AS_UNIQUEID" val="1973"/>
</p:tagLst>
</file>

<file path=ppt/tags/tag269.xml><?xml version="1.0" encoding="utf-8"?>
<p:tagLst xmlns:a="http://schemas.openxmlformats.org/drawingml/2006/main" xmlns:r="http://schemas.openxmlformats.org/officeDocument/2006/relationships" xmlns:p="http://schemas.openxmlformats.org/presentationml/2006/main">
  <p:tag name="AS_UNIQUEID" val="2455"/>
</p:tagLst>
</file>

<file path=ppt/tags/tag27.xml><?xml version="1.0" encoding="utf-8"?>
<p:tagLst xmlns:a="http://schemas.openxmlformats.org/drawingml/2006/main" xmlns:r="http://schemas.openxmlformats.org/officeDocument/2006/relationships" xmlns:p="http://schemas.openxmlformats.org/presentationml/2006/main">
  <p:tag name="AS_UNIQUEID" val="2249"/>
</p:tagLst>
</file>

<file path=ppt/tags/tag270.xml><?xml version="1.0" encoding="utf-8"?>
<p:tagLst xmlns:a="http://schemas.openxmlformats.org/drawingml/2006/main" xmlns:r="http://schemas.openxmlformats.org/officeDocument/2006/relationships" xmlns:p="http://schemas.openxmlformats.org/presentationml/2006/main">
  <p:tag name="AS_UNIQUEID" val="1957"/>
</p:tagLst>
</file>

<file path=ppt/tags/tag271.xml><?xml version="1.0" encoding="utf-8"?>
<p:tagLst xmlns:a="http://schemas.openxmlformats.org/drawingml/2006/main" xmlns:r="http://schemas.openxmlformats.org/officeDocument/2006/relationships" xmlns:p="http://schemas.openxmlformats.org/presentationml/2006/main">
  <p:tag name="AS_UNIQUEID" val="379"/>
</p:tagLst>
</file>

<file path=ppt/tags/tag272.xml><?xml version="1.0" encoding="utf-8"?>
<p:tagLst xmlns:a="http://schemas.openxmlformats.org/drawingml/2006/main" xmlns:r="http://schemas.openxmlformats.org/officeDocument/2006/relationships" xmlns:p="http://schemas.openxmlformats.org/presentationml/2006/main">
  <p:tag name="AS_UNIQUEID" val="379"/>
</p:tagLst>
</file>

<file path=ppt/tags/tag273.xml><?xml version="1.0" encoding="utf-8"?>
<p:tagLst xmlns:a="http://schemas.openxmlformats.org/drawingml/2006/main" xmlns:r="http://schemas.openxmlformats.org/officeDocument/2006/relationships" xmlns:p="http://schemas.openxmlformats.org/presentationml/2006/main">
  <p:tag name="AS_UNIQUEID" val="379"/>
</p:tagLst>
</file>

<file path=ppt/tags/tag274.xml><?xml version="1.0" encoding="utf-8"?>
<p:tagLst xmlns:a="http://schemas.openxmlformats.org/drawingml/2006/main" xmlns:r="http://schemas.openxmlformats.org/officeDocument/2006/relationships" xmlns:p="http://schemas.openxmlformats.org/presentationml/2006/main">
  <p:tag name="AS_UNIQUEID" val="2456"/>
</p:tagLst>
</file>

<file path=ppt/tags/tag275.xml><?xml version="1.0" encoding="utf-8"?>
<p:tagLst xmlns:a="http://schemas.openxmlformats.org/drawingml/2006/main" xmlns:r="http://schemas.openxmlformats.org/officeDocument/2006/relationships" xmlns:p="http://schemas.openxmlformats.org/presentationml/2006/main">
  <p:tag name="AS_UNIQUEID" val="2457"/>
</p:tagLst>
</file>

<file path=ppt/tags/tag276.xml><?xml version="1.0" encoding="utf-8"?>
<p:tagLst xmlns:a="http://schemas.openxmlformats.org/drawingml/2006/main" xmlns:r="http://schemas.openxmlformats.org/officeDocument/2006/relationships" xmlns:p="http://schemas.openxmlformats.org/presentationml/2006/main">
  <p:tag name="AS_UNIQUEID" val="2458"/>
</p:tagLst>
</file>

<file path=ppt/tags/tag277.xml><?xml version="1.0" encoding="utf-8"?>
<p:tagLst xmlns:a="http://schemas.openxmlformats.org/drawingml/2006/main" xmlns:r="http://schemas.openxmlformats.org/officeDocument/2006/relationships" xmlns:p="http://schemas.openxmlformats.org/presentationml/2006/main">
  <p:tag name="AS_UNIQUEID" val="1960"/>
</p:tagLst>
</file>

<file path=ppt/tags/tag278.xml><?xml version="1.0" encoding="utf-8"?>
<p:tagLst xmlns:a="http://schemas.openxmlformats.org/drawingml/2006/main" xmlns:r="http://schemas.openxmlformats.org/officeDocument/2006/relationships" xmlns:p="http://schemas.openxmlformats.org/presentationml/2006/main">
  <p:tag name="AS_UNIQUEID" val="1974"/>
</p:tagLst>
</file>

<file path=ppt/tags/tag279.xml><?xml version="1.0" encoding="utf-8"?>
<p:tagLst xmlns:a="http://schemas.openxmlformats.org/drawingml/2006/main" xmlns:r="http://schemas.openxmlformats.org/officeDocument/2006/relationships" xmlns:p="http://schemas.openxmlformats.org/presentationml/2006/main">
  <p:tag name="AS_UNIQUEID" val="1975"/>
</p:tagLst>
</file>

<file path=ppt/tags/tag28.xml><?xml version="1.0" encoding="utf-8"?>
<p:tagLst xmlns:a="http://schemas.openxmlformats.org/drawingml/2006/main" xmlns:r="http://schemas.openxmlformats.org/officeDocument/2006/relationships" xmlns:p="http://schemas.openxmlformats.org/presentationml/2006/main">
  <p:tag name="AS_UNIQUEID" val="2250"/>
</p:tagLst>
</file>

<file path=ppt/tags/tag280.xml><?xml version="1.0" encoding="utf-8"?>
<p:tagLst xmlns:a="http://schemas.openxmlformats.org/drawingml/2006/main" xmlns:r="http://schemas.openxmlformats.org/officeDocument/2006/relationships" xmlns:p="http://schemas.openxmlformats.org/presentationml/2006/main">
  <p:tag name="AS_UNIQUEID" val="1971"/>
</p:tagLst>
</file>

<file path=ppt/tags/tag281.xml><?xml version="1.0" encoding="utf-8"?>
<p:tagLst xmlns:a="http://schemas.openxmlformats.org/drawingml/2006/main" xmlns:r="http://schemas.openxmlformats.org/officeDocument/2006/relationships" xmlns:p="http://schemas.openxmlformats.org/presentationml/2006/main">
  <p:tag name="AS_UNIQUEID" val="1972"/>
</p:tagLst>
</file>

<file path=ppt/tags/tag282.xml><?xml version="1.0" encoding="utf-8"?>
<p:tagLst xmlns:a="http://schemas.openxmlformats.org/drawingml/2006/main" xmlns:r="http://schemas.openxmlformats.org/officeDocument/2006/relationships" xmlns:p="http://schemas.openxmlformats.org/presentationml/2006/main">
  <p:tag name="AS_UNIQUEID" val="1968"/>
</p:tagLst>
</file>

<file path=ppt/tags/tag283.xml><?xml version="1.0" encoding="utf-8"?>
<p:tagLst xmlns:a="http://schemas.openxmlformats.org/drawingml/2006/main" xmlns:r="http://schemas.openxmlformats.org/officeDocument/2006/relationships" xmlns:p="http://schemas.openxmlformats.org/presentationml/2006/main">
  <p:tag name="AS_UNIQUEID" val="1969"/>
</p:tagLst>
</file>

<file path=ppt/tags/tag284.xml><?xml version="1.0" encoding="utf-8"?>
<p:tagLst xmlns:a="http://schemas.openxmlformats.org/drawingml/2006/main" xmlns:r="http://schemas.openxmlformats.org/officeDocument/2006/relationships" xmlns:p="http://schemas.openxmlformats.org/presentationml/2006/main">
  <p:tag name="AS_UNIQUEID" val="2191"/>
</p:tagLst>
</file>

<file path=ppt/tags/tag285.xml><?xml version="1.0" encoding="utf-8"?>
<p:tagLst xmlns:a="http://schemas.openxmlformats.org/drawingml/2006/main" xmlns:r="http://schemas.openxmlformats.org/officeDocument/2006/relationships" xmlns:p="http://schemas.openxmlformats.org/presentationml/2006/main">
  <p:tag name="AS_UNIQUEID" val="2192"/>
</p:tagLst>
</file>

<file path=ppt/tags/tag286.xml><?xml version="1.0" encoding="utf-8"?>
<p:tagLst xmlns:a="http://schemas.openxmlformats.org/drawingml/2006/main" xmlns:r="http://schemas.openxmlformats.org/officeDocument/2006/relationships" xmlns:p="http://schemas.openxmlformats.org/presentationml/2006/main">
  <p:tag name="AS_UNIQUEID" val="2195"/>
</p:tagLst>
</file>

<file path=ppt/tags/tag287.xml><?xml version="1.0" encoding="utf-8"?>
<p:tagLst xmlns:a="http://schemas.openxmlformats.org/drawingml/2006/main" xmlns:r="http://schemas.openxmlformats.org/officeDocument/2006/relationships" xmlns:p="http://schemas.openxmlformats.org/presentationml/2006/main">
  <p:tag name="AS_UNIQUEID" val="2200"/>
</p:tagLst>
</file>

<file path=ppt/tags/tag288.xml><?xml version="1.0" encoding="utf-8"?>
<p:tagLst xmlns:a="http://schemas.openxmlformats.org/drawingml/2006/main" xmlns:r="http://schemas.openxmlformats.org/officeDocument/2006/relationships" xmlns:p="http://schemas.openxmlformats.org/presentationml/2006/main">
  <p:tag name="AS_UNIQUEID" val="2201"/>
</p:tagLst>
</file>

<file path=ppt/tags/tag289.xml><?xml version="1.0" encoding="utf-8"?>
<p:tagLst xmlns:a="http://schemas.openxmlformats.org/drawingml/2006/main" xmlns:r="http://schemas.openxmlformats.org/officeDocument/2006/relationships" xmlns:p="http://schemas.openxmlformats.org/presentationml/2006/main">
  <p:tag name="AS_UNIQUEID" val="2204"/>
</p:tagLst>
</file>

<file path=ppt/tags/tag29.xml><?xml version="1.0" encoding="utf-8"?>
<p:tagLst xmlns:a="http://schemas.openxmlformats.org/drawingml/2006/main" xmlns:r="http://schemas.openxmlformats.org/officeDocument/2006/relationships" xmlns:p="http://schemas.openxmlformats.org/presentationml/2006/main">
  <p:tag name="AS_UNIQUEID" val="2252"/>
</p:tagLst>
</file>

<file path=ppt/tags/tag290.xml><?xml version="1.0" encoding="utf-8"?>
<p:tagLst xmlns:a="http://schemas.openxmlformats.org/drawingml/2006/main" xmlns:r="http://schemas.openxmlformats.org/officeDocument/2006/relationships" xmlns:p="http://schemas.openxmlformats.org/presentationml/2006/main">
  <p:tag name="AS_UNIQUEID" val="2205"/>
</p:tagLst>
</file>

<file path=ppt/tags/tag291.xml><?xml version="1.0" encoding="utf-8"?>
<p:tagLst xmlns:a="http://schemas.openxmlformats.org/drawingml/2006/main" xmlns:r="http://schemas.openxmlformats.org/officeDocument/2006/relationships" xmlns:p="http://schemas.openxmlformats.org/presentationml/2006/main">
  <p:tag name="AS_UNIQUEID" val="2206"/>
</p:tagLst>
</file>

<file path=ppt/tags/tag292.xml><?xml version="1.0" encoding="utf-8"?>
<p:tagLst xmlns:a="http://schemas.openxmlformats.org/drawingml/2006/main" xmlns:r="http://schemas.openxmlformats.org/officeDocument/2006/relationships" xmlns:p="http://schemas.openxmlformats.org/presentationml/2006/main">
  <p:tag name="AS_UNIQUEID" val="2207"/>
</p:tagLst>
</file>

<file path=ppt/tags/tag293.xml><?xml version="1.0" encoding="utf-8"?>
<p:tagLst xmlns:a="http://schemas.openxmlformats.org/drawingml/2006/main" xmlns:r="http://schemas.openxmlformats.org/officeDocument/2006/relationships" xmlns:p="http://schemas.openxmlformats.org/presentationml/2006/main">
  <p:tag name="AS_UNIQUEID" val="2213"/>
</p:tagLst>
</file>

<file path=ppt/tags/tag294.xml><?xml version="1.0" encoding="utf-8"?>
<p:tagLst xmlns:a="http://schemas.openxmlformats.org/drawingml/2006/main" xmlns:r="http://schemas.openxmlformats.org/officeDocument/2006/relationships" xmlns:p="http://schemas.openxmlformats.org/presentationml/2006/main">
  <p:tag name="AS_UNIQUEID" val="2214"/>
</p:tagLst>
</file>

<file path=ppt/tags/tag295.xml><?xml version="1.0" encoding="utf-8"?>
<p:tagLst xmlns:a="http://schemas.openxmlformats.org/drawingml/2006/main" xmlns:r="http://schemas.openxmlformats.org/officeDocument/2006/relationships" xmlns:p="http://schemas.openxmlformats.org/presentationml/2006/main">
  <p:tag name="AS_UNIQUEID" val="2217"/>
</p:tagLst>
</file>

<file path=ppt/tags/tag296.xml><?xml version="1.0" encoding="utf-8"?>
<p:tagLst xmlns:a="http://schemas.openxmlformats.org/drawingml/2006/main" xmlns:r="http://schemas.openxmlformats.org/officeDocument/2006/relationships" xmlns:p="http://schemas.openxmlformats.org/presentationml/2006/main">
  <p:tag name="AS_UNIQUEID" val="2218"/>
</p:tagLst>
</file>

<file path=ppt/tags/tag297.xml><?xml version="1.0" encoding="utf-8"?>
<p:tagLst xmlns:a="http://schemas.openxmlformats.org/drawingml/2006/main" xmlns:r="http://schemas.openxmlformats.org/officeDocument/2006/relationships" xmlns:p="http://schemas.openxmlformats.org/presentationml/2006/main">
  <p:tag name="AS_UNIQUEID" val="2219"/>
</p:tagLst>
</file>

<file path=ppt/tags/tag298.xml><?xml version="1.0" encoding="utf-8"?>
<p:tagLst xmlns:a="http://schemas.openxmlformats.org/drawingml/2006/main" xmlns:r="http://schemas.openxmlformats.org/officeDocument/2006/relationships" xmlns:p="http://schemas.openxmlformats.org/presentationml/2006/main">
  <p:tag name="AS_UNIQUEID" val="2224"/>
</p:tagLst>
</file>

<file path=ppt/tags/tag299.xml><?xml version="1.0" encoding="utf-8"?>
<p:tagLst xmlns:a="http://schemas.openxmlformats.org/drawingml/2006/main" xmlns:r="http://schemas.openxmlformats.org/officeDocument/2006/relationships" xmlns:p="http://schemas.openxmlformats.org/presentationml/2006/main">
  <p:tag name="AS_UNIQUEID" val="2225"/>
</p:tagLst>
</file>

<file path=ppt/tags/tag3.xml><?xml version="1.0" encoding="utf-8"?>
<p:tagLst xmlns:a="http://schemas.openxmlformats.org/drawingml/2006/main" xmlns:r="http://schemas.openxmlformats.org/officeDocument/2006/relationships" xmlns:p="http://schemas.openxmlformats.org/presentationml/2006/main">
  <p:tag name="AS_UNIQUEID" val="2309"/>
</p:tagLst>
</file>

<file path=ppt/tags/tag30.xml><?xml version="1.0" encoding="utf-8"?>
<p:tagLst xmlns:a="http://schemas.openxmlformats.org/drawingml/2006/main" xmlns:r="http://schemas.openxmlformats.org/officeDocument/2006/relationships" xmlns:p="http://schemas.openxmlformats.org/presentationml/2006/main">
  <p:tag name="AS_UNIQUEID" val="2253"/>
</p:tagLst>
</file>

<file path=ppt/tags/tag31.xml><?xml version="1.0" encoding="utf-8"?>
<p:tagLst xmlns:a="http://schemas.openxmlformats.org/drawingml/2006/main" xmlns:r="http://schemas.openxmlformats.org/officeDocument/2006/relationships" xmlns:p="http://schemas.openxmlformats.org/presentationml/2006/main">
  <p:tag name="AS_UNIQUEID" val="2254"/>
</p:tagLst>
</file>

<file path=ppt/tags/tag32.xml><?xml version="1.0" encoding="utf-8"?>
<p:tagLst xmlns:a="http://schemas.openxmlformats.org/drawingml/2006/main" xmlns:r="http://schemas.openxmlformats.org/officeDocument/2006/relationships" xmlns:p="http://schemas.openxmlformats.org/presentationml/2006/main">
  <p:tag name="AS_UNIQUEID" val="2255"/>
</p:tagLst>
</file>

<file path=ppt/tags/tag33.xml><?xml version="1.0" encoding="utf-8"?>
<p:tagLst xmlns:a="http://schemas.openxmlformats.org/drawingml/2006/main" xmlns:r="http://schemas.openxmlformats.org/officeDocument/2006/relationships" xmlns:p="http://schemas.openxmlformats.org/presentationml/2006/main">
  <p:tag name="AS_UNIQUEID" val="2256"/>
</p:tagLst>
</file>

<file path=ppt/tags/tag34.xml><?xml version="1.0" encoding="utf-8"?>
<p:tagLst xmlns:a="http://schemas.openxmlformats.org/drawingml/2006/main" xmlns:r="http://schemas.openxmlformats.org/officeDocument/2006/relationships" xmlns:p="http://schemas.openxmlformats.org/presentationml/2006/main">
  <p:tag name="AS_UNIQUEID" val="2257"/>
</p:tagLst>
</file>

<file path=ppt/tags/tag35.xml><?xml version="1.0" encoding="utf-8"?>
<p:tagLst xmlns:a="http://schemas.openxmlformats.org/drawingml/2006/main" xmlns:r="http://schemas.openxmlformats.org/officeDocument/2006/relationships" xmlns:p="http://schemas.openxmlformats.org/presentationml/2006/main">
  <p:tag name="AS_UNIQUEID" val="2258"/>
</p:tagLst>
</file>

<file path=ppt/tags/tag36.xml><?xml version="1.0" encoding="utf-8"?>
<p:tagLst xmlns:a="http://schemas.openxmlformats.org/drawingml/2006/main" xmlns:r="http://schemas.openxmlformats.org/officeDocument/2006/relationships" xmlns:p="http://schemas.openxmlformats.org/presentationml/2006/main">
  <p:tag name="AS_UNIQUEID" val="2259"/>
</p:tagLst>
</file>

<file path=ppt/tags/tag37.xml><?xml version="1.0" encoding="utf-8"?>
<p:tagLst xmlns:a="http://schemas.openxmlformats.org/drawingml/2006/main" xmlns:r="http://schemas.openxmlformats.org/officeDocument/2006/relationships" xmlns:p="http://schemas.openxmlformats.org/presentationml/2006/main">
  <p:tag name="AS_UNIQUEID" val="2261"/>
</p:tagLst>
</file>

<file path=ppt/tags/tag38.xml><?xml version="1.0" encoding="utf-8"?>
<p:tagLst xmlns:a="http://schemas.openxmlformats.org/drawingml/2006/main" xmlns:r="http://schemas.openxmlformats.org/officeDocument/2006/relationships" xmlns:p="http://schemas.openxmlformats.org/presentationml/2006/main">
  <p:tag name="AS_UNIQUEID" val="2262"/>
</p:tagLst>
</file>

<file path=ppt/tags/tag39.xml><?xml version="1.0" encoding="utf-8"?>
<p:tagLst xmlns:a="http://schemas.openxmlformats.org/drawingml/2006/main" xmlns:r="http://schemas.openxmlformats.org/officeDocument/2006/relationships" xmlns:p="http://schemas.openxmlformats.org/presentationml/2006/main">
  <p:tag name="AS_UNIQUEID" val="2263"/>
</p:tagLst>
</file>

<file path=ppt/tags/tag4.xml><?xml version="1.0" encoding="utf-8"?>
<p:tagLst xmlns:a="http://schemas.openxmlformats.org/drawingml/2006/main" xmlns:r="http://schemas.openxmlformats.org/officeDocument/2006/relationships" xmlns:p="http://schemas.openxmlformats.org/presentationml/2006/main">
  <p:tag name="AS_UNIQUEID" val="2310"/>
</p:tagLst>
</file>

<file path=ppt/tags/tag40.xml><?xml version="1.0" encoding="utf-8"?>
<p:tagLst xmlns:a="http://schemas.openxmlformats.org/drawingml/2006/main" xmlns:r="http://schemas.openxmlformats.org/officeDocument/2006/relationships" xmlns:p="http://schemas.openxmlformats.org/presentationml/2006/main">
  <p:tag name="AS_UNIQUEID" val="2264"/>
</p:tagLst>
</file>

<file path=ppt/tags/tag41.xml><?xml version="1.0" encoding="utf-8"?>
<p:tagLst xmlns:a="http://schemas.openxmlformats.org/drawingml/2006/main" xmlns:r="http://schemas.openxmlformats.org/officeDocument/2006/relationships" xmlns:p="http://schemas.openxmlformats.org/presentationml/2006/main">
  <p:tag name="AS_UNIQUEID" val="2266"/>
</p:tagLst>
</file>

<file path=ppt/tags/tag42.xml><?xml version="1.0" encoding="utf-8"?>
<p:tagLst xmlns:a="http://schemas.openxmlformats.org/drawingml/2006/main" xmlns:r="http://schemas.openxmlformats.org/officeDocument/2006/relationships" xmlns:p="http://schemas.openxmlformats.org/presentationml/2006/main">
  <p:tag name="AS_UNIQUEID" val="2267"/>
</p:tagLst>
</file>

<file path=ppt/tags/tag43.xml><?xml version="1.0" encoding="utf-8"?>
<p:tagLst xmlns:a="http://schemas.openxmlformats.org/drawingml/2006/main" xmlns:r="http://schemas.openxmlformats.org/officeDocument/2006/relationships" xmlns:p="http://schemas.openxmlformats.org/presentationml/2006/main">
  <p:tag name="AS_UNIQUEID" val="2268"/>
</p:tagLst>
</file>

<file path=ppt/tags/tag44.xml><?xml version="1.0" encoding="utf-8"?>
<p:tagLst xmlns:a="http://schemas.openxmlformats.org/drawingml/2006/main" xmlns:r="http://schemas.openxmlformats.org/officeDocument/2006/relationships" xmlns:p="http://schemas.openxmlformats.org/presentationml/2006/main">
  <p:tag name="AS_UNIQUEID" val="2270"/>
</p:tagLst>
</file>

<file path=ppt/tags/tag45.xml><?xml version="1.0" encoding="utf-8"?>
<p:tagLst xmlns:a="http://schemas.openxmlformats.org/drawingml/2006/main" xmlns:r="http://schemas.openxmlformats.org/officeDocument/2006/relationships" xmlns:p="http://schemas.openxmlformats.org/presentationml/2006/main">
  <p:tag name="AS_UNIQUEID" val="2271"/>
</p:tagLst>
</file>

<file path=ppt/tags/tag46.xml><?xml version="1.0" encoding="utf-8"?>
<p:tagLst xmlns:a="http://schemas.openxmlformats.org/drawingml/2006/main" xmlns:r="http://schemas.openxmlformats.org/officeDocument/2006/relationships" xmlns:p="http://schemas.openxmlformats.org/presentationml/2006/main">
  <p:tag name="AS_UNIQUEID" val="2272"/>
</p:tagLst>
</file>

<file path=ppt/tags/tag47.xml><?xml version="1.0" encoding="utf-8"?>
<p:tagLst xmlns:a="http://schemas.openxmlformats.org/drawingml/2006/main" xmlns:r="http://schemas.openxmlformats.org/officeDocument/2006/relationships" xmlns:p="http://schemas.openxmlformats.org/presentationml/2006/main">
  <p:tag name="AS_UNIQUEID" val="2273"/>
</p:tagLst>
</file>

<file path=ppt/tags/tag48.xml><?xml version="1.0" encoding="utf-8"?>
<p:tagLst xmlns:a="http://schemas.openxmlformats.org/drawingml/2006/main" xmlns:r="http://schemas.openxmlformats.org/officeDocument/2006/relationships" xmlns:p="http://schemas.openxmlformats.org/presentationml/2006/main">
  <p:tag name="AS_UNIQUEID" val="2274"/>
</p:tagLst>
</file>

<file path=ppt/tags/tag49.xml><?xml version="1.0" encoding="utf-8"?>
<p:tagLst xmlns:a="http://schemas.openxmlformats.org/drawingml/2006/main" xmlns:r="http://schemas.openxmlformats.org/officeDocument/2006/relationships" xmlns:p="http://schemas.openxmlformats.org/presentationml/2006/main">
  <p:tag name="AS_UNIQUEID" val="2275"/>
</p:tagLst>
</file>

<file path=ppt/tags/tag5.xml><?xml version="1.0" encoding="utf-8"?>
<p:tagLst xmlns:a="http://schemas.openxmlformats.org/drawingml/2006/main" xmlns:r="http://schemas.openxmlformats.org/officeDocument/2006/relationships" xmlns:p="http://schemas.openxmlformats.org/presentationml/2006/main">
  <p:tag name="AS_UNIQUEID" val="2311"/>
</p:tagLst>
</file>

<file path=ppt/tags/tag50.xml><?xml version="1.0" encoding="utf-8"?>
<p:tagLst xmlns:a="http://schemas.openxmlformats.org/drawingml/2006/main" xmlns:r="http://schemas.openxmlformats.org/officeDocument/2006/relationships" xmlns:p="http://schemas.openxmlformats.org/presentationml/2006/main">
  <p:tag name="AS_UNIQUEID" val="2277"/>
</p:tagLst>
</file>

<file path=ppt/tags/tag51.xml><?xml version="1.0" encoding="utf-8"?>
<p:tagLst xmlns:a="http://schemas.openxmlformats.org/drawingml/2006/main" xmlns:r="http://schemas.openxmlformats.org/officeDocument/2006/relationships" xmlns:p="http://schemas.openxmlformats.org/presentationml/2006/main">
  <p:tag name="AS_UNIQUEID" val="2278"/>
</p:tagLst>
</file>

<file path=ppt/tags/tag52.xml><?xml version="1.0" encoding="utf-8"?>
<p:tagLst xmlns:a="http://schemas.openxmlformats.org/drawingml/2006/main" xmlns:r="http://schemas.openxmlformats.org/officeDocument/2006/relationships" xmlns:p="http://schemas.openxmlformats.org/presentationml/2006/main">
  <p:tag name="AS_UNIQUEID" val="2279"/>
</p:tagLst>
</file>

<file path=ppt/tags/tag53.xml><?xml version="1.0" encoding="utf-8"?>
<p:tagLst xmlns:a="http://schemas.openxmlformats.org/drawingml/2006/main" xmlns:r="http://schemas.openxmlformats.org/officeDocument/2006/relationships" xmlns:p="http://schemas.openxmlformats.org/presentationml/2006/main">
  <p:tag name="AS_UNIQUEID" val="2280"/>
</p:tagLst>
</file>

<file path=ppt/tags/tag54.xml><?xml version="1.0" encoding="utf-8"?>
<p:tagLst xmlns:a="http://schemas.openxmlformats.org/drawingml/2006/main" xmlns:r="http://schemas.openxmlformats.org/officeDocument/2006/relationships" xmlns:p="http://schemas.openxmlformats.org/presentationml/2006/main">
  <p:tag name="AS_UNIQUEID" val="2281"/>
</p:tagLst>
</file>

<file path=ppt/tags/tag55.xml><?xml version="1.0" encoding="utf-8"?>
<p:tagLst xmlns:a="http://schemas.openxmlformats.org/drawingml/2006/main" xmlns:r="http://schemas.openxmlformats.org/officeDocument/2006/relationships" xmlns:p="http://schemas.openxmlformats.org/presentationml/2006/main">
  <p:tag name="AS_UNIQUEID" val="2282"/>
</p:tagLst>
</file>

<file path=ppt/tags/tag56.xml><?xml version="1.0" encoding="utf-8"?>
<p:tagLst xmlns:a="http://schemas.openxmlformats.org/drawingml/2006/main" xmlns:r="http://schemas.openxmlformats.org/officeDocument/2006/relationships" xmlns:p="http://schemas.openxmlformats.org/presentationml/2006/main">
  <p:tag name="AS_UNIQUEID" val="2284"/>
</p:tagLst>
</file>

<file path=ppt/tags/tag57.xml><?xml version="1.0" encoding="utf-8"?>
<p:tagLst xmlns:a="http://schemas.openxmlformats.org/drawingml/2006/main" xmlns:r="http://schemas.openxmlformats.org/officeDocument/2006/relationships" xmlns:p="http://schemas.openxmlformats.org/presentationml/2006/main">
  <p:tag name="AS_UNIQUEID" val="2285"/>
</p:tagLst>
</file>

<file path=ppt/tags/tag58.xml><?xml version="1.0" encoding="utf-8"?>
<p:tagLst xmlns:a="http://schemas.openxmlformats.org/drawingml/2006/main" xmlns:r="http://schemas.openxmlformats.org/officeDocument/2006/relationships" xmlns:p="http://schemas.openxmlformats.org/presentationml/2006/main">
  <p:tag name="AS_UNIQUEID" val="2286"/>
</p:tagLst>
</file>

<file path=ppt/tags/tag59.xml><?xml version="1.0" encoding="utf-8"?>
<p:tagLst xmlns:a="http://schemas.openxmlformats.org/drawingml/2006/main" xmlns:r="http://schemas.openxmlformats.org/officeDocument/2006/relationships" xmlns:p="http://schemas.openxmlformats.org/presentationml/2006/main">
  <p:tag name="AS_UNIQUEID" val="2287"/>
</p:tagLst>
</file>

<file path=ppt/tags/tag6.xml><?xml version="1.0" encoding="utf-8"?>
<p:tagLst xmlns:a="http://schemas.openxmlformats.org/drawingml/2006/main" xmlns:r="http://schemas.openxmlformats.org/officeDocument/2006/relationships" xmlns:p="http://schemas.openxmlformats.org/presentationml/2006/main">
  <p:tag name="AS_UNIQUEID" val="2312"/>
</p:tagLst>
</file>

<file path=ppt/tags/tag60.xml><?xml version="1.0" encoding="utf-8"?>
<p:tagLst xmlns:a="http://schemas.openxmlformats.org/drawingml/2006/main" xmlns:r="http://schemas.openxmlformats.org/officeDocument/2006/relationships" xmlns:p="http://schemas.openxmlformats.org/presentationml/2006/main">
  <p:tag name="AS_UNIQUEID" val="2288"/>
</p:tagLst>
</file>

<file path=ppt/tags/tag61.xml><?xml version="1.0" encoding="utf-8"?>
<p:tagLst xmlns:a="http://schemas.openxmlformats.org/drawingml/2006/main" xmlns:r="http://schemas.openxmlformats.org/officeDocument/2006/relationships" xmlns:p="http://schemas.openxmlformats.org/presentationml/2006/main">
  <p:tag name="AS_UNIQUEID" val="2290"/>
</p:tagLst>
</file>

<file path=ppt/tags/tag62.xml><?xml version="1.0" encoding="utf-8"?>
<p:tagLst xmlns:a="http://schemas.openxmlformats.org/drawingml/2006/main" xmlns:r="http://schemas.openxmlformats.org/officeDocument/2006/relationships" xmlns:p="http://schemas.openxmlformats.org/presentationml/2006/main">
  <p:tag name="AS_UNIQUEID" val="2291"/>
</p:tagLst>
</file>

<file path=ppt/tags/tag63.xml><?xml version="1.0" encoding="utf-8"?>
<p:tagLst xmlns:a="http://schemas.openxmlformats.org/drawingml/2006/main" xmlns:r="http://schemas.openxmlformats.org/officeDocument/2006/relationships" xmlns:p="http://schemas.openxmlformats.org/presentationml/2006/main">
  <p:tag name="AS_UNIQUEID" val="2292"/>
</p:tagLst>
</file>

<file path=ppt/tags/tag64.xml><?xml version="1.0" encoding="utf-8"?>
<p:tagLst xmlns:a="http://schemas.openxmlformats.org/drawingml/2006/main" xmlns:r="http://schemas.openxmlformats.org/officeDocument/2006/relationships" xmlns:p="http://schemas.openxmlformats.org/presentationml/2006/main">
  <p:tag name="AS_UNIQUEID" val="2293"/>
</p:tagLst>
</file>

<file path=ppt/tags/tag65.xml><?xml version="1.0" encoding="utf-8"?>
<p:tagLst xmlns:a="http://schemas.openxmlformats.org/drawingml/2006/main" xmlns:r="http://schemas.openxmlformats.org/officeDocument/2006/relationships" xmlns:p="http://schemas.openxmlformats.org/presentationml/2006/main">
  <p:tag name="AS_UNIQUEID" val="2294"/>
</p:tagLst>
</file>

<file path=ppt/tags/tag66.xml><?xml version="1.0" encoding="utf-8"?>
<p:tagLst xmlns:a="http://schemas.openxmlformats.org/drawingml/2006/main" xmlns:r="http://schemas.openxmlformats.org/officeDocument/2006/relationships" xmlns:p="http://schemas.openxmlformats.org/presentationml/2006/main">
  <p:tag name="AS_UNIQUEID" val="2296"/>
</p:tagLst>
</file>

<file path=ppt/tags/tag67.xml><?xml version="1.0" encoding="utf-8"?>
<p:tagLst xmlns:a="http://schemas.openxmlformats.org/drawingml/2006/main" xmlns:r="http://schemas.openxmlformats.org/officeDocument/2006/relationships" xmlns:p="http://schemas.openxmlformats.org/presentationml/2006/main">
  <p:tag name="AS_UNIQUEID" val="2297"/>
</p:tagLst>
</file>

<file path=ppt/tags/tag68.xml><?xml version="1.0" encoding="utf-8"?>
<p:tagLst xmlns:a="http://schemas.openxmlformats.org/drawingml/2006/main" xmlns:r="http://schemas.openxmlformats.org/officeDocument/2006/relationships" xmlns:p="http://schemas.openxmlformats.org/presentationml/2006/main">
  <p:tag name="AS_UNIQUEID" val="2298"/>
</p:tagLst>
</file>

<file path=ppt/tags/tag69.xml><?xml version="1.0" encoding="utf-8"?>
<p:tagLst xmlns:a="http://schemas.openxmlformats.org/drawingml/2006/main" xmlns:r="http://schemas.openxmlformats.org/officeDocument/2006/relationships" xmlns:p="http://schemas.openxmlformats.org/presentationml/2006/main">
  <p:tag name="AS_UNIQUEID" val="2299"/>
</p:tagLst>
</file>

<file path=ppt/tags/tag7.xml><?xml version="1.0" encoding="utf-8"?>
<p:tagLst xmlns:a="http://schemas.openxmlformats.org/drawingml/2006/main" xmlns:r="http://schemas.openxmlformats.org/officeDocument/2006/relationships" xmlns:p="http://schemas.openxmlformats.org/presentationml/2006/main">
  <p:tag name="AS_UNIQUEID" val="2313"/>
</p:tagLst>
</file>

<file path=ppt/tags/tag70.xml><?xml version="1.0" encoding="utf-8"?>
<p:tagLst xmlns:a="http://schemas.openxmlformats.org/drawingml/2006/main" xmlns:r="http://schemas.openxmlformats.org/officeDocument/2006/relationships" xmlns:p="http://schemas.openxmlformats.org/presentationml/2006/main">
  <p:tag name="AS_UNIQUEID" val="2301"/>
</p:tagLst>
</file>

<file path=ppt/tags/tag71.xml><?xml version="1.0" encoding="utf-8"?>
<p:tagLst xmlns:a="http://schemas.openxmlformats.org/drawingml/2006/main" xmlns:r="http://schemas.openxmlformats.org/officeDocument/2006/relationships" xmlns:p="http://schemas.openxmlformats.org/presentationml/2006/main">
  <p:tag name="AS_UNIQUEID" val="2302"/>
</p:tagLst>
</file>

<file path=ppt/tags/tag72.xml><?xml version="1.0" encoding="utf-8"?>
<p:tagLst xmlns:a="http://schemas.openxmlformats.org/drawingml/2006/main" xmlns:r="http://schemas.openxmlformats.org/officeDocument/2006/relationships" xmlns:p="http://schemas.openxmlformats.org/presentationml/2006/main">
  <p:tag name="AS_UNIQUEID" val="2303"/>
</p:tagLst>
</file>

<file path=ppt/tags/tag73.xml><?xml version="1.0" encoding="utf-8"?>
<p:tagLst xmlns:a="http://schemas.openxmlformats.org/drawingml/2006/main" xmlns:r="http://schemas.openxmlformats.org/officeDocument/2006/relationships" xmlns:p="http://schemas.openxmlformats.org/presentationml/2006/main">
  <p:tag name="AS_UNIQUEID" val="2304"/>
</p:tagLst>
</file>

<file path=ppt/tags/tag74.xml><?xml version="1.0" encoding="utf-8"?>
<p:tagLst xmlns:a="http://schemas.openxmlformats.org/drawingml/2006/main" xmlns:r="http://schemas.openxmlformats.org/officeDocument/2006/relationships" xmlns:p="http://schemas.openxmlformats.org/presentationml/2006/main">
  <p:tag name="AS_UNIQUEID" val="1875"/>
</p:tagLst>
</file>

<file path=ppt/tags/tag75.xml><?xml version="1.0" encoding="utf-8"?>
<p:tagLst xmlns:a="http://schemas.openxmlformats.org/drawingml/2006/main" xmlns:r="http://schemas.openxmlformats.org/officeDocument/2006/relationships" xmlns:p="http://schemas.openxmlformats.org/presentationml/2006/main">
  <p:tag name="AS_UNIQUEID" val="1876"/>
</p:tagLst>
</file>

<file path=ppt/tags/tag76.xml><?xml version="1.0" encoding="utf-8"?>
<p:tagLst xmlns:a="http://schemas.openxmlformats.org/drawingml/2006/main" xmlns:r="http://schemas.openxmlformats.org/officeDocument/2006/relationships" xmlns:p="http://schemas.openxmlformats.org/presentationml/2006/main">
  <p:tag name="AS_UNIQUEID" val="1877"/>
</p:tagLst>
</file>

<file path=ppt/tags/tag77.xml><?xml version="1.0" encoding="utf-8"?>
<p:tagLst xmlns:a="http://schemas.openxmlformats.org/drawingml/2006/main" xmlns:r="http://schemas.openxmlformats.org/officeDocument/2006/relationships" xmlns:p="http://schemas.openxmlformats.org/presentationml/2006/main">
  <p:tag name="AS_UNIQUEID" val="1538"/>
</p:tagLst>
</file>

<file path=ppt/tags/tag78.xml><?xml version="1.0" encoding="utf-8"?>
<p:tagLst xmlns:a="http://schemas.openxmlformats.org/drawingml/2006/main" xmlns:r="http://schemas.openxmlformats.org/officeDocument/2006/relationships" xmlns:p="http://schemas.openxmlformats.org/presentationml/2006/main">
  <p:tag name="AS_UNIQUEID" val="1539"/>
</p:tagLst>
</file>

<file path=ppt/tags/tag79.xml><?xml version="1.0" encoding="utf-8"?>
<p:tagLst xmlns:a="http://schemas.openxmlformats.org/drawingml/2006/main" xmlns:r="http://schemas.openxmlformats.org/officeDocument/2006/relationships" xmlns:p="http://schemas.openxmlformats.org/presentationml/2006/main">
  <p:tag name="AS_UNIQUEID" val="1540"/>
</p:tagLst>
</file>

<file path=ppt/tags/tag8.xml><?xml version="1.0" encoding="utf-8"?>
<p:tagLst xmlns:a="http://schemas.openxmlformats.org/drawingml/2006/main" xmlns:r="http://schemas.openxmlformats.org/officeDocument/2006/relationships" xmlns:p="http://schemas.openxmlformats.org/presentationml/2006/main">
  <p:tag name="AS_UNIQUEID" val="2227"/>
</p:tagLst>
</file>

<file path=ppt/tags/tag80.xml><?xml version="1.0" encoding="utf-8"?>
<p:tagLst xmlns:a="http://schemas.openxmlformats.org/drawingml/2006/main" xmlns:r="http://schemas.openxmlformats.org/officeDocument/2006/relationships" xmlns:p="http://schemas.openxmlformats.org/presentationml/2006/main">
  <p:tag name="AS_UNIQUEID" val="2315"/>
</p:tagLst>
</file>

<file path=ppt/tags/tag81.xml><?xml version="1.0" encoding="utf-8"?>
<p:tagLst xmlns:a="http://schemas.openxmlformats.org/drawingml/2006/main" xmlns:r="http://schemas.openxmlformats.org/officeDocument/2006/relationships" xmlns:p="http://schemas.openxmlformats.org/presentationml/2006/main">
  <p:tag name="AS_UNIQUEID" val="2316"/>
</p:tagLst>
</file>

<file path=ppt/tags/tag82.xml><?xml version="1.0" encoding="utf-8"?>
<p:tagLst xmlns:a="http://schemas.openxmlformats.org/drawingml/2006/main" xmlns:r="http://schemas.openxmlformats.org/officeDocument/2006/relationships" xmlns:p="http://schemas.openxmlformats.org/presentationml/2006/main">
  <p:tag name="AS_UNIQUEID" val="2317"/>
</p:tagLst>
</file>

<file path=ppt/tags/tag83.xml><?xml version="1.0" encoding="utf-8"?>
<p:tagLst xmlns:a="http://schemas.openxmlformats.org/drawingml/2006/main" xmlns:r="http://schemas.openxmlformats.org/officeDocument/2006/relationships" xmlns:p="http://schemas.openxmlformats.org/presentationml/2006/main">
  <p:tag name="AS_UNIQUEID" val="2318"/>
</p:tagLst>
</file>

<file path=ppt/tags/tag84.xml><?xml version="1.0" encoding="utf-8"?>
<p:tagLst xmlns:a="http://schemas.openxmlformats.org/drawingml/2006/main" xmlns:r="http://schemas.openxmlformats.org/officeDocument/2006/relationships" xmlns:p="http://schemas.openxmlformats.org/presentationml/2006/main">
  <p:tag name="AS_UNIQUEID" val="2319"/>
</p:tagLst>
</file>

<file path=ppt/tags/tag85.xml><?xml version="1.0" encoding="utf-8"?>
<p:tagLst xmlns:a="http://schemas.openxmlformats.org/drawingml/2006/main" xmlns:r="http://schemas.openxmlformats.org/officeDocument/2006/relationships" xmlns:p="http://schemas.openxmlformats.org/presentationml/2006/main">
  <p:tag name="AS_UNIQUEID" val="2320"/>
</p:tagLst>
</file>

<file path=ppt/tags/tag86.xml><?xml version="1.0" encoding="utf-8"?>
<p:tagLst xmlns:a="http://schemas.openxmlformats.org/drawingml/2006/main" xmlns:r="http://schemas.openxmlformats.org/officeDocument/2006/relationships" xmlns:p="http://schemas.openxmlformats.org/presentationml/2006/main">
  <p:tag name="AS_UNIQUEID" val="2325"/>
</p:tagLst>
</file>

<file path=ppt/tags/tag87.xml><?xml version="1.0" encoding="utf-8"?>
<p:tagLst xmlns:a="http://schemas.openxmlformats.org/drawingml/2006/main" xmlns:r="http://schemas.openxmlformats.org/officeDocument/2006/relationships" xmlns:p="http://schemas.openxmlformats.org/presentationml/2006/main">
  <p:tag name="AS_UNIQUEID" val="2340"/>
</p:tagLst>
</file>

<file path=ppt/tags/tag88.xml><?xml version="1.0" encoding="utf-8"?>
<p:tagLst xmlns:a="http://schemas.openxmlformats.org/drawingml/2006/main" xmlns:r="http://schemas.openxmlformats.org/officeDocument/2006/relationships" xmlns:p="http://schemas.openxmlformats.org/presentationml/2006/main">
  <p:tag name="AS_UNIQUEID" val="2341"/>
</p:tagLst>
</file>

<file path=ppt/tags/tag89.xml><?xml version="1.0" encoding="utf-8"?>
<p:tagLst xmlns:a="http://schemas.openxmlformats.org/drawingml/2006/main" xmlns:r="http://schemas.openxmlformats.org/officeDocument/2006/relationships" xmlns:p="http://schemas.openxmlformats.org/presentationml/2006/main">
  <p:tag name="AS_UNIQUEID" val="2342"/>
</p:tagLst>
</file>

<file path=ppt/tags/tag9.xml><?xml version="1.0" encoding="utf-8"?>
<p:tagLst xmlns:a="http://schemas.openxmlformats.org/drawingml/2006/main" xmlns:r="http://schemas.openxmlformats.org/officeDocument/2006/relationships" xmlns:p="http://schemas.openxmlformats.org/presentationml/2006/main">
  <p:tag name="AS_UNIQUEID" val="2228"/>
</p:tagLst>
</file>

<file path=ppt/tags/tag90.xml><?xml version="1.0" encoding="utf-8"?>
<p:tagLst xmlns:a="http://schemas.openxmlformats.org/drawingml/2006/main" xmlns:r="http://schemas.openxmlformats.org/officeDocument/2006/relationships" xmlns:p="http://schemas.openxmlformats.org/presentationml/2006/main">
  <p:tag name="AS_UNIQUEID" val="2326"/>
</p:tagLst>
</file>

<file path=ppt/tags/tag91.xml><?xml version="1.0" encoding="utf-8"?>
<p:tagLst xmlns:a="http://schemas.openxmlformats.org/drawingml/2006/main" xmlns:r="http://schemas.openxmlformats.org/officeDocument/2006/relationships" xmlns:p="http://schemas.openxmlformats.org/presentationml/2006/main">
  <p:tag name="AS_UNIQUEID" val="2332"/>
</p:tagLst>
</file>

<file path=ppt/tags/tag92.xml><?xml version="1.0" encoding="utf-8"?>
<p:tagLst xmlns:a="http://schemas.openxmlformats.org/drawingml/2006/main" xmlns:r="http://schemas.openxmlformats.org/officeDocument/2006/relationships" xmlns:p="http://schemas.openxmlformats.org/presentationml/2006/main">
  <p:tag name="AS_UNIQUEID" val="2336"/>
</p:tagLst>
</file>

<file path=ppt/tags/tag93.xml><?xml version="1.0" encoding="utf-8"?>
<p:tagLst xmlns:a="http://schemas.openxmlformats.org/drawingml/2006/main" xmlns:r="http://schemas.openxmlformats.org/officeDocument/2006/relationships" xmlns:p="http://schemas.openxmlformats.org/presentationml/2006/main">
  <p:tag name="AS_UNIQUEID" val="2337"/>
</p:tagLst>
</file>

<file path=ppt/tags/tag94.xml><?xml version="1.0" encoding="utf-8"?>
<p:tagLst xmlns:a="http://schemas.openxmlformats.org/drawingml/2006/main" xmlns:r="http://schemas.openxmlformats.org/officeDocument/2006/relationships" xmlns:p="http://schemas.openxmlformats.org/presentationml/2006/main">
  <p:tag name="AS_UNIQUEID" val="2338"/>
</p:tagLst>
</file>

<file path=ppt/tags/tag95.xml><?xml version="1.0" encoding="utf-8"?>
<p:tagLst xmlns:a="http://schemas.openxmlformats.org/drawingml/2006/main" xmlns:r="http://schemas.openxmlformats.org/officeDocument/2006/relationships" xmlns:p="http://schemas.openxmlformats.org/presentationml/2006/main">
  <p:tag name="AS_UNIQUEID" val="2339"/>
</p:tagLst>
</file>

<file path=ppt/tags/tag96.xml><?xml version="1.0" encoding="utf-8"?>
<p:tagLst xmlns:a="http://schemas.openxmlformats.org/drawingml/2006/main" xmlns:r="http://schemas.openxmlformats.org/officeDocument/2006/relationships" xmlns:p="http://schemas.openxmlformats.org/presentationml/2006/main">
  <p:tag name="AS_UNIQUEID" val="2333"/>
</p:tagLst>
</file>

<file path=ppt/tags/tag97.xml><?xml version="1.0" encoding="utf-8"?>
<p:tagLst xmlns:a="http://schemas.openxmlformats.org/drawingml/2006/main" xmlns:r="http://schemas.openxmlformats.org/officeDocument/2006/relationships" xmlns:p="http://schemas.openxmlformats.org/presentationml/2006/main">
  <p:tag name="AS_UNIQUEID" val="2334"/>
</p:tagLst>
</file>

<file path=ppt/tags/tag98.xml><?xml version="1.0" encoding="utf-8"?>
<p:tagLst xmlns:a="http://schemas.openxmlformats.org/drawingml/2006/main" xmlns:r="http://schemas.openxmlformats.org/officeDocument/2006/relationships" xmlns:p="http://schemas.openxmlformats.org/presentationml/2006/main">
  <p:tag name="AS_UNIQUEID" val="2335"/>
</p:tagLst>
</file>

<file path=ppt/tags/tag99.xml><?xml version="1.0" encoding="utf-8"?>
<p:tagLst xmlns:a="http://schemas.openxmlformats.org/drawingml/2006/main" xmlns:r="http://schemas.openxmlformats.org/officeDocument/2006/relationships" xmlns:p="http://schemas.openxmlformats.org/presentationml/2006/main">
  <p:tag name="AS_UNIQUEID" val="2327"/>
</p:tagLst>
</file>

<file path=ppt/theme/theme1.xml><?xml version="1.0" encoding="utf-8"?>
<a:theme xmlns:a="http://schemas.openxmlformats.org/drawingml/2006/main" name="主题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1129</Words>
  <Application>Microsoft Office PowerPoint</Application>
  <PresentationFormat>宽屏</PresentationFormat>
  <Paragraphs>146</Paragraphs>
  <Slides>16</Slides>
  <Notes>8</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16</vt:i4>
      </vt:variant>
    </vt:vector>
  </HeadingPairs>
  <TitlesOfParts>
    <vt:vector size="30" baseType="lpstr">
      <vt:lpstr>等线</vt:lpstr>
      <vt:lpstr>黑体</vt:lpstr>
      <vt:lpstr>华文琥珀</vt:lpstr>
      <vt:lpstr>华文楷体</vt:lpstr>
      <vt:lpstr>华文细黑</vt:lpstr>
      <vt:lpstr>华文中宋</vt:lpstr>
      <vt:lpstr>楷体_GB2312</vt:lpstr>
      <vt:lpstr>宋体</vt:lpstr>
      <vt:lpstr>微软雅黑</vt:lpstr>
      <vt:lpstr>Arial</vt:lpstr>
      <vt:lpstr>Calibri</vt:lpstr>
      <vt:lpstr>Times New Roman</vt:lpstr>
      <vt:lpstr>Verdana</vt:lpstr>
      <vt:lpstr>主题7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cp:lastPrinted>2025-02-04T16:18:11Z</cp:lastPrinted>
  <dcterms:created xsi:type="dcterms:W3CDTF">2025-02-04T16:18:11Z</dcterms:created>
  <dcterms:modified xsi:type="dcterms:W3CDTF">2025-05-25T02:52:55Z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