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3"/>
  </p:handoutMasterIdLst>
  <p:sldIdLst>
    <p:sldId id="474" r:id="rId3"/>
    <p:sldId id="475" r:id="rId4"/>
    <p:sldId id="476" r:id="rId6"/>
    <p:sldId id="477" r:id="rId7"/>
    <p:sldId id="478" r:id="rId8"/>
    <p:sldId id="479" r:id="rId9"/>
    <p:sldId id="480" r:id="rId10"/>
    <p:sldId id="481" r:id="rId11"/>
    <p:sldId id="482" r:id="rId12"/>
    <p:sldId id="483" r:id="rId13"/>
    <p:sldId id="484" r:id="rId14"/>
    <p:sldId id="485" r:id="rId15"/>
    <p:sldId id="486" r:id="rId16"/>
    <p:sldId id="487" r:id="rId17"/>
    <p:sldId id="488" r:id="rId18"/>
    <p:sldId id="489" r:id="rId19"/>
    <p:sldId id="490" r:id="rId20"/>
    <p:sldId id="491" r:id="rId21"/>
    <p:sldId id="492" r:id="rId22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oleObject" Target="../embeddings/Document9.doc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emf"/><Relationship Id="rId1" Type="http://schemas.openxmlformats.org/officeDocument/2006/relationships/oleObject" Target="../embeddings/Document10.doc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emf"/><Relationship Id="rId4" Type="http://schemas.openxmlformats.org/officeDocument/2006/relationships/oleObject" Target="../embeddings/Document11.doc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emf"/><Relationship Id="rId1" Type="http://schemas.openxmlformats.org/officeDocument/2006/relationships/oleObject" Target="../embeddings/Document12.doc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emf"/><Relationship Id="rId1" Type="http://schemas.openxmlformats.org/officeDocument/2006/relationships/oleObject" Target="../embeddings/Document13.doc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emf"/><Relationship Id="rId1" Type="http://schemas.openxmlformats.org/officeDocument/2006/relationships/oleObject" Target="../embeddings/Document14.doc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emf"/><Relationship Id="rId1" Type="http://schemas.openxmlformats.org/officeDocument/2006/relationships/oleObject" Target="../embeddings/Document15.doc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emf"/><Relationship Id="rId1" Type="http://schemas.openxmlformats.org/officeDocument/2006/relationships/oleObject" Target="../embeddings/Document16.doc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7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emf"/><Relationship Id="rId1" Type="http://schemas.openxmlformats.org/officeDocument/2006/relationships/oleObject" Target="../embeddings/Document17.doc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8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.emf"/><Relationship Id="rId4" Type="http://schemas.openxmlformats.org/officeDocument/2006/relationships/oleObject" Target="../embeddings/Document18.doc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emf"/><Relationship Id="rId4" Type="http://schemas.openxmlformats.org/officeDocument/2006/relationships/oleObject" Target="../embeddings/Document1.doc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oleObject" Target="../embeddings/Document3.doc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emf"/><Relationship Id="rId1" Type="http://schemas.openxmlformats.org/officeDocument/2006/relationships/oleObject" Target="../embeddings/Document4.doc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emf"/><Relationship Id="rId1" Type="http://schemas.openxmlformats.org/officeDocument/2006/relationships/oleObject" Target="../embeddings/Document6.doc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emf"/><Relationship Id="rId1" Type="http://schemas.openxmlformats.org/officeDocument/2006/relationships/oleObject" Target="../embeddings/Document7.doc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oleObject" Target="../embeddings/Document8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2953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第六章    力和机械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lang="en-US" altLang="zh-CN" sz="4000" b="1" dirty="0" smtClean="0">
                <a:solidFill>
                  <a:schemeClr val="tx1"/>
                </a:solidFill>
                <a:ea typeface="黑体" panose="02010609060101010101" pitchFamily="2" charset="-122"/>
              </a:rPr>
              <a:t>6.6</a:t>
            </a:r>
            <a:r>
              <a:rPr lang="zh-CN" altLang="en-US" sz="4000" b="1" dirty="0" smtClean="0">
                <a:solidFill>
                  <a:schemeClr val="tx1"/>
                </a:solidFill>
                <a:ea typeface="黑体" panose="02010609060101010101" pitchFamily="2" charset="-122"/>
              </a:rPr>
              <a:t>　探究滑轮的作用 </a:t>
            </a:r>
            <a:endParaRPr lang="en-US" altLang="zh-CN" sz="4000" b="1" dirty="0" smtClean="0">
              <a:solidFill>
                <a:schemeClr val="tx1"/>
              </a:solidFill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/>
                </a:solidFill>
                <a:ea typeface="黑体" panose="02010609060101010101" pitchFamily="2" charset="-122"/>
              </a:rPr>
              <a:t>第</a:t>
            </a:r>
            <a:r>
              <a:rPr lang="en-US" altLang="zh-CN" sz="4000" b="1" dirty="0" smtClean="0">
                <a:solidFill>
                  <a:schemeClr val="tx1"/>
                </a:solidFill>
                <a:ea typeface="黑体" panose="02010609060101010101" pitchFamily="2" charset="-122"/>
              </a:rPr>
              <a:t>2</a:t>
            </a:r>
            <a:r>
              <a:rPr lang="zh-CN" altLang="en-US" sz="4000" b="1" dirty="0" smtClean="0">
                <a:solidFill>
                  <a:schemeClr val="tx1"/>
                </a:solidFill>
                <a:ea typeface="黑体" panose="02010609060101010101" pitchFamily="2" charset="-122"/>
              </a:rPr>
              <a:t>课时　滑轮组　轮轴</a:t>
            </a:r>
            <a:endParaRPr lang="zh-CN" altLang="en-US" sz="3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对象 33793"/>
          <p:cNvGraphicFramePr/>
          <p:nvPr/>
        </p:nvGraphicFramePr>
        <p:xfrm>
          <a:off x="300514" y="1692775"/>
          <a:ext cx="11278870" cy="434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1" imgW="11344275" imgH="4371975" progId="Word.Document.8">
                  <p:embed/>
                </p:oleObj>
              </mc:Choice>
              <mc:Fallback>
                <p:oleObj name="Document" r:id="rId1" imgW="11344275" imgH="4371975" progId="Word.Document.8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0514" y="1692775"/>
                        <a:ext cx="11278870" cy="4346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xy0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358" y="4895533"/>
            <a:ext cx="8463915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959327"/>
          <a:ext cx="11278870" cy="4547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Document" r:id="rId1" imgW="11344275" imgH="4572000" progId="Word.Document.8">
                  <p:embed/>
                </p:oleObj>
              </mc:Choice>
              <mc:Fallback>
                <p:oleObj name="Document" r:id="rId1" imgW="11344275" imgH="4572000" progId="Word.Document.8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959327"/>
                        <a:ext cx="11278870" cy="45472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401637" y="153764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轮轴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4386282" y="218471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省力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8681"/>
          <p:cNvGrpSpPr/>
          <p:nvPr/>
        </p:nvGrpSpPr>
        <p:grpSpPr>
          <a:xfrm>
            <a:off x="417513" y="930275"/>
            <a:ext cx="3278187" cy="866775"/>
            <a:chOff x="263" y="586"/>
            <a:chExt cx="2065" cy="546"/>
          </a:xfrm>
        </p:grpSpPr>
        <p:grpSp>
          <p:nvGrpSpPr>
            <p:cNvPr id="3" name="组合 9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8676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77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678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8679" name="文本框 10"/>
            <p:cNvSpPr txBox="1"/>
            <p:nvPr/>
          </p:nvSpPr>
          <p:spPr>
            <a:xfrm>
              <a:off x="328" y="587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03</a:t>
              </a:r>
              <a:r>
                <a:rPr lang="en-US" altLang="zh-CN" sz="40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中 档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57347" name="Object 3"/>
          <p:cNvGraphicFramePr/>
          <p:nvPr/>
        </p:nvGraphicFramePr>
        <p:xfrm>
          <a:off x="93780" y="1663102"/>
          <a:ext cx="11279505" cy="5736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Document" r:id="rId4" imgW="11344275" imgH="5772150" progId="Word.Document.8">
                  <p:embed/>
                </p:oleObj>
              </mc:Choice>
              <mc:Fallback>
                <p:oleObj name="Document" r:id="rId4" imgW="11344275" imgH="5772150" progId="Word.Document.8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3780" y="1663102"/>
                        <a:ext cx="11279505" cy="57365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10650557" y="1725605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B</a:t>
            </a:r>
            <a:endParaRPr lang="en-US" altLang="zh-CN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4002" y="850106"/>
          <a:ext cx="11081385" cy="543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Document" r:id="rId1" imgW="11344275" imgH="5572125" progId="Word.Document.8">
                  <p:embed/>
                </p:oleObj>
              </mc:Choice>
              <mc:Fallback>
                <p:oleObj name="Document" r:id="rId1" imgW="11344275" imgH="5572125" progId="Word.Document.8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850106"/>
                        <a:ext cx="11081385" cy="5435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314527" y="1467160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1125522"/>
          <a:ext cx="11278870" cy="494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Document" r:id="rId1" imgW="11344275" imgH="4981575" progId="Word.Document.8">
                  <p:embed/>
                </p:oleObj>
              </mc:Choice>
              <mc:Fallback>
                <p:oleObj name="Document" r:id="rId1" imgW="11344275" imgH="4981575" progId="Word.Document.8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125522"/>
                        <a:ext cx="11278870" cy="4949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587692" y="179990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D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301149" y="494824"/>
          <a:ext cx="11278870" cy="5535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Document" r:id="rId1" imgW="11344275" imgH="5572125" progId="Word.Document.8">
                  <p:embed/>
                </p:oleObj>
              </mc:Choice>
              <mc:Fallback>
                <p:oleObj name="Document" r:id="rId1" imgW="11344275" imgH="5572125" progId="Word.Document.8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1149" y="494824"/>
                        <a:ext cx="11278870" cy="55352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816812" y="1754180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对象 29699"/>
          <p:cNvGraphicFramePr/>
          <p:nvPr/>
        </p:nvGraphicFramePr>
        <p:xfrm>
          <a:off x="230029" y="1069023"/>
          <a:ext cx="11279505" cy="4345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Document" r:id="rId1" imgW="11344275" imgH="4371975" progId="Word.Document.8">
                  <p:embed/>
                </p:oleObj>
              </mc:Choice>
              <mc:Fallback>
                <p:oleObj name="Document" r:id="rId1" imgW="11344275" imgH="4371975" progId="Word.Document.8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0029" y="1069023"/>
                        <a:ext cx="11279505" cy="43453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532957" y="1702110"/>
            <a:ext cx="716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200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3708737" y="229583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省力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对象 31745"/>
          <p:cNvGraphicFramePr/>
          <p:nvPr/>
        </p:nvGraphicFramePr>
        <p:xfrm>
          <a:off x="203042" y="532924"/>
          <a:ext cx="11081385" cy="6219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Document" r:id="rId1" imgW="11344275" imgH="6362700" progId="Word.Document.8">
                  <p:embed/>
                </p:oleObj>
              </mc:Choice>
              <mc:Fallback>
                <p:oleObj name="Document" r:id="rId1" imgW="11344275" imgH="6362700" progId="Word.Document.8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042" y="532924"/>
                        <a:ext cx="11081385" cy="62191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872307" y="2262815"/>
            <a:ext cx="10718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10000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7484447" y="2784785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15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对象 30721"/>
          <p:cNvGraphicFramePr/>
          <p:nvPr/>
        </p:nvGraphicFramePr>
        <p:xfrm>
          <a:off x="264002" y="1524159"/>
          <a:ext cx="11081385" cy="3890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Document" r:id="rId1" imgW="11344275" imgH="3981450" progId="Word.Document.8">
                  <p:embed/>
                </p:oleObj>
              </mc:Choice>
              <mc:Fallback>
                <p:oleObj name="Document" r:id="rId1" imgW="11344275" imgH="3981450" progId="Word.Document.8">
                  <p:embed/>
                  <p:pic>
                    <p:nvPicPr>
                      <p:cNvPr id="0" name="图片 174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524159"/>
                        <a:ext cx="11081385" cy="38906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xy0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2140" y="2776538"/>
            <a:ext cx="1254760" cy="21609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36865"/>
          <p:cNvGrpSpPr/>
          <p:nvPr/>
        </p:nvGrpSpPr>
        <p:grpSpPr>
          <a:xfrm>
            <a:off x="417513" y="930275"/>
            <a:ext cx="3278187" cy="866775"/>
            <a:chOff x="263" y="586"/>
            <a:chExt cx="2065" cy="546"/>
          </a:xfrm>
        </p:grpSpPr>
        <p:grpSp>
          <p:nvGrpSpPr>
            <p:cNvPr id="36867" name="组合 9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36868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69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870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36871" name="文本框 10"/>
            <p:cNvSpPr txBox="1"/>
            <p:nvPr/>
          </p:nvSpPr>
          <p:spPr>
            <a:xfrm>
              <a:off x="328" y="587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04</a:t>
              </a:r>
              <a:r>
                <a:rPr lang="en-US" altLang="zh-CN" sz="40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拓 展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36872" name="对象 36871"/>
          <p:cNvGraphicFramePr/>
          <p:nvPr/>
        </p:nvGraphicFramePr>
        <p:xfrm>
          <a:off x="301149" y="1383824"/>
          <a:ext cx="11278870" cy="5928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Document" r:id="rId4" imgW="11344275" imgH="5972175" progId="Word.Document.8">
                  <p:embed/>
                </p:oleObj>
              </mc:Choice>
              <mc:Fallback>
                <p:oleObj name="Document" r:id="rId4" imgW="11344275" imgH="5972175" progId="Word.Document.8">
                  <p:embed/>
                  <p:pic>
                    <p:nvPicPr>
                      <p:cNvPr id="0" name="图片 1843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1149" y="1383824"/>
                        <a:ext cx="11278870" cy="59289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554037" y="200881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C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43" name="组合 18442"/>
          <p:cNvGrpSpPr/>
          <p:nvPr/>
        </p:nvGrpSpPr>
        <p:grpSpPr>
          <a:xfrm>
            <a:off x="417513" y="892175"/>
            <a:ext cx="3278187" cy="904875"/>
            <a:chOff x="263" y="562"/>
            <a:chExt cx="2065" cy="570"/>
          </a:xfrm>
        </p:grpSpPr>
        <p:grpSp>
          <p:nvGrpSpPr>
            <p:cNvPr id="18434" name="组合 6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18435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36" name="矩形 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37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18438" name="文本框 8"/>
            <p:cNvSpPr txBox="1"/>
            <p:nvPr/>
          </p:nvSpPr>
          <p:spPr>
            <a:xfrm>
              <a:off x="328" y="562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01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知识管理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18445" name="对象 18444"/>
          <p:cNvGraphicFramePr/>
          <p:nvPr/>
        </p:nvGraphicFramePr>
        <p:xfrm>
          <a:off x="657103" y="-305570"/>
          <a:ext cx="11081385" cy="684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4" imgW="11344275" imgH="7010400" progId="Word.Document.8">
                  <p:embed/>
                </p:oleObj>
              </mc:Choice>
              <mc:Fallback>
                <p:oleObj name="Document" r:id="rId4" imgW="11344275" imgH="7010400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7103" y="-305570"/>
                        <a:ext cx="11081385" cy="6842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8924627" y="1757990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滑轮组 </a:t>
            </a:r>
            <a:endParaRPr lang="zh-CN" altLang="en-US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125422" y="235171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省力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8201997" y="2351715"/>
            <a:ext cx="197040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用力的方向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6129992" y="3468045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几分之一 </a:t>
            </a:r>
            <a:endParaRPr lang="zh-CN" altLang="en-US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3929082" y="4870125"/>
            <a:ext cx="5778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b="1" i="1" dirty="0" smtClean="0"/>
              <a:t>nh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263684" y="1485758"/>
          <a:ext cx="11278870" cy="3554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44275" imgH="3581400" progId="Word.Document.8">
                  <p:embed/>
                </p:oleObj>
              </mc:Choice>
              <mc:Fallback>
                <p:oleObj name="Document" r:id="rId1" imgW="11344275" imgH="3581400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485758"/>
                        <a:ext cx="11278870" cy="35547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5808047" y="3194360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不等臂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63" name="组合 23562"/>
          <p:cNvGrpSpPr/>
          <p:nvPr/>
        </p:nvGrpSpPr>
        <p:grpSpPr>
          <a:xfrm>
            <a:off x="417513" y="879475"/>
            <a:ext cx="3278187" cy="917575"/>
            <a:chOff x="263" y="554"/>
            <a:chExt cx="2065" cy="578"/>
          </a:xfrm>
        </p:grpSpPr>
        <p:grpSp>
          <p:nvGrpSpPr>
            <p:cNvPr id="23556" name="组合 5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3557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58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59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3560" name="文本框 1"/>
            <p:cNvSpPr txBox="1"/>
            <p:nvPr/>
          </p:nvSpPr>
          <p:spPr>
            <a:xfrm>
              <a:off x="328" y="554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02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基 础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3564" name="对象 23563"/>
          <p:cNvGraphicFramePr/>
          <p:nvPr/>
        </p:nvGraphicFramePr>
        <p:xfrm>
          <a:off x="444024" y="1936909"/>
          <a:ext cx="11278870" cy="414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4" imgW="11344275" imgH="4171950" progId="Word.Document.8">
                  <p:embed/>
                </p:oleObj>
              </mc:Choice>
              <mc:Fallback>
                <p:oleObj name="Document" r:id="rId4" imgW="11344275" imgH="4171950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4024" y="1936909"/>
                        <a:ext cx="11278870" cy="414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6575127" y="2504750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264002" y="1100932"/>
          <a:ext cx="11081385" cy="426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1" imgW="11344275" imgH="4371975" progId="Word.Document.8">
                  <p:embed/>
                </p:oleObj>
              </mc:Choice>
              <mc:Fallback>
                <p:oleObj name="Document" r:id="rId1" imgW="11344275" imgH="4371975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100932"/>
                        <a:ext cx="11081385" cy="4264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6956127" y="1759260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263684" y="1517650"/>
          <a:ext cx="11278870" cy="494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11344275" imgH="4981575" progId="Word.Document.8">
                  <p:embed/>
                </p:oleObj>
              </mc:Choice>
              <mc:Fallback>
                <p:oleObj name="Document" r:id="rId1" imgW="11344275" imgH="4981575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517650"/>
                        <a:ext cx="11278870" cy="4949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4377392" y="2718110"/>
            <a:ext cx="716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400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005397" y="2718110"/>
            <a:ext cx="716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210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328772" y="1868329"/>
          <a:ext cx="11082020" cy="2327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344275" imgH="2390775" progId="Word.Document.8">
                  <p:embed/>
                </p:oleObj>
              </mc:Choice>
              <mc:Fallback>
                <p:oleObj name="Document" r:id="rId1" imgW="11344275" imgH="2390775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8772" y="1868329"/>
                        <a:ext cx="11082020" cy="23279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7017722" y="2455855"/>
            <a:ext cx="360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827232" y="2973380"/>
            <a:ext cx="360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240189" y="562928"/>
          <a:ext cx="11278870" cy="5732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44275" imgH="5772150" progId="Word.Document.8">
                  <p:embed/>
                </p:oleObj>
              </mc:Choice>
              <mc:Fallback>
                <p:oleObj name="Document" r:id="rId1" imgW="11344275" imgH="5772150" progId="Word.Document.8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0189" y="562928"/>
                        <a:ext cx="11278870" cy="57321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0072072" y="1160455"/>
            <a:ext cx="716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600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314527" y="1682425"/>
            <a:ext cx="360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573107" y="2366955"/>
            <a:ext cx="716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400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2" name="对象 32771"/>
          <p:cNvGraphicFramePr/>
          <p:nvPr/>
        </p:nvGraphicFramePr>
        <p:xfrm>
          <a:off x="264002" y="1329849"/>
          <a:ext cx="11294110" cy="3888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1" imgW="11553825" imgH="3981450" progId="Word.Document.8">
                  <p:embed/>
                </p:oleObj>
              </mc:Choice>
              <mc:Fallback>
                <p:oleObj name="Document" r:id="rId1" imgW="11553825" imgH="3981450" progId="Word.Document.8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329849"/>
                        <a:ext cx="11294110" cy="38887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xy0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8003" y="2348865"/>
            <a:ext cx="1332865" cy="21602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4"/>
</p:tagLst>
</file>

<file path=ppt/tags/tag10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11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12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13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14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2.xml><?xml version="1.0" encoding="utf-8"?>
<p:tagLst xmlns:p="http://schemas.openxmlformats.org/presentationml/2006/main">
  <p:tag name="PA" val="v5.2.4"/>
</p:tagLst>
</file>

<file path=ppt/tags/tag3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4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5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6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7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8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9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152</Words>
  <Application>WPS 演示</Application>
  <PresentationFormat>自定义</PresentationFormat>
  <Paragraphs>66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18</vt:i4>
      </vt:variant>
      <vt:variant>
        <vt:lpstr>幻灯片标题</vt:lpstr>
      </vt:variant>
      <vt:variant>
        <vt:i4>19</vt:i4>
      </vt:variant>
    </vt:vector>
  </HeadingPairs>
  <TitlesOfParts>
    <vt:vector size="49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Elephant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