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  <p:sldMasterId id="2147483798" r:id="rId2"/>
  </p:sldMasterIdLst>
  <p:sldIdLst>
    <p:sldId id="937" r:id="rId3"/>
    <p:sldId id="930" r:id="rId4"/>
    <p:sldId id="928" r:id="rId5"/>
    <p:sldId id="929" r:id="rId6"/>
    <p:sldId id="391" r:id="rId7"/>
    <p:sldId id="392" r:id="rId8"/>
    <p:sldId id="400" r:id="rId9"/>
    <p:sldId id="395" r:id="rId10"/>
    <p:sldId id="399" r:id="rId11"/>
    <p:sldId id="847" r:id="rId12"/>
    <p:sldId id="931" r:id="rId13"/>
    <p:sldId id="397" r:id="rId14"/>
    <p:sldId id="938" r:id="rId15"/>
    <p:sldId id="387" r:id="rId16"/>
    <p:sldId id="396" r:id="rId17"/>
    <p:sldId id="939" r:id="rId18"/>
    <p:sldId id="715" r:id="rId19"/>
    <p:sldId id="945" r:id="rId20"/>
    <p:sldId id="942" r:id="rId21"/>
    <p:sldId id="946" r:id="rId22"/>
    <p:sldId id="944" r:id="rId23"/>
    <p:sldId id="933" r:id="rId24"/>
  </p:sldIdLst>
  <p:sldSz cx="12192000" cy="6858000"/>
  <p:notesSz cx="6858000" cy="9144000"/>
  <p:custDataLst>
    <p:tags r:id="rId25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2" pos="125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48" autoAdjust="0"/>
    <p:restoredTop sz="94620" autoAdjust="0"/>
  </p:normalViewPr>
  <p:slideViewPr>
    <p:cSldViewPr>
      <p:cViewPr varScale="1">
        <p:scale>
          <a:sx n="82" d="100"/>
          <a:sy n="82" d="100"/>
        </p:scale>
        <p:origin x="216" y="62"/>
      </p:cViewPr>
      <p:guideLst>
        <p:guide orient="horz" pos="1117"/>
        <p:guide pos="12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87D65E4C-2CF8-42DB-A4E2-98B355C8CFF6}"/>
    <pc:docChg chg="addSld delSld modSld">
      <pc:chgData name="man sci" userId="49ae2bbd3020a361" providerId="LiveId" clId="{87D65E4C-2CF8-42DB-A4E2-98B355C8CFF6}" dt="2025-03-24T08:24:53.161" v="1" actId="47"/>
      <pc:docMkLst>
        <pc:docMk/>
      </pc:docMkLst>
      <pc:sldChg chg="add">
        <pc:chgData name="man sci" userId="49ae2bbd3020a361" providerId="LiveId" clId="{87D65E4C-2CF8-42DB-A4E2-98B355C8CFF6}" dt="2025-03-24T08:24:51.963" v="0"/>
        <pc:sldMkLst>
          <pc:docMk/>
          <pc:sldMk cId="2863751884" sldId="932"/>
        </pc:sldMkLst>
      </pc:sldChg>
      <pc:sldChg chg="del">
        <pc:chgData name="man sci" userId="49ae2bbd3020a361" providerId="LiveId" clId="{87D65E4C-2CF8-42DB-A4E2-98B355C8CFF6}" dt="2025-03-24T08:24:53.161" v="1" actId="47"/>
        <pc:sldMkLst>
          <pc:docMk/>
          <pc:sldMk cId="1761699137" sldId="941"/>
        </pc:sldMkLst>
      </pc:sldChg>
    </pc:docChg>
  </pc:docChgLst>
  <pc:docChgLst>
    <pc:chgData name="man sci" userId="49ae2bbd3020a361" providerId="LiveId" clId="{1C54AB70-5399-45A4-9C7F-3C1CD4531E60}"/>
    <pc:docChg chg="undo addSld delSld modSld sldOrd">
      <pc:chgData name="man sci" userId="49ae2bbd3020a361" providerId="LiveId" clId="{1C54AB70-5399-45A4-9C7F-3C1CD4531E60}" dt="2025-05-29T12:57:39.654" v="9" actId="47"/>
      <pc:docMkLst>
        <pc:docMk/>
      </pc:docMkLst>
      <pc:sldChg chg="del">
        <pc:chgData name="man sci" userId="49ae2bbd3020a361" providerId="LiveId" clId="{1C54AB70-5399-45A4-9C7F-3C1CD4531E60}" dt="2025-05-29T12:57:39.654" v="9" actId="47"/>
        <pc:sldMkLst>
          <pc:docMk/>
          <pc:sldMk cId="2863751884" sldId="932"/>
        </pc:sldMkLst>
      </pc:sldChg>
      <pc:sldChg chg="modSp add mod">
        <pc:chgData name="man sci" userId="49ae2bbd3020a361" providerId="LiveId" clId="{1C54AB70-5399-45A4-9C7F-3C1CD4531E60}" dt="2025-05-29T12:57:28.939" v="5"/>
        <pc:sldMkLst>
          <pc:docMk/>
          <pc:sldMk cId="278422708" sldId="937"/>
        </pc:sldMkLst>
      </pc:sldChg>
      <pc:sldChg chg="del">
        <pc:chgData name="man sci" userId="49ae2bbd3020a361" providerId="LiveId" clId="{1C54AB70-5399-45A4-9C7F-3C1CD4531E60}" dt="2025-05-29T12:57:32.369" v="6" actId="47"/>
        <pc:sldMkLst>
          <pc:docMk/>
          <pc:sldMk cId="2276229612" sldId="940"/>
        </pc:sldMkLst>
      </pc:sldChg>
      <pc:sldChg chg="add ord">
        <pc:chgData name="man sci" userId="49ae2bbd3020a361" providerId="LiveId" clId="{1C54AB70-5399-45A4-9C7F-3C1CD4531E60}" dt="2025-05-29T12:57:37.753" v="8"/>
        <pc:sldMkLst>
          <pc:docMk/>
          <pc:sldMk cId="1218426439" sldId="945"/>
        </pc:sldMkLst>
      </pc:sldChg>
    </pc:docChg>
  </pc:docChgLst>
  <pc:docChgLst>
    <pc:chgData name="man sci" userId="49ae2bbd3020a361" providerId="LiveId" clId="{79A15F86-EE04-4CF7-A017-94B6965EC592}"/>
    <pc:docChg chg="undo redo custSel addSld delSld modSld sldOrd delMainMaster">
      <pc:chgData name="man sci" userId="49ae2bbd3020a361" providerId="LiveId" clId="{79A15F86-EE04-4CF7-A017-94B6965EC592}" dt="2024-10-10T06:19:06.678" v="1773" actId="1076"/>
      <pc:docMkLst>
        <pc:docMk/>
      </pc:docMkLst>
      <pc:sldChg chg="add del setBg">
        <pc:chgData name="man sci" userId="49ae2bbd3020a361" providerId="LiveId" clId="{79A15F86-EE04-4CF7-A017-94B6965EC592}" dt="2024-09-29T03:20:56.848" v="9" actId="47"/>
        <pc:sldMkLst>
          <pc:docMk/>
          <pc:sldMk cId="0" sldId="256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57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58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59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60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61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62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63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64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65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66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67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68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70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271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0" sldId="309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174809837" sldId="320"/>
        </pc:sldMkLst>
      </pc:sldChg>
      <pc:sldChg chg="del">
        <pc:chgData name="man sci" userId="49ae2bbd3020a361" providerId="LiveId" clId="{79A15F86-EE04-4CF7-A017-94B6965EC592}" dt="2024-09-09T02:56:28.037" v="0" actId="47"/>
        <pc:sldMkLst>
          <pc:docMk/>
          <pc:sldMk cId="542708683" sldId="386"/>
        </pc:sldMkLst>
      </pc:sldChg>
      <pc:sldChg chg="addSp delSp modSp mod setBg modAnim">
        <pc:chgData name="man sci" userId="49ae2bbd3020a361" providerId="LiveId" clId="{79A15F86-EE04-4CF7-A017-94B6965EC592}" dt="2024-10-08T04:57:52.647" v="1508"/>
        <pc:sldMkLst>
          <pc:docMk/>
          <pc:sldMk cId="0" sldId="387"/>
        </pc:sldMkLst>
      </pc:sldChg>
      <pc:sldChg chg="delSp del ord setBg modAnim">
        <pc:chgData name="man sci" userId="49ae2bbd3020a361" providerId="LiveId" clId="{79A15F86-EE04-4CF7-A017-94B6965EC592}" dt="2024-10-08T03:43:05.545" v="942" actId="47"/>
        <pc:sldMkLst>
          <pc:docMk/>
          <pc:sldMk cId="0" sldId="390"/>
        </pc:sldMkLst>
      </pc:sldChg>
      <pc:sldChg chg="addSp delSp modSp mod ord setBg modAnim">
        <pc:chgData name="man sci" userId="49ae2bbd3020a361" providerId="LiveId" clId="{79A15F86-EE04-4CF7-A017-94B6965EC592}" dt="2024-10-08T03:59:49.572" v="1281"/>
        <pc:sldMkLst>
          <pc:docMk/>
          <pc:sldMk cId="3966677932" sldId="391"/>
        </pc:sldMkLst>
      </pc:sldChg>
      <pc:sldChg chg="addSp modSp mod setBg modAnim">
        <pc:chgData name="man sci" userId="49ae2bbd3020a361" providerId="LiveId" clId="{79A15F86-EE04-4CF7-A017-94B6965EC592}" dt="2024-10-08T04:45:11.992" v="1432"/>
        <pc:sldMkLst>
          <pc:docMk/>
          <pc:sldMk cId="1693953273" sldId="392"/>
        </pc:sldMkLst>
      </pc:sldChg>
      <pc:sldChg chg="del setBg">
        <pc:chgData name="man sci" userId="49ae2bbd3020a361" providerId="LiveId" clId="{79A15F86-EE04-4CF7-A017-94B6965EC592}" dt="2024-10-08T05:37:32.783" v="1585" actId="47"/>
        <pc:sldMkLst>
          <pc:docMk/>
          <pc:sldMk cId="734839329" sldId="394"/>
        </pc:sldMkLst>
      </pc:sldChg>
      <pc:sldChg chg="addSp delSp modSp mod ord setBg modAnim">
        <pc:chgData name="man sci" userId="49ae2bbd3020a361" providerId="LiveId" clId="{79A15F86-EE04-4CF7-A017-94B6965EC592}" dt="2024-10-08T04:48:38.822" v="1459"/>
        <pc:sldMkLst>
          <pc:docMk/>
          <pc:sldMk cId="3127696233" sldId="395"/>
        </pc:sldMkLst>
      </pc:sldChg>
      <pc:sldChg chg="modSp mod ord setBg modAnim">
        <pc:chgData name="man sci" userId="49ae2bbd3020a361" providerId="LiveId" clId="{79A15F86-EE04-4CF7-A017-94B6965EC592}" dt="2024-10-08T05:36:56.113" v="1582"/>
        <pc:sldMkLst>
          <pc:docMk/>
          <pc:sldMk cId="168677354" sldId="396"/>
        </pc:sldMkLst>
      </pc:sldChg>
      <pc:sldChg chg="delSp modSp mod setBg modAnim">
        <pc:chgData name="man sci" userId="49ae2bbd3020a361" providerId="LiveId" clId="{79A15F86-EE04-4CF7-A017-94B6965EC592}" dt="2024-10-08T04:57:02.107" v="1501" actId="1076"/>
        <pc:sldMkLst>
          <pc:docMk/>
          <pc:sldMk cId="3761271710" sldId="397"/>
        </pc:sldMkLst>
      </pc:sldChg>
      <pc:sldChg chg="addSp delSp modSp del mod setBg modAnim">
        <pc:chgData name="man sci" userId="49ae2bbd3020a361" providerId="LiveId" clId="{79A15F86-EE04-4CF7-A017-94B6965EC592}" dt="2024-10-08T03:52:38.264" v="1174" actId="47"/>
        <pc:sldMkLst>
          <pc:docMk/>
          <pc:sldMk cId="4134051129" sldId="398"/>
        </pc:sldMkLst>
      </pc:sldChg>
      <pc:sldChg chg="addSp delSp modSp mod setBg modAnim">
        <pc:chgData name="man sci" userId="49ae2bbd3020a361" providerId="LiveId" clId="{79A15F86-EE04-4CF7-A017-94B6965EC592}" dt="2024-10-08T04:49:51.766" v="1469"/>
        <pc:sldMkLst>
          <pc:docMk/>
          <pc:sldMk cId="1164384246" sldId="399"/>
        </pc:sldMkLst>
      </pc:sldChg>
      <pc:sldChg chg="addSp delSp modSp mod ord setBg modAnim">
        <pc:chgData name="man sci" userId="49ae2bbd3020a361" providerId="LiveId" clId="{79A15F86-EE04-4CF7-A017-94B6965EC592}" dt="2024-10-08T05:33:17.799" v="1563"/>
        <pc:sldMkLst>
          <pc:docMk/>
          <pc:sldMk cId="2795463345" sldId="400"/>
        </pc:sldMkLst>
      </pc:sldChg>
      <pc:sldChg chg="addSp delSp modSp del mod setBg modAnim">
        <pc:chgData name="man sci" userId="49ae2bbd3020a361" providerId="LiveId" clId="{79A15F86-EE04-4CF7-A017-94B6965EC592}" dt="2024-10-08T03:56:24.399" v="1279" actId="47"/>
        <pc:sldMkLst>
          <pc:docMk/>
          <pc:sldMk cId="2767589494" sldId="401"/>
        </pc:sldMkLst>
      </pc:sldChg>
      <pc:sldChg chg="addSp delSp modSp mod modAnim">
        <pc:chgData name="man sci" userId="49ae2bbd3020a361" providerId="LiveId" clId="{79A15F86-EE04-4CF7-A017-94B6965EC592}" dt="2024-10-10T01:47:03.895" v="1733" actId="1076"/>
        <pc:sldMkLst>
          <pc:docMk/>
          <pc:sldMk cId="2242171256" sldId="715"/>
        </pc:sldMkLst>
      </pc:sldChg>
      <pc:sldChg chg="del ord">
        <pc:chgData name="man sci" userId="49ae2bbd3020a361" providerId="LiveId" clId="{79A15F86-EE04-4CF7-A017-94B6965EC592}" dt="2024-10-08T05:37:32.783" v="1585" actId="47"/>
        <pc:sldMkLst>
          <pc:docMk/>
          <pc:sldMk cId="3352562526" sldId="819"/>
        </pc:sldMkLst>
      </pc:sldChg>
      <pc:sldChg chg="del ord">
        <pc:chgData name="man sci" userId="49ae2bbd3020a361" providerId="LiveId" clId="{79A15F86-EE04-4CF7-A017-94B6965EC592}" dt="2024-10-08T05:37:32.783" v="1585" actId="47"/>
        <pc:sldMkLst>
          <pc:docMk/>
          <pc:sldMk cId="2489749829" sldId="841"/>
        </pc:sldMkLst>
      </pc:sldChg>
      <pc:sldChg chg="addSp modSp mod setBg modAnim">
        <pc:chgData name="man sci" userId="49ae2bbd3020a361" providerId="LiveId" clId="{79A15F86-EE04-4CF7-A017-94B6965EC592}" dt="2024-10-08T05:35:48.628" v="1581" actId="1076"/>
        <pc:sldMkLst>
          <pc:docMk/>
          <pc:sldMk cId="1374968631" sldId="847"/>
        </pc:sldMkLst>
      </pc:sldChg>
      <pc:sldChg chg="add setBg">
        <pc:chgData name="man sci" userId="49ae2bbd3020a361" providerId="LiveId" clId="{79A15F86-EE04-4CF7-A017-94B6965EC592}" dt="2024-10-09T01:36:32.232" v="1658"/>
        <pc:sldMkLst>
          <pc:docMk/>
          <pc:sldMk cId="2307213394" sldId="848"/>
        </pc:sldMkLst>
      </pc:sldChg>
      <pc:sldChg chg="addSp modSp new mod ord setBg modAnim">
        <pc:chgData name="man sci" userId="49ae2bbd3020a361" providerId="LiveId" clId="{79A15F86-EE04-4CF7-A017-94B6965EC592}" dt="2024-10-08T05:38:03.858" v="1590" actId="1076"/>
        <pc:sldMkLst>
          <pc:docMk/>
          <pc:sldMk cId="3946878019" sldId="927"/>
        </pc:sldMkLst>
      </pc:sldChg>
      <pc:sldChg chg="addSp delSp modSp add mod setBg modAnim">
        <pc:chgData name="man sci" userId="49ae2bbd3020a361" providerId="LiveId" clId="{79A15F86-EE04-4CF7-A017-94B6965EC592}" dt="2024-10-08T04:10:54.854" v="1306" actId="1076"/>
        <pc:sldMkLst>
          <pc:docMk/>
          <pc:sldMk cId="743205524" sldId="928"/>
        </pc:sldMkLst>
      </pc:sldChg>
      <pc:sldChg chg="addSp delSp modSp new mod ord delAnim modAnim">
        <pc:chgData name="man sci" userId="49ae2bbd3020a361" providerId="LiveId" clId="{79A15F86-EE04-4CF7-A017-94B6965EC592}" dt="2024-10-09T06:35:10.549" v="1730"/>
        <pc:sldMkLst>
          <pc:docMk/>
          <pc:sldMk cId="2747993000" sldId="929"/>
        </pc:sldMkLst>
      </pc:sldChg>
      <pc:sldChg chg="addSp delSp modSp new mod addAnim delAnim modAnim">
        <pc:chgData name="man sci" userId="49ae2bbd3020a361" providerId="LiveId" clId="{79A15F86-EE04-4CF7-A017-94B6965EC592}" dt="2024-10-08T04:10:23.608" v="1303" actId="1076"/>
        <pc:sldMkLst>
          <pc:docMk/>
          <pc:sldMk cId="2788093335" sldId="930"/>
        </pc:sldMkLst>
      </pc:sldChg>
      <pc:sldChg chg="new del">
        <pc:chgData name="man sci" userId="49ae2bbd3020a361" providerId="LiveId" clId="{79A15F86-EE04-4CF7-A017-94B6965EC592}" dt="2024-10-08T02:32:19.100" v="490" actId="680"/>
        <pc:sldMkLst>
          <pc:docMk/>
          <pc:sldMk cId="263287079" sldId="931"/>
        </pc:sldMkLst>
      </pc:sldChg>
      <pc:sldChg chg="addSp delSp modSp add mod modAnim">
        <pc:chgData name="man sci" userId="49ae2bbd3020a361" providerId="LiveId" clId="{79A15F86-EE04-4CF7-A017-94B6965EC592}" dt="2024-10-08T04:56:17.135" v="1499" actId="167"/>
        <pc:sldMkLst>
          <pc:docMk/>
          <pc:sldMk cId="1040176328" sldId="931"/>
        </pc:sldMkLst>
      </pc:sldChg>
      <pc:sldChg chg="new del">
        <pc:chgData name="man sci" userId="49ae2bbd3020a361" providerId="LiveId" clId="{79A15F86-EE04-4CF7-A017-94B6965EC592}" dt="2024-10-08T02:32:41.354" v="495" actId="2696"/>
        <pc:sldMkLst>
          <pc:docMk/>
          <pc:sldMk cId="907294161" sldId="932"/>
        </pc:sldMkLst>
      </pc:sldChg>
      <pc:sldChg chg="addSp modSp add del ord modAnim">
        <pc:chgData name="man sci" userId="49ae2bbd3020a361" providerId="LiveId" clId="{79A15F86-EE04-4CF7-A017-94B6965EC592}" dt="2024-10-08T05:37:32.783" v="1585" actId="47"/>
        <pc:sldMkLst>
          <pc:docMk/>
          <pc:sldMk cId="2266944950" sldId="932"/>
        </pc:sldMkLst>
      </pc:sldChg>
      <pc:sldChg chg="addSp delSp modSp add mod ord delAnim modAnim">
        <pc:chgData name="man sci" userId="49ae2bbd3020a361" providerId="LiveId" clId="{79A15F86-EE04-4CF7-A017-94B6965EC592}" dt="2024-10-10T06:19:06.678" v="1773" actId="1076"/>
        <pc:sldMkLst>
          <pc:docMk/>
          <pc:sldMk cId="576140212" sldId="933"/>
        </pc:sldMkLst>
      </pc:sldChg>
      <pc:sldChg chg="add del">
        <pc:chgData name="man sci" userId="49ae2bbd3020a361" providerId="LiveId" clId="{79A15F86-EE04-4CF7-A017-94B6965EC592}" dt="2024-10-08T05:37:32.783" v="1585" actId="47"/>
        <pc:sldMkLst>
          <pc:docMk/>
          <pc:sldMk cId="2035954474" sldId="934"/>
        </pc:sldMkLst>
      </pc:sldChg>
      <pc:sldChg chg="add del">
        <pc:chgData name="man sci" userId="49ae2bbd3020a361" providerId="LiveId" clId="{79A15F86-EE04-4CF7-A017-94B6965EC592}" dt="2024-10-08T05:37:32.783" v="1585" actId="47"/>
        <pc:sldMkLst>
          <pc:docMk/>
          <pc:sldMk cId="866682585" sldId="935"/>
        </pc:sldMkLst>
      </pc:sldChg>
      <pc:sldChg chg="add del">
        <pc:chgData name="man sci" userId="49ae2bbd3020a361" providerId="LiveId" clId="{79A15F86-EE04-4CF7-A017-94B6965EC592}" dt="2024-10-08T05:37:32.783" v="1585" actId="47"/>
        <pc:sldMkLst>
          <pc:docMk/>
          <pc:sldMk cId="3171265633" sldId="936"/>
        </pc:sldMkLst>
      </pc:sldChg>
      <pc:sldChg chg="add del">
        <pc:chgData name="man sci" userId="49ae2bbd3020a361" providerId="LiveId" clId="{79A15F86-EE04-4CF7-A017-94B6965EC592}" dt="2024-10-08T05:37:32.783" v="1585" actId="47"/>
        <pc:sldMkLst>
          <pc:docMk/>
          <pc:sldMk cId="140067364" sldId="937"/>
        </pc:sldMkLst>
      </pc:sldChg>
      <pc:sldChg chg="delSp modSp mod modAnim">
        <pc:chgData name="man sci" userId="49ae2bbd3020a361" providerId="LiveId" clId="{79A15F86-EE04-4CF7-A017-94B6965EC592}" dt="2024-10-08T04:57:24.908" v="1503" actId="1076"/>
        <pc:sldMkLst>
          <pc:docMk/>
          <pc:sldMk cId="2140202629" sldId="938"/>
        </pc:sldMkLst>
      </pc:sldChg>
      <pc:sldChg chg="add del setBg">
        <pc:chgData name="man sci" userId="49ae2bbd3020a361" providerId="LiveId" clId="{79A15F86-EE04-4CF7-A017-94B6965EC592}" dt="2024-10-08T03:51:28.031" v="1127"/>
        <pc:sldMkLst>
          <pc:docMk/>
          <pc:sldMk cId="2513332860" sldId="938"/>
        </pc:sldMkLst>
      </pc:sldChg>
      <pc:sldChg chg="addSp modSp new mod ord modAnim">
        <pc:chgData name="man sci" userId="49ae2bbd3020a361" providerId="LiveId" clId="{79A15F86-EE04-4CF7-A017-94B6965EC592}" dt="2024-10-10T03:11:58.046" v="1735"/>
        <pc:sldMkLst>
          <pc:docMk/>
          <pc:sldMk cId="2230964720" sldId="939"/>
        </pc:sldMkLst>
      </pc:sldChg>
      <pc:sldMasterChg chg="del delSldLayout">
        <pc:chgData name="man sci" userId="49ae2bbd3020a361" providerId="LiveId" clId="{79A15F86-EE04-4CF7-A017-94B6965EC592}" dt="2024-10-08T05:37:32.783" v="1585" actId="47"/>
        <pc:sldMasterMkLst>
          <pc:docMk/>
          <pc:sldMasterMk cId="0" sldId="2147483660"/>
        </pc:sldMasterMkLst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0" sldId="2147483660"/>
            <pc:sldLayoutMk cId="1294819922" sldId="2147483750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0" sldId="2147483660"/>
            <pc:sldLayoutMk cId="714334948" sldId="2147483751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0" sldId="2147483660"/>
            <pc:sldLayoutMk cId="795227347" sldId="2147483752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0" sldId="2147483660"/>
            <pc:sldLayoutMk cId="3442315478" sldId="2147483753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0" sldId="2147483660"/>
            <pc:sldLayoutMk cId="608738824" sldId="2147483754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0" sldId="2147483660"/>
            <pc:sldLayoutMk cId="2226422719" sldId="2147483755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0" sldId="2147483660"/>
            <pc:sldLayoutMk cId="3761737805" sldId="2147483756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0" sldId="2147483660"/>
            <pc:sldLayoutMk cId="3920842810" sldId="2147483757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0" sldId="2147483660"/>
            <pc:sldLayoutMk cId="3509248813" sldId="2147483758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0" sldId="2147483660"/>
            <pc:sldLayoutMk cId="825841685" sldId="2147483759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0" sldId="2147483660"/>
            <pc:sldLayoutMk cId="3480715289" sldId="2147483760"/>
          </pc:sldLayoutMkLst>
        </pc:sldLayoutChg>
      </pc:sldMasterChg>
      <pc:sldMasterChg chg="del delSldLayout">
        <pc:chgData name="man sci" userId="49ae2bbd3020a361" providerId="LiveId" clId="{79A15F86-EE04-4CF7-A017-94B6965EC592}" dt="2024-10-08T05:37:32.783" v="1585" actId="47"/>
        <pc:sldMasterMkLst>
          <pc:docMk/>
          <pc:sldMasterMk cId="3439396833" sldId="2147483786"/>
        </pc:sldMasterMkLst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3439396833" sldId="2147483786"/>
            <pc:sldLayoutMk cId="242242227" sldId="2147483787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3439396833" sldId="2147483786"/>
            <pc:sldLayoutMk cId="3487213252" sldId="2147483788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3439396833" sldId="2147483786"/>
            <pc:sldLayoutMk cId="3595331316" sldId="2147483789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3439396833" sldId="2147483786"/>
            <pc:sldLayoutMk cId="46121812" sldId="2147483790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3439396833" sldId="2147483786"/>
            <pc:sldLayoutMk cId="2485438479" sldId="2147483791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3439396833" sldId="2147483786"/>
            <pc:sldLayoutMk cId="4139067002" sldId="2147483792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3439396833" sldId="2147483786"/>
            <pc:sldLayoutMk cId="1964380999" sldId="2147483793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3439396833" sldId="2147483786"/>
            <pc:sldLayoutMk cId="1791608684" sldId="2147483794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3439396833" sldId="2147483786"/>
            <pc:sldLayoutMk cId="2601110209" sldId="2147483795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3439396833" sldId="2147483786"/>
            <pc:sldLayoutMk cId="1369825474" sldId="2147483796"/>
          </pc:sldLayoutMkLst>
        </pc:sldLayoutChg>
        <pc:sldLayoutChg chg="del">
          <pc:chgData name="man sci" userId="49ae2bbd3020a361" providerId="LiveId" clId="{79A15F86-EE04-4CF7-A017-94B6965EC592}" dt="2024-10-08T05:37:32.783" v="1585" actId="47"/>
          <pc:sldLayoutMkLst>
            <pc:docMk/>
            <pc:sldMasterMk cId="3439396833" sldId="2147483786"/>
            <pc:sldLayoutMk cId="3658833569" sldId="2147483797"/>
          </pc:sldLayoutMkLst>
        </pc:sldLayoutChg>
      </pc:sldMasterChg>
    </pc:docChg>
  </pc:docChgLst>
  <pc:docChgLst>
    <pc:chgData name="man sci" userId="49ae2bbd3020a361" providerId="LiveId" clId="{BDCDD751-CF0E-4ECA-BE6C-D741C99B82FA}"/>
    <pc:docChg chg="addSld modSld">
      <pc:chgData name="man sci" userId="49ae2bbd3020a361" providerId="LiveId" clId="{BDCDD751-CF0E-4ECA-BE6C-D741C99B82FA}" dt="2025-08-06T03:24:11.192" v="0"/>
      <pc:docMkLst>
        <pc:docMk/>
      </pc:docMkLst>
      <pc:sldChg chg="add">
        <pc:chgData name="man sci" userId="49ae2bbd3020a361" providerId="LiveId" clId="{BDCDD751-CF0E-4ECA-BE6C-D741C99B82FA}" dt="2025-08-06T03:24:11.192" v="0"/>
        <pc:sldMkLst>
          <pc:docMk/>
          <pc:sldMk cId="1958774835" sldId="940"/>
        </pc:sldMkLst>
      </pc:sldChg>
      <pc:sldChg chg="add">
        <pc:chgData name="man sci" userId="49ae2bbd3020a361" providerId="LiveId" clId="{BDCDD751-CF0E-4ECA-BE6C-D741C99B82FA}" dt="2025-08-06T03:24:11.192" v="0"/>
        <pc:sldMkLst>
          <pc:docMk/>
          <pc:sldMk cId="1673023965" sldId="947"/>
        </pc:sldMkLst>
      </pc:sldChg>
    </pc:docChg>
  </pc:docChgLst>
  <pc:docChgLst>
    <pc:chgData name="man sci" userId="49ae2bbd3020a361" providerId="LiveId" clId="{42D8F05C-E2CE-4ECD-8B95-0DA453A9E61E}"/>
    <pc:docChg chg="custSel addSld modSld">
      <pc:chgData name="man sci" userId="49ae2bbd3020a361" providerId="LiveId" clId="{42D8F05C-E2CE-4ECD-8B95-0DA453A9E61E}" dt="2025-07-08T03:24:50.751" v="11" actId="14100"/>
      <pc:docMkLst>
        <pc:docMk/>
      </pc:docMkLst>
      <pc:sldChg chg="addSp delSp modSp add mod">
        <pc:chgData name="man sci" userId="49ae2bbd3020a361" providerId="LiveId" clId="{42D8F05C-E2CE-4ECD-8B95-0DA453A9E61E}" dt="2025-07-08T03:24:50.751" v="11" actId="14100"/>
        <pc:sldMkLst>
          <pc:docMk/>
          <pc:sldMk cId="844763254" sldId="946"/>
        </pc:sldMkLst>
        <pc:spChg chg="add mod">
          <ac:chgData name="man sci" userId="49ae2bbd3020a361" providerId="LiveId" clId="{42D8F05C-E2CE-4ECD-8B95-0DA453A9E61E}" dt="2025-07-08T03:24:50.751" v="11" actId="14100"/>
          <ac:spMkLst>
            <pc:docMk/>
            <pc:sldMk cId="844763254" sldId="946"/>
            <ac:spMk id="4" creationId="{E4A87429-92BB-4C06-4473-468C48E82D4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2.xml"/><Relationship Id="rId4" Type="http://schemas.openxmlformats.org/officeDocument/2006/relationships/tags" Target="../tags/tag9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7.xml"/><Relationship Id="rId4" Type="http://schemas.openxmlformats.org/officeDocument/2006/relationships/tags" Target="../tags/tag9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2.xml"/><Relationship Id="rId4" Type="http://schemas.openxmlformats.org/officeDocument/2006/relationships/tags" Target="../tags/tag10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9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20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407EBF0-181B-454C-850F-88D986D653D6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16C771C-0519-42AF-AB1E-7F33719FA04C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859A1E3-0BA2-4689-A3AA-B03EE5A645F8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FCE53-43B0-42AA-A1A4-70F851F208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138783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A6D3AA-D919-4C0D-9FE7-6D6FE0E8D298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F365B6-0DBD-4D37-88BB-9EC3C0786D35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51C8037-FB05-482B-90B2-BB802082793E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9BEEB-0552-405F-8943-0C81237C03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218127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D129BF5-A503-41EF-91CB-1C5ABD2DA572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A916F8-F017-4AB0-BE21-86400ED65A9A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AA598E-C378-4C64-9D4A-5542CF5381DB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85F51-24F3-45DF-B48E-60ADA6629A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671550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标题，两项小型内容和一项型大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  <p:custDataLst>
              <p:tags r:id="rId2"/>
            </p:custDataLst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half" idx="3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560AF90-349C-45A4-9921-3E43EF212C0F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4238327-386E-4334-8424-5D447C2F98F6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1EBB7A-32C0-427D-83C4-705B82D207A4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A8CE5-6610-4341-9CDE-BB558E9BB9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282147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2"/>
            </p:custDataLst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88B736A-738B-4C3B-A44F-F8E595EB4031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8659FF-140B-4ADE-904D-66452866A04C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34A9C9D-68EC-4931-BE88-62C8AC566E0E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678E2-47BE-4B1D-A999-59C9B1F20E72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43190111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A3DDF33-75B4-44A7-A1ED-C43F8035BF79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C4B510B-1407-48DF-A716-9A8C4C321354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18B12BB-515E-47E4-990A-6701B981DFD2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D4CCD-FADD-4CFE-AE85-82DE80B3A7FE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22048841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30492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113283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58002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950802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301834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B5059D-FAEE-4299-B668-2F010E71A04F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788F36-95F9-4FF1-A9A6-955CC8AF7B35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299245-1952-417D-9C16-E531C8C6DD65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F7DD2-F8AE-4D91-BE83-36D8C2AAA8D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451373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777426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145975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449241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464953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028861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523132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E0AB97-D879-4721-B230-337F3F8FC9CE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F72A47-AFB0-459F-B4BE-69593DDFD372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81A2A9A-709E-4BBA-9FC8-E6C821738F2C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3DAD4-EBAE-4B03-B63F-BB3E070FA3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641764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D6F62A-E977-44D2-8050-6F0D37AB4278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189380-D2F2-462D-AA30-F9DB6EBE3D67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1D3659-9568-4961-8A59-55922A1EA8A5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A0EAE-446D-4ADE-BF40-60493F178B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955086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8118E4B-7184-4D7C-985A-8773DCC66097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06B078A-D02E-427B-8011-7CE88CB3D3D0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0CC135B-46B8-4BB2-A66F-61B6567C0565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7B344-EE67-499E-A872-61CB960650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176280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717E73D-2058-4A13-825B-24049000DEBF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59F906-DEDC-4537-A677-6B16086510F8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D25EED6-30FB-443E-BDAC-7D3135222BE5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03839-D02B-4407-BEA3-89CFB6B2AF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129424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3F9DE41-0CC5-44A3-83AA-1576A59EA17C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A1D7FFB-6C7C-407C-A9B3-FD46FD19DCC5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E9FF3C5-9842-488D-A0FF-EDC7EEC859D2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7B9E9-FCD8-4A4B-81DA-5263521E9E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528447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081BD4-6B94-4660-B0F6-D735967749ED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507867-9B50-4C8E-BF88-76E2ABB1AA0C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7D8FF7-38B5-4E81-896D-F3351D9BC59F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95593-D45B-470A-BD1C-4C3BD3EDB5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855796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F96FC5-08F3-44EC-B4AA-3CD33608A8C0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A2EDE9-CE01-4C47-AE6B-71DBE9983910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F10C7F-32F8-4EF5-9D3C-5137BA43DF64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BE4BB-BC6D-4EF6-BF55-6DF052D1B8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20612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ags" Target="../tags/tag82.xml"/><Relationship Id="rId18" Type="http://schemas.openxmlformats.org/officeDocument/2006/relationships/tags" Target="../tags/tag8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7" Type="http://schemas.openxmlformats.org/officeDocument/2006/relationships/tags" Target="../tags/tag86.xml"/><Relationship Id="rId2" Type="http://schemas.openxmlformats.org/officeDocument/2006/relationships/slideLayout" Target="../slideLayouts/slideLayout16.xml"/><Relationship Id="rId16" Type="http://schemas.openxmlformats.org/officeDocument/2006/relationships/tags" Target="../tags/tag8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ags" Target="../tags/tag84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9D9C969-328F-4BA3-B20D-7EDA2E5546E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A94857A-F178-42F5-97E2-FDC68DF63799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7"/>
            </p:custDataLst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0889DBD-E9AA-4306-9AFE-FE011E8706C0}"/>
              </a:ext>
            </a:extLst>
          </p:cNvPr>
          <p:cNvSpPr>
            <a:spLocks noGrp="1" noChangeArrowheads="1"/>
          </p:cNvSpPr>
          <p:nvPr>
            <p:ph type="dt" sz="half" idx="2"/>
            <p:custDataLst>
              <p:tags r:id="rId18"/>
            </p:custDataLst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514DDD7-7299-452C-A98B-902490A3A479}"/>
              </a:ext>
            </a:extLst>
          </p:cNvPr>
          <p:cNvSpPr>
            <a:spLocks noGrp="1" noChangeArrowheads="1"/>
          </p:cNvSpPr>
          <p:nvPr>
            <p:ph type="ftr" sz="quarter" idx="3"/>
            <p:custDataLst>
              <p:tags r:id="rId19"/>
            </p:custDataLst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D7E987A-6967-440D-AB55-F7B9545B6E1F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20"/>
            </p:custDataLst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4BF59DCD-528D-4581-9C18-A0709D6400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3076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86674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12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tags" Target="../tags/tag202.xml"/><Relationship Id="rId11" Type="http://schemas.openxmlformats.org/officeDocument/2006/relationships/image" Target="../media/image13.png"/><Relationship Id="rId5" Type="http://schemas.openxmlformats.org/officeDocument/2006/relationships/tags" Target="../tags/tag201.xml"/><Relationship Id="rId10" Type="http://schemas.openxmlformats.org/officeDocument/2006/relationships/image" Target="../media/image8.png"/><Relationship Id="rId4" Type="http://schemas.openxmlformats.org/officeDocument/2006/relationships/tags" Target="../tags/tag200.xml"/><Relationship Id="rId9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05.xml"/><Relationship Id="rId7" Type="http://schemas.openxmlformats.org/officeDocument/2006/relationships/image" Target="../media/image15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slideLayout" Target="../slideLayouts/slideLayout21.xml"/><Relationship Id="rId5" Type="http://schemas.openxmlformats.org/officeDocument/2006/relationships/tags" Target="../tags/tag207.xml"/><Relationship Id="rId4" Type="http://schemas.openxmlformats.org/officeDocument/2006/relationships/tags" Target="../tags/tag20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tags" Target="../tags/tag21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4" Type="http://schemas.openxmlformats.org/officeDocument/2006/relationships/tags" Target="../tags/tag2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5" Type="http://schemas.openxmlformats.org/officeDocument/2006/relationships/image" Target="../media/image16.gif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10" Type="http://schemas.openxmlformats.org/officeDocument/2006/relationships/hyperlink" Target="&#30913;&#22330;&#23545;&#36890;&#30005;&#23548;&#32447;&#30340;&#20316;&#29992;1.mp4" TargetMode="External"/><Relationship Id="rId4" Type="http://schemas.openxmlformats.org/officeDocument/2006/relationships/tags" Target="../tags/tag218.xml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18.gif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1.xml"/><Relationship Id="rId4" Type="http://schemas.openxmlformats.org/officeDocument/2006/relationships/tags" Target="../tags/tag23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3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tags" Target="../tags/tag150.xml"/><Relationship Id="rId7" Type="http://schemas.openxmlformats.org/officeDocument/2006/relationships/image" Target="../media/image4.jpeg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slideLayout" Target="../slideLayouts/slideLayout21.xml"/><Relationship Id="rId5" Type="http://schemas.openxmlformats.org/officeDocument/2006/relationships/tags" Target="../tags/tag152.xml"/><Relationship Id="rId10" Type="http://schemas.openxmlformats.org/officeDocument/2006/relationships/image" Target="../media/image7.gif"/><Relationship Id="rId4" Type="http://schemas.openxmlformats.org/officeDocument/2006/relationships/tags" Target="../tags/tag151.xml"/><Relationship Id="rId9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153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Layout" Target="../slideLayouts/slideLayout21.xml"/><Relationship Id="rId5" Type="http://schemas.openxmlformats.org/officeDocument/2006/relationships/tags" Target="../tags/tag155.xml"/><Relationship Id="rId4" Type="http://schemas.openxmlformats.org/officeDocument/2006/relationships/tags" Target="../tags/tag15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12" Type="http://schemas.openxmlformats.org/officeDocument/2006/relationships/image" Target="../media/image9.jpeg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slideLayout" Target="../slideLayouts/slideLayout21.xml"/><Relationship Id="rId5" Type="http://schemas.openxmlformats.org/officeDocument/2006/relationships/tags" Target="../tags/tag160.xml"/><Relationship Id="rId10" Type="http://schemas.openxmlformats.org/officeDocument/2006/relationships/tags" Target="../tags/tag165.xml"/><Relationship Id="rId4" Type="http://schemas.openxmlformats.org/officeDocument/2006/relationships/tags" Target="../tags/tag159.xml"/><Relationship Id="rId9" Type="http://schemas.openxmlformats.org/officeDocument/2006/relationships/tags" Target="../tags/tag16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10.gif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72.xml"/><Relationship Id="rId10" Type="http://schemas.openxmlformats.org/officeDocument/2006/relationships/tags" Target="../tags/tag177.xml"/><Relationship Id="rId4" Type="http://schemas.openxmlformats.org/officeDocument/2006/relationships/tags" Target="../tags/tag171.xml"/><Relationship Id="rId9" Type="http://schemas.openxmlformats.org/officeDocument/2006/relationships/tags" Target="../tags/tag17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10" Type="http://schemas.openxmlformats.org/officeDocument/2006/relationships/image" Target="../media/image7.gif"/><Relationship Id="rId4" Type="http://schemas.openxmlformats.org/officeDocument/2006/relationships/tags" Target="../tags/tag181.xml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92.xml"/><Relationship Id="rId3" Type="http://schemas.openxmlformats.org/officeDocument/2006/relationships/tags" Target="../tags/tag187.xml"/><Relationship Id="rId7" Type="http://schemas.openxmlformats.org/officeDocument/2006/relationships/tags" Target="../tags/tag191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11" Type="http://schemas.openxmlformats.org/officeDocument/2006/relationships/image" Target="../media/image13.png"/><Relationship Id="rId5" Type="http://schemas.openxmlformats.org/officeDocument/2006/relationships/tags" Target="../tags/tag189.xml"/><Relationship Id="rId10" Type="http://schemas.openxmlformats.org/officeDocument/2006/relationships/image" Target="../media/image12.jpeg"/><Relationship Id="rId4" Type="http://schemas.openxmlformats.org/officeDocument/2006/relationships/tags" Target="../tags/tag188.xml"/><Relationship Id="rId9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tags" Target="../tags/tag19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运动的描述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49844" y="4354654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相对运动">
            <a:hlinkClick r:id="" action="ppaction://media"/>
            <a:extLst>
              <a:ext uri="{FF2B5EF4-FFF2-40B4-BE49-F238E27FC236}">
                <a16:creationId xmlns:a16="http://schemas.microsoft.com/office/drawing/2014/main" id="{360B2BC2-37F5-9E83-4F33-D2E03BFA7232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401025" y="0"/>
            <a:ext cx="3943350" cy="6858000"/>
          </a:xfrm>
          <a:prstGeom prst="rect">
            <a:avLst/>
          </a:prstGeom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9DC17ACB-C19A-0FEE-8095-A76902BBB72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079776" y="-27384"/>
            <a:ext cx="8136904" cy="779059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摩托车相对于树木是向</a:t>
            </a:r>
            <a:r>
              <a:rPr kumimoji="0" lang="en-US" altLang="zh-CN" sz="4000" b="1">
                <a:solidFill>
                  <a:schemeClr val="tx2"/>
                </a:solidFill>
                <a:latin typeface="宋体" panose="02010600030101010101" pitchFamily="2" charset="-122"/>
              </a:rPr>
              <a:t>_______</a:t>
            </a: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的。</a:t>
            </a:r>
            <a:endParaRPr kumimoji="0" lang="en-US" altLang="zh-CN" sz="4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A7D52104-436E-2893-998F-E4160E841960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408368" y="9525"/>
            <a:ext cx="24482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前运动</a:t>
            </a:r>
            <a:endParaRPr kumimoji="0"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6DC0498-3654-111D-C91D-42053AC93C7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559914" y="2637747"/>
            <a:ext cx="6682639" cy="2016224"/>
          </a:xfrm>
          <a:prstGeom prst="rect">
            <a:avLst/>
          </a:prstGeom>
        </p:spPr>
      </p:pic>
      <p:sp>
        <p:nvSpPr>
          <p:cNvPr id="6" name="TextBox 18">
            <a:hlinkClick r:id="rId12" action="ppaction://hlinkfile"/>
            <a:extLst>
              <a:ext uri="{FF2B5EF4-FFF2-40B4-BE49-F238E27FC236}">
                <a16:creationId xmlns:a16="http://schemas.microsoft.com/office/drawing/2014/main" id="{554FEAB1-476F-8B67-FD17-20DFDC8CE52D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35360" y="271821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E68B8FA7-87DE-1747-1CA6-4334E998089E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447928" y="1340768"/>
            <a:ext cx="67440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latin typeface="宋体" panose="02010600030101010101" pitchFamily="2" charset="-122"/>
              </a:rPr>
              <a:t>物体的运动和静止是</a:t>
            </a: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相对</a:t>
            </a:r>
            <a:r>
              <a:rPr kumimoji="0" lang="zh-CN" altLang="en-US" sz="4000" b="1">
                <a:latin typeface="宋体" panose="02010600030101010101" pitchFamily="2" charset="-122"/>
              </a:rPr>
              <a:t>的</a:t>
            </a:r>
            <a:endParaRPr kumimoji="0" lang="en-US" altLang="zh-CN" sz="4000" b="1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49686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飞机空中加油">
            <a:hlinkClick r:id="" action="ppaction://media"/>
            <a:extLst>
              <a:ext uri="{FF2B5EF4-FFF2-40B4-BE49-F238E27FC236}">
                <a16:creationId xmlns:a16="http://schemas.microsoft.com/office/drawing/2014/main" id="{FDC08FEB-E3F2-9BA5-8321-E9B00DF0A545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265"/>
            <a:ext cx="12192000" cy="6857735"/>
          </a:xfrm>
          <a:prstGeom prst="rect">
            <a:avLst/>
          </a:prstGeom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B17875E0-5E92-345F-4557-CA9A654E8AD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475820" y="-31204"/>
            <a:ext cx="32403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kumimoji="0" lang="zh-CN" altLang="en-US" sz="4000" b="1">
                <a:solidFill>
                  <a:srgbClr val="FFFF00"/>
                </a:solidFill>
                <a:latin typeface="宋体" panose="02010600030101010101" pitchFamily="2" charset="-122"/>
              </a:rPr>
              <a:t>空中加油</a:t>
            </a:r>
            <a:endParaRPr kumimoji="0" lang="en-US" altLang="zh-CN" sz="4000" b="1">
              <a:solidFill>
                <a:srgbClr val="FFFF00"/>
              </a:solidFill>
              <a:latin typeface="宋体" panose="02010600030101010101" pitchFamily="2" charset="-122"/>
            </a:endParaRPr>
          </a:p>
        </p:txBody>
      </p:sp>
      <p:sp>
        <p:nvSpPr>
          <p:cNvPr id="6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9EF22D3D-7AD0-45E5-0E7E-B36D2C1CCFB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9336" y="4847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0401763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1B00B285-5DB7-4245-BBCF-FE2B3E6EF68F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16113" y="-29691"/>
            <a:ext cx="8208912" cy="157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None/>
              <a:defRPr/>
            </a:pP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战斗机相对于海面是</a:t>
            </a:r>
            <a:r>
              <a:rPr kumimoji="0"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_______</a:t>
            </a: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的。</a:t>
            </a:r>
            <a:endParaRPr kumimoji="0"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None/>
              <a:defRPr/>
            </a:pP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战斗机相对于加油机是</a:t>
            </a:r>
            <a:r>
              <a:rPr kumimoji="0"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______</a:t>
            </a: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的。</a:t>
            </a:r>
            <a:endParaRPr kumimoji="0"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45BF92DD-9BCB-4362-9CD4-FFE28473F54B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212657" y="-1134"/>
            <a:ext cx="16561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运动</a:t>
            </a:r>
            <a:endParaRPr kumimoji="0"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615B842E-73D0-452A-931B-6692B3EB282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47933" y="798721"/>
            <a:ext cx="16561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静止</a:t>
            </a:r>
            <a:endParaRPr kumimoji="0"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8A8E083-77F0-F9DF-8C65-72B054323FC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419844" y="1609774"/>
            <a:ext cx="9352313" cy="5228036"/>
          </a:xfrm>
          <a:prstGeom prst="rect">
            <a:avLst/>
          </a:prstGeom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469B2D6E-645F-D88B-DF42-0568D943090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19308" y="2201128"/>
            <a:ext cx="19442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kumimoji="0" lang="zh-CN" altLang="en-US" sz="4000" b="1">
                <a:solidFill>
                  <a:srgbClr val="FFFF00"/>
                </a:solidFill>
                <a:latin typeface="宋体" panose="02010600030101010101" pitchFamily="2" charset="-122"/>
              </a:rPr>
              <a:t>加油机</a:t>
            </a:r>
            <a:endParaRPr kumimoji="0" lang="en-US" altLang="zh-CN" sz="4000" b="1">
              <a:solidFill>
                <a:srgbClr val="FFFF00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19C1F550-EAE2-3863-7CCE-EACCFB8BB017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351584" y="2909014"/>
            <a:ext cx="19442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kumimoji="0" lang="zh-CN" altLang="en-US" sz="4000" b="1">
                <a:solidFill>
                  <a:srgbClr val="FFFF00"/>
                </a:solidFill>
                <a:latin typeface="宋体" panose="02010600030101010101" pitchFamily="2" charset="-122"/>
              </a:rPr>
              <a:t>战斗机</a:t>
            </a:r>
            <a:endParaRPr kumimoji="0" lang="en-US" altLang="zh-CN" sz="4000" b="1">
              <a:solidFill>
                <a:srgbClr val="FFFF00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12717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A0E24-FA12-1EDA-7A32-D6C174EE2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D8AE878B-4001-A9DE-DCA0-B3A04839764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07568" y="404664"/>
            <a:ext cx="8208912" cy="77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战舰相对于飞机是向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____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运动的。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DF79D755-D281-E24E-D0F1-691E73A55CA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032104" y="440250"/>
            <a:ext cx="7920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后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25516D8-105A-26BC-3A4A-A8379DAB068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78236" y="1609774"/>
            <a:ext cx="9352313" cy="522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026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参照物与相对速度">
            <a:hlinkClick r:id="" action="ppaction://media"/>
            <a:extLst>
              <a:ext uri="{FF2B5EF4-FFF2-40B4-BE49-F238E27FC236}">
                <a16:creationId xmlns:a16="http://schemas.microsoft.com/office/drawing/2014/main" id="{B907C294-1025-BB92-1203-33B7C98D6666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2185987"/>
            <a:ext cx="12192000" cy="4672013"/>
          </a:xfrm>
          <a:prstGeom prst="rect">
            <a:avLst/>
          </a:prstGeom>
        </p:spPr>
      </p:pic>
      <p:sp>
        <p:nvSpPr>
          <p:cNvPr id="2" name="TextBox 18">
            <a:hlinkClick r:id="rId10" action="ppaction://hlinkfile"/>
            <a:extLst>
              <a:ext uri="{FF2B5EF4-FFF2-40B4-BE49-F238E27FC236}">
                <a16:creationId xmlns:a16="http://schemas.microsoft.com/office/drawing/2014/main" id="{D0A35841-BBCC-C5F2-C72C-A860B0C385A7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2261313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0F25CBC2-C658-8980-42A0-4D30FE1638CA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07568" y="116632"/>
            <a:ext cx="8352928" cy="157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None/>
              <a:defRPr/>
            </a:pP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大鱼相对于小鱼是向</a:t>
            </a:r>
            <a:r>
              <a:rPr kumimoji="0"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____</a:t>
            </a: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运动的。</a:t>
            </a:r>
            <a:endParaRPr kumimoji="0"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None/>
              <a:defRPr/>
            </a:pP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小鱼相对于大鱼是向</a:t>
            </a:r>
            <a:r>
              <a:rPr kumimoji="0"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____</a:t>
            </a: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运动的。</a:t>
            </a:r>
            <a:endParaRPr kumimoji="0"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D2AC342C-A40A-91B9-CDFF-772E954A435B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032104" y="113217"/>
            <a:ext cx="16561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前</a:t>
            </a:r>
            <a:endParaRPr kumimoji="0"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A9D4AB84-2233-16F9-39A8-1BD9945B44E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032104" y="957237"/>
            <a:ext cx="16561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后</a:t>
            </a:r>
            <a:endParaRPr kumimoji="0"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E180CB4-F951-AE83-8418-1285423072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14896" y="2008255"/>
            <a:ext cx="10562208" cy="484501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E9947B2-1DB9-A044-F098-D318E99D944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87488" y="27823"/>
            <a:ext cx="10009112" cy="684803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zh-CN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、窗外的列车相对于两人是在向</a:t>
            </a:r>
            <a:r>
              <a:rPr lang="en-US" altLang="zh-CN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</a:t>
            </a:r>
            <a:r>
              <a:rPr lang="zh-CN" altLang="en-US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运动。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2E6EEC8-C50C-0743-CE9F-C22A2D69444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87488" y="707899"/>
            <a:ext cx="9793088" cy="1300356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zh-CN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、列车相对于地面一定是在运动吗？</a:t>
            </a:r>
            <a:endParaRPr lang="en-US" altLang="zh-CN" sz="40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defRPr/>
            </a:pPr>
            <a:r>
              <a:rPr lang="zh-CN" altLang="en-US" sz="4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一定是向左运动吗？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FE5D795-B7CB-9C63-8693-4104E05F7D3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76320" y="23096"/>
            <a:ext cx="720080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左</a:t>
            </a:r>
          </a:p>
        </p:txBody>
      </p:sp>
    </p:spTree>
    <p:extLst>
      <p:ext uri="{BB962C8B-B14F-4D97-AF65-F5344CB8AC3E}">
        <p14:creationId xmlns:p14="http://schemas.microsoft.com/office/powerpoint/2010/main" val="1686773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FFDECE4-3BE5-228A-A9DF-308AE0B3575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6" t="17808" r="4160" b="22274"/>
          <a:stretch>
            <a:fillRect/>
          </a:stretch>
        </p:blipFill>
        <p:spPr>
          <a:xfrm>
            <a:off x="10096" y="764704"/>
            <a:ext cx="12181904" cy="586284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073F866-F502-5EA7-5496-9AF8A70F4FD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495" y="769441"/>
            <a:ext cx="8517505" cy="608855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D8166784-2DEE-6919-1892-0683CD66CE3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087857" y="0"/>
            <a:ext cx="601628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4400" b="1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同步卫星</a:t>
            </a:r>
          </a:p>
        </p:txBody>
      </p:sp>
    </p:spTree>
    <p:extLst>
      <p:ext uri="{BB962C8B-B14F-4D97-AF65-F5344CB8AC3E}">
        <p14:creationId xmlns:p14="http://schemas.microsoft.com/office/powerpoint/2010/main" val="22309647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13720" y="15936"/>
            <a:ext cx="53645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40405" y="953725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FA73171-C20C-DF28-5F99-295CE47B002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91544" y="1124744"/>
            <a:ext cx="9069298" cy="2736304"/>
          </a:xfrm>
          <a:prstGeom prst="rect">
            <a:avLst/>
          </a:prstGeom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AA74868D-9BC6-3204-E674-2B91B53318B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034208" y="4022799"/>
            <a:ext cx="67440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latin typeface="宋体" panose="02010600030101010101" pitchFamily="2" charset="-122"/>
              </a:rPr>
              <a:t>物体的运动和静止是</a:t>
            </a: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相对</a:t>
            </a:r>
            <a:r>
              <a:rPr kumimoji="0" lang="zh-CN" altLang="en-US" sz="4000" b="1">
                <a:latin typeface="宋体" panose="02010600030101010101" pitchFamily="2" charset="-122"/>
              </a:rPr>
              <a:t>的</a:t>
            </a:r>
            <a:endParaRPr kumimoji="0" lang="en-US" altLang="zh-CN" sz="4000" b="1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21712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643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85BC28D-F0DE-7C82-8343-9A7A837E2A3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134091" y="0"/>
            <a:ext cx="59238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211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64FE4C79-B56C-37E7-BF60-9682194DED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" r="21980" b="5064"/>
          <a:stretch>
            <a:fillRect/>
          </a:stretch>
        </p:blipFill>
        <p:spPr bwMode="auto">
          <a:xfrm>
            <a:off x="0" y="3717007"/>
            <a:ext cx="4768488" cy="2990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724B65F-C8D2-4CA0-0044-E1E0498113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5735960" cy="361824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B4890BA-FEB2-5E48-A416-E1E3322D65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rcRect t="12344" b="4191"/>
          <a:stretch>
            <a:fillRect/>
          </a:stretch>
        </p:blipFill>
        <p:spPr>
          <a:xfrm>
            <a:off x="5849306" y="0"/>
            <a:ext cx="5936559" cy="371703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B7458BF-8A66-CC09-D078-E82C5231E92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rcRect l="4821" t="14806" b="14057"/>
          <a:stretch>
            <a:fillRect/>
          </a:stretch>
        </p:blipFill>
        <p:spPr>
          <a:xfrm>
            <a:off x="4871865" y="3768727"/>
            <a:ext cx="7320136" cy="3089273"/>
          </a:xfrm>
          <a:prstGeom prst="rect">
            <a:avLst/>
          </a:prstGeom>
        </p:spPr>
      </p:pic>
      <p:sp>
        <p:nvSpPr>
          <p:cNvPr id="17" name="Text Box 4">
            <a:extLst>
              <a:ext uri="{FF2B5EF4-FFF2-40B4-BE49-F238E27FC236}">
                <a16:creationId xmlns:a16="http://schemas.microsoft.com/office/drawing/2014/main" id="{0799232A-78F9-886E-49B5-AC9586AD11C1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899350" y="3379879"/>
            <a:ext cx="9048328" cy="64633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为什么感觉路边的房子、路灯在向后运动？</a:t>
            </a:r>
            <a:endParaRPr lang="en-US" altLang="zh-CN" sz="3600" b="1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80933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E4A87429-92BB-4C06-4473-468C48E82D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07368" y="404664"/>
            <a:ext cx="1159328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3600" b="1">
                <a:effectLst/>
                <a:latin typeface="宋体" panose="02010600030101010101" pitchFamily="2" charset="-122"/>
                <a:ea typeface="宋体" pitchFamily="2" charset="-122"/>
                <a:cs typeface="宋体" panose="02010600030101010101" pitchFamily="2" charset="-122"/>
              </a:rPr>
              <a:t>6</a:t>
            </a:r>
            <a:r>
              <a:rPr lang="zh-CN" altLang="zh-CN" sz="3600" b="1">
                <a:effectLst/>
                <a:latin typeface="宋体" panose="02010600030101010101" pitchFamily="2" charset="-122"/>
                <a:ea typeface="宋体" pitchFamily="2" charset="-122"/>
                <a:cs typeface="宋体" panose="02010600030101010101" pitchFamily="2" charset="-122"/>
              </a:rPr>
              <a:t>、一个时常引起争论的问题：速度为零即是静止，还是加速度也为零才是静止？瞬时速度为零是瞬时静止，还是根本没有瞬时速度这个概念？</a:t>
            </a:r>
          </a:p>
          <a:p>
            <a:pPr>
              <a:buNone/>
            </a:pPr>
            <a:r>
              <a:rPr lang="zh-CN" altLang="zh-CN" sz="3600" b="1">
                <a:effectLst/>
                <a:latin typeface="宋体" panose="02010600030101010101" pitchFamily="2" charset="-122"/>
                <a:ea typeface="宋体" pitchFamily="2" charset="-122"/>
                <a:cs typeface="宋体" panose="02010600030101010101" pitchFamily="2" charset="-122"/>
              </a:rPr>
              <a:t>详情见于《何为“静止”？》：</a:t>
            </a:r>
          </a:p>
          <a:p>
            <a:pPr>
              <a:buNone/>
            </a:pPr>
            <a:r>
              <a:rPr lang="en-US" altLang="zh-CN" sz="3600" b="1">
                <a:effectLst/>
                <a:latin typeface="宋体" panose="02010600030101010101" pitchFamily="2" charset="-122"/>
                <a:ea typeface="宋体" pitchFamily="2" charset="-122"/>
                <a:cs typeface="宋体" panose="02010600030101010101" pitchFamily="2" charset="-122"/>
              </a:rPr>
              <a:t>https://zhuanlan.zhihu.com/p/1924511698422838870</a:t>
            </a:r>
            <a:endParaRPr lang="zh-CN" altLang="zh-CN" sz="3600" b="1">
              <a:effectLst/>
              <a:latin typeface="宋体" panose="02010600030101010101" pitchFamily="2" charset="-122"/>
              <a:ea typeface="宋体" pitchFamily="2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476325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10604500" y="120650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740234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A2B99-27CC-8663-207A-6CF6A37BD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748BE7C-E524-EB93-637C-F396066F2C7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879" y="820068"/>
            <a:ext cx="11104243" cy="603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00E03E26-D423-C6C6-977A-253F340F95B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87857" y="0"/>
            <a:ext cx="601628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400" b="1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收割机和货车</a:t>
            </a:r>
          </a:p>
        </p:txBody>
      </p:sp>
    </p:spTree>
    <p:extLst>
      <p:ext uri="{BB962C8B-B14F-4D97-AF65-F5344CB8AC3E}">
        <p14:creationId xmlns:p14="http://schemas.microsoft.com/office/powerpoint/2010/main" val="57614021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B2243-9769-5FEF-5FDE-1CE02A590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相对运动">
            <a:hlinkClick r:id="" action="ppaction://media"/>
            <a:extLst>
              <a:ext uri="{FF2B5EF4-FFF2-40B4-BE49-F238E27FC236}">
                <a16:creationId xmlns:a16="http://schemas.microsoft.com/office/drawing/2014/main" id="{258F3C27-83CB-8CEE-42AB-ED5A6AA45F7F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79776" y="0"/>
            <a:ext cx="3943350" cy="6858000"/>
          </a:xfrm>
          <a:prstGeom prst="rect">
            <a:avLst/>
          </a:prstGeom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B5F9A5E4-C1E0-2621-E876-651703CE46F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256240" y="908720"/>
            <a:ext cx="93471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9600" b="1">
                <a:solidFill>
                  <a:srgbClr val="FF0000"/>
                </a:solidFill>
                <a:latin typeface="宋体" panose="02010600030101010101" pitchFamily="2" charset="-122"/>
              </a:rPr>
              <a:t>？</a:t>
            </a:r>
            <a:endParaRPr kumimoji="0" lang="en-US" altLang="zh-CN" sz="9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AEC508EF-CD96-3DD4-CC4D-364570C62073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927648" y="188640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7432055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0D592B3-38C6-13C1-99D1-A5026B0BE20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0" b="3950"/>
          <a:stretch>
            <a:fillRect/>
          </a:stretch>
        </p:blipFill>
        <p:spPr bwMode="auto">
          <a:xfrm>
            <a:off x="767408" y="908720"/>
            <a:ext cx="10488417" cy="461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4">
            <a:extLst>
              <a:ext uri="{FF2B5EF4-FFF2-40B4-BE49-F238E27FC236}">
                <a16:creationId xmlns:a16="http://schemas.microsoft.com/office/drawing/2014/main" id="{93A08E4B-EE8A-06A1-FF60-B1097AB4AC1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65862" y="4204136"/>
            <a:ext cx="16561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甲</a:t>
            </a:r>
            <a:endParaRPr kumimoji="0" lang="en-US" altLang="zh-CN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5646B093-7BFE-11F8-FFCC-6A187BFD13C5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46339" y="4974869"/>
            <a:ext cx="16561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丙</a:t>
            </a:r>
            <a:endParaRPr kumimoji="0" lang="en-US" altLang="zh-CN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B4A57BD1-75FF-BE2E-8520-255911AA38E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713402" y="3610580"/>
            <a:ext cx="10801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乙</a:t>
            </a:r>
            <a:endParaRPr kumimoji="0" lang="en-US" altLang="zh-CN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D3F06604-5DFC-30AF-3E21-ABEFB035033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51584" y="8711"/>
            <a:ext cx="10357958" cy="75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甲在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丙</a:t>
            </a:r>
            <a:r>
              <a:rPr lang="en-US" altLang="zh-CN" sz="4000" b="1">
                <a:latin typeface="宋体" panose="02010600030101010101" pitchFamily="2" charset="-122"/>
              </a:rPr>
              <a:t>___</a:t>
            </a:r>
            <a:r>
              <a:rPr lang="zh-CN" altLang="en-US" sz="4000" b="1">
                <a:latin typeface="宋体" panose="02010600030101010101" pitchFamily="2" charset="-122"/>
              </a:rPr>
              <a:t>方</a:t>
            </a:r>
            <a:r>
              <a:rPr lang="en-US" altLang="zh-CN" sz="4000" b="1">
                <a:latin typeface="宋体" panose="02010600030101010101" pitchFamily="2" charset="-122"/>
              </a:rPr>
              <a:t>1.5m</a:t>
            </a:r>
            <a:r>
              <a:rPr lang="zh-CN" altLang="en-US" sz="4000" b="1">
                <a:latin typeface="宋体" panose="02010600030101010101" pitchFamily="2" charset="-122"/>
              </a:rPr>
              <a:t>处，乙在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丙</a:t>
            </a:r>
            <a:r>
              <a:rPr lang="en-US" altLang="zh-CN" sz="4000" b="1">
                <a:latin typeface="宋体" panose="02010600030101010101" pitchFamily="2" charset="-122"/>
              </a:rPr>
              <a:t>___</a:t>
            </a:r>
            <a:r>
              <a:rPr lang="zh-CN" altLang="en-US" sz="4000" b="1">
                <a:latin typeface="宋体" panose="02010600030101010101" pitchFamily="2" charset="-122"/>
              </a:rPr>
              <a:t>方</a:t>
            </a:r>
            <a:r>
              <a:rPr lang="en-US" altLang="zh-CN" sz="4000" b="1">
                <a:latin typeface="宋体" panose="02010600030101010101" pitchFamily="2" charset="-122"/>
              </a:rPr>
              <a:t>5m</a:t>
            </a:r>
            <a:r>
              <a:rPr lang="zh-CN" altLang="en-US" sz="4000" b="1">
                <a:latin typeface="宋体" panose="02010600030101010101" pitchFamily="2" charset="-122"/>
              </a:rPr>
              <a:t>处。</a:t>
            </a:r>
            <a:endParaRPr lang="en-US" altLang="zh-CN" sz="4000" b="1">
              <a:latin typeface="宋体" panose="02010600030101010101" pitchFamily="2" charset="-122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80F94D28-5908-D942-8914-EAD14D114673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039637" y="-27384"/>
            <a:ext cx="720080" cy="75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后</a:t>
            </a:r>
            <a:endParaRPr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CE943A17-59B8-BFD6-FF0D-A16C2100EBA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832304" y="728"/>
            <a:ext cx="720080" cy="75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左</a:t>
            </a:r>
            <a:endParaRPr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C24B0E9-E46A-7932-A8B7-B8D9E4A56507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25125" y="97782"/>
            <a:ext cx="1453332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99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位置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4749860E-9733-57D8-B06D-BE15B7CC7AC6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240016" y="5523549"/>
            <a:ext cx="4013760" cy="7559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4000" b="1">
                <a:solidFill>
                  <a:srgbClr val="99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方向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en-US" sz="4000" b="1">
                <a:solidFill>
                  <a:srgbClr val="99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距离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DDE77563-8ADD-BFBC-7495-A1C9639E465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439774" y="5506148"/>
            <a:ext cx="2344343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参照物</a:t>
            </a:r>
            <a:endParaRPr lang="en-US" altLang="zh-CN" sz="4000" b="1">
              <a:solidFill>
                <a:schemeClr val="tx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479930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13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1089B58-8FEC-52F8-0EB5-B2939A6EAB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1999" cy="6858001"/>
          </a:xfrm>
          <a:prstGeom prst="rect">
            <a:avLst/>
          </a:prstGeom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599005A7-E223-0B68-8593-C3DE624E4BCF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9336" y="5661248"/>
            <a:ext cx="11809312" cy="7559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336600"/>
                </a:solidFill>
                <a:latin typeface="宋体" panose="02010600030101010101" pitchFamily="2" charset="-122"/>
              </a:rPr>
              <a:t>你是怎样判断哪些车是运动？哪些车是静止的？</a:t>
            </a:r>
            <a:endParaRPr lang="en-US" altLang="zh-CN" sz="4000" b="1">
              <a:solidFill>
                <a:srgbClr val="336600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666779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>
            <a:extLst>
              <a:ext uri="{FF2B5EF4-FFF2-40B4-BE49-F238E27FC236}">
                <a16:creationId xmlns:a16="http://schemas.microsoft.com/office/drawing/2014/main" id="{CD6224B5-3A38-43B0-92D1-F534D89ACCB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03368" y="44625"/>
            <a:ext cx="2376263" cy="68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机械运动：</a:t>
            </a:r>
            <a:endParaRPr lang="en-US" altLang="zh-CN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AF8E096D-F2FB-4EF6-9153-9FB38FE0494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03367" y="1551317"/>
            <a:ext cx="2232247" cy="68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研究对象</a:t>
            </a:r>
            <a:endParaRPr lang="en-US" altLang="zh-CN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31E2BD5-55C4-44E4-86BA-ADFE73EC2AD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51353" y="1551317"/>
            <a:ext cx="1592570" cy="68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参照物</a:t>
            </a:r>
            <a:endParaRPr lang="en-US" altLang="zh-CN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7A84E87F-69AE-4053-B2A7-0758AD78967D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 flipV="1">
            <a:off x="3067463" y="1218076"/>
            <a:ext cx="0" cy="482732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7BB1F1AA-5A7A-42CF-9052-6FA26F85BAC5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H="1" flipV="1">
            <a:off x="6379831" y="1218076"/>
            <a:ext cx="0" cy="461408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 Box 4">
            <a:extLst>
              <a:ext uri="{FF2B5EF4-FFF2-40B4-BE49-F238E27FC236}">
                <a16:creationId xmlns:a16="http://schemas.microsoft.com/office/drawing/2014/main" id="{8996124A-9BB2-4D4F-8C0C-376423C9F578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081489" y="3179366"/>
            <a:ext cx="6384032" cy="1238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通常选取地面作为参照物，</a:t>
            </a:r>
            <a:endParaRPr lang="en-US" altLang="zh-CN" b="1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chemeClr val="tx2"/>
                </a:solidFill>
                <a:latin typeface="宋体" panose="02010600030101010101" pitchFamily="2" charset="-122"/>
              </a:rPr>
              <a:t>但有时会选取其它物体做参照物。</a:t>
            </a:r>
            <a:endParaRPr lang="en-US" altLang="zh-CN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39DE9CE-4767-93B1-C344-4DF4456BC9E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99954"/>
            <a:ext cx="6039816" cy="3397397"/>
          </a:xfrm>
          <a:prstGeom prst="rect">
            <a:avLst/>
          </a:prstGeom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7FC5AD43-2CB0-EBFC-F4A2-187A4DD9C090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199811" y="592004"/>
            <a:ext cx="8212468" cy="68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一个物体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相对于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另一个物体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位置变化</a:t>
            </a:r>
            <a:r>
              <a:rPr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。</a:t>
            </a:r>
            <a:endParaRPr lang="en-US" altLang="zh-CN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098BB709-2752-9F13-AB96-58B716C51CCE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2059351" y="116632"/>
            <a:ext cx="8352928" cy="2160241"/>
          </a:xfrm>
          <a:prstGeom prst="roundRect">
            <a:avLst/>
          </a:prstGeom>
          <a:noFill/>
          <a:ln w="38100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3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F981D8E6-E5CA-EF9C-2E49-F751F47B8FF0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019908" y="2360072"/>
            <a:ext cx="6384032" cy="68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汽车相对于地面的位置变化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39532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>
            <a:extLst>
              <a:ext uri="{FF2B5EF4-FFF2-40B4-BE49-F238E27FC236}">
                <a16:creationId xmlns:a16="http://schemas.microsoft.com/office/drawing/2014/main" id="{AF2CA3EE-D6FD-4D27-537B-6D4A76403A2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798871"/>
            <a:ext cx="7685012" cy="87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雪山相对于太阳是</a:t>
            </a:r>
            <a:r>
              <a:rPr kumimoji="0" lang="en-US" altLang="zh-CN" sz="4000" b="1">
                <a:solidFill>
                  <a:schemeClr val="tx2"/>
                </a:solidFill>
                <a:latin typeface="宋体" panose="02010600030101010101" pitchFamily="2" charset="-122"/>
              </a:rPr>
              <a:t>______</a:t>
            </a: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的。</a:t>
            </a:r>
            <a:endParaRPr kumimoji="0" lang="en-US" altLang="zh-CN" sz="4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pic>
        <p:nvPicPr>
          <p:cNvPr id="8195" name="图片 2">
            <a:extLst>
              <a:ext uri="{FF2B5EF4-FFF2-40B4-BE49-F238E27FC236}">
                <a16:creationId xmlns:a16="http://schemas.microsoft.com/office/drawing/2014/main" id="{7B1CB657-4774-4DE6-88E7-268EE300523B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5"/>
          <a:stretch>
            <a:fillRect/>
          </a:stretch>
        </p:blipFill>
        <p:spPr bwMode="auto">
          <a:xfrm>
            <a:off x="9574" y="1776941"/>
            <a:ext cx="8102649" cy="5081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1C66FD48-8EE1-246A-3E70-58E15B284E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rcRect l="4821" t="14806" b="14057"/>
          <a:stretch>
            <a:fillRect/>
          </a:stretch>
        </p:blipFill>
        <p:spPr>
          <a:xfrm>
            <a:off x="3106641" y="3023761"/>
            <a:ext cx="9085360" cy="3834240"/>
          </a:xfrm>
          <a:prstGeom prst="rect">
            <a:avLst/>
          </a:prstGeom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76B64153-5CDB-70DF-04E3-EA70E7AA4B7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23592" y="-22549"/>
            <a:ext cx="8568952" cy="87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雪山相对于山下地面是</a:t>
            </a:r>
            <a:r>
              <a:rPr kumimoji="0" lang="en-US" altLang="zh-CN" sz="4000" b="1">
                <a:solidFill>
                  <a:schemeClr val="tx2"/>
                </a:solidFill>
                <a:latin typeface="宋体" panose="02010600030101010101" pitchFamily="2" charset="-122"/>
              </a:rPr>
              <a:t>______</a:t>
            </a: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的。</a:t>
            </a:r>
            <a:endParaRPr kumimoji="0" lang="en-US" altLang="zh-CN" sz="4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9C903F4A-6B0B-97A6-8A3D-1C5A0F2B88A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760232" y="936306"/>
            <a:ext cx="16561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运动</a:t>
            </a:r>
            <a:endParaRPr kumimoji="0"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15081FEC-5139-46D6-F674-AA6B08044CB3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860196" y="105418"/>
            <a:ext cx="16561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静止</a:t>
            </a:r>
            <a:endParaRPr kumimoji="0"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CB2DFC55-DDC5-A53A-C74F-F5834049AD53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044380" y="2009773"/>
            <a:ext cx="6744072" cy="707886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latin typeface="宋体" panose="02010600030101010101" pitchFamily="2" charset="-122"/>
              </a:rPr>
              <a:t>物体的运动和静止是</a:t>
            </a: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相对</a:t>
            </a:r>
            <a:r>
              <a:rPr kumimoji="0" lang="zh-CN" altLang="en-US" sz="4000" b="1">
                <a:latin typeface="宋体" panose="02010600030101010101" pitchFamily="2" charset="-122"/>
              </a:rPr>
              <a:t>的</a:t>
            </a:r>
            <a:endParaRPr kumimoji="0" lang="en-US" altLang="zh-CN" sz="4000" b="1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54633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2">
            <a:extLst>
              <a:ext uri="{FF2B5EF4-FFF2-40B4-BE49-F238E27FC236}">
                <a16:creationId xmlns:a16="http://schemas.microsoft.com/office/drawing/2014/main" id="{567270AF-CE11-48D5-A1EA-0A5139EC81A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4" t="8823" r="25168"/>
          <a:stretch>
            <a:fillRect/>
          </a:stretch>
        </p:blipFill>
        <p:spPr bwMode="auto">
          <a:xfrm>
            <a:off x="479376" y="0"/>
            <a:ext cx="38909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64D6466E-B583-B970-E056-24ADCF2945D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727848" y="0"/>
            <a:ext cx="7464152" cy="179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甲相对于乙是</a:t>
            </a:r>
            <a:r>
              <a:rPr kumimoji="0" lang="en-US" altLang="zh-CN" sz="4000" b="1">
                <a:solidFill>
                  <a:schemeClr val="tx2"/>
                </a:solidFill>
                <a:latin typeface="宋体" panose="02010600030101010101" pitchFamily="2" charset="-122"/>
              </a:rPr>
              <a:t>______</a:t>
            </a: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的。</a:t>
            </a:r>
            <a:endParaRPr kumimoji="0" lang="en-US" altLang="zh-CN" sz="4000" b="1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甲相对于楼下地面是</a:t>
            </a:r>
            <a:r>
              <a:rPr kumimoji="0" lang="en-US" altLang="zh-CN" sz="4000" b="1">
                <a:solidFill>
                  <a:schemeClr val="tx2"/>
                </a:solidFill>
                <a:latin typeface="宋体" panose="02010600030101010101" pitchFamily="2" charset="-122"/>
              </a:rPr>
              <a:t>______</a:t>
            </a: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的。</a:t>
            </a:r>
            <a:endParaRPr kumimoji="0" lang="en-US" altLang="zh-CN" sz="4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62B6C74C-91B1-5FDA-5C7E-1CA6838AB26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087888" y="2220588"/>
            <a:ext cx="67440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latin typeface="宋体" panose="02010600030101010101" pitchFamily="2" charset="-122"/>
              </a:rPr>
              <a:t>物体的运动和静止是</a:t>
            </a: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相对</a:t>
            </a:r>
            <a:r>
              <a:rPr kumimoji="0" lang="zh-CN" altLang="en-US" sz="4000" b="1">
                <a:latin typeface="宋体" panose="02010600030101010101" pitchFamily="2" charset="-122"/>
              </a:rPr>
              <a:t>的</a:t>
            </a:r>
            <a:endParaRPr kumimoji="0" lang="en-US" altLang="zh-CN" sz="4000" b="1">
              <a:latin typeface="宋体" panose="02010600030101010101" pitchFamily="2" charset="-122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43348A8C-CE43-BDA8-4467-0E3472DAA82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480376" y="1028113"/>
            <a:ext cx="16561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运动</a:t>
            </a:r>
            <a:endParaRPr kumimoji="0"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E97C762E-4346-4BEC-6037-354921920E5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040216" y="128718"/>
            <a:ext cx="16561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静止</a:t>
            </a:r>
            <a:endParaRPr kumimoji="0"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1ED88E15-316B-91A0-D024-0E805FA2C15A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92910" y="548680"/>
            <a:ext cx="16561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甲</a:t>
            </a:r>
            <a:endParaRPr kumimoji="0" lang="en-US" altLang="zh-CN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C42B715B-81B9-28A9-EF9E-60230A63F85E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27006" y="1261502"/>
            <a:ext cx="16561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乙</a:t>
            </a:r>
            <a:endParaRPr kumimoji="0" lang="en-US" altLang="zh-CN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D48FE73-B1EB-DDCB-3BD6-BD544A352779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539856" y="3412604"/>
            <a:ext cx="7840136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96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EB8A595-A6C1-3659-39E9-06F2B257675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968208"/>
            <a:ext cx="11270183" cy="4889792"/>
          </a:xfrm>
          <a:prstGeom prst="rect">
            <a:avLst/>
          </a:prstGeom>
        </p:spPr>
      </p:pic>
      <p:sp>
        <p:nvSpPr>
          <p:cNvPr id="2" name="Text Box 4">
            <a:extLst>
              <a:ext uri="{FF2B5EF4-FFF2-40B4-BE49-F238E27FC236}">
                <a16:creationId xmlns:a16="http://schemas.microsoft.com/office/drawing/2014/main" id="{558D24ED-FE06-4CD0-80F5-C5B42724437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55840" y="1614265"/>
            <a:ext cx="54361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而且是向</a:t>
            </a:r>
            <a:r>
              <a:rPr kumimoji="0" lang="en-US" altLang="zh-CN" sz="4000" b="1">
                <a:solidFill>
                  <a:schemeClr val="tx2"/>
                </a:solidFill>
                <a:latin typeface="宋体" panose="02010600030101010101" pitchFamily="2" charset="-122"/>
              </a:rPr>
              <a:t>____</a:t>
            </a: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运动的。</a:t>
            </a:r>
            <a:endParaRPr kumimoji="0" lang="en-US" altLang="zh-CN" sz="4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287CE40F-3DEE-4FAF-BA70-86B97DF6929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50695" y="1604594"/>
            <a:ext cx="9347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后</a:t>
            </a:r>
            <a:endParaRPr kumimoji="0"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A7972A55-6E5B-57C7-4354-585DF0F1215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84944" y="-59270"/>
            <a:ext cx="7464152" cy="157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路牌相对于地面是</a:t>
            </a:r>
            <a:r>
              <a:rPr kumimoji="0" lang="en-US" altLang="zh-CN" sz="4000" b="1">
                <a:solidFill>
                  <a:schemeClr val="tx2"/>
                </a:solidFill>
                <a:latin typeface="宋体" panose="02010600030101010101" pitchFamily="2" charset="-122"/>
              </a:rPr>
              <a:t>______</a:t>
            </a: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的。</a:t>
            </a:r>
            <a:endParaRPr kumimoji="0" lang="en-US" altLang="zh-CN" sz="4000" b="1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路牌相对于骑车人是</a:t>
            </a:r>
            <a:r>
              <a:rPr kumimoji="0" lang="en-US" altLang="zh-CN" sz="4000" b="1">
                <a:solidFill>
                  <a:schemeClr val="tx2"/>
                </a:solidFill>
                <a:latin typeface="宋体" panose="02010600030101010101" pitchFamily="2" charset="-122"/>
              </a:rPr>
              <a:t>______</a:t>
            </a:r>
            <a:r>
              <a:rPr kumimoji="0"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的。</a:t>
            </a:r>
            <a:endParaRPr kumimoji="0" lang="en-US" altLang="zh-CN" sz="40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C5C108E5-C890-2139-082C-40B77F94608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581488" y="787440"/>
            <a:ext cx="16561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运动</a:t>
            </a:r>
            <a:endParaRPr kumimoji="0"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13897199-CF06-C080-4FAF-103BDFC0F54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057321" y="-20330"/>
            <a:ext cx="16561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静止</a:t>
            </a:r>
            <a:endParaRPr kumimoji="0"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43842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0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8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9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9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5"/>
      </a:accent4>
      <a:accent5>
        <a:srgbClr val="AAE2CA"/>
      </a:accent5>
      <a:accent6>
        <a:srgbClr val="008A00"/>
      </a:accent6>
      <a:hlink>
        <a:srgbClr val="CC3300"/>
      </a:hlink>
      <a:folHlink>
        <a:srgbClr val="008080"/>
      </a:folHlink>
    </a:clrScheme>
    <a:fontScheme name="默认设计模板">
      <a:majorFont>
        <a:latin typeface="Times New Roman"/>
        <a:ea typeface="宋体"/>
        <a:cs typeface="Arial"/>
      </a:majorFont>
      <a:minorFont>
        <a:latin typeface="Times New Roman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407</Words>
  <Application>Microsoft Office PowerPoint</Application>
  <PresentationFormat>宽屏</PresentationFormat>
  <Paragraphs>75</Paragraphs>
  <Slides>22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3" baseType="lpstr">
      <vt:lpstr>仿宋</vt:lpstr>
      <vt:lpstr>楷体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默认设计模板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2025-08-13T20:48:28Z</cp:lastPrinted>
  <dcterms:created xsi:type="dcterms:W3CDTF">2025-08-13T20:48:28Z</dcterms:created>
  <dcterms:modified xsi:type="dcterms:W3CDTF">2025-08-26T02:02:29Z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