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</p:sldMasterIdLst>
  <p:notesMasterIdLst>
    <p:notesMasterId r:id="rId3"/>
  </p:notesMasterIdLst>
  <p:handoutMasterIdLst>
    <p:handoutMasterId r:id="rId4"/>
  </p:handoutMasterIdLst>
  <p:sldIdLst>
    <p:sldId id="1992" r:id="rId5"/>
    <p:sldId id="2889" r:id="rId6"/>
    <p:sldId id="2890" r:id="rId7"/>
    <p:sldId id="2891" r:id="rId8"/>
    <p:sldId id="2892" r:id="rId9"/>
    <p:sldId id="2893" r:id="rId10"/>
    <p:sldId id="2894" r:id="rId11"/>
    <p:sldId id="2895" r:id="rId12"/>
    <p:sldId id="2896" r:id="rId13"/>
    <p:sldId id="2897" r:id="rId14"/>
    <p:sldId id="2898" r:id="rId15"/>
    <p:sldId id="2899" r:id="rId16"/>
    <p:sldId id="2900" r:id="rId17"/>
    <p:sldId id="2901" r:id="rId18"/>
    <p:sldId id="2902" r:id="rId19"/>
    <p:sldId id="2903" r:id="rId20"/>
    <p:sldId id="2904" r:id="rId21"/>
    <p:sldId id="2905" r:id="rId22"/>
    <p:sldId id="2906" r:id="rId23"/>
    <p:sldId id="2907" r:id="rId24"/>
    <p:sldId id="2908" r:id="rId25"/>
    <p:sldId id="2912" r:id="rId26"/>
    <p:sldId id="2913" r:id="rId27"/>
    <p:sldId id="2914" r:id="rId28"/>
    <p:sldId id="2915" r:id="rId29"/>
    <p:sldId id="2916" r:id="rId30"/>
    <p:sldId id="2917" r:id="rId31"/>
    <p:sldId id="2918" r:id="rId32"/>
    <p:sldId id="2919" r:id="rId33"/>
    <p:sldId id="2911" r:id="rId34"/>
  </p:sldIdLst>
  <p:sldSz cx="9144000" cy="5143500" type="screen16x9"/>
  <p:notesSz cx="6858000" cy="9144000"/>
  <p:custDataLst>
    <p:tags r:id="rId35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90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dao4" initials="d" lastIdx="0" clrIdx="93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fill>
          <a:solidFill>
            <a:schemeClr val="accent1">
              <a:tint val="40000"/>
            </a:schemeClr>
          </a:solidFill>
        </a:fill>
      </a:tcStyle>
    </a:band1H>
    <a:band1V>
      <a:tcStyle>
        <a:fill>
          <a:solidFill>
            <a:schemeClr val="accent1">
              <a:tint val="40000"/>
            </a:schemeClr>
          </a:solidFill>
        </a:fill>
      </a:tcStyle>
    </a:band1V>
    <a:la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79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notesMaster" Target="notesMasters/notesMaster1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tags" Target="tags/tag823.xml" /><Relationship Id="rId36" Type="http://schemas.openxmlformats.org/officeDocument/2006/relationships/presProps" Target="presProps.xml" /><Relationship Id="rId37" Type="http://schemas.openxmlformats.org/officeDocument/2006/relationships/viewProps" Target="viewProps.xml" /><Relationship Id="rId38" Type="http://schemas.openxmlformats.org/officeDocument/2006/relationships/theme" Target="theme/theme1.xml" /><Relationship Id="rId39" Type="http://schemas.openxmlformats.org/officeDocument/2006/relationships/tableStyles" Target="tableStyles.xml" /><Relationship Id="rId4" Type="http://schemas.openxmlformats.org/officeDocument/2006/relationships/handoutMaster" Target="handoutMasters/handoutMaster1.xml" /><Relationship Id="rId5" Type="http://schemas.openxmlformats.org/officeDocument/2006/relationships/slide" Target="slides/slide1.xml" /><Relationship Id="rId6" Type="http://schemas.openxmlformats.org/officeDocument/2006/relationships/slide" Target="slides/slide2.xml" /><Relationship Id="rId7" Type="http://schemas.openxmlformats.org/officeDocument/2006/relationships/slide" Target="slides/slide3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4.xml" /><Relationship Id="rId2" Type="http://schemas.openxmlformats.org/officeDocument/2006/relationships/tags" Target="../tags/tag45.xml" /><Relationship Id="rId3" Type="http://schemas.openxmlformats.org/officeDocument/2006/relationships/tags" Target="../tags/tag46.xml" /><Relationship Id="rId4" Type="http://schemas.openxmlformats.org/officeDocument/2006/relationships/tags" Target="../tags/tag47.xml" /><Relationship Id="rId5" Type="http://schemas.openxmlformats.org/officeDocument/2006/relationships/tags" Target="../tags/tag48.xml" /><Relationship Id="rId6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2" Type="http://schemas.openxmlformats.org/officeDocument/2006/relationships/tags" Target="../tags/tag38.xml" /><Relationship Id="rId3" Type="http://schemas.openxmlformats.org/officeDocument/2006/relationships/tags" Target="../tags/tag39.xml" /><Relationship Id="rId4" Type="http://schemas.openxmlformats.org/officeDocument/2006/relationships/tags" Target="../tags/tag40.xml" /><Relationship Id="rId5" Type="http://schemas.openxmlformats.org/officeDocument/2006/relationships/tags" Target="../tags/tag41.xml" /><Relationship Id="rId6" Type="http://schemas.openxmlformats.org/officeDocument/2006/relationships/tags" Target="../tags/tag42.xml" /><Relationship Id="rId7" Type="http://schemas.openxmlformats.org/officeDocument/2006/relationships/tags" Target="../tags/tag43.xml" /><Relationship Id="rId8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49.xml" /><Relationship Id="rId4" Type="http://schemas.openxmlformats.org/officeDocument/2006/relationships/tags" Target="../tags/tag50.xml" /><Relationship Id="rId5" Type="http://schemas.openxmlformats.org/officeDocument/2006/relationships/tags" Target="../tags/tag51.xml" /><Relationship Id="rId6" Type="http://schemas.openxmlformats.org/officeDocument/2006/relationships/tags" Target="../tags/tag52.xml" /><Relationship Id="rId7" Type="http://schemas.openxmlformats.org/officeDocument/2006/relationships/tags" Target="../tags/tag53.xml" /><Relationship Id="rId8" Type="http://schemas.openxmlformats.org/officeDocument/2006/relationships/tags" Target="../tags/tag54.xml" /></Relationships>
</file>

<file path=ppt/notesSlides/_rels/notesSlide10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9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80.xml" /><Relationship Id="rId4" Type="http://schemas.openxmlformats.org/officeDocument/2006/relationships/tags" Target="../tags/tag781.xml" /><Relationship Id="rId5" Type="http://schemas.openxmlformats.org/officeDocument/2006/relationships/tags" Target="../tags/tag782.xml" /><Relationship Id="rId6" Type="http://schemas.openxmlformats.org/officeDocument/2006/relationships/tags" Target="../tags/tag783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514.xml" /><Relationship Id="rId4" Type="http://schemas.openxmlformats.org/officeDocument/2006/relationships/tags" Target="../tags/tag515.xml" /><Relationship Id="rId5" Type="http://schemas.openxmlformats.org/officeDocument/2006/relationships/tags" Target="../tags/tag516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2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691.xml" /><Relationship Id="rId4" Type="http://schemas.openxmlformats.org/officeDocument/2006/relationships/tags" Target="../tags/tag692.xml" /><Relationship Id="rId5" Type="http://schemas.openxmlformats.org/officeDocument/2006/relationships/tags" Target="../tags/tag693.xml" /><Relationship Id="rId6" Type="http://schemas.openxmlformats.org/officeDocument/2006/relationships/tags" Target="../tags/tag694.xml" /></Relationships>
</file>

<file path=ppt/notesSlides/_rels/notesSlide4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3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01.xml" /><Relationship Id="rId4" Type="http://schemas.openxmlformats.org/officeDocument/2006/relationships/tags" Target="../tags/tag702.xml" /><Relationship Id="rId5" Type="http://schemas.openxmlformats.org/officeDocument/2006/relationships/tags" Target="../tags/tag703.xml" /><Relationship Id="rId6" Type="http://schemas.openxmlformats.org/officeDocument/2006/relationships/tags" Target="../tags/tag704.xml" /></Relationships>
</file>

<file path=ppt/notesSlides/_rels/notesSlide5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4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20.xml" /><Relationship Id="rId4" Type="http://schemas.openxmlformats.org/officeDocument/2006/relationships/tags" Target="../tags/tag721.xml" /><Relationship Id="rId5" Type="http://schemas.openxmlformats.org/officeDocument/2006/relationships/tags" Target="../tags/tag722.xml" /><Relationship Id="rId6" Type="http://schemas.openxmlformats.org/officeDocument/2006/relationships/tags" Target="../tags/tag723.xml" /></Relationships>
</file>

<file path=ppt/notesSlides/_rels/notesSlide6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31.xml" /><Relationship Id="rId4" Type="http://schemas.openxmlformats.org/officeDocument/2006/relationships/tags" Target="../tags/tag732.xml" /><Relationship Id="rId5" Type="http://schemas.openxmlformats.org/officeDocument/2006/relationships/tags" Target="../tags/tag733.xml" /><Relationship Id="rId6" Type="http://schemas.openxmlformats.org/officeDocument/2006/relationships/tags" Target="../tags/tag734.xml" /></Relationships>
</file>

<file path=ppt/notesSlides/_rels/notesSlide7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46.xml" /><Relationship Id="rId4" Type="http://schemas.openxmlformats.org/officeDocument/2006/relationships/tags" Target="../tags/tag747.xml" /><Relationship Id="rId5" Type="http://schemas.openxmlformats.org/officeDocument/2006/relationships/tags" Target="../tags/tag748.xml" /><Relationship Id="rId6" Type="http://schemas.openxmlformats.org/officeDocument/2006/relationships/tags" Target="../tags/tag749.xml" /></Relationships>
</file>

<file path=ppt/notesSlides/_rels/notesSlide8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7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60.xml" /><Relationship Id="rId4" Type="http://schemas.openxmlformats.org/officeDocument/2006/relationships/tags" Target="../tags/tag761.xml" /><Relationship Id="rId5" Type="http://schemas.openxmlformats.org/officeDocument/2006/relationships/tags" Target="../tags/tag762.xml" /><Relationship Id="rId6" Type="http://schemas.openxmlformats.org/officeDocument/2006/relationships/tags" Target="../tags/tag763.xml" /></Relationships>
</file>

<file path=ppt/notesSlides/_rels/notesSlide9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774.xml" /><Relationship Id="rId4" Type="http://schemas.openxmlformats.org/officeDocument/2006/relationships/tags" Target="../tags/tag775.xml" /><Relationship Id="rId5" Type="http://schemas.openxmlformats.org/officeDocument/2006/relationships/tags" Target="../tags/tag776.xml" /><Relationship Id="rId6" Type="http://schemas.openxmlformats.org/officeDocument/2006/relationships/tags" Target="../tags/tag777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2026年1月31日星期六5时55分32秒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4294967295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9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/>
      </p:sp>
      <p:sp>
        <p:nvSpPr>
          <p:cNvPr id="3" name="Notes Placeholder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  <p:custDataLst>
              <p:tags r:id="rId6"/>
            </p:custDataLst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2026年1月31日星期六5时55分31秒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 panose="02010609060101010101" charset="-122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61.xml" /><Relationship Id="rId12" Type="http://schemas.openxmlformats.org/officeDocument/2006/relationships/image" Target="../media/image13.png" /><Relationship Id="rId13" Type="http://schemas.openxmlformats.org/officeDocument/2006/relationships/tags" Target="../tags/tag62.xml" /><Relationship Id="rId14" Type="http://schemas.openxmlformats.org/officeDocument/2006/relationships/tags" Target="../tags/tag63.xml" /><Relationship Id="rId15" Type="http://schemas.openxmlformats.org/officeDocument/2006/relationships/tags" Target="../tags/tag64.xml" /><Relationship Id="rId16" Type="http://schemas.openxmlformats.org/officeDocument/2006/relationships/image" Target="../media/image14.png" /><Relationship Id="rId17" Type="http://schemas.openxmlformats.org/officeDocument/2006/relationships/tags" Target="../tags/tag65.xml" /><Relationship Id="rId18" Type="http://schemas.openxmlformats.org/officeDocument/2006/relationships/tags" Target="../tags/tag66.xml" /><Relationship Id="rId19" Type="http://schemas.openxmlformats.org/officeDocument/2006/relationships/tags" Target="../tags/tag67.xml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5.gif" /><Relationship Id="rId21" Type="http://schemas.openxmlformats.org/officeDocument/2006/relationships/tags" Target="../tags/tag68.xml" /><Relationship Id="rId22" Type="http://schemas.openxmlformats.org/officeDocument/2006/relationships/tags" Target="../tags/tag69.xml" /><Relationship Id="rId23" Type="http://schemas.openxmlformats.org/officeDocument/2006/relationships/tags" Target="../tags/tag70.xml" /><Relationship Id="rId3" Type="http://schemas.openxmlformats.org/officeDocument/2006/relationships/tags" Target="../tags/tag55.xml" /><Relationship Id="rId4" Type="http://schemas.openxmlformats.org/officeDocument/2006/relationships/tags" Target="../tags/tag56.xml" /><Relationship Id="rId5" Type="http://schemas.openxmlformats.org/officeDocument/2006/relationships/tags" Target="../tags/tag57.xml" /><Relationship Id="rId6" Type="http://schemas.openxmlformats.org/officeDocument/2006/relationships/image" Target="../media/image11.png" /><Relationship Id="rId7" Type="http://schemas.openxmlformats.org/officeDocument/2006/relationships/tags" Target="../tags/tag58.xml" /><Relationship Id="rId8" Type="http://schemas.openxmlformats.org/officeDocument/2006/relationships/tags" Target="../tags/tag59.xml" /><Relationship Id="rId9" Type="http://schemas.openxmlformats.org/officeDocument/2006/relationships/tags" Target="../tags/tag60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8.xml" /><Relationship Id="rId11" Type="http://schemas.openxmlformats.org/officeDocument/2006/relationships/tags" Target="../tags/tag259.xml" /><Relationship Id="rId12" Type="http://schemas.openxmlformats.org/officeDocument/2006/relationships/tags" Target="../tags/tag260.xml" /><Relationship Id="rId13" Type="http://schemas.openxmlformats.org/officeDocument/2006/relationships/tags" Target="../tags/tag261.xml" /><Relationship Id="rId14" Type="http://schemas.openxmlformats.org/officeDocument/2006/relationships/tags" Target="../tags/tag262.xml" /><Relationship Id="rId15" Type="http://schemas.openxmlformats.org/officeDocument/2006/relationships/tags" Target="../tags/tag263.xml" /><Relationship Id="rId16" Type="http://schemas.openxmlformats.org/officeDocument/2006/relationships/tags" Target="../tags/tag264.xml" /><Relationship Id="rId17" Type="http://schemas.openxmlformats.org/officeDocument/2006/relationships/tags" Target="../tags/tag265.xml" /><Relationship Id="rId18" Type="http://schemas.openxmlformats.org/officeDocument/2006/relationships/tags" Target="../tags/tag266.xml" /><Relationship Id="rId19" Type="http://schemas.openxmlformats.org/officeDocument/2006/relationships/tags" Target="../tags/tag267.xml" /><Relationship Id="rId2" Type="http://schemas.openxmlformats.org/officeDocument/2006/relationships/tags" Target="../tags/tag253.xml" /><Relationship Id="rId20" Type="http://schemas.openxmlformats.org/officeDocument/2006/relationships/tags" Target="../tags/tag268.xml" /><Relationship Id="rId21" Type="http://schemas.openxmlformats.org/officeDocument/2006/relationships/tags" Target="../tags/tag269.xml" /><Relationship Id="rId22" Type="http://schemas.openxmlformats.org/officeDocument/2006/relationships/tags" Target="../tags/tag270.xml" /><Relationship Id="rId23" Type="http://schemas.openxmlformats.org/officeDocument/2006/relationships/tags" Target="../tags/tag271.xml" /><Relationship Id="rId24" Type="http://schemas.openxmlformats.org/officeDocument/2006/relationships/tags" Target="../tags/tag272.xml" /><Relationship Id="rId25" Type="http://schemas.openxmlformats.org/officeDocument/2006/relationships/image" Target="../media/image22.png" /><Relationship Id="rId26" Type="http://schemas.openxmlformats.org/officeDocument/2006/relationships/tags" Target="../tags/tag273.xml" /><Relationship Id="rId27" Type="http://schemas.openxmlformats.org/officeDocument/2006/relationships/tags" Target="../tags/tag274.xml" /><Relationship Id="rId28" Type="http://schemas.openxmlformats.org/officeDocument/2006/relationships/tags" Target="../tags/tag275.xml" /><Relationship Id="rId29" Type="http://schemas.openxmlformats.org/officeDocument/2006/relationships/tags" Target="../tags/tag276.xml" /><Relationship Id="rId3" Type="http://schemas.openxmlformats.org/officeDocument/2006/relationships/image" Target="../media/image17.png" /><Relationship Id="rId30" Type="http://schemas.openxmlformats.org/officeDocument/2006/relationships/tags" Target="../tags/tag277.xml" /><Relationship Id="rId31" Type="http://schemas.openxmlformats.org/officeDocument/2006/relationships/tags" Target="../tags/tag278.xml" /><Relationship Id="rId32" Type="http://schemas.openxmlformats.org/officeDocument/2006/relationships/tags" Target="../tags/tag279.xml" /><Relationship Id="rId33" Type="http://schemas.openxmlformats.org/officeDocument/2006/relationships/tags" Target="../tags/tag280.xml" /><Relationship Id="rId34" Type="http://schemas.openxmlformats.org/officeDocument/2006/relationships/tags" Target="../tags/tag281.xml" /><Relationship Id="rId35" Type="http://schemas.openxmlformats.org/officeDocument/2006/relationships/tags" Target="../tags/tag282.xml" /><Relationship Id="rId36" Type="http://schemas.openxmlformats.org/officeDocument/2006/relationships/tags" Target="../tags/tag283.xml" /><Relationship Id="rId37" Type="http://schemas.openxmlformats.org/officeDocument/2006/relationships/tags" Target="../tags/tag284.xml" /><Relationship Id="rId38" Type="http://schemas.openxmlformats.org/officeDocument/2006/relationships/tags" Target="../tags/tag285.xml" /><Relationship Id="rId39" Type="http://schemas.openxmlformats.org/officeDocument/2006/relationships/tags" Target="../tags/tag286.xml" /><Relationship Id="rId4" Type="http://schemas.openxmlformats.org/officeDocument/2006/relationships/tags" Target="../tags/tag254.xml" /><Relationship Id="rId40" Type="http://schemas.openxmlformats.org/officeDocument/2006/relationships/tags" Target="../tags/tag287.xml" /><Relationship Id="rId41" Type="http://schemas.openxmlformats.org/officeDocument/2006/relationships/tags" Target="../tags/tag288.xml" /><Relationship Id="rId42" Type="http://schemas.openxmlformats.org/officeDocument/2006/relationships/tags" Target="../tags/tag289.xml" /><Relationship Id="rId43" Type="http://schemas.openxmlformats.org/officeDocument/2006/relationships/tags" Target="../tags/tag290.xml" /><Relationship Id="rId44" Type="http://schemas.openxmlformats.org/officeDocument/2006/relationships/tags" Target="../tags/tag291.xml" /><Relationship Id="rId45" Type="http://schemas.openxmlformats.org/officeDocument/2006/relationships/tags" Target="../tags/tag292.xml" /><Relationship Id="rId46" Type="http://schemas.openxmlformats.org/officeDocument/2006/relationships/tags" Target="../tags/tag293.xml" /><Relationship Id="rId47" Type="http://schemas.openxmlformats.org/officeDocument/2006/relationships/tags" Target="../tags/tag294.xml" /><Relationship Id="rId48" Type="http://schemas.openxmlformats.org/officeDocument/2006/relationships/tags" Target="../tags/tag295.xml" /><Relationship Id="rId49" Type="http://schemas.openxmlformats.org/officeDocument/2006/relationships/tags" Target="../tags/tag296.xml" /><Relationship Id="rId5" Type="http://schemas.openxmlformats.org/officeDocument/2006/relationships/tags" Target="../tags/tag255.xml" /><Relationship Id="rId50" Type="http://schemas.openxmlformats.org/officeDocument/2006/relationships/tags" Target="../tags/tag297.xml" /><Relationship Id="rId51" Type="http://schemas.openxmlformats.org/officeDocument/2006/relationships/tags" Target="../tags/tag298.xml" /><Relationship Id="rId52" Type="http://schemas.openxmlformats.org/officeDocument/2006/relationships/tags" Target="../tags/tag299.xml" /><Relationship Id="rId53" Type="http://schemas.openxmlformats.org/officeDocument/2006/relationships/tags" Target="../tags/tag300.xml" /><Relationship Id="rId54" Type="http://schemas.openxmlformats.org/officeDocument/2006/relationships/tags" Target="../tags/tag301.xml" /><Relationship Id="rId55" Type="http://schemas.openxmlformats.org/officeDocument/2006/relationships/tags" Target="../tags/tag302.xml" /><Relationship Id="rId56" Type="http://schemas.openxmlformats.org/officeDocument/2006/relationships/tags" Target="../tags/tag303.xml" /><Relationship Id="rId57" Type="http://schemas.openxmlformats.org/officeDocument/2006/relationships/tags" Target="../tags/tag304.xml" /><Relationship Id="rId58" Type="http://schemas.openxmlformats.org/officeDocument/2006/relationships/tags" Target="../tags/tag305.xml" /><Relationship Id="rId59" Type="http://schemas.openxmlformats.org/officeDocument/2006/relationships/tags" Target="../tags/tag306.xml" /><Relationship Id="rId6" Type="http://schemas.openxmlformats.org/officeDocument/2006/relationships/image" Target="../media/image16.png" /><Relationship Id="rId60" Type="http://schemas.openxmlformats.org/officeDocument/2006/relationships/tags" Target="../tags/tag307.xml" /><Relationship Id="rId7" Type="http://schemas.openxmlformats.org/officeDocument/2006/relationships/tags" Target="../tags/tag256.xml" /><Relationship Id="rId8" Type="http://schemas.openxmlformats.org/officeDocument/2006/relationships/image" Target="../media/image18.png" /><Relationship Id="rId9" Type="http://schemas.openxmlformats.org/officeDocument/2006/relationships/tags" Target="../tags/tag257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5.xml" /><Relationship Id="rId11" Type="http://schemas.openxmlformats.org/officeDocument/2006/relationships/image" Target="../media/image16.png" /><Relationship Id="rId12" Type="http://schemas.openxmlformats.org/officeDocument/2006/relationships/tags" Target="../tags/tag316.xml" /><Relationship Id="rId13" Type="http://schemas.openxmlformats.org/officeDocument/2006/relationships/image" Target="../media/image18.png" /><Relationship Id="rId14" Type="http://schemas.openxmlformats.org/officeDocument/2006/relationships/tags" Target="../tags/tag317.xml" /><Relationship Id="rId15" Type="http://schemas.openxmlformats.org/officeDocument/2006/relationships/tags" Target="../tags/tag318.xml" /><Relationship Id="rId16" Type="http://schemas.openxmlformats.org/officeDocument/2006/relationships/tags" Target="../tags/tag319.xml" /><Relationship Id="rId17" Type="http://schemas.openxmlformats.org/officeDocument/2006/relationships/tags" Target="../tags/tag320.xml" /><Relationship Id="rId18" Type="http://schemas.openxmlformats.org/officeDocument/2006/relationships/tags" Target="../tags/tag321.xml" /><Relationship Id="rId19" Type="http://schemas.openxmlformats.org/officeDocument/2006/relationships/tags" Target="../tags/tag322.xml" /><Relationship Id="rId2" Type="http://schemas.openxmlformats.org/officeDocument/2006/relationships/tags" Target="../tags/tag308.xml" /><Relationship Id="rId20" Type="http://schemas.openxmlformats.org/officeDocument/2006/relationships/tags" Target="../tags/tag323.xml" /><Relationship Id="rId21" Type="http://schemas.openxmlformats.org/officeDocument/2006/relationships/tags" Target="../tags/tag324.xml" /><Relationship Id="rId22" Type="http://schemas.openxmlformats.org/officeDocument/2006/relationships/tags" Target="../tags/tag325.xml" /><Relationship Id="rId23" Type="http://schemas.openxmlformats.org/officeDocument/2006/relationships/tags" Target="../tags/tag326.xml" /><Relationship Id="rId24" Type="http://schemas.openxmlformats.org/officeDocument/2006/relationships/tags" Target="../tags/tag327.xml" /><Relationship Id="rId25" Type="http://schemas.openxmlformats.org/officeDocument/2006/relationships/tags" Target="../tags/tag328.xml" /><Relationship Id="rId26" Type="http://schemas.openxmlformats.org/officeDocument/2006/relationships/tags" Target="../tags/tag329.xml" /><Relationship Id="rId27" Type="http://schemas.openxmlformats.org/officeDocument/2006/relationships/tags" Target="../tags/tag330.xml" /><Relationship Id="rId28" Type="http://schemas.openxmlformats.org/officeDocument/2006/relationships/tags" Target="../tags/tag331.xml" /><Relationship Id="rId29" Type="http://schemas.openxmlformats.org/officeDocument/2006/relationships/tags" Target="../tags/tag332.xml" /><Relationship Id="rId3" Type="http://schemas.openxmlformats.org/officeDocument/2006/relationships/tags" Target="../tags/tag309.xml" /><Relationship Id="rId30" Type="http://schemas.openxmlformats.org/officeDocument/2006/relationships/tags" Target="../tags/tag333.xml" /><Relationship Id="rId31" Type="http://schemas.openxmlformats.org/officeDocument/2006/relationships/tags" Target="../tags/tag334.xml" /><Relationship Id="rId32" Type="http://schemas.openxmlformats.org/officeDocument/2006/relationships/tags" Target="../tags/tag335.xml" /><Relationship Id="rId33" Type="http://schemas.openxmlformats.org/officeDocument/2006/relationships/tags" Target="../tags/tag336.xml" /><Relationship Id="rId4" Type="http://schemas.openxmlformats.org/officeDocument/2006/relationships/tags" Target="../tags/tag310.xml" /><Relationship Id="rId5" Type="http://schemas.openxmlformats.org/officeDocument/2006/relationships/tags" Target="../tags/tag311.xml" /><Relationship Id="rId6" Type="http://schemas.openxmlformats.org/officeDocument/2006/relationships/tags" Target="../tags/tag312.xml" /><Relationship Id="rId7" Type="http://schemas.openxmlformats.org/officeDocument/2006/relationships/tags" Target="../tags/tag313.xml" /><Relationship Id="rId8" Type="http://schemas.openxmlformats.org/officeDocument/2006/relationships/image" Target="../media/image17.png" /><Relationship Id="rId9" Type="http://schemas.openxmlformats.org/officeDocument/2006/relationships/tags" Target="../tags/tag314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44.xml" /><Relationship Id="rId11" Type="http://schemas.openxmlformats.org/officeDocument/2006/relationships/image" Target="../media/image16.png" /><Relationship Id="rId12" Type="http://schemas.openxmlformats.org/officeDocument/2006/relationships/tags" Target="../tags/tag345.xml" /><Relationship Id="rId13" Type="http://schemas.openxmlformats.org/officeDocument/2006/relationships/image" Target="../media/image18.png" /><Relationship Id="rId14" Type="http://schemas.openxmlformats.org/officeDocument/2006/relationships/tags" Target="../tags/tag346.xml" /><Relationship Id="rId15" Type="http://schemas.openxmlformats.org/officeDocument/2006/relationships/tags" Target="../tags/tag347.xml" /><Relationship Id="rId16" Type="http://schemas.openxmlformats.org/officeDocument/2006/relationships/tags" Target="../tags/tag348.xml" /><Relationship Id="rId17" Type="http://schemas.openxmlformats.org/officeDocument/2006/relationships/tags" Target="../tags/tag349.xml" /><Relationship Id="rId18" Type="http://schemas.openxmlformats.org/officeDocument/2006/relationships/tags" Target="../tags/tag350.xml" /><Relationship Id="rId19" Type="http://schemas.openxmlformats.org/officeDocument/2006/relationships/tags" Target="../tags/tag351.xml" /><Relationship Id="rId2" Type="http://schemas.openxmlformats.org/officeDocument/2006/relationships/tags" Target="../tags/tag337.xml" /><Relationship Id="rId20" Type="http://schemas.openxmlformats.org/officeDocument/2006/relationships/tags" Target="../tags/tag352.xml" /><Relationship Id="rId21" Type="http://schemas.openxmlformats.org/officeDocument/2006/relationships/tags" Target="../tags/tag353.xml" /><Relationship Id="rId22" Type="http://schemas.openxmlformats.org/officeDocument/2006/relationships/tags" Target="../tags/tag354.xml" /><Relationship Id="rId23" Type="http://schemas.openxmlformats.org/officeDocument/2006/relationships/tags" Target="../tags/tag355.xml" /><Relationship Id="rId24" Type="http://schemas.openxmlformats.org/officeDocument/2006/relationships/tags" Target="../tags/tag356.xml" /><Relationship Id="rId25" Type="http://schemas.openxmlformats.org/officeDocument/2006/relationships/tags" Target="../tags/tag357.xml" /><Relationship Id="rId26" Type="http://schemas.openxmlformats.org/officeDocument/2006/relationships/tags" Target="../tags/tag358.xml" /><Relationship Id="rId27" Type="http://schemas.openxmlformats.org/officeDocument/2006/relationships/tags" Target="../tags/tag359.xml" /><Relationship Id="rId28" Type="http://schemas.openxmlformats.org/officeDocument/2006/relationships/tags" Target="../tags/tag360.xml" /><Relationship Id="rId29" Type="http://schemas.openxmlformats.org/officeDocument/2006/relationships/tags" Target="../tags/tag361.xml" /><Relationship Id="rId3" Type="http://schemas.openxmlformats.org/officeDocument/2006/relationships/tags" Target="../tags/tag338.xml" /><Relationship Id="rId30" Type="http://schemas.openxmlformats.org/officeDocument/2006/relationships/tags" Target="../tags/tag362.xml" /><Relationship Id="rId4" Type="http://schemas.openxmlformats.org/officeDocument/2006/relationships/tags" Target="../tags/tag339.xml" /><Relationship Id="rId5" Type="http://schemas.openxmlformats.org/officeDocument/2006/relationships/tags" Target="../tags/tag340.xml" /><Relationship Id="rId6" Type="http://schemas.openxmlformats.org/officeDocument/2006/relationships/tags" Target="../tags/tag341.xml" /><Relationship Id="rId7" Type="http://schemas.openxmlformats.org/officeDocument/2006/relationships/tags" Target="../tags/tag342.xml" /><Relationship Id="rId8" Type="http://schemas.openxmlformats.org/officeDocument/2006/relationships/image" Target="../media/image17.png" /><Relationship Id="rId9" Type="http://schemas.openxmlformats.org/officeDocument/2006/relationships/tags" Target="../tags/tag343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363.xml" /><Relationship Id="rId3" Type="http://schemas.openxmlformats.org/officeDocument/2006/relationships/tags" Target="../tags/tag364.xml" /><Relationship Id="rId4" Type="http://schemas.openxmlformats.org/officeDocument/2006/relationships/tags" Target="../tags/tag365.xml" /><Relationship Id="rId5" Type="http://schemas.openxmlformats.org/officeDocument/2006/relationships/image" Target="../media/image23.png" /><Relationship Id="rId6" Type="http://schemas.openxmlformats.org/officeDocument/2006/relationships/tags" Target="../tags/tag366.xml" /><Relationship Id="rId7" Type="http://schemas.openxmlformats.org/officeDocument/2006/relationships/image" Target="../media/image24.png" /><Relationship Id="rId8" Type="http://schemas.openxmlformats.org/officeDocument/2006/relationships/tags" Target="../tags/tag367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75.xml" /><Relationship Id="rId11" Type="http://schemas.openxmlformats.org/officeDocument/2006/relationships/tags" Target="../tags/tag376.xml" /><Relationship Id="rId12" Type="http://schemas.openxmlformats.org/officeDocument/2006/relationships/tags" Target="../tags/tag377.xml" /><Relationship Id="rId13" Type="http://schemas.openxmlformats.org/officeDocument/2006/relationships/tags" Target="../tags/tag378.xml" /><Relationship Id="rId14" Type="http://schemas.openxmlformats.org/officeDocument/2006/relationships/tags" Target="../tags/tag379.xml" /><Relationship Id="rId15" Type="http://schemas.openxmlformats.org/officeDocument/2006/relationships/tags" Target="../tags/tag380.xml" /><Relationship Id="rId16" Type="http://schemas.openxmlformats.org/officeDocument/2006/relationships/tags" Target="../tags/tag381.xml" /><Relationship Id="rId17" Type="http://schemas.openxmlformats.org/officeDocument/2006/relationships/image" Target="../media/image26.png" /><Relationship Id="rId18" Type="http://schemas.openxmlformats.org/officeDocument/2006/relationships/tags" Target="../tags/tag382.xml" /><Relationship Id="rId19" Type="http://schemas.openxmlformats.org/officeDocument/2006/relationships/image" Target="../media/image27.png" /><Relationship Id="rId2" Type="http://schemas.openxmlformats.org/officeDocument/2006/relationships/tags" Target="../tags/tag368.xml" /><Relationship Id="rId20" Type="http://schemas.openxmlformats.org/officeDocument/2006/relationships/tags" Target="../tags/tag383.xml" /><Relationship Id="rId3" Type="http://schemas.openxmlformats.org/officeDocument/2006/relationships/image" Target="../media/image25.png" /><Relationship Id="rId4" Type="http://schemas.openxmlformats.org/officeDocument/2006/relationships/tags" Target="../tags/tag369.xml" /><Relationship Id="rId5" Type="http://schemas.openxmlformats.org/officeDocument/2006/relationships/tags" Target="../tags/tag370.xml" /><Relationship Id="rId6" Type="http://schemas.openxmlformats.org/officeDocument/2006/relationships/tags" Target="../tags/tag371.xml" /><Relationship Id="rId7" Type="http://schemas.openxmlformats.org/officeDocument/2006/relationships/tags" Target="../tags/tag372.xml" /><Relationship Id="rId8" Type="http://schemas.openxmlformats.org/officeDocument/2006/relationships/tags" Target="../tags/tag373.xml" /><Relationship Id="rId9" Type="http://schemas.openxmlformats.org/officeDocument/2006/relationships/tags" Target="../tags/tag374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2.xml" /><Relationship Id="rId11" Type="http://schemas.openxmlformats.org/officeDocument/2006/relationships/tags" Target="../tags/tag393.xml" /><Relationship Id="rId12" Type="http://schemas.openxmlformats.org/officeDocument/2006/relationships/tags" Target="../tags/tag394.xml" /><Relationship Id="rId13" Type="http://schemas.openxmlformats.org/officeDocument/2006/relationships/tags" Target="../tags/tag395.xml" /><Relationship Id="rId14" Type="http://schemas.openxmlformats.org/officeDocument/2006/relationships/tags" Target="../tags/tag396.xml" /><Relationship Id="rId15" Type="http://schemas.openxmlformats.org/officeDocument/2006/relationships/tags" Target="../tags/tag397.xml" /><Relationship Id="rId16" Type="http://schemas.openxmlformats.org/officeDocument/2006/relationships/tags" Target="../tags/tag398.xml" /><Relationship Id="rId17" Type="http://schemas.openxmlformats.org/officeDocument/2006/relationships/tags" Target="../tags/tag399.xml" /><Relationship Id="rId18" Type="http://schemas.openxmlformats.org/officeDocument/2006/relationships/tags" Target="../tags/tag400.xml" /><Relationship Id="rId19" Type="http://schemas.openxmlformats.org/officeDocument/2006/relationships/tags" Target="../tags/tag401.xml" /><Relationship Id="rId2" Type="http://schemas.openxmlformats.org/officeDocument/2006/relationships/tags" Target="../tags/tag384.xml" /><Relationship Id="rId20" Type="http://schemas.openxmlformats.org/officeDocument/2006/relationships/tags" Target="../tags/tag402.xml" /><Relationship Id="rId21" Type="http://schemas.openxmlformats.org/officeDocument/2006/relationships/tags" Target="../tags/tag403.xml" /><Relationship Id="rId22" Type="http://schemas.openxmlformats.org/officeDocument/2006/relationships/tags" Target="../tags/tag404.xml" /><Relationship Id="rId23" Type="http://schemas.openxmlformats.org/officeDocument/2006/relationships/tags" Target="../tags/tag405.xml" /><Relationship Id="rId24" Type="http://schemas.openxmlformats.org/officeDocument/2006/relationships/tags" Target="../tags/tag406.xml" /><Relationship Id="rId25" Type="http://schemas.openxmlformats.org/officeDocument/2006/relationships/tags" Target="../tags/tag407.xml" /><Relationship Id="rId26" Type="http://schemas.openxmlformats.org/officeDocument/2006/relationships/tags" Target="../tags/tag408.xml" /><Relationship Id="rId27" Type="http://schemas.openxmlformats.org/officeDocument/2006/relationships/tags" Target="../tags/tag409.xml" /><Relationship Id="rId28" Type="http://schemas.openxmlformats.org/officeDocument/2006/relationships/tags" Target="../tags/tag410.xml" /><Relationship Id="rId29" Type="http://schemas.openxmlformats.org/officeDocument/2006/relationships/tags" Target="../tags/tag411.xml" /><Relationship Id="rId3" Type="http://schemas.openxmlformats.org/officeDocument/2006/relationships/tags" Target="../tags/tag385.xml" /><Relationship Id="rId30" Type="http://schemas.openxmlformats.org/officeDocument/2006/relationships/tags" Target="../tags/tag412.xml" /><Relationship Id="rId31" Type="http://schemas.openxmlformats.org/officeDocument/2006/relationships/tags" Target="../tags/tag413.xml" /><Relationship Id="rId32" Type="http://schemas.openxmlformats.org/officeDocument/2006/relationships/tags" Target="../tags/tag414.xml" /><Relationship Id="rId33" Type="http://schemas.openxmlformats.org/officeDocument/2006/relationships/tags" Target="../tags/tag415.xml" /><Relationship Id="rId34" Type="http://schemas.openxmlformats.org/officeDocument/2006/relationships/tags" Target="../tags/tag416.xml" /><Relationship Id="rId35" Type="http://schemas.openxmlformats.org/officeDocument/2006/relationships/tags" Target="../tags/tag417.xml" /><Relationship Id="rId36" Type="http://schemas.openxmlformats.org/officeDocument/2006/relationships/tags" Target="../tags/tag418.xml" /><Relationship Id="rId37" Type="http://schemas.openxmlformats.org/officeDocument/2006/relationships/tags" Target="../tags/tag419.xml" /><Relationship Id="rId38" Type="http://schemas.openxmlformats.org/officeDocument/2006/relationships/tags" Target="../tags/tag420.xml" /><Relationship Id="rId39" Type="http://schemas.openxmlformats.org/officeDocument/2006/relationships/tags" Target="../tags/tag421.xml" /><Relationship Id="rId4" Type="http://schemas.openxmlformats.org/officeDocument/2006/relationships/tags" Target="../tags/tag386.xml" /><Relationship Id="rId40" Type="http://schemas.openxmlformats.org/officeDocument/2006/relationships/tags" Target="../tags/tag422.xml" /><Relationship Id="rId41" Type="http://schemas.openxmlformats.org/officeDocument/2006/relationships/tags" Target="../tags/tag423.xml" /><Relationship Id="rId42" Type="http://schemas.openxmlformats.org/officeDocument/2006/relationships/tags" Target="../tags/tag424.xml" /><Relationship Id="rId43" Type="http://schemas.openxmlformats.org/officeDocument/2006/relationships/tags" Target="../tags/tag425.xml" /><Relationship Id="rId44" Type="http://schemas.openxmlformats.org/officeDocument/2006/relationships/tags" Target="../tags/tag426.xml" /><Relationship Id="rId45" Type="http://schemas.openxmlformats.org/officeDocument/2006/relationships/tags" Target="../tags/tag427.xml" /><Relationship Id="rId46" Type="http://schemas.openxmlformats.org/officeDocument/2006/relationships/tags" Target="../tags/tag428.xml" /><Relationship Id="rId47" Type="http://schemas.openxmlformats.org/officeDocument/2006/relationships/tags" Target="../tags/tag429.xml" /><Relationship Id="rId48" Type="http://schemas.openxmlformats.org/officeDocument/2006/relationships/tags" Target="../tags/tag430.xml" /><Relationship Id="rId49" Type="http://schemas.openxmlformats.org/officeDocument/2006/relationships/tags" Target="../tags/tag431.xml" /><Relationship Id="rId5" Type="http://schemas.openxmlformats.org/officeDocument/2006/relationships/tags" Target="../tags/tag387.xml" /><Relationship Id="rId50" Type="http://schemas.openxmlformats.org/officeDocument/2006/relationships/tags" Target="../tags/tag432.xml" /><Relationship Id="rId51" Type="http://schemas.openxmlformats.org/officeDocument/2006/relationships/tags" Target="../tags/tag433.xml" /><Relationship Id="rId52" Type="http://schemas.openxmlformats.org/officeDocument/2006/relationships/tags" Target="../tags/tag434.xml" /><Relationship Id="rId53" Type="http://schemas.openxmlformats.org/officeDocument/2006/relationships/tags" Target="../tags/tag435.xml" /><Relationship Id="rId54" Type="http://schemas.openxmlformats.org/officeDocument/2006/relationships/tags" Target="../tags/tag436.xml" /><Relationship Id="rId55" Type="http://schemas.openxmlformats.org/officeDocument/2006/relationships/tags" Target="../tags/tag437.xml" /><Relationship Id="rId56" Type="http://schemas.openxmlformats.org/officeDocument/2006/relationships/tags" Target="../tags/tag438.xml" /><Relationship Id="rId57" Type="http://schemas.openxmlformats.org/officeDocument/2006/relationships/tags" Target="../tags/tag439.xml" /><Relationship Id="rId58" Type="http://schemas.openxmlformats.org/officeDocument/2006/relationships/tags" Target="../tags/tag440.xml" /><Relationship Id="rId59" Type="http://schemas.openxmlformats.org/officeDocument/2006/relationships/tags" Target="../tags/tag441.xml" /><Relationship Id="rId6" Type="http://schemas.openxmlformats.org/officeDocument/2006/relationships/tags" Target="../tags/tag388.xml" /><Relationship Id="rId60" Type="http://schemas.openxmlformats.org/officeDocument/2006/relationships/tags" Target="../tags/tag442.xml" /><Relationship Id="rId61" Type="http://schemas.openxmlformats.org/officeDocument/2006/relationships/tags" Target="../tags/tag443.xml" /><Relationship Id="rId62" Type="http://schemas.openxmlformats.org/officeDocument/2006/relationships/tags" Target="../tags/tag444.xml" /><Relationship Id="rId63" Type="http://schemas.openxmlformats.org/officeDocument/2006/relationships/tags" Target="../tags/tag445.xml" /><Relationship Id="rId64" Type="http://schemas.openxmlformats.org/officeDocument/2006/relationships/tags" Target="../tags/tag446.xml" /><Relationship Id="rId65" Type="http://schemas.openxmlformats.org/officeDocument/2006/relationships/tags" Target="../tags/tag447.xml" /><Relationship Id="rId66" Type="http://schemas.openxmlformats.org/officeDocument/2006/relationships/tags" Target="../tags/tag448.xml" /><Relationship Id="rId67" Type="http://schemas.openxmlformats.org/officeDocument/2006/relationships/tags" Target="../tags/tag449.xml" /><Relationship Id="rId68" Type="http://schemas.openxmlformats.org/officeDocument/2006/relationships/tags" Target="../tags/tag450.xml" /><Relationship Id="rId69" Type="http://schemas.openxmlformats.org/officeDocument/2006/relationships/tags" Target="../tags/tag451.xml" /><Relationship Id="rId7" Type="http://schemas.openxmlformats.org/officeDocument/2006/relationships/tags" Target="../tags/tag389.xml" /><Relationship Id="rId70" Type="http://schemas.openxmlformats.org/officeDocument/2006/relationships/tags" Target="../tags/tag452.xml" /><Relationship Id="rId71" Type="http://schemas.openxmlformats.org/officeDocument/2006/relationships/tags" Target="../tags/tag453.xml" /><Relationship Id="rId72" Type="http://schemas.openxmlformats.org/officeDocument/2006/relationships/tags" Target="../tags/tag454.xml" /><Relationship Id="rId73" Type="http://schemas.openxmlformats.org/officeDocument/2006/relationships/tags" Target="../tags/tag455.xml" /><Relationship Id="rId74" Type="http://schemas.openxmlformats.org/officeDocument/2006/relationships/tags" Target="../tags/tag456.xml" /><Relationship Id="rId75" Type="http://schemas.openxmlformats.org/officeDocument/2006/relationships/tags" Target="../tags/tag457.xml" /><Relationship Id="rId76" Type="http://schemas.openxmlformats.org/officeDocument/2006/relationships/tags" Target="../tags/tag458.xml" /><Relationship Id="rId77" Type="http://schemas.openxmlformats.org/officeDocument/2006/relationships/tags" Target="../tags/tag459.xml" /><Relationship Id="rId78" Type="http://schemas.openxmlformats.org/officeDocument/2006/relationships/tags" Target="../tags/tag460.xml" /><Relationship Id="rId79" Type="http://schemas.openxmlformats.org/officeDocument/2006/relationships/tags" Target="../tags/tag461.xml" /><Relationship Id="rId8" Type="http://schemas.openxmlformats.org/officeDocument/2006/relationships/tags" Target="../tags/tag390.xml" /><Relationship Id="rId80" Type="http://schemas.openxmlformats.org/officeDocument/2006/relationships/tags" Target="../tags/tag462.xml" /><Relationship Id="rId81" Type="http://schemas.openxmlformats.org/officeDocument/2006/relationships/tags" Target="../tags/tag463.xml" /><Relationship Id="rId82" Type="http://schemas.openxmlformats.org/officeDocument/2006/relationships/tags" Target="../tags/tag464.xml" /><Relationship Id="rId83" Type="http://schemas.openxmlformats.org/officeDocument/2006/relationships/tags" Target="../tags/tag465.xml" /><Relationship Id="rId84" Type="http://schemas.openxmlformats.org/officeDocument/2006/relationships/tags" Target="../tags/tag466.xml" /><Relationship Id="rId85" Type="http://schemas.openxmlformats.org/officeDocument/2006/relationships/tags" Target="../tags/tag467.xml" /><Relationship Id="rId86" Type="http://schemas.openxmlformats.org/officeDocument/2006/relationships/tags" Target="../tags/tag468.xml" /><Relationship Id="rId9" Type="http://schemas.openxmlformats.org/officeDocument/2006/relationships/tags" Target="../tags/tag391.xml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77.xml" /><Relationship Id="rId11" Type="http://schemas.openxmlformats.org/officeDocument/2006/relationships/tags" Target="../tags/tag478.xml" /><Relationship Id="rId12" Type="http://schemas.openxmlformats.org/officeDocument/2006/relationships/tags" Target="../tags/tag479.xml" /><Relationship Id="rId13" Type="http://schemas.openxmlformats.org/officeDocument/2006/relationships/tags" Target="../tags/tag480.xml" /><Relationship Id="rId14" Type="http://schemas.openxmlformats.org/officeDocument/2006/relationships/tags" Target="../tags/tag481.xml" /><Relationship Id="rId15" Type="http://schemas.openxmlformats.org/officeDocument/2006/relationships/tags" Target="../tags/tag482.xml" /><Relationship Id="rId16" Type="http://schemas.openxmlformats.org/officeDocument/2006/relationships/tags" Target="../tags/tag483.xml" /><Relationship Id="rId17" Type="http://schemas.openxmlformats.org/officeDocument/2006/relationships/tags" Target="../tags/tag484.xml" /><Relationship Id="rId18" Type="http://schemas.openxmlformats.org/officeDocument/2006/relationships/tags" Target="../tags/tag485.xml" /><Relationship Id="rId19" Type="http://schemas.openxmlformats.org/officeDocument/2006/relationships/tags" Target="../tags/tag486.xml" /><Relationship Id="rId2" Type="http://schemas.openxmlformats.org/officeDocument/2006/relationships/tags" Target="../tags/tag469.xml" /><Relationship Id="rId20" Type="http://schemas.openxmlformats.org/officeDocument/2006/relationships/tags" Target="../tags/tag487.xml" /><Relationship Id="rId21" Type="http://schemas.openxmlformats.org/officeDocument/2006/relationships/tags" Target="../tags/tag488.xml" /><Relationship Id="rId22" Type="http://schemas.openxmlformats.org/officeDocument/2006/relationships/tags" Target="../tags/tag489.xml" /><Relationship Id="rId23" Type="http://schemas.openxmlformats.org/officeDocument/2006/relationships/tags" Target="../tags/tag490.xml" /><Relationship Id="rId24" Type="http://schemas.openxmlformats.org/officeDocument/2006/relationships/tags" Target="../tags/tag491.xml" /><Relationship Id="rId25" Type="http://schemas.openxmlformats.org/officeDocument/2006/relationships/tags" Target="../tags/tag492.xml" /><Relationship Id="rId26" Type="http://schemas.openxmlformats.org/officeDocument/2006/relationships/tags" Target="../tags/tag493.xml" /><Relationship Id="rId27" Type="http://schemas.openxmlformats.org/officeDocument/2006/relationships/tags" Target="../tags/tag494.xml" /><Relationship Id="rId28" Type="http://schemas.openxmlformats.org/officeDocument/2006/relationships/tags" Target="../tags/tag495.xml" /><Relationship Id="rId29" Type="http://schemas.openxmlformats.org/officeDocument/2006/relationships/tags" Target="../tags/tag496.xml" /><Relationship Id="rId3" Type="http://schemas.openxmlformats.org/officeDocument/2006/relationships/tags" Target="../tags/tag470.xml" /><Relationship Id="rId30" Type="http://schemas.openxmlformats.org/officeDocument/2006/relationships/tags" Target="../tags/tag497.xml" /><Relationship Id="rId31" Type="http://schemas.openxmlformats.org/officeDocument/2006/relationships/tags" Target="../tags/tag498.xml" /><Relationship Id="rId32" Type="http://schemas.openxmlformats.org/officeDocument/2006/relationships/tags" Target="../tags/tag499.xml" /><Relationship Id="rId33" Type="http://schemas.openxmlformats.org/officeDocument/2006/relationships/tags" Target="../tags/tag500.xml" /><Relationship Id="rId34" Type="http://schemas.openxmlformats.org/officeDocument/2006/relationships/tags" Target="../tags/tag501.xml" /><Relationship Id="rId35" Type="http://schemas.openxmlformats.org/officeDocument/2006/relationships/tags" Target="../tags/tag502.xml" /><Relationship Id="rId36" Type="http://schemas.openxmlformats.org/officeDocument/2006/relationships/tags" Target="../tags/tag503.xml" /><Relationship Id="rId37" Type="http://schemas.openxmlformats.org/officeDocument/2006/relationships/tags" Target="../tags/tag504.xml" /><Relationship Id="rId38" Type="http://schemas.openxmlformats.org/officeDocument/2006/relationships/tags" Target="../tags/tag505.xml" /><Relationship Id="rId39" Type="http://schemas.openxmlformats.org/officeDocument/2006/relationships/tags" Target="../tags/tag506.xml" /><Relationship Id="rId4" Type="http://schemas.openxmlformats.org/officeDocument/2006/relationships/tags" Target="../tags/tag471.xml" /><Relationship Id="rId40" Type="http://schemas.openxmlformats.org/officeDocument/2006/relationships/tags" Target="../tags/tag507.xml" /><Relationship Id="rId41" Type="http://schemas.openxmlformats.org/officeDocument/2006/relationships/tags" Target="../tags/tag508.xml" /><Relationship Id="rId42" Type="http://schemas.openxmlformats.org/officeDocument/2006/relationships/tags" Target="../tags/tag509.xml" /><Relationship Id="rId43" Type="http://schemas.openxmlformats.org/officeDocument/2006/relationships/tags" Target="../tags/tag510.xml" /><Relationship Id="rId44" Type="http://schemas.openxmlformats.org/officeDocument/2006/relationships/tags" Target="../tags/tag511.xml" /><Relationship Id="rId45" Type="http://schemas.openxmlformats.org/officeDocument/2006/relationships/tags" Target="../tags/tag512.xml" /><Relationship Id="rId46" Type="http://schemas.openxmlformats.org/officeDocument/2006/relationships/tags" Target="../tags/tag513.xml" /><Relationship Id="rId5" Type="http://schemas.openxmlformats.org/officeDocument/2006/relationships/tags" Target="../tags/tag472.xml" /><Relationship Id="rId6" Type="http://schemas.openxmlformats.org/officeDocument/2006/relationships/tags" Target="../tags/tag473.xml" /><Relationship Id="rId7" Type="http://schemas.openxmlformats.org/officeDocument/2006/relationships/tags" Target="../tags/tag474.xml" /><Relationship Id="rId8" Type="http://schemas.openxmlformats.org/officeDocument/2006/relationships/tags" Target="../tags/tag475.xml" /><Relationship Id="rId9" Type="http://schemas.openxmlformats.org/officeDocument/2006/relationships/tags" Target="../tags/tag476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24.xml" /><Relationship Id="rId11" Type="http://schemas.openxmlformats.org/officeDocument/2006/relationships/tags" Target="../tags/tag525.xml" /><Relationship Id="rId12" Type="http://schemas.openxmlformats.org/officeDocument/2006/relationships/tags" Target="../tags/tag526.xml" /><Relationship Id="rId13" Type="http://schemas.openxmlformats.org/officeDocument/2006/relationships/tags" Target="../tags/tag527.xml" /><Relationship Id="rId14" Type="http://schemas.openxmlformats.org/officeDocument/2006/relationships/tags" Target="../tags/tag528.xml" /><Relationship Id="rId15" Type="http://schemas.openxmlformats.org/officeDocument/2006/relationships/tags" Target="../tags/tag529.xml" /><Relationship Id="rId16" Type="http://schemas.openxmlformats.org/officeDocument/2006/relationships/tags" Target="../tags/tag530.xml" /><Relationship Id="rId17" Type="http://schemas.openxmlformats.org/officeDocument/2006/relationships/tags" Target="../tags/tag531.xml" /><Relationship Id="rId18" Type="http://schemas.openxmlformats.org/officeDocument/2006/relationships/tags" Target="../tags/tag532.xml" /><Relationship Id="rId19" Type="http://schemas.openxmlformats.org/officeDocument/2006/relationships/tags" Target="../tags/tag533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534.xml" /><Relationship Id="rId21" Type="http://schemas.openxmlformats.org/officeDocument/2006/relationships/tags" Target="../tags/tag535.xml" /><Relationship Id="rId22" Type="http://schemas.openxmlformats.org/officeDocument/2006/relationships/tags" Target="../tags/tag536.xml" /><Relationship Id="rId23" Type="http://schemas.openxmlformats.org/officeDocument/2006/relationships/tags" Target="../tags/tag537.xml" /><Relationship Id="rId24" Type="http://schemas.openxmlformats.org/officeDocument/2006/relationships/tags" Target="../tags/tag538.xml" /><Relationship Id="rId25" Type="http://schemas.openxmlformats.org/officeDocument/2006/relationships/tags" Target="../tags/tag539.xml" /><Relationship Id="rId26" Type="http://schemas.openxmlformats.org/officeDocument/2006/relationships/tags" Target="../tags/tag540.xml" /><Relationship Id="rId27" Type="http://schemas.openxmlformats.org/officeDocument/2006/relationships/tags" Target="../tags/tag541.xml" /><Relationship Id="rId28" Type="http://schemas.openxmlformats.org/officeDocument/2006/relationships/tags" Target="../tags/tag542.xml" /><Relationship Id="rId29" Type="http://schemas.openxmlformats.org/officeDocument/2006/relationships/tags" Target="../tags/tag543.xml" /><Relationship Id="rId3" Type="http://schemas.openxmlformats.org/officeDocument/2006/relationships/tags" Target="../tags/tag517.xml" /><Relationship Id="rId30" Type="http://schemas.openxmlformats.org/officeDocument/2006/relationships/tags" Target="../tags/tag544.xml" /><Relationship Id="rId31" Type="http://schemas.openxmlformats.org/officeDocument/2006/relationships/tags" Target="../tags/tag545.xml" /><Relationship Id="rId32" Type="http://schemas.openxmlformats.org/officeDocument/2006/relationships/tags" Target="../tags/tag546.xml" /><Relationship Id="rId33" Type="http://schemas.openxmlformats.org/officeDocument/2006/relationships/tags" Target="../tags/tag547.xml" /><Relationship Id="rId34" Type="http://schemas.openxmlformats.org/officeDocument/2006/relationships/tags" Target="../tags/tag548.xml" /><Relationship Id="rId35" Type="http://schemas.openxmlformats.org/officeDocument/2006/relationships/tags" Target="../tags/tag549.xml" /><Relationship Id="rId36" Type="http://schemas.openxmlformats.org/officeDocument/2006/relationships/tags" Target="../tags/tag550.xml" /><Relationship Id="rId37" Type="http://schemas.openxmlformats.org/officeDocument/2006/relationships/tags" Target="../tags/tag551.xml" /><Relationship Id="rId38" Type="http://schemas.openxmlformats.org/officeDocument/2006/relationships/tags" Target="../tags/tag552.xml" /><Relationship Id="rId39" Type="http://schemas.openxmlformats.org/officeDocument/2006/relationships/tags" Target="../tags/tag553.xml" /><Relationship Id="rId4" Type="http://schemas.openxmlformats.org/officeDocument/2006/relationships/tags" Target="../tags/tag518.xml" /><Relationship Id="rId5" Type="http://schemas.openxmlformats.org/officeDocument/2006/relationships/tags" Target="../tags/tag519.xml" /><Relationship Id="rId6" Type="http://schemas.openxmlformats.org/officeDocument/2006/relationships/tags" Target="../tags/tag520.xml" /><Relationship Id="rId7" Type="http://schemas.openxmlformats.org/officeDocument/2006/relationships/tags" Target="../tags/tag521.xml" /><Relationship Id="rId8" Type="http://schemas.openxmlformats.org/officeDocument/2006/relationships/tags" Target="../tags/tag522.xml" /><Relationship Id="rId9" Type="http://schemas.openxmlformats.org/officeDocument/2006/relationships/tags" Target="../tags/tag523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62.xml" /><Relationship Id="rId11" Type="http://schemas.openxmlformats.org/officeDocument/2006/relationships/tags" Target="../tags/tag563.xml" /><Relationship Id="rId12" Type="http://schemas.openxmlformats.org/officeDocument/2006/relationships/tags" Target="../tags/tag564.xml" /><Relationship Id="rId13" Type="http://schemas.openxmlformats.org/officeDocument/2006/relationships/tags" Target="../tags/tag565.xml" /><Relationship Id="rId14" Type="http://schemas.openxmlformats.org/officeDocument/2006/relationships/tags" Target="../tags/tag566.xml" /><Relationship Id="rId15" Type="http://schemas.openxmlformats.org/officeDocument/2006/relationships/tags" Target="../tags/tag567.xml" /><Relationship Id="rId16" Type="http://schemas.openxmlformats.org/officeDocument/2006/relationships/tags" Target="../tags/tag568.xml" /><Relationship Id="rId17" Type="http://schemas.openxmlformats.org/officeDocument/2006/relationships/tags" Target="../tags/tag569.xml" /><Relationship Id="rId18" Type="http://schemas.openxmlformats.org/officeDocument/2006/relationships/tags" Target="../tags/tag570.xml" /><Relationship Id="rId19" Type="http://schemas.openxmlformats.org/officeDocument/2006/relationships/tags" Target="../tags/tag571.xml" /><Relationship Id="rId2" Type="http://schemas.openxmlformats.org/officeDocument/2006/relationships/tags" Target="../tags/tag554.xml" /><Relationship Id="rId20" Type="http://schemas.openxmlformats.org/officeDocument/2006/relationships/tags" Target="../tags/tag572.xml" /><Relationship Id="rId21" Type="http://schemas.openxmlformats.org/officeDocument/2006/relationships/tags" Target="../tags/tag573.xml" /><Relationship Id="rId22" Type="http://schemas.openxmlformats.org/officeDocument/2006/relationships/tags" Target="../tags/tag574.xml" /><Relationship Id="rId23" Type="http://schemas.openxmlformats.org/officeDocument/2006/relationships/tags" Target="../tags/tag575.xml" /><Relationship Id="rId24" Type="http://schemas.openxmlformats.org/officeDocument/2006/relationships/tags" Target="../tags/tag576.xml" /><Relationship Id="rId25" Type="http://schemas.openxmlformats.org/officeDocument/2006/relationships/tags" Target="../tags/tag577.xml" /><Relationship Id="rId26" Type="http://schemas.openxmlformats.org/officeDocument/2006/relationships/tags" Target="../tags/tag578.xml" /><Relationship Id="rId27" Type="http://schemas.openxmlformats.org/officeDocument/2006/relationships/tags" Target="../tags/tag579.xml" /><Relationship Id="rId28" Type="http://schemas.openxmlformats.org/officeDocument/2006/relationships/tags" Target="../tags/tag580.xml" /><Relationship Id="rId29" Type="http://schemas.openxmlformats.org/officeDocument/2006/relationships/tags" Target="../tags/tag581.xml" /><Relationship Id="rId3" Type="http://schemas.openxmlformats.org/officeDocument/2006/relationships/tags" Target="../tags/tag555.xml" /><Relationship Id="rId30" Type="http://schemas.openxmlformats.org/officeDocument/2006/relationships/tags" Target="../tags/tag582.xml" /><Relationship Id="rId31" Type="http://schemas.openxmlformats.org/officeDocument/2006/relationships/tags" Target="../tags/tag583.xml" /><Relationship Id="rId32" Type="http://schemas.openxmlformats.org/officeDocument/2006/relationships/image" Target="../media/image28.png" /><Relationship Id="rId33" Type="http://schemas.openxmlformats.org/officeDocument/2006/relationships/tags" Target="../tags/tag584.xml" /><Relationship Id="rId4" Type="http://schemas.openxmlformats.org/officeDocument/2006/relationships/tags" Target="../tags/tag556.xml" /><Relationship Id="rId5" Type="http://schemas.openxmlformats.org/officeDocument/2006/relationships/tags" Target="../tags/tag557.xml" /><Relationship Id="rId6" Type="http://schemas.openxmlformats.org/officeDocument/2006/relationships/tags" Target="../tags/tag558.xml" /><Relationship Id="rId7" Type="http://schemas.openxmlformats.org/officeDocument/2006/relationships/tags" Target="../tags/tag559.xml" /><Relationship Id="rId8" Type="http://schemas.openxmlformats.org/officeDocument/2006/relationships/tags" Target="../tags/tag560.xml" /><Relationship Id="rId9" Type="http://schemas.openxmlformats.org/officeDocument/2006/relationships/tags" Target="../tags/tag561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tags" Target="../tags/tag585.xml" /><Relationship Id="rId3" Type="http://schemas.openxmlformats.org/officeDocument/2006/relationships/tags" Target="../tags/tag586.xml" /><Relationship Id="rId4" Type="http://schemas.openxmlformats.org/officeDocument/2006/relationships/tags" Target="../tags/tag587.xml" /><Relationship Id="rId5" Type="http://schemas.openxmlformats.org/officeDocument/2006/relationships/image" Target="../media/image29.png" /><Relationship Id="rId6" Type="http://schemas.openxmlformats.org/officeDocument/2006/relationships/tags" Target="../tags/tag588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10" Type="http://schemas.openxmlformats.org/officeDocument/2006/relationships/tags" Target="../tags/tag79.xml" /><Relationship Id="rId11" Type="http://schemas.openxmlformats.org/officeDocument/2006/relationships/tags" Target="../tags/tag80.xml" /><Relationship Id="rId12" Type="http://schemas.openxmlformats.org/officeDocument/2006/relationships/tags" Target="../tags/tag81.xml" /><Relationship Id="rId13" Type="http://schemas.openxmlformats.org/officeDocument/2006/relationships/tags" Target="../tags/tag82.xml" /><Relationship Id="rId14" Type="http://schemas.openxmlformats.org/officeDocument/2006/relationships/tags" Target="../tags/tag83.xml" /><Relationship Id="rId15" Type="http://schemas.openxmlformats.org/officeDocument/2006/relationships/tags" Target="../tags/tag84.xml" /><Relationship Id="rId16" Type="http://schemas.openxmlformats.org/officeDocument/2006/relationships/tags" Target="../tags/tag85.xml" /><Relationship Id="rId17" Type="http://schemas.openxmlformats.org/officeDocument/2006/relationships/tags" Target="../tags/tag86.xml" /><Relationship Id="rId2" Type="http://schemas.openxmlformats.org/officeDocument/2006/relationships/tags" Target="../tags/tag71.xml" /><Relationship Id="rId3" Type="http://schemas.openxmlformats.org/officeDocument/2006/relationships/tags" Target="../tags/tag72.xml" /><Relationship Id="rId4" Type="http://schemas.openxmlformats.org/officeDocument/2006/relationships/tags" Target="../tags/tag73.xml" /><Relationship Id="rId5" Type="http://schemas.openxmlformats.org/officeDocument/2006/relationships/tags" Target="../tags/tag74.xml" /><Relationship Id="rId6" Type="http://schemas.openxmlformats.org/officeDocument/2006/relationships/tags" Target="../tags/tag75.xml" /><Relationship Id="rId7" Type="http://schemas.openxmlformats.org/officeDocument/2006/relationships/tags" Target="../tags/tag76.xml" /><Relationship Id="rId8" Type="http://schemas.openxmlformats.org/officeDocument/2006/relationships/tags" Target="../tags/tag77.xml" /><Relationship Id="rId9" Type="http://schemas.openxmlformats.org/officeDocument/2006/relationships/tags" Target="../tags/tag78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597.xml" /><Relationship Id="rId11" Type="http://schemas.openxmlformats.org/officeDocument/2006/relationships/tags" Target="../tags/tag598.xml" /><Relationship Id="rId12" Type="http://schemas.openxmlformats.org/officeDocument/2006/relationships/tags" Target="../tags/tag599.xml" /><Relationship Id="rId13" Type="http://schemas.openxmlformats.org/officeDocument/2006/relationships/tags" Target="../tags/tag600.xml" /><Relationship Id="rId14" Type="http://schemas.openxmlformats.org/officeDocument/2006/relationships/tags" Target="../tags/tag601.xml" /><Relationship Id="rId15" Type="http://schemas.openxmlformats.org/officeDocument/2006/relationships/tags" Target="../tags/tag602.xml" /><Relationship Id="rId16" Type="http://schemas.openxmlformats.org/officeDocument/2006/relationships/tags" Target="../tags/tag603.xml" /><Relationship Id="rId17" Type="http://schemas.openxmlformats.org/officeDocument/2006/relationships/tags" Target="../tags/tag604.xml" /><Relationship Id="rId18" Type="http://schemas.openxmlformats.org/officeDocument/2006/relationships/tags" Target="../tags/tag605.xml" /><Relationship Id="rId19" Type="http://schemas.openxmlformats.org/officeDocument/2006/relationships/tags" Target="../tags/tag606.xml" /><Relationship Id="rId2" Type="http://schemas.openxmlformats.org/officeDocument/2006/relationships/tags" Target="../tags/tag589.xml" /><Relationship Id="rId20" Type="http://schemas.openxmlformats.org/officeDocument/2006/relationships/tags" Target="../tags/tag607.xml" /><Relationship Id="rId21" Type="http://schemas.openxmlformats.org/officeDocument/2006/relationships/tags" Target="../tags/tag608.xml" /><Relationship Id="rId22" Type="http://schemas.openxmlformats.org/officeDocument/2006/relationships/tags" Target="../tags/tag609.xml" /><Relationship Id="rId23" Type="http://schemas.openxmlformats.org/officeDocument/2006/relationships/tags" Target="../tags/tag610.xml" /><Relationship Id="rId24" Type="http://schemas.openxmlformats.org/officeDocument/2006/relationships/tags" Target="../tags/tag611.xml" /><Relationship Id="rId25" Type="http://schemas.openxmlformats.org/officeDocument/2006/relationships/tags" Target="../tags/tag612.xml" /><Relationship Id="rId26" Type="http://schemas.openxmlformats.org/officeDocument/2006/relationships/tags" Target="../tags/tag613.xml" /><Relationship Id="rId27" Type="http://schemas.openxmlformats.org/officeDocument/2006/relationships/tags" Target="../tags/tag614.xml" /><Relationship Id="rId28" Type="http://schemas.openxmlformats.org/officeDocument/2006/relationships/tags" Target="../tags/tag615.xml" /><Relationship Id="rId29" Type="http://schemas.openxmlformats.org/officeDocument/2006/relationships/tags" Target="../tags/tag616.xml" /><Relationship Id="rId3" Type="http://schemas.openxmlformats.org/officeDocument/2006/relationships/tags" Target="../tags/tag590.xml" /><Relationship Id="rId30" Type="http://schemas.openxmlformats.org/officeDocument/2006/relationships/tags" Target="../tags/tag617.xml" /><Relationship Id="rId31" Type="http://schemas.openxmlformats.org/officeDocument/2006/relationships/tags" Target="../tags/tag618.xml" /><Relationship Id="rId32" Type="http://schemas.openxmlformats.org/officeDocument/2006/relationships/tags" Target="../tags/tag619.xml" /><Relationship Id="rId33" Type="http://schemas.openxmlformats.org/officeDocument/2006/relationships/tags" Target="../tags/tag620.xml" /><Relationship Id="rId34" Type="http://schemas.openxmlformats.org/officeDocument/2006/relationships/tags" Target="../tags/tag621.xml" /><Relationship Id="rId35" Type="http://schemas.openxmlformats.org/officeDocument/2006/relationships/tags" Target="../tags/tag622.xml" /><Relationship Id="rId36" Type="http://schemas.openxmlformats.org/officeDocument/2006/relationships/tags" Target="../tags/tag623.xml" /><Relationship Id="rId37" Type="http://schemas.openxmlformats.org/officeDocument/2006/relationships/tags" Target="../tags/tag624.xml" /><Relationship Id="rId38" Type="http://schemas.openxmlformats.org/officeDocument/2006/relationships/tags" Target="../tags/tag625.xml" /><Relationship Id="rId39" Type="http://schemas.openxmlformats.org/officeDocument/2006/relationships/tags" Target="../tags/tag626.xml" /><Relationship Id="rId4" Type="http://schemas.openxmlformats.org/officeDocument/2006/relationships/tags" Target="../tags/tag591.xml" /><Relationship Id="rId40" Type="http://schemas.openxmlformats.org/officeDocument/2006/relationships/tags" Target="../tags/tag627.xml" /><Relationship Id="rId41" Type="http://schemas.openxmlformats.org/officeDocument/2006/relationships/tags" Target="../tags/tag628.xml" /><Relationship Id="rId42" Type="http://schemas.openxmlformats.org/officeDocument/2006/relationships/tags" Target="../tags/tag629.xml" /><Relationship Id="rId43" Type="http://schemas.openxmlformats.org/officeDocument/2006/relationships/tags" Target="../tags/tag630.xml" /><Relationship Id="rId44" Type="http://schemas.openxmlformats.org/officeDocument/2006/relationships/tags" Target="../tags/tag631.xml" /><Relationship Id="rId45" Type="http://schemas.openxmlformats.org/officeDocument/2006/relationships/tags" Target="../tags/tag632.xml" /><Relationship Id="rId46" Type="http://schemas.openxmlformats.org/officeDocument/2006/relationships/tags" Target="../tags/tag633.xml" /><Relationship Id="rId47" Type="http://schemas.openxmlformats.org/officeDocument/2006/relationships/tags" Target="../tags/tag634.xml" /><Relationship Id="rId48" Type="http://schemas.openxmlformats.org/officeDocument/2006/relationships/tags" Target="../tags/tag635.xml" /><Relationship Id="rId49" Type="http://schemas.openxmlformats.org/officeDocument/2006/relationships/tags" Target="../tags/tag636.xml" /><Relationship Id="rId5" Type="http://schemas.openxmlformats.org/officeDocument/2006/relationships/tags" Target="../tags/tag592.xml" /><Relationship Id="rId50" Type="http://schemas.openxmlformats.org/officeDocument/2006/relationships/tags" Target="../tags/tag637.xml" /><Relationship Id="rId51" Type="http://schemas.openxmlformats.org/officeDocument/2006/relationships/tags" Target="../tags/tag638.xml" /><Relationship Id="rId52" Type="http://schemas.openxmlformats.org/officeDocument/2006/relationships/tags" Target="../tags/tag639.xml" /><Relationship Id="rId53" Type="http://schemas.openxmlformats.org/officeDocument/2006/relationships/tags" Target="../tags/tag640.xml" /><Relationship Id="rId54" Type="http://schemas.openxmlformats.org/officeDocument/2006/relationships/tags" Target="../tags/tag641.xml" /><Relationship Id="rId55" Type="http://schemas.openxmlformats.org/officeDocument/2006/relationships/tags" Target="../tags/tag642.xml" /><Relationship Id="rId56" Type="http://schemas.openxmlformats.org/officeDocument/2006/relationships/tags" Target="../tags/tag643.xml" /><Relationship Id="rId57" Type="http://schemas.openxmlformats.org/officeDocument/2006/relationships/tags" Target="../tags/tag644.xml" /><Relationship Id="rId58" Type="http://schemas.openxmlformats.org/officeDocument/2006/relationships/tags" Target="../tags/tag645.xml" /><Relationship Id="rId59" Type="http://schemas.openxmlformats.org/officeDocument/2006/relationships/tags" Target="../tags/tag646.xml" /><Relationship Id="rId6" Type="http://schemas.openxmlformats.org/officeDocument/2006/relationships/tags" Target="../tags/tag593.xml" /><Relationship Id="rId60" Type="http://schemas.openxmlformats.org/officeDocument/2006/relationships/tags" Target="../tags/tag647.xml" /><Relationship Id="rId61" Type="http://schemas.openxmlformats.org/officeDocument/2006/relationships/tags" Target="../tags/tag648.xml" /><Relationship Id="rId62" Type="http://schemas.openxmlformats.org/officeDocument/2006/relationships/tags" Target="../tags/tag649.xml" /><Relationship Id="rId63" Type="http://schemas.openxmlformats.org/officeDocument/2006/relationships/tags" Target="../tags/tag650.xml" /><Relationship Id="rId64" Type="http://schemas.openxmlformats.org/officeDocument/2006/relationships/tags" Target="../tags/tag651.xml" /><Relationship Id="rId65" Type="http://schemas.openxmlformats.org/officeDocument/2006/relationships/tags" Target="../tags/tag652.xml" /><Relationship Id="rId66" Type="http://schemas.openxmlformats.org/officeDocument/2006/relationships/tags" Target="../tags/tag653.xml" /><Relationship Id="rId67" Type="http://schemas.openxmlformats.org/officeDocument/2006/relationships/tags" Target="../tags/tag654.xml" /><Relationship Id="rId68" Type="http://schemas.openxmlformats.org/officeDocument/2006/relationships/tags" Target="../tags/tag655.xml" /><Relationship Id="rId69" Type="http://schemas.openxmlformats.org/officeDocument/2006/relationships/tags" Target="../tags/tag656.xml" /><Relationship Id="rId7" Type="http://schemas.openxmlformats.org/officeDocument/2006/relationships/tags" Target="../tags/tag594.xml" /><Relationship Id="rId70" Type="http://schemas.openxmlformats.org/officeDocument/2006/relationships/tags" Target="../tags/tag657.xml" /><Relationship Id="rId71" Type="http://schemas.openxmlformats.org/officeDocument/2006/relationships/tags" Target="../tags/tag658.xml" /><Relationship Id="rId72" Type="http://schemas.openxmlformats.org/officeDocument/2006/relationships/tags" Target="../tags/tag659.xml" /><Relationship Id="rId73" Type="http://schemas.openxmlformats.org/officeDocument/2006/relationships/tags" Target="../tags/tag660.xml" /><Relationship Id="rId74" Type="http://schemas.openxmlformats.org/officeDocument/2006/relationships/tags" Target="../tags/tag661.xml" /><Relationship Id="rId75" Type="http://schemas.openxmlformats.org/officeDocument/2006/relationships/tags" Target="../tags/tag662.xml" /><Relationship Id="rId76" Type="http://schemas.openxmlformats.org/officeDocument/2006/relationships/tags" Target="../tags/tag663.xml" /><Relationship Id="rId77" Type="http://schemas.openxmlformats.org/officeDocument/2006/relationships/tags" Target="../tags/tag664.xml" /><Relationship Id="rId78" Type="http://schemas.openxmlformats.org/officeDocument/2006/relationships/tags" Target="../tags/tag665.xml" /><Relationship Id="rId79" Type="http://schemas.openxmlformats.org/officeDocument/2006/relationships/tags" Target="../tags/tag666.xml" /><Relationship Id="rId8" Type="http://schemas.openxmlformats.org/officeDocument/2006/relationships/tags" Target="../tags/tag595.xml" /><Relationship Id="rId80" Type="http://schemas.openxmlformats.org/officeDocument/2006/relationships/tags" Target="../tags/tag667.xml" /><Relationship Id="rId81" Type="http://schemas.openxmlformats.org/officeDocument/2006/relationships/tags" Target="../tags/tag668.xml" /><Relationship Id="rId82" Type="http://schemas.openxmlformats.org/officeDocument/2006/relationships/tags" Target="../tags/tag669.xml" /><Relationship Id="rId83" Type="http://schemas.openxmlformats.org/officeDocument/2006/relationships/tags" Target="../tags/tag670.xml" /><Relationship Id="rId84" Type="http://schemas.openxmlformats.org/officeDocument/2006/relationships/tags" Target="../tags/tag671.xml" /><Relationship Id="rId85" Type="http://schemas.openxmlformats.org/officeDocument/2006/relationships/tags" Target="../tags/tag672.xml" /><Relationship Id="rId86" Type="http://schemas.openxmlformats.org/officeDocument/2006/relationships/tags" Target="../tags/tag673.xml" /><Relationship Id="rId87" Type="http://schemas.openxmlformats.org/officeDocument/2006/relationships/tags" Target="../tags/tag674.xml" /><Relationship Id="rId88" Type="http://schemas.openxmlformats.org/officeDocument/2006/relationships/tags" Target="../tags/tag675.xml" /><Relationship Id="rId89" Type="http://schemas.openxmlformats.org/officeDocument/2006/relationships/tags" Target="../tags/tag676.xml" /><Relationship Id="rId9" Type="http://schemas.openxmlformats.org/officeDocument/2006/relationships/tags" Target="../tags/tag59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30.jpeg" /><Relationship Id="rId11" Type="http://schemas.openxmlformats.org/officeDocument/2006/relationships/tags" Target="../tags/tag685.xml" /><Relationship Id="rId12" Type="http://schemas.openxmlformats.org/officeDocument/2006/relationships/tags" Target="../tags/tag686.xml" /><Relationship Id="rId13" Type="http://schemas.openxmlformats.org/officeDocument/2006/relationships/tags" Target="../tags/tag687.xml" /><Relationship Id="rId14" Type="http://schemas.openxmlformats.org/officeDocument/2006/relationships/image" Target="../media/image31.jpeg" /><Relationship Id="rId15" Type="http://schemas.openxmlformats.org/officeDocument/2006/relationships/tags" Target="../tags/tag688.xml" /><Relationship Id="rId16" Type="http://schemas.openxmlformats.org/officeDocument/2006/relationships/tags" Target="../tags/tag689.xml" /><Relationship Id="rId17" Type="http://schemas.openxmlformats.org/officeDocument/2006/relationships/tags" Target="../tags/tag690.xml" /><Relationship Id="rId2" Type="http://schemas.openxmlformats.org/officeDocument/2006/relationships/tags" Target="../tags/tag677.xml" /><Relationship Id="rId3" Type="http://schemas.openxmlformats.org/officeDocument/2006/relationships/tags" Target="../tags/tag678.xml" /><Relationship Id="rId4" Type="http://schemas.openxmlformats.org/officeDocument/2006/relationships/tags" Target="../tags/tag679.xml" /><Relationship Id="rId5" Type="http://schemas.openxmlformats.org/officeDocument/2006/relationships/tags" Target="../tags/tag680.xml" /><Relationship Id="rId6" Type="http://schemas.openxmlformats.org/officeDocument/2006/relationships/tags" Target="../tags/tag681.xml" /><Relationship Id="rId7" Type="http://schemas.openxmlformats.org/officeDocument/2006/relationships/tags" Target="../tags/tag682.xml" /><Relationship Id="rId8" Type="http://schemas.openxmlformats.org/officeDocument/2006/relationships/tags" Target="../tags/tag683.xml" /><Relationship Id="rId9" Type="http://schemas.openxmlformats.org/officeDocument/2006/relationships/tags" Target="../tags/tag684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3.xml" /><Relationship Id="rId3" Type="http://schemas.openxmlformats.org/officeDocument/2006/relationships/tags" Target="../tags/tag695.xml" /><Relationship Id="rId4" Type="http://schemas.openxmlformats.org/officeDocument/2006/relationships/tags" Target="../tags/tag696.xml" /><Relationship Id="rId5" Type="http://schemas.openxmlformats.org/officeDocument/2006/relationships/tags" Target="../tags/tag697.xml" /><Relationship Id="rId6" Type="http://schemas.openxmlformats.org/officeDocument/2006/relationships/tags" Target="../tags/tag698.xml" /><Relationship Id="rId7" Type="http://schemas.openxmlformats.org/officeDocument/2006/relationships/tags" Target="../tags/tag699.xml" /><Relationship Id="rId8" Type="http://schemas.openxmlformats.org/officeDocument/2006/relationships/tags" Target="../tags/tag700.xml" /><Relationship Id="rId9" Type="http://schemas.openxmlformats.org/officeDocument/2006/relationships/slide" Target="slide2.xml" TargetMode="Interna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10.xml" /><Relationship Id="rId11" Type="http://schemas.openxmlformats.org/officeDocument/2006/relationships/image" Target="../media/image34.jpeg" /><Relationship Id="rId12" Type="http://schemas.openxmlformats.org/officeDocument/2006/relationships/tags" Target="../tags/tag711.xml" /><Relationship Id="rId13" Type="http://schemas.openxmlformats.org/officeDocument/2006/relationships/image" Target="../media/image35.jpeg" /><Relationship Id="rId14" Type="http://schemas.openxmlformats.org/officeDocument/2006/relationships/tags" Target="../tags/tag712.xml" /><Relationship Id="rId15" Type="http://schemas.openxmlformats.org/officeDocument/2006/relationships/image" Target="../media/image36.jpeg" /><Relationship Id="rId16" Type="http://schemas.openxmlformats.org/officeDocument/2006/relationships/tags" Target="../tags/tag713.xml" /><Relationship Id="rId17" Type="http://schemas.openxmlformats.org/officeDocument/2006/relationships/image" Target="../media/image37.jpeg" /><Relationship Id="rId18" Type="http://schemas.openxmlformats.org/officeDocument/2006/relationships/tags" Target="../tags/tag714.xml" /><Relationship Id="rId19" Type="http://schemas.openxmlformats.org/officeDocument/2006/relationships/tags" Target="../tags/tag715.xml" /><Relationship Id="rId2" Type="http://schemas.openxmlformats.org/officeDocument/2006/relationships/notesSlide" Target="../notesSlides/notesSlide4.xml" /><Relationship Id="rId20" Type="http://schemas.openxmlformats.org/officeDocument/2006/relationships/tags" Target="../tags/tag716.xml" /><Relationship Id="rId21" Type="http://schemas.openxmlformats.org/officeDocument/2006/relationships/tags" Target="../tags/tag717.xml" /><Relationship Id="rId22" Type="http://schemas.openxmlformats.org/officeDocument/2006/relationships/tags" Target="../tags/tag718.xml" /><Relationship Id="rId23" Type="http://schemas.openxmlformats.org/officeDocument/2006/relationships/tags" Target="../tags/tag719.xml" /><Relationship Id="rId24" Type="http://schemas.openxmlformats.org/officeDocument/2006/relationships/slide" Target="slide2.xml" TargetMode="Internal" /><Relationship Id="rId3" Type="http://schemas.openxmlformats.org/officeDocument/2006/relationships/tags" Target="../tags/tag705.xml" /><Relationship Id="rId4" Type="http://schemas.openxmlformats.org/officeDocument/2006/relationships/tags" Target="../tags/tag706.xml" /><Relationship Id="rId5" Type="http://schemas.openxmlformats.org/officeDocument/2006/relationships/tags" Target="../tags/tag707.xml" /><Relationship Id="rId6" Type="http://schemas.openxmlformats.org/officeDocument/2006/relationships/image" Target="../media/image32.png" /><Relationship Id="rId7" Type="http://schemas.openxmlformats.org/officeDocument/2006/relationships/tags" Target="../tags/tag708.xml" /><Relationship Id="rId8" Type="http://schemas.openxmlformats.org/officeDocument/2006/relationships/tags" Target="../tags/tag709.xml" /><Relationship Id="rId9" Type="http://schemas.openxmlformats.org/officeDocument/2006/relationships/image" Target="../media/image3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slide" Target="slide2.xml" TargetMode="Internal" /><Relationship Id="rId2" Type="http://schemas.openxmlformats.org/officeDocument/2006/relationships/notesSlide" Target="../notesSlides/notesSlide5.xml" /><Relationship Id="rId3" Type="http://schemas.openxmlformats.org/officeDocument/2006/relationships/tags" Target="../tags/tag724.xml" /><Relationship Id="rId4" Type="http://schemas.openxmlformats.org/officeDocument/2006/relationships/tags" Target="../tags/tag725.xml" /><Relationship Id="rId5" Type="http://schemas.openxmlformats.org/officeDocument/2006/relationships/tags" Target="../tags/tag726.xml" /><Relationship Id="rId6" Type="http://schemas.openxmlformats.org/officeDocument/2006/relationships/tags" Target="../tags/tag727.xml" /><Relationship Id="rId7" Type="http://schemas.openxmlformats.org/officeDocument/2006/relationships/tags" Target="../tags/tag728.xml" /><Relationship Id="rId8" Type="http://schemas.openxmlformats.org/officeDocument/2006/relationships/tags" Target="../tags/tag729.xml" /><Relationship Id="rId9" Type="http://schemas.openxmlformats.org/officeDocument/2006/relationships/tags" Target="../tags/tag730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40.xml" /><Relationship Id="rId11" Type="http://schemas.openxmlformats.org/officeDocument/2006/relationships/image" Target="../media/image40.jpeg" /><Relationship Id="rId12" Type="http://schemas.openxmlformats.org/officeDocument/2006/relationships/tags" Target="../tags/tag741.xml" /><Relationship Id="rId13" Type="http://schemas.openxmlformats.org/officeDocument/2006/relationships/image" Target="../media/image41.jpeg" /><Relationship Id="rId14" Type="http://schemas.openxmlformats.org/officeDocument/2006/relationships/tags" Target="../tags/tag742.xml" /><Relationship Id="rId15" Type="http://schemas.openxmlformats.org/officeDocument/2006/relationships/image" Target="../media/image42.jpeg" /><Relationship Id="rId16" Type="http://schemas.openxmlformats.org/officeDocument/2006/relationships/tags" Target="../tags/tag743.xml" /><Relationship Id="rId17" Type="http://schemas.openxmlformats.org/officeDocument/2006/relationships/image" Target="../media/image43.jpeg" /><Relationship Id="rId18" Type="http://schemas.openxmlformats.org/officeDocument/2006/relationships/tags" Target="../tags/tag744.xml" /><Relationship Id="rId19" Type="http://schemas.openxmlformats.org/officeDocument/2006/relationships/tags" Target="../tags/tag745.xml" /><Relationship Id="rId2" Type="http://schemas.openxmlformats.org/officeDocument/2006/relationships/notesSlide" Target="../notesSlides/notesSlide6.xml" /><Relationship Id="rId20" Type="http://schemas.openxmlformats.org/officeDocument/2006/relationships/slide" Target="slide2.xml" TargetMode="Internal" /><Relationship Id="rId3" Type="http://schemas.openxmlformats.org/officeDocument/2006/relationships/tags" Target="../tags/tag735.xml" /><Relationship Id="rId4" Type="http://schemas.openxmlformats.org/officeDocument/2006/relationships/image" Target="../media/image38.jpeg" /><Relationship Id="rId5" Type="http://schemas.openxmlformats.org/officeDocument/2006/relationships/tags" Target="../tags/tag736.xml" /><Relationship Id="rId6" Type="http://schemas.openxmlformats.org/officeDocument/2006/relationships/tags" Target="../tags/tag737.xml" /><Relationship Id="rId7" Type="http://schemas.openxmlformats.org/officeDocument/2006/relationships/image" Target="../media/image39.jpeg" /><Relationship Id="rId8" Type="http://schemas.openxmlformats.org/officeDocument/2006/relationships/tags" Target="../tags/tag738.xml" /><Relationship Id="rId9" Type="http://schemas.openxmlformats.org/officeDocument/2006/relationships/tags" Target="../tags/tag739.xml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tags" Target="../tags/tag755.xml" /><Relationship Id="rId11" Type="http://schemas.openxmlformats.org/officeDocument/2006/relationships/image" Target="../media/image46.jpeg" /><Relationship Id="rId12" Type="http://schemas.openxmlformats.org/officeDocument/2006/relationships/tags" Target="../tags/tag756.xml" /><Relationship Id="rId13" Type="http://schemas.openxmlformats.org/officeDocument/2006/relationships/image" Target="../media/image47.jpeg" /><Relationship Id="rId14" Type="http://schemas.openxmlformats.org/officeDocument/2006/relationships/tags" Target="../tags/tag757.xml" /><Relationship Id="rId15" Type="http://schemas.openxmlformats.org/officeDocument/2006/relationships/image" Target="../media/image48.jpeg" /><Relationship Id="rId16" Type="http://schemas.openxmlformats.org/officeDocument/2006/relationships/tags" Target="../tags/tag758.xml" /><Relationship Id="rId17" Type="http://schemas.openxmlformats.org/officeDocument/2006/relationships/tags" Target="../tags/tag759.xml" /><Relationship Id="rId18" Type="http://schemas.openxmlformats.org/officeDocument/2006/relationships/slide" Target="slide2.xml" TargetMode="Internal" /><Relationship Id="rId2" Type="http://schemas.openxmlformats.org/officeDocument/2006/relationships/notesSlide" Target="../notesSlides/notesSlide7.xml" /><Relationship Id="rId3" Type="http://schemas.openxmlformats.org/officeDocument/2006/relationships/tags" Target="../tags/tag750.xml" /><Relationship Id="rId4" Type="http://schemas.openxmlformats.org/officeDocument/2006/relationships/tags" Target="../tags/tag751.xml" /><Relationship Id="rId5" Type="http://schemas.openxmlformats.org/officeDocument/2006/relationships/tags" Target="../tags/tag752.xml" /><Relationship Id="rId6" Type="http://schemas.openxmlformats.org/officeDocument/2006/relationships/image" Target="../media/image44.png" /><Relationship Id="rId7" Type="http://schemas.openxmlformats.org/officeDocument/2006/relationships/tags" Target="../tags/tag753.xml" /><Relationship Id="rId8" Type="http://schemas.openxmlformats.org/officeDocument/2006/relationships/tags" Target="../tags/tag754.xml" /><Relationship Id="rId9" Type="http://schemas.openxmlformats.org/officeDocument/2006/relationships/image" Target="../media/image45.jpe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0.png" /><Relationship Id="rId11" Type="http://schemas.openxmlformats.org/officeDocument/2006/relationships/tags" Target="../tags/tag770.xml" /><Relationship Id="rId12" Type="http://schemas.openxmlformats.org/officeDocument/2006/relationships/tags" Target="../tags/tag771.xml" /><Relationship Id="rId13" Type="http://schemas.openxmlformats.org/officeDocument/2006/relationships/image" Target="../media/image51.png" /><Relationship Id="rId14" Type="http://schemas.openxmlformats.org/officeDocument/2006/relationships/tags" Target="../tags/tag772.xml" /><Relationship Id="rId15" Type="http://schemas.openxmlformats.org/officeDocument/2006/relationships/tags" Target="../tags/tag773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8.xml" /><Relationship Id="rId3" Type="http://schemas.openxmlformats.org/officeDocument/2006/relationships/tags" Target="../tags/tag764.xml" /><Relationship Id="rId4" Type="http://schemas.openxmlformats.org/officeDocument/2006/relationships/image" Target="../media/image49.jpeg" /><Relationship Id="rId5" Type="http://schemas.openxmlformats.org/officeDocument/2006/relationships/tags" Target="../tags/tag765.xml" /><Relationship Id="rId6" Type="http://schemas.openxmlformats.org/officeDocument/2006/relationships/tags" Target="../tags/tag766.xml" /><Relationship Id="rId7" Type="http://schemas.openxmlformats.org/officeDocument/2006/relationships/tags" Target="../tags/tag767.xml" /><Relationship Id="rId8" Type="http://schemas.openxmlformats.org/officeDocument/2006/relationships/tags" Target="../tags/tag768.xml" /><Relationship Id="rId9" Type="http://schemas.openxmlformats.org/officeDocument/2006/relationships/tags" Target="../tags/tag769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notesSlide" Target="../notesSlides/notesSlide9.xml" /><Relationship Id="rId3" Type="http://schemas.openxmlformats.org/officeDocument/2006/relationships/tags" Target="../tags/tag778.xml" /><Relationship Id="rId4" Type="http://schemas.openxmlformats.org/officeDocument/2006/relationships/tags" Target="../tags/tag779.xml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10" Type="http://schemas.openxmlformats.org/officeDocument/2006/relationships/image" Target="../media/image53.jpeg" /><Relationship Id="rId11" Type="http://schemas.openxmlformats.org/officeDocument/2006/relationships/tags" Target="../tags/tag790.xml" /><Relationship Id="rId12" Type="http://schemas.openxmlformats.org/officeDocument/2006/relationships/tags" Target="../tags/tag791.xml" /><Relationship Id="rId13" Type="http://schemas.openxmlformats.org/officeDocument/2006/relationships/tags" Target="../tags/tag792.xml" /><Relationship Id="rId14" Type="http://schemas.openxmlformats.org/officeDocument/2006/relationships/tags" Target="../tags/tag793.xml" /><Relationship Id="rId15" Type="http://schemas.openxmlformats.org/officeDocument/2006/relationships/tags" Target="../tags/tag794.xml" /><Relationship Id="rId16" Type="http://schemas.openxmlformats.org/officeDocument/2006/relationships/slide" Target="slide2.xml" TargetMode="Internal" /><Relationship Id="rId2" Type="http://schemas.openxmlformats.org/officeDocument/2006/relationships/notesSlide" Target="../notesSlides/notesSlide10.xml" /><Relationship Id="rId3" Type="http://schemas.openxmlformats.org/officeDocument/2006/relationships/tags" Target="../tags/tag784.xml" /><Relationship Id="rId4" Type="http://schemas.openxmlformats.org/officeDocument/2006/relationships/image" Target="../media/image52.jpeg" /><Relationship Id="rId5" Type="http://schemas.openxmlformats.org/officeDocument/2006/relationships/tags" Target="../tags/tag785.xml" /><Relationship Id="rId6" Type="http://schemas.openxmlformats.org/officeDocument/2006/relationships/tags" Target="../tags/tag786.xml" /><Relationship Id="rId7" Type="http://schemas.openxmlformats.org/officeDocument/2006/relationships/tags" Target="../tags/tag787.xml" /><Relationship Id="rId8" Type="http://schemas.openxmlformats.org/officeDocument/2006/relationships/tags" Target="../tags/tag788.xml" /><Relationship Id="rId9" Type="http://schemas.openxmlformats.org/officeDocument/2006/relationships/tags" Target="../tags/tag789.xml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95.xml" /><Relationship Id="rId11" Type="http://schemas.openxmlformats.org/officeDocument/2006/relationships/image" Target="../media/image16.png" /><Relationship Id="rId12" Type="http://schemas.openxmlformats.org/officeDocument/2006/relationships/tags" Target="../tags/tag96.xml" /><Relationship Id="rId13" Type="http://schemas.openxmlformats.org/officeDocument/2006/relationships/image" Target="../media/image17.png" /><Relationship Id="rId14" Type="http://schemas.openxmlformats.org/officeDocument/2006/relationships/tags" Target="../tags/tag97.xml" /><Relationship Id="rId15" Type="http://schemas.openxmlformats.org/officeDocument/2006/relationships/image" Target="../media/image18.png" /><Relationship Id="rId16" Type="http://schemas.openxmlformats.org/officeDocument/2006/relationships/tags" Target="../tags/tag98.xml" /><Relationship Id="rId17" Type="http://schemas.openxmlformats.org/officeDocument/2006/relationships/tags" Target="../tags/tag99.xml" /><Relationship Id="rId18" Type="http://schemas.openxmlformats.org/officeDocument/2006/relationships/tags" Target="../tags/tag100.xml" /><Relationship Id="rId19" Type="http://schemas.openxmlformats.org/officeDocument/2006/relationships/tags" Target="../tags/tag101.xml" /><Relationship Id="rId2" Type="http://schemas.openxmlformats.org/officeDocument/2006/relationships/tags" Target="../tags/tag87.xml" /><Relationship Id="rId20" Type="http://schemas.openxmlformats.org/officeDocument/2006/relationships/tags" Target="../tags/tag102.xml" /><Relationship Id="rId21" Type="http://schemas.openxmlformats.org/officeDocument/2006/relationships/tags" Target="../tags/tag103.xml" /><Relationship Id="rId22" Type="http://schemas.openxmlformats.org/officeDocument/2006/relationships/tags" Target="../tags/tag104.xml" /><Relationship Id="rId23" Type="http://schemas.openxmlformats.org/officeDocument/2006/relationships/tags" Target="../tags/tag105.xml" /><Relationship Id="rId24" Type="http://schemas.openxmlformats.org/officeDocument/2006/relationships/tags" Target="../tags/tag106.xml" /><Relationship Id="rId25" Type="http://schemas.openxmlformats.org/officeDocument/2006/relationships/tags" Target="../tags/tag107.xml" /><Relationship Id="rId26" Type="http://schemas.openxmlformats.org/officeDocument/2006/relationships/tags" Target="../tags/tag108.xml" /><Relationship Id="rId27" Type="http://schemas.openxmlformats.org/officeDocument/2006/relationships/tags" Target="../tags/tag109.xml" /><Relationship Id="rId28" Type="http://schemas.openxmlformats.org/officeDocument/2006/relationships/tags" Target="../tags/tag110.xml" /><Relationship Id="rId29" Type="http://schemas.openxmlformats.org/officeDocument/2006/relationships/tags" Target="../tags/tag111.xml" /><Relationship Id="rId3" Type="http://schemas.openxmlformats.org/officeDocument/2006/relationships/tags" Target="../tags/tag88.xml" /><Relationship Id="rId30" Type="http://schemas.openxmlformats.org/officeDocument/2006/relationships/tags" Target="../tags/tag112.xml" /><Relationship Id="rId31" Type="http://schemas.openxmlformats.org/officeDocument/2006/relationships/tags" Target="../tags/tag113.xml" /><Relationship Id="rId32" Type="http://schemas.openxmlformats.org/officeDocument/2006/relationships/tags" Target="../tags/tag114.xml" /><Relationship Id="rId33" Type="http://schemas.openxmlformats.org/officeDocument/2006/relationships/tags" Target="../tags/tag115.xml" /><Relationship Id="rId34" Type="http://schemas.openxmlformats.org/officeDocument/2006/relationships/tags" Target="../tags/tag116.xml" /><Relationship Id="rId35" Type="http://schemas.openxmlformats.org/officeDocument/2006/relationships/tags" Target="../tags/tag117.xml" /><Relationship Id="rId36" Type="http://schemas.openxmlformats.org/officeDocument/2006/relationships/tags" Target="../tags/tag118.xml" /><Relationship Id="rId37" Type="http://schemas.openxmlformats.org/officeDocument/2006/relationships/tags" Target="../tags/tag119.xml" /><Relationship Id="rId38" Type="http://schemas.openxmlformats.org/officeDocument/2006/relationships/tags" Target="../tags/tag120.xml" /><Relationship Id="rId4" Type="http://schemas.openxmlformats.org/officeDocument/2006/relationships/tags" Target="../tags/tag89.xml" /><Relationship Id="rId5" Type="http://schemas.openxmlformats.org/officeDocument/2006/relationships/tags" Target="../tags/tag90.xml" /><Relationship Id="rId6" Type="http://schemas.openxmlformats.org/officeDocument/2006/relationships/tags" Target="../tags/tag91.xml" /><Relationship Id="rId7" Type="http://schemas.openxmlformats.org/officeDocument/2006/relationships/tags" Target="../tags/tag92.xml" /><Relationship Id="rId8" Type="http://schemas.openxmlformats.org/officeDocument/2006/relationships/tags" Target="../tags/tag93.xml" /><Relationship Id="rId9" Type="http://schemas.openxmlformats.org/officeDocument/2006/relationships/tags" Target="../tags/tag94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803.xml" /><Relationship Id="rId11" Type="http://schemas.openxmlformats.org/officeDocument/2006/relationships/tags" Target="../tags/tag804.xml" /><Relationship Id="rId12" Type="http://schemas.openxmlformats.org/officeDocument/2006/relationships/tags" Target="../tags/tag805.xml" /><Relationship Id="rId13" Type="http://schemas.openxmlformats.org/officeDocument/2006/relationships/tags" Target="../tags/tag806.xml" /><Relationship Id="rId14" Type="http://schemas.openxmlformats.org/officeDocument/2006/relationships/tags" Target="../tags/tag807.xml" /><Relationship Id="rId15" Type="http://schemas.openxmlformats.org/officeDocument/2006/relationships/tags" Target="../tags/tag808.xml" /><Relationship Id="rId16" Type="http://schemas.openxmlformats.org/officeDocument/2006/relationships/tags" Target="../tags/tag809.xml" /><Relationship Id="rId17" Type="http://schemas.openxmlformats.org/officeDocument/2006/relationships/tags" Target="../tags/tag810.xml" /><Relationship Id="rId18" Type="http://schemas.openxmlformats.org/officeDocument/2006/relationships/tags" Target="../tags/tag811.xml" /><Relationship Id="rId19" Type="http://schemas.openxmlformats.org/officeDocument/2006/relationships/tags" Target="../tags/tag812.xml" /><Relationship Id="rId2" Type="http://schemas.openxmlformats.org/officeDocument/2006/relationships/tags" Target="../tags/tag795.xml" /><Relationship Id="rId20" Type="http://schemas.openxmlformats.org/officeDocument/2006/relationships/tags" Target="../tags/tag813.xml" /><Relationship Id="rId21" Type="http://schemas.openxmlformats.org/officeDocument/2006/relationships/tags" Target="../tags/tag814.xml" /><Relationship Id="rId22" Type="http://schemas.openxmlformats.org/officeDocument/2006/relationships/tags" Target="../tags/tag815.xml" /><Relationship Id="rId23" Type="http://schemas.openxmlformats.org/officeDocument/2006/relationships/tags" Target="../tags/tag816.xml" /><Relationship Id="rId24" Type="http://schemas.openxmlformats.org/officeDocument/2006/relationships/tags" Target="../tags/tag817.xml" /><Relationship Id="rId25" Type="http://schemas.openxmlformats.org/officeDocument/2006/relationships/tags" Target="../tags/tag818.xml" /><Relationship Id="rId26" Type="http://schemas.openxmlformats.org/officeDocument/2006/relationships/tags" Target="../tags/tag819.xml" /><Relationship Id="rId27" Type="http://schemas.openxmlformats.org/officeDocument/2006/relationships/tags" Target="../tags/tag820.xml" /><Relationship Id="rId28" Type="http://schemas.openxmlformats.org/officeDocument/2006/relationships/tags" Target="../tags/tag821.xml" /><Relationship Id="rId29" Type="http://schemas.openxmlformats.org/officeDocument/2006/relationships/tags" Target="../tags/tag822.xml" /><Relationship Id="rId3" Type="http://schemas.openxmlformats.org/officeDocument/2006/relationships/tags" Target="../tags/tag796.xml" /><Relationship Id="rId4" Type="http://schemas.openxmlformats.org/officeDocument/2006/relationships/tags" Target="../tags/tag797.xml" /><Relationship Id="rId5" Type="http://schemas.openxmlformats.org/officeDocument/2006/relationships/tags" Target="../tags/tag798.xml" /><Relationship Id="rId6" Type="http://schemas.openxmlformats.org/officeDocument/2006/relationships/tags" Target="../tags/tag799.xml" /><Relationship Id="rId7" Type="http://schemas.openxmlformats.org/officeDocument/2006/relationships/tags" Target="../tags/tag800.xml" /><Relationship Id="rId8" Type="http://schemas.openxmlformats.org/officeDocument/2006/relationships/tags" Target="../tags/tag801.xml" /><Relationship Id="rId9" Type="http://schemas.openxmlformats.org/officeDocument/2006/relationships/tags" Target="../tags/tag80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20.jpeg" /><Relationship Id="rId11" Type="http://schemas.openxmlformats.org/officeDocument/2006/relationships/tags" Target="../tags/tag128.xml" /><Relationship Id="rId12" Type="http://schemas.openxmlformats.org/officeDocument/2006/relationships/tags" Target="../tags/tag129.xml" /><Relationship Id="rId2" Type="http://schemas.openxmlformats.org/officeDocument/2006/relationships/tags" Target="../tags/tag121.xml" /><Relationship Id="rId3" Type="http://schemas.openxmlformats.org/officeDocument/2006/relationships/tags" Target="../tags/tag122.xml" /><Relationship Id="rId4" Type="http://schemas.openxmlformats.org/officeDocument/2006/relationships/tags" Target="../tags/tag123.xml" /><Relationship Id="rId5" Type="http://schemas.openxmlformats.org/officeDocument/2006/relationships/tags" Target="../tags/tag124.xml" /><Relationship Id="rId6" Type="http://schemas.openxmlformats.org/officeDocument/2006/relationships/tags" Target="../tags/tag125.xml" /><Relationship Id="rId7" Type="http://schemas.openxmlformats.org/officeDocument/2006/relationships/tags" Target="../tags/tag126.xml" /><Relationship Id="rId8" Type="http://schemas.openxmlformats.org/officeDocument/2006/relationships/image" Target="../media/image19.jpeg" /><Relationship Id="rId9" Type="http://schemas.openxmlformats.org/officeDocument/2006/relationships/tags" Target="../tags/tag12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7.xml" /><Relationship Id="rId11" Type="http://schemas.openxmlformats.org/officeDocument/2006/relationships/image" Target="../media/image17.png" /><Relationship Id="rId12" Type="http://schemas.openxmlformats.org/officeDocument/2006/relationships/tags" Target="../tags/tag138.xml" /><Relationship Id="rId13" Type="http://schemas.openxmlformats.org/officeDocument/2006/relationships/image" Target="../media/image16.png" /><Relationship Id="rId14" Type="http://schemas.openxmlformats.org/officeDocument/2006/relationships/tags" Target="../tags/tag139.xml" /><Relationship Id="rId15" Type="http://schemas.openxmlformats.org/officeDocument/2006/relationships/image" Target="../media/image21.png" /><Relationship Id="rId16" Type="http://schemas.openxmlformats.org/officeDocument/2006/relationships/tags" Target="../tags/tag140.xml" /><Relationship Id="rId17" Type="http://schemas.openxmlformats.org/officeDocument/2006/relationships/tags" Target="../tags/tag141.xml" /><Relationship Id="rId2" Type="http://schemas.openxmlformats.org/officeDocument/2006/relationships/tags" Target="../tags/tag130.xml" /><Relationship Id="rId3" Type="http://schemas.openxmlformats.org/officeDocument/2006/relationships/tags" Target="../tags/tag131.xml" /><Relationship Id="rId4" Type="http://schemas.openxmlformats.org/officeDocument/2006/relationships/tags" Target="../tags/tag132.xml" /><Relationship Id="rId5" Type="http://schemas.openxmlformats.org/officeDocument/2006/relationships/tags" Target="../tags/tag133.xm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image" Target="../media/image18.pn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47.xml" /><Relationship Id="rId11" Type="http://schemas.openxmlformats.org/officeDocument/2006/relationships/tags" Target="../tags/tag148.xml" /><Relationship Id="rId12" Type="http://schemas.openxmlformats.org/officeDocument/2006/relationships/tags" Target="../tags/tag149.xml" /><Relationship Id="rId13" Type="http://schemas.openxmlformats.org/officeDocument/2006/relationships/tags" Target="../tags/tag150.xml" /><Relationship Id="rId14" Type="http://schemas.openxmlformats.org/officeDocument/2006/relationships/tags" Target="../tags/tag151.xml" /><Relationship Id="rId15" Type="http://schemas.openxmlformats.org/officeDocument/2006/relationships/tags" Target="../tags/tag152.xml" /><Relationship Id="rId16" Type="http://schemas.openxmlformats.org/officeDocument/2006/relationships/tags" Target="../tags/tag153.xml" /><Relationship Id="rId17" Type="http://schemas.openxmlformats.org/officeDocument/2006/relationships/tags" Target="../tags/tag154.xml" /><Relationship Id="rId18" Type="http://schemas.openxmlformats.org/officeDocument/2006/relationships/tags" Target="../tags/tag155.xml" /><Relationship Id="rId19" Type="http://schemas.openxmlformats.org/officeDocument/2006/relationships/tags" Target="../tags/tag156.xml" /><Relationship Id="rId2" Type="http://schemas.openxmlformats.org/officeDocument/2006/relationships/tags" Target="../tags/tag142.xml" /><Relationship Id="rId20" Type="http://schemas.openxmlformats.org/officeDocument/2006/relationships/tags" Target="../tags/tag157.xml" /><Relationship Id="rId21" Type="http://schemas.openxmlformats.org/officeDocument/2006/relationships/tags" Target="../tags/tag158.xml" /><Relationship Id="rId22" Type="http://schemas.openxmlformats.org/officeDocument/2006/relationships/tags" Target="../tags/tag159.xml" /><Relationship Id="rId23" Type="http://schemas.openxmlformats.org/officeDocument/2006/relationships/tags" Target="../tags/tag160.xml" /><Relationship Id="rId24" Type="http://schemas.openxmlformats.org/officeDocument/2006/relationships/tags" Target="../tags/tag161.xml" /><Relationship Id="rId25" Type="http://schemas.openxmlformats.org/officeDocument/2006/relationships/image" Target="../media/image22.png" /><Relationship Id="rId26" Type="http://schemas.openxmlformats.org/officeDocument/2006/relationships/tags" Target="../tags/tag162.xml" /><Relationship Id="rId27" Type="http://schemas.openxmlformats.org/officeDocument/2006/relationships/tags" Target="../tags/tag163.xml" /><Relationship Id="rId28" Type="http://schemas.openxmlformats.org/officeDocument/2006/relationships/tags" Target="../tags/tag164.xml" /><Relationship Id="rId29" Type="http://schemas.openxmlformats.org/officeDocument/2006/relationships/tags" Target="../tags/tag165.xml" /><Relationship Id="rId3" Type="http://schemas.openxmlformats.org/officeDocument/2006/relationships/image" Target="../media/image17.png" /><Relationship Id="rId30" Type="http://schemas.openxmlformats.org/officeDocument/2006/relationships/tags" Target="../tags/tag166.xml" /><Relationship Id="rId31" Type="http://schemas.openxmlformats.org/officeDocument/2006/relationships/tags" Target="../tags/tag167.xml" /><Relationship Id="rId32" Type="http://schemas.openxmlformats.org/officeDocument/2006/relationships/tags" Target="../tags/tag168.xml" /><Relationship Id="rId33" Type="http://schemas.openxmlformats.org/officeDocument/2006/relationships/tags" Target="../tags/tag169.xml" /><Relationship Id="rId34" Type="http://schemas.openxmlformats.org/officeDocument/2006/relationships/tags" Target="../tags/tag170.xml" /><Relationship Id="rId35" Type="http://schemas.openxmlformats.org/officeDocument/2006/relationships/tags" Target="../tags/tag171.xml" /><Relationship Id="rId36" Type="http://schemas.openxmlformats.org/officeDocument/2006/relationships/tags" Target="../tags/tag172.xml" /><Relationship Id="rId37" Type="http://schemas.openxmlformats.org/officeDocument/2006/relationships/tags" Target="../tags/tag173.xml" /><Relationship Id="rId4" Type="http://schemas.openxmlformats.org/officeDocument/2006/relationships/tags" Target="../tags/tag143.xml" /><Relationship Id="rId5" Type="http://schemas.openxmlformats.org/officeDocument/2006/relationships/tags" Target="../tags/tag144.xml" /><Relationship Id="rId6" Type="http://schemas.openxmlformats.org/officeDocument/2006/relationships/image" Target="../media/image16.png" /><Relationship Id="rId7" Type="http://schemas.openxmlformats.org/officeDocument/2006/relationships/tags" Target="../tags/tag145.xml" /><Relationship Id="rId8" Type="http://schemas.openxmlformats.org/officeDocument/2006/relationships/image" Target="../media/image18.png" /><Relationship Id="rId9" Type="http://schemas.openxmlformats.org/officeDocument/2006/relationships/tags" Target="../tags/tag146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tags" Target="../tags/tag181.xml" /><Relationship Id="rId12" Type="http://schemas.openxmlformats.org/officeDocument/2006/relationships/image" Target="../media/image18.png" /><Relationship Id="rId13" Type="http://schemas.openxmlformats.org/officeDocument/2006/relationships/tags" Target="../tags/tag182.xml" /><Relationship Id="rId14" Type="http://schemas.openxmlformats.org/officeDocument/2006/relationships/tags" Target="../tags/tag183.xml" /><Relationship Id="rId15" Type="http://schemas.openxmlformats.org/officeDocument/2006/relationships/tags" Target="../tags/tag184.xml" /><Relationship Id="rId16" Type="http://schemas.openxmlformats.org/officeDocument/2006/relationships/tags" Target="../tags/tag185.xml" /><Relationship Id="rId17" Type="http://schemas.openxmlformats.org/officeDocument/2006/relationships/tags" Target="../tags/tag186.xml" /><Relationship Id="rId18" Type="http://schemas.openxmlformats.org/officeDocument/2006/relationships/tags" Target="../tags/tag187.xml" /><Relationship Id="rId19" Type="http://schemas.openxmlformats.org/officeDocument/2006/relationships/tags" Target="../tags/tag188.xml" /><Relationship Id="rId2" Type="http://schemas.openxmlformats.org/officeDocument/2006/relationships/tags" Target="../tags/tag174.xml" /><Relationship Id="rId20" Type="http://schemas.openxmlformats.org/officeDocument/2006/relationships/tags" Target="../tags/tag189.xml" /><Relationship Id="rId21" Type="http://schemas.openxmlformats.org/officeDocument/2006/relationships/tags" Target="../tags/tag190.xml" /><Relationship Id="rId22" Type="http://schemas.openxmlformats.org/officeDocument/2006/relationships/image" Target="../media/image22.png" /><Relationship Id="rId23" Type="http://schemas.openxmlformats.org/officeDocument/2006/relationships/tags" Target="../tags/tag191.xml" /><Relationship Id="rId24" Type="http://schemas.openxmlformats.org/officeDocument/2006/relationships/tags" Target="../tags/tag192.xml" /><Relationship Id="rId25" Type="http://schemas.openxmlformats.org/officeDocument/2006/relationships/tags" Target="../tags/tag193.xml" /><Relationship Id="rId26" Type="http://schemas.openxmlformats.org/officeDocument/2006/relationships/tags" Target="../tags/tag194.xml" /><Relationship Id="rId27" Type="http://schemas.openxmlformats.org/officeDocument/2006/relationships/tags" Target="../tags/tag195.xml" /><Relationship Id="rId28" Type="http://schemas.openxmlformats.org/officeDocument/2006/relationships/tags" Target="../tags/tag196.xml" /><Relationship Id="rId29" Type="http://schemas.openxmlformats.org/officeDocument/2006/relationships/tags" Target="../tags/tag197.xml" /><Relationship Id="rId3" Type="http://schemas.openxmlformats.org/officeDocument/2006/relationships/tags" Target="../tags/tag175.xml" /><Relationship Id="rId30" Type="http://schemas.openxmlformats.org/officeDocument/2006/relationships/tags" Target="../tags/tag198.xml" /><Relationship Id="rId31" Type="http://schemas.openxmlformats.org/officeDocument/2006/relationships/tags" Target="../tags/tag199.xml" /><Relationship Id="rId32" Type="http://schemas.openxmlformats.org/officeDocument/2006/relationships/tags" Target="../tags/tag200.xml" /><Relationship Id="rId33" Type="http://schemas.openxmlformats.org/officeDocument/2006/relationships/tags" Target="../tags/tag201.xml" /><Relationship Id="rId34" Type="http://schemas.openxmlformats.org/officeDocument/2006/relationships/tags" Target="../tags/tag202.xml" /><Relationship Id="rId35" Type="http://schemas.openxmlformats.org/officeDocument/2006/relationships/tags" Target="../tags/tag203.xml" /><Relationship Id="rId36" Type="http://schemas.openxmlformats.org/officeDocument/2006/relationships/tags" Target="../tags/tag204.xml" /><Relationship Id="rId37" Type="http://schemas.openxmlformats.org/officeDocument/2006/relationships/tags" Target="../tags/tag205.xml" /><Relationship Id="rId38" Type="http://schemas.openxmlformats.org/officeDocument/2006/relationships/tags" Target="../tags/tag206.xml" /><Relationship Id="rId39" Type="http://schemas.openxmlformats.org/officeDocument/2006/relationships/tags" Target="../tags/tag207.xml" /><Relationship Id="rId4" Type="http://schemas.openxmlformats.org/officeDocument/2006/relationships/tags" Target="../tags/tag176.xml" /><Relationship Id="rId40" Type="http://schemas.openxmlformats.org/officeDocument/2006/relationships/tags" Target="../tags/tag208.xml" /><Relationship Id="rId41" Type="http://schemas.openxmlformats.org/officeDocument/2006/relationships/tags" Target="../tags/tag209.xml" /><Relationship Id="rId42" Type="http://schemas.openxmlformats.org/officeDocument/2006/relationships/tags" Target="../tags/tag210.xml" /><Relationship Id="rId43" Type="http://schemas.openxmlformats.org/officeDocument/2006/relationships/tags" Target="../tags/tag211.xml" /><Relationship Id="rId44" Type="http://schemas.openxmlformats.org/officeDocument/2006/relationships/tags" Target="../tags/tag212.xml" /><Relationship Id="rId45" Type="http://schemas.openxmlformats.org/officeDocument/2006/relationships/tags" Target="../tags/tag213.xml" /><Relationship Id="rId46" Type="http://schemas.openxmlformats.org/officeDocument/2006/relationships/tags" Target="../tags/tag214.xml" /><Relationship Id="rId5" Type="http://schemas.openxmlformats.org/officeDocument/2006/relationships/tags" Target="../tags/tag177.xml" /><Relationship Id="rId6" Type="http://schemas.openxmlformats.org/officeDocument/2006/relationships/tags" Target="../tags/tag178.xml" /><Relationship Id="rId7" Type="http://schemas.openxmlformats.org/officeDocument/2006/relationships/image" Target="../media/image17.png" /><Relationship Id="rId8" Type="http://schemas.openxmlformats.org/officeDocument/2006/relationships/tags" Target="../tags/tag179.xml" /><Relationship Id="rId9" Type="http://schemas.openxmlformats.org/officeDocument/2006/relationships/tags" Target="../tags/tag180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7.png" /><Relationship Id="rId11" Type="http://schemas.openxmlformats.org/officeDocument/2006/relationships/tags" Target="../tags/tag223.xml" /><Relationship Id="rId12" Type="http://schemas.openxmlformats.org/officeDocument/2006/relationships/tags" Target="../tags/tag224.xml" /><Relationship Id="rId13" Type="http://schemas.openxmlformats.org/officeDocument/2006/relationships/image" Target="../media/image16.png" /><Relationship Id="rId14" Type="http://schemas.openxmlformats.org/officeDocument/2006/relationships/tags" Target="../tags/tag225.xml" /><Relationship Id="rId15" Type="http://schemas.openxmlformats.org/officeDocument/2006/relationships/image" Target="../media/image18.png" /><Relationship Id="rId16" Type="http://schemas.openxmlformats.org/officeDocument/2006/relationships/tags" Target="../tags/tag226.xml" /><Relationship Id="rId17" Type="http://schemas.openxmlformats.org/officeDocument/2006/relationships/tags" Target="../tags/tag227.xml" /><Relationship Id="rId18" Type="http://schemas.openxmlformats.org/officeDocument/2006/relationships/tags" Target="../tags/tag228.xml" /><Relationship Id="rId19" Type="http://schemas.openxmlformats.org/officeDocument/2006/relationships/tags" Target="../tags/tag229.xml" /><Relationship Id="rId2" Type="http://schemas.openxmlformats.org/officeDocument/2006/relationships/tags" Target="../tags/tag215.xml" /><Relationship Id="rId20" Type="http://schemas.openxmlformats.org/officeDocument/2006/relationships/tags" Target="../tags/tag230.xml" /><Relationship Id="rId3" Type="http://schemas.openxmlformats.org/officeDocument/2006/relationships/tags" Target="../tags/tag216.xml" /><Relationship Id="rId4" Type="http://schemas.openxmlformats.org/officeDocument/2006/relationships/tags" Target="../tags/tag217.xml" /><Relationship Id="rId5" Type="http://schemas.openxmlformats.org/officeDocument/2006/relationships/tags" Target="../tags/tag218.xml" /><Relationship Id="rId6" Type="http://schemas.openxmlformats.org/officeDocument/2006/relationships/tags" Target="../tags/tag219.xml" /><Relationship Id="rId7" Type="http://schemas.openxmlformats.org/officeDocument/2006/relationships/tags" Target="../tags/tag220.xml" /><Relationship Id="rId8" Type="http://schemas.openxmlformats.org/officeDocument/2006/relationships/tags" Target="../tags/tag221.xml" /><Relationship Id="rId9" Type="http://schemas.openxmlformats.org/officeDocument/2006/relationships/tags" Target="../tags/tag222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image" Target="../media/image16.png" /><Relationship Id="rId11" Type="http://schemas.openxmlformats.org/officeDocument/2006/relationships/tags" Target="../tags/tag238.xml" /><Relationship Id="rId12" Type="http://schemas.openxmlformats.org/officeDocument/2006/relationships/image" Target="../media/image18.png" /><Relationship Id="rId13" Type="http://schemas.openxmlformats.org/officeDocument/2006/relationships/tags" Target="../tags/tag239.xml" /><Relationship Id="rId14" Type="http://schemas.openxmlformats.org/officeDocument/2006/relationships/tags" Target="../tags/tag240.xml" /><Relationship Id="rId15" Type="http://schemas.openxmlformats.org/officeDocument/2006/relationships/tags" Target="../tags/tag241.xml" /><Relationship Id="rId16" Type="http://schemas.openxmlformats.org/officeDocument/2006/relationships/tags" Target="../tags/tag242.xml" /><Relationship Id="rId17" Type="http://schemas.openxmlformats.org/officeDocument/2006/relationships/tags" Target="../tags/tag243.xml" /><Relationship Id="rId18" Type="http://schemas.openxmlformats.org/officeDocument/2006/relationships/tags" Target="../tags/tag244.xml" /><Relationship Id="rId19" Type="http://schemas.openxmlformats.org/officeDocument/2006/relationships/tags" Target="../tags/tag245.xml" /><Relationship Id="rId2" Type="http://schemas.openxmlformats.org/officeDocument/2006/relationships/tags" Target="../tags/tag231.xml" /><Relationship Id="rId20" Type="http://schemas.openxmlformats.org/officeDocument/2006/relationships/tags" Target="../tags/tag246.xml" /><Relationship Id="rId21" Type="http://schemas.openxmlformats.org/officeDocument/2006/relationships/tags" Target="../tags/tag247.xml" /><Relationship Id="rId22" Type="http://schemas.openxmlformats.org/officeDocument/2006/relationships/tags" Target="../tags/tag248.xml" /><Relationship Id="rId23" Type="http://schemas.openxmlformats.org/officeDocument/2006/relationships/tags" Target="../tags/tag249.xml" /><Relationship Id="rId24" Type="http://schemas.openxmlformats.org/officeDocument/2006/relationships/tags" Target="../tags/tag250.xml" /><Relationship Id="rId25" Type="http://schemas.openxmlformats.org/officeDocument/2006/relationships/tags" Target="../tags/tag251.xml" /><Relationship Id="rId26" Type="http://schemas.openxmlformats.org/officeDocument/2006/relationships/tags" Target="../tags/tag252.xml" /><Relationship Id="rId3" Type="http://schemas.openxmlformats.org/officeDocument/2006/relationships/tags" Target="../tags/tag232.xml" /><Relationship Id="rId4" Type="http://schemas.openxmlformats.org/officeDocument/2006/relationships/tags" Target="../tags/tag233.xml" /><Relationship Id="rId5" Type="http://schemas.openxmlformats.org/officeDocument/2006/relationships/tags" Target="../tags/tag234.xml" /><Relationship Id="rId6" Type="http://schemas.openxmlformats.org/officeDocument/2006/relationships/tags" Target="../tags/tag235.xml" /><Relationship Id="rId7" Type="http://schemas.openxmlformats.org/officeDocument/2006/relationships/image" Target="../media/image17.png" /><Relationship Id="rId8" Type="http://schemas.openxmlformats.org/officeDocument/2006/relationships/tags" Target="../tags/tag236.xml" /><Relationship Id="rId9" Type="http://schemas.openxmlformats.org/officeDocument/2006/relationships/tags" Target="../tags/tag237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北师大版（新教材）物理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9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年级全一册</a:t>
            </a:r>
            <a:r>
              <a:rPr lang="zh-CN" altLang="en-US" sz="1600" b="1" noProof="0">
                <a:ln w="15875"/>
                <a:gradFill>
                  <a:gsLst>
                    <a:gs pos="0">
                      <a:schemeClr val="accent1">
                        <a:hueMod val="80000"/>
                      </a:schemeClr>
                    </a:gs>
                    <a:gs pos="100000">
                      <a:schemeClr val="accent1">
                        <a:alpha val="100000"/>
                      </a:schemeClr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精做课件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>
                      <a:hueMod val="80000"/>
                    </a:schemeClr>
                  </a:gs>
                  <a:gs pos="100000">
                    <a:schemeClr val="accent1">
                      <a:alpha val="100000"/>
                    </a:schemeClr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0425" y="199548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11.2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电路的连接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第十一章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电路、电流和电压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</a:t>
            </a:r>
            <a:r>
              <a:rPr lang="zh-CN" altLang="en-US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九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年级（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---</a:t>
            </a:r>
            <a:r>
              <a:rPr lang="zh-CN" altLang="en-US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）班</a:t>
            </a:r>
            <a:r>
              <a:rPr lang="en-US" altLang="zh-CN" sz="14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2026年1月31日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743585" y="4443730"/>
            <a:ext cx="415925" cy="448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title=""/>
          <p:cNvPicPr>
            <a:picLocks noChangeAspect="1" noChangeArrowheads="1"/>
          </p:cNvPicPr>
          <p:nvPr>
            <p:custDataLst>
              <p:tags r:id="rId18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9130" y="3281045"/>
            <a:ext cx="434975" cy="46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title="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7236460" y="5956300"/>
            <a:ext cx="534670" cy="41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 title="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67360" y="3363595"/>
            <a:ext cx="949960" cy="949960"/>
          </a:xfrm>
          <a:prstGeom prst="rect">
            <a:avLst/>
          </a:prstGeom>
        </p:spPr>
      </p:pic>
      <p:pic>
        <p:nvPicPr>
          <p:cNvPr id="7" name="图片 6" title="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395605" y="2931795"/>
            <a:ext cx="1327150" cy="1327150"/>
          </a:xfrm>
          <a:prstGeom prst="rect">
            <a:avLst/>
          </a:prstGeom>
        </p:spPr>
      </p:pic>
    </p:spTree>
    <p:custDataLst>
      <p:tags r:id="rId23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382 -0.106912 L 0.0134382 -0.106292 C 0.0167382 -0.115242 0.0200382 -0.123272 0.0229882 -0.131292 C 0.0243782 -0.134382 0.0250682 -0.138083 0.0261082 -0.140553 C 0.0292382 -0.149203 0.0313182 -0.159383 0.0354882 -0.164943 C 0.0370482 -0.167103 0.0387882 -0.168953 0.0401782 -0.171113 C 0.0417382 -0.174203 0.0427782 -0.178833 0.0445182 -0.180373 C 0.0483382 -0.183153 0.0519782 -0.182223 0.0556282 -0.183153 C 0.0755882 -0.182223 0.0955574 -0.180373 0.115517 -0.180373 C 0.126287 -0.180373 0.137217 -0.176663 0.146947 -0.183153 C 0.151457 -0.186853 0.165697 -0.235623 0.167427 -0.241173 C 0.185657 -0.297343 0.159097 -0.208153 0.180107 -0.293023 C 0.186877 -0.320493 0.200247 -0.355373 0.208407 -0.378523 C 0.211877 -0.387783 0.214477 -0.397343 0.217947 -0.405993 C 0.220207 -0.412163 0.235317 -0.451363 0.239997 -0.455063 C 0.242607 -0.456913 0.245207 -0.460003 0.247817 -0.460923 C 0.250937 -0.463083 0.254067 -0.463703 0.257357 -0.464013 C 0.287047 -0.473273 0.280627 -0.468333 0.332877 -0.470183 C 0.337047 -0.472343 0.341387 -0.475742 0.345557 -0.476363 L 0.384967 -0.485623 C 0.389657 -0.486543 0.394687 -0.487472 0.399027 -0.488392 C 0.406147 -0.490553 0.412747 -0.492713 0.419517 -0.494573 C 0.449027 -0.492713 0.478717 -0.493023 0.507877 -0.488392 C 0.512047 -0.488083 0.515347 -0.482842 0.518817 -0.479443 C 0.531497 -0.468643 0.524547 -0.471113 0.543997 -0.451973 C 0.547117 -0.448893 0.550417 -0.445183 0.553537 -0.442713 C 0.561877 -0.436542 0.577157 -0.426972 0.586527 -0.424503 C 0.593997 -0.422963 0.601287 -0.422343 0.608577 -0.421423 C 0.624897 -0.422343 0.641387 -0.422343 0.657537 -0.424503 C 0.672117 -0.426972 0.669338 -0.433453 0.682707 -0.442713 C 0.694167 -0.450743 0.697467 -0.446423 0.707878 -0.455063 C 0.711878 -0.458453 0.714997 -0.464633 0.718997 -0.467103 C 0.723677 -0.470803 0.728717 -0.471113 0.733057 -0.473273 C 0.737047 -0.475433 0.740517 -0.477283 0.744167 -0.479443 C 0.758407 -0.495803 0.745727 -0.483452 0.764658 -0.494573 C 0.773858 -0.500123 0.782708 -0.508762 0.791387 -0.515863 C 0.813438 -0.514942 0.835839 -0.514942 0.857537 -0.513082 C 0.862917 -0.513082 0.862397 -0.512473 0.862397 -0.506913 L 0.857537 -0.488392" pathEditMode="relative" rAng="0" ptsTypes="AAAAAAAAAAAAAAAAAAAAAAAAAAAAAAAAAAAAAAA">
                                      <p:cBhvr>
                                        <p:cTn id="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4" y="-20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1288 0.183519 L 0.211288 0.183829 L 0.277088 0.185679 C 0.292538 0.186299 0.282988 0.187219 0.295488 0.192159 C 0.298268 0.193399 0.301218 0.193699 0.304338 0.194319 C 0.307638 0.203579 0.307638 0.203269 0.310768 0.214379 C 0.312848 0.222099 0.312848 0.224879 0.316148 0.231979 C 0.317538 0.234439 0.319098 0.235679 0.320488 0.238459 C 0.321358 0.240309 0.321528 0.243089 0.322748 0.244939 C 0.323788 0.246789 0.325518 0.247719 0.327088 0.249569 C 0.329168 0.252039 0.331248 0.255739 0.333508 0.258209 C 0.336288 0.260989 0.339238 0.262219 0.342018 0.264999 C 0.343578 0.265929 0.344798 0.268089 0.346528 0.269319 C 0.348088 0.270249 0.350178 0.270249 0.351908 0.271479 C 0.353998 0.272719 0.356078 0.275189 0.358338 0.275799 C 0.366838 0.277959 0.375518 0.278889 0.384378 0.280429 C 0.391838 0.279509 0.399478 0.279199 0.406948 0.277959 C 0.413368 0.277039 0.410768 0.275799 0.415798 0.273639 C 0.420658 0.271169 0.425698 0.267159 0.430728 0.267159 L 0.484898 0.264999 C 0.487328 0.262529 0.490108 0.260369 0.492708 0.258209 C 0.499828 0.251419 0.493928 0.255739 0.500178 0.251729 C 0.520838 0.209439 0.484898 0.281049 0.507818 0.240619 C 0.512158 0.232589 0.522918 0.209139 0.528128 0.198949 C 0.546528 0.163769 0.531248 0.193089 0.549998 0.163769 C 0.552958 0.158519 0.555388 0.152649 0.558508 0.148329 C 0.565628 0.138149 0.575868 0.134439 0.583508 0.128579 C 0.603648 0.112219 0.590628 0.117779 0.608508 0.108519 C 0.626738 0.0986394 0.618058 0.103579 0.636458 0.0998794 C 0.642358 0.0983294 0.647918 0.0961694 0.653998 0.0955594 L 0.725178 0.0844394 C 0.735418 0.0791994 0.744448 0.0773494 0.753298 0.0668494 C 0.774138 0.0415394 0.777958 0.0322794 0.796708 0.00295938 C 0.799478 -0.00167062 0.802778 -0.00537063 0.805208 -0.0103106 C 0.811458 -0.0211106 0.817188 -0.0331506 0.823608 -0.0430206 C 0.826568 -0.0476506 0.829688 -0.0516706 0.832298 -0.0563006 C 0.834728 -0.0606206 0.836458 -0.0661706 0.838888 -0.0695706 C 0.843058 -0.0757406 0.847748 -0.0797506 0.851908 -0.0850006 C 0.859548 -0.0951806 0.866668 -0.107221 0.874658 -0.115861 C 0.889408 -0.131601 0.891318 -0.135931 0.903998 -0.144261 C 0.905208 -0.145491 0.906598 -0.145801 0.908158 -0.146421 C 0.933678 -0.144261 0.924658 -0.144261 0.935248 -0.144261 L 0.931948 -0.139941" pathEditMode="relative" rAng="0" ptsTypes="AAAAAAAAAAAAAAAAAAAAAAAAAAAAAAAAAAAAAAAAAAA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9856 -0.0407539 L 0.00388957 -0.0410199 L -0.0519764 -0.102854 C -0.0650405 -0.117532 -0.0565884 -0.109576 -0.0658715 -0.125255 C -0.0678954 -0.128863 -0.0703374 -0.131822 -0.0728314 -0.13521 C -0.0729775 -0.14617 -0.0730674 -0.145904 -0.0725314 -0.158293 C -0.0720785 -0.166814 -0.0712735 -0.169197 -0.0720445 -0.178304 C -0.0725235 -0.181686 -0.0735014 -0.184177 -0.0738875 -0.187834 C -0.0740975 -0.190216 -0.0734375 -0.192754 -0.0739474 -0.195457 C -0.0743035 -0.197994 -0.0755164 -0.200375 -0.0763264 -0.203399 C -0.0773935 -0.207421 -0.0781045 -0.212498 -0.0793254 -0.216684 C -0.0809035 -0.221612 -0.0830754 -0.225367 -0.0846535 -0.230296 C -0.0857215 -0.232521 -0.0861414 -0.235491 -0.0872674 -0.238128 C -0.0883354 -0.240355 -0.0901264 -0.242268 -0.0912535 -0.244906 C -0.0926855 -0.247883 -0.0937525 -0.251904 -0.0955134 -0.254496 C -0.102173 -0.264131 -0.109344 -0.272875 -0.116492 -0.282307 C -0.123153 -0.28835 -0.129792 -0.29508 -0.136554 -0.300856 C -0.142324 -0.305946 -0.140454 -0.302503 -0.145392 -0.305256 C -0.150273 -0.30759 -0.155755 -0.308766 -0.160066 -0.313373 L -0.207125 -0.361119 C -0.209923 -0.361229 -0.212932 -0.361921 -0.215787 -0.362451 C -0.223857 -0.36315 -0.217548 -0.361452 -0.224067 -0.363737 C -0.254028 -0.346403 -0.202475 -0.374877 -0.233834 -0.361208 C -0.239881 -0.358299 -0.255898 -0.348051 -0.263316 -0.344087 C -0.289279 -0.330779 -0.267688 -0.341921 -0.292253 -0.333955 C -0.296312 -0.332167 -0.300096 -0.329359 -0.304022 -0.328513 C -0.313074 -0.326307 -0.322926 -0.332503 -0.331172 -0.334475 C -0.353175 -0.338893 -0.340404 -0.331736 -0.358413 -0.340171 C -0.376901 -0.348394 -0.368031 -0.344681 -0.384874 -0.358357 C -0.390381 -0.362431 -0.395772 -0.365669 -0.401161 -0.370713 L -0.465396 -0.426355 C -0.475691 -0.431239 -0.483967 -0.437922 -0.494594 -0.437025 C -0.519789 -0.434412 -0.525747 -0.429972 -0.550313 -0.422007 C -0.55403 -0.420576 -0.55793 -0.420426 -0.561444 -0.418416 C -0.56993 -0.414882 -0.57833 -0.409806 -0.586692 -0.407226 C -0.590572 -0.405967 -0.594409 -0.405377 -0.597988 -0.403799 C -0.601323 -0.402322 -0.604414 -0.399148 -0.607482 -0.398458 C -0.612843 -0.396989 -0.618026 -0.397845 -0.623112 -0.397154 C -0.63261 -0.395424 -0.642202 -0.391623 -0.651553 -0.391533 C -0.668757 -0.391546 -0.671648 -0.389583 -0.68493 -0.394053 C -0.686325 -0.394107 -0.687605 -0.395114 -0.689122 -0.396011 C -0.710371 -0.421228 -0.702639 -0.412969 -0.711717 -0.422667 L -0.707637 -0.423347" pathEditMode="relative" rAng="-1485570048" ptsTypes="AAAAAAAAAAAAAAAAAAAAAAAAAAAAAAAAAAAAAAAAAAA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/>
          <p:nvPr>
            <p:custDataLst>
              <p:tags r:id="rId4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3995261" y="2862739"/>
            <a:ext cx="1004411" cy="770096"/>
          </a:xfrm>
          <a:prstGeom prst="rect">
            <a:avLst/>
          </a:prstGeom>
        </p:spPr>
      </p:pic>
      <p:pic>
        <p:nvPicPr>
          <p:cNvPr id="4" name="图片 3" title=""/>
          <p:cNvPicPr/>
          <p:nvPr>
            <p:custDataLst>
              <p:tags r:id="rId5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3609023" y="3987165"/>
            <a:ext cx="1004411" cy="770096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7"/>
            </p:custDataLst>
          </p:nvPr>
        </p:nvPicPr>
        <p:blipFill>
          <a:blip r:embed="rId6"/>
          <a:srcRect l="21349" t="40544" r="22646" b="28187"/>
          <a:stretch>
            <a:fillRect/>
          </a:stretch>
        </p:blipFill>
        <p:spPr>
          <a:xfrm>
            <a:off x="2906554" y="2110264"/>
            <a:ext cx="1529715" cy="478631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9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>
            <a:off x="947738" y="1805940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300061" y="2370773"/>
            <a:ext cx="467201" cy="907256"/>
          </a:xfrm>
          <a:custGeom>
            <a:gdLst>
              <a:gd name="connsiteX0" fmla="*/ 0 w 981"/>
              <a:gd name="connsiteY0" fmla="*/ 0 h 1905"/>
              <a:gd name="connsiteX1" fmla="*/ 981 w 981"/>
              <a:gd name="connsiteY1" fmla="*/ 1905 h 1905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981" h="1905">
                <a:moveTo>
                  <a:pt x="0" y="0"/>
                </a:moveTo>
                <a:cubicBezTo>
                  <a:pt x="909" y="345"/>
                  <a:pt x="345" y="1461"/>
                  <a:pt x="981" y="1905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07858" y="2169073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cxnSp>
        <p:nvCxnSpPr>
          <p:cNvPr id="8" name="直接连接符 7" title=""/>
          <p:cNvCxnSpPr/>
          <p:nvPr>
            <p:custDataLst>
              <p:tags r:id="rId12"/>
            </p:custDataLst>
          </p:nvPr>
        </p:nvCxnSpPr>
        <p:spPr>
          <a:xfrm>
            <a:off x="3969544" y="1529239"/>
            <a:ext cx="466725" cy="0"/>
          </a:xfrm>
          <a:prstGeom prst="line">
            <a:avLst/>
          </a:prstGeom>
          <a:ln w="63500">
            <a:solidFill>
              <a:srgbClr val="446D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 title=""/>
          <p:cNvSpPr txBox="1"/>
          <p:nvPr>
            <p:custDataLst>
              <p:tags r:id="rId13"/>
            </p:custDataLst>
          </p:nvPr>
        </p:nvSpPr>
        <p:spPr>
          <a:xfrm>
            <a:off x="4436269" y="1362551"/>
            <a:ext cx="708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446DA9"/>
                </a:solidFill>
                <a:latin typeface="微软雅黑" panose="020b0503020204020204" charset="-122"/>
                <a:ea typeface="微软雅黑" panose="020b0503020204020204" charset="-122"/>
              </a:rPr>
              <a:t>干 路</a:t>
            </a:r>
            <a:endParaRPr lang="zh-CN" altLang="en-US" sz="1800" b="1">
              <a:solidFill>
                <a:srgbClr val="446DA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0" name="直接连接符 9" title=""/>
          <p:cNvCxnSpPr/>
          <p:nvPr>
            <p:custDataLst>
              <p:tags r:id="rId14"/>
            </p:custDataLst>
          </p:nvPr>
        </p:nvCxnSpPr>
        <p:spPr>
          <a:xfrm>
            <a:off x="3969544" y="1910239"/>
            <a:ext cx="466725" cy="0"/>
          </a:xfrm>
          <a:prstGeom prst="line">
            <a:avLst/>
          </a:prstGeom>
          <a:ln w="63500">
            <a:solidFill>
              <a:srgbClr val="E4A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 title=""/>
          <p:cNvSpPr txBox="1"/>
          <p:nvPr>
            <p:custDataLst>
              <p:tags r:id="rId15"/>
            </p:custDataLst>
          </p:nvPr>
        </p:nvSpPr>
        <p:spPr>
          <a:xfrm>
            <a:off x="4436269" y="1724501"/>
            <a:ext cx="708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E4AC00"/>
                </a:solidFill>
                <a:latin typeface="微软雅黑" panose="020b0503020204020204" charset="-122"/>
                <a:ea typeface="微软雅黑" panose="020b0503020204020204" charset="-122"/>
              </a:rPr>
              <a:t>支 路</a:t>
            </a:r>
            <a:endParaRPr lang="zh-CN" altLang="en-US" sz="1800" b="1">
              <a:solidFill>
                <a:srgbClr val="E4A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 title=""/>
          <p:cNvPicPr/>
          <p:nvPr>
            <p:custDataLst>
              <p:tags r:id="rId16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>
            <a:off x="1751648" y="2862739"/>
            <a:ext cx="1154906" cy="770096"/>
          </a:xfrm>
          <a:prstGeom prst="rect">
            <a:avLst/>
          </a:prstGeom>
        </p:spPr>
      </p:pic>
      <p:sp>
        <p:nvSpPr>
          <p:cNvPr id="37912" name="未知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252394" y="2364105"/>
            <a:ext cx="795007" cy="1023026"/>
          </a:xfrm>
          <a:custGeom>
            <a:gdLst>
              <a:gd name="connsiteX0" fmla="*/ 1669 w 1669"/>
              <a:gd name="connsiteY0" fmla="*/ 2142 h 2148"/>
              <a:gd name="connsiteX1" fmla="*/ 4 w 1669"/>
              <a:gd name="connsiteY1" fmla="*/ 0 h 2148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1669" h="2148">
                <a:moveTo>
                  <a:pt x="1669" y="2142"/>
                </a:moveTo>
                <a:cubicBezTo>
                  <a:pt x="1201" y="2226"/>
                  <a:pt x="-84" y="1437"/>
                  <a:pt x="4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06529" y="3289459"/>
            <a:ext cx="1472089" cy="240042"/>
          </a:xfrm>
          <a:custGeom>
            <a:gdLst>
              <a:gd name="connsiteX0" fmla="*/ 3091 w 3091"/>
              <a:gd name="connsiteY0" fmla="*/ 0 h 504"/>
              <a:gd name="connsiteX1" fmla="*/ 0 w 3091"/>
              <a:gd name="connsiteY1" fmla="*/ 213 h 504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3091" h="502">
                <a:moveTo>
                  <a:pt x="3091" y="0"/>
                </a:moveTo>
                <a:cubicBezTo>
                  <a:pt x="1291" y="1056"/>
                  <a:pt x="162" y="108"/>
                  <a:pt x="0" y="213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pic>
        <p:nvPicPr>
          <p:cNvPr id="13" name="图片 12" title=""/>
          <p:cNvPicPr/>
          <p:nvPr>
            <p:custDataLst>
              <p:tags r:id="rId19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>
            <a:off x="1951673" y="3980498"/>
            <a:ext cx="1154906" cy="770096"/>
          </a:xfrm>
          <a:prstGeom prst="rect">
            <a:avLst/>
          </a:prstGeom>
        </p:spPr>
      </p:pic>
      <p:sp>
        <p:nvSpPr>
          <p:cNvPr id="14" name="未知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 flipV="1">
            <a:off x="1902113" y="3403361"/>
            <a:ext cx="350319" cy="1098449"/>
          </a:xfrm>
          <a:custGeom>
            <a:gdLst>
              <a:gd name="connsiteX0" fmla="*/ 366 w 735"/>
              <a:gd name="connsiteY0" fmla="*/ 2306 h 2306"/>
              <a:gd name="connsiteX1" fmla="*/ 736 w 735"/>
              <a:gd name="connsiteY1" fmla="*/ 13 h 2306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736" h="2306">
                <a:moveTo>
                  <a:pt x="366" y="2306"/>
                </a:moveTo>
                <a:cubicBezTo>
                  <a:pt x="-404" y="416"/>
                  <a:pt x="200" y="-94"/>
                  <a:pt x="736" y="13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5" name="未知" title="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5880000" flipV="1">
            <a:off x="4053938" y="3721856"/>
            <a:ext cx="1173480" cy="353573"/>
          </a:xfrm>
          <a:custGeom>
            <a:gdLst>
              <a:gd name="connsiteX0" fmla="*/ 2464 w 2464"/>
              <a:gd name="connsiteY0" fmla="*/ 0 h 742"/>
              <a:gd name="connsiteX1" fmla="*/ 0 w 2464"/>
              <a:gd name="connsiteY1" fmla="*/ 502 h 74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2464" h="742">
                <a:moveTo>
                  <a:pt x="2464" y="0"/>
                </a:moveTo>
                <a:cubicBezTo>
                  <a:pt x="2218" y="152"/>
                  <a:pt x="914" y="1207"/>
                  <a:pt x="0" y="502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7" name="未知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flipV="1">
            <a:off x="2906614" y="4419918"/>
            <a:ext cx="891333" cy="82152"/>
          </a:xfrm>
          <a:custGeom>
            <a:gdLst>
              <a:gd name="connsiteX0" fmla="*/ 1872 w 1871"/>
              <a:gd name="connsiteY0" fmla="*/ 70 h 172"/>
              <a:gd name="connsiteX1" fmla="*/ 2 w 1871"/>
              <a:gd name="connsiteY1" fmla="*/ 0 h 172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1872" h="172">
                <a:moveTo>
                  <a:pt x="1872" y="70"/>
                </a:moveTo>
                <a:cubicBezTo>
                  <a:pt x="1626" y="222"/>
                  <a:pt x="-58" y="210"/>
                  <a:pt x="2" y="0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6" name="矩形 15" title=""/>
          <p:cNvSpPr/>
          <p:nvPr>
            <p:custDataLst>
              <p:tags r:id="rId23"/>
            </p:custDataLst>
          </p:nvPr>
        </p:nvSpPr>
        <p:spPr>
          <a:xfrm>
            <a:off x="5691664" y="2662714"/>
            <a:ext cx="2945606" cy="1170623"/>
          </a:xfrm>
          <a:prstGeom prst="rect">
            <a:avLst/>
          </a:prstGeom>
          <a:noFill/>
          <a:ln w="31750">
            <a:solidFill>
              <a:srgbClr val="446D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7" name="组合 16" title=""/>
          <p:cNvGrpSpPr/>
          <p:nvPr>
            <p:custDataLst>
              <p:tags r:id="rId24"/>
            </p:custDataLst>
          </p:nvPr>
        </p:nvGrpSpPr>
        <p:grpSpPr>
          <a:xfrm>
            <a:off x="7672864" y="2368391"/>
            <a:ext cx="139541" cy="582454"/>
            <a:chOff x="9577" y="1564"/>
            <a:chExt cx="320" cy="1336"/>
          </a:xfrm>
        </p:grpSpPr>
        <p:pic>
          <p:nvPicPr>
            <p:cNvPr id="19" name="图片 18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9577" y="1564"/>
              <a:ext cx="320" cy="1336"/>
            </a:xfrm>
            <a:prstGeom prst="rect">
              <a:avLst/>
            </a:prstGeom>
          </p:spPr>
        </p:pic>
        <p:cxnSp>
          <p:nvCxnSpPr>
            <p:cNvPr id="40" name="直接连接符 39"/>
            <p:cNvCxnSpPr/>
            <p:nvPr>
              <p:custDataLst>
                <p:tags r:id="rId27"/>
              </p:custDataLst>
            </p:nvPr>
          </p:nvCxnSpPr>
          <p:spPr>
            <a:xfrm flipH="1">
              <a:off x="9577" y="1768"/>
              <a:ext cx="0" cy="948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>
              <p:custDataLst>
                <p:tags r:id="rId28"/>
              </p:custDataLst>
            </p:nvPr>
          </p:nvCxnSpPr>
          <p:spPr>
            <a:xfrm flipH="1">
              <a:off x="9875" y="2015"/>
              <a:ext cx="0" cy="484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 title=""/>
          <p:cNvGrpSpPr/>
          <p:nvPr>
            <p:custDataLst>
              <p:tags r:id="rId29"/>
            </p:custDataLst>
          </p:nvPr>
        </p:nvGrpSpPr>
        <p:grpSpPr>
          <a:xfrm flipH="1">
            <a:off x="6512719" y="2437924"/>
            <a:ext cx="435769" cy="310039"/>
            <a:chOff x="6001" y="-1433"/>
            <a:chExt cx="1000" cy="711"/>
          </a:xfrm>
        </p:grpSpPr>
        <p:pic>
          <p:nvPicPr>
            <p:cNvPr id="23" name="图片 2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25"/>
            <a:stretch>
              <a:fillRect/>
            </a:stretch>
          </p:blipFill>
          <p:spPr>
            <a:xfrm>
              <a:off x="6001" y="-1433"/>
              <a:ext cx="1000" cy="711"/>
            </a:xfrm>
            <a:prstGeom prst="rect">
              <a:avLst/>
            </a:prstGeom>
          </p:spPr>
        </p:pic>
        <p:cxnSp>
          <p:nvCxnSpPr>
            <p:cNvPr id="27" name="直接连接符 26"/>
            <p:cNvCxnSpPr/>
            <p:nvPr>
              <p:custDataLst>
                <p:tags r:id="rId31"/>
              </p:custDataLst>
            </p:nvPr>
          </p:nvCxnSpPr>
          <p:spPr>
            <a:xfrm flipH="1">
              <a:off x="6002" y="-1341"/>
              <a:ext cx="733" cy="424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 title=""/>
          <p:cNvSpPr/>
          <p:nvPr>
            <p:custDataLst>
              <p:tags r:id="rId32"/>
            </p:custDataLst>
          </p:nvPr>
        </p:nvSpPr>
        <p:spPr>
          <a:xfrm>
            <a:off x="6238875" y="3499961"/>
            <a:ext cx="1817846" cy="696754"/>
          </a:xfrm>
          <a:prstGeom prst="rect">
            <a:avLst/>
          </a:prstGeom>
          <a:solidFill>
            <a:srgbClr val="F2F2F2"/>
          </a:solidFill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0" name="组合 19" title=""/>
          <p:cNvGrpSpPr/>
          <p:nvPr>
            <p:custDataLst>
              <p:tags r:id="rId33"/>
            </p:custDataLst>
          </p:nvPr>
        </p:nvGrpSpPr>
        <p:grpSpPr>
          <a:xfrm>
            <a:off x="7329964" y="3283268"/>
            <a:ext cx="389573" cy="389573"/>
            <a:chOff x="4630" y="-1959"/>
            <a:chExt cx="1400" cy="1400"/>
          </a:xfrm>
        </p:grpSpPr>
        <p:sp>
          <p:nvSpPr>
            <p:cNvPr id="29" name="椭圆 28"/>
            <p:cNvSpPr/>
            <p:nvPr>
              <p:custDataLst>
                <p:tags r:id="rId34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0" name="直接连接符 29"/>
            <p:cNvCxnSpPr>
              <a:stCxn id="29" idx="1"/>
              <a:endCxn id="29" idx="5"/>
            </p:cNvCxnSpPr>
            <p:nvPr>
              <p:custDataLst>
                <p:tags r:id="rId35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stCxn id="29" idx="3"/>
              <a:endCxn id="29" idx="7"/>
            </p:cNvCxnSpPr>
            <p:nvPr>
              <p:custDataLst>
                <p:tags r:id="rId36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 title=""/>
          <p:cNvGrpSpPr/>
          <p:nvPr>
            <p:custDataLst>
              <p:tags r:id="rId37"/>
            </p:custDataLst>
          </p:nvPr>
        </p:nvGrpSpPr>
        <p:grpSpPr>
          <a:xfrm>
            <a:off x="7380446" y="3997166"/>
            <a:ext cx="389573" cy="389573"/>
            <a:chOff x="4630" y="-1959"/>
            <a:chExt cx="1400" cy="1400"/>
          </a:xfrm>
        </p:grpSpPr>
        <p:sp>
          <p:nvSpPr>
            <p:cNvPr id="38" name="椭圆 37"/>
            <p:cNvSpPr/>
            <p:nvPr>
              <p:custDataLst>
                <p:tags r:id="rId38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9" name="直接连接符 38"/>
            <p:cNvCxnSpPr>
              <a:stCxn id="38" idx="1"/>
              <a:endCxn id="38" idx="5"/>
            </p:cNvCxnSpPr>
            <p:nvPr>
              <p:custDataLst>
                <p:tags r:id="rId39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>
              <a:stCxn id="38" idx="3"/>
              <a:endCxn id="38" idx="7"/>
            </p:cNvCxnSpPr>
            <p:nvPr>
              <p:custDataLst>
                <p:tags r:id="rId40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292" name="矩形 73751" title="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04379" y="784930"/>
            <a:ext cx="8200881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在并联电路中，干路开关和支路开关对各用电器的控制作用有什么不同呢？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7" name="组合 9" title=""/>
          <p:cNvGrpSpPr/>
          <p:nvPr>
            <p:custDataLst>
              <p:tags r:id="rId42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41" name="组合 10"/>
            <p:cNvGrpSpPr/>
            <p:nvPr>
              <p:custDataLst>
                <p:tags r:id="rId4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4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4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2" name="文本框 11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并联电路开关的作用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34" name="文本框 33" title=""/>
          <p:cNvSpPr txBox="1"/>
          <p:nvPr>
            <p:custDataLst>
              <p:tags r:id="rId47"/>
            </p:custDataLst>
          </p:nvPr>
        </p:nvSpPr>
        <p:spPr>
          <a:xfrm>
            <a:off x="771525" y="2065973"/>
            <a:ext cx="3314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2100">
              <a:solidFill>
                <a:srgbClr val="446DA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7" name="文本框 46" title=""/>
          <p:cNvSpPr txBox="1"/>
          <p:nvPr>
            <p:custDataLst>
              <p:tags r:id="rId48"/>
            </p:custDataLst>
          </p:nvPr>
        </p:nvSpPr>
        <p:spPr>
          <a:xfrm>
            <a:off x="2493169" y="2728913"/>
            <a:ext cx="4191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zh-CN" sz="2100" baseline="-25000">
                <a:solidFill>
                  <a:srgbClr val="446DA9"/>
                </a:solidFill>
              </a:rPr>
              <a:t>1</a:t>
            </a:r>
            <a:endParaRPr lang="en-US" altLang="zh-CN" sz="2100" baseline="-25000">
              <a:solidFill>
                <a:srgbClr val="446DA9"/>
              </a:solidFill>
            </a:endParaRPr>
          </a:p>
        </p:txBody>
      </p:sp>
      <p:sp>
        <p:nvSpPr>
          <p:cNvPr id="48" name="文本框 47" title=""/>
          <p:cNvSpPr txBox="1"/>
          <p:nvPr>
            <p:custDataLst>
              <p:tags r:id="rId49"/>
            </p:custDataLst>
          </p:nvPr>
        </p:nvSpPr>
        <p:spPr>
          <a:xfrm>
            <a:off x="2833688" y="4721543"/>
            <a:ext cx="41910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zh-CN" sz="2100" baseline="-25000">
                <a:solidFill>
                  <a:srgbClr val="446DA9"/>
                </a:solidFill>
              </a:rPr>
              <a:t>2</a:t>
            </a:r>
            <a:endParaRPr lang="en-US" altLang="zh-CN" sz="2100" baseline="-25000">
              <a:solidFill>
                <a:srgbClr val="446DA9"/>
              </a:solidFill>
            </a:endParaRPr>
          </a:p>
        </p:txBody>
      </p:sp>
      <p:sp>
        <p:nvSpPr>
          <p:cNvPr id="49" name="文本框 48" title=""/>
          <p:cNvSpPr txBox="1"/>
          <p:nvPr>
            <p:custDataLst>
              <p:tags r:id="rId50"/>
            </p:custDataLst>
          </p:nvPr>
        </p:nvSpPr>
        <p:spPr>
          <a:xfrm>
            <a:off x="3879533" y="2776061"/>
            <a:ext cx="43370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solidFill>
                  <a:srgbClr val="446DA9"/>
                </a:solidFill>
              </a:rPr>
              <a:t>1</a:t>
            </a:r>
            <a:endParaRPr lang="en-US" altLang="zh-CN" sz="2100" baseline="-25000">
              <a:solidFill>
                <a:srgbClr val="446DA9"/>
              </a:solidFill>
            </a:endParaRPr>
          </a:p>
        </p:txBody>
      </p:sp>
      <p:sp>
        <p:nvSpPr>
          <p:cNvPr id="50" name="文本框 49" title=""/>
          <p:cNvSpPr txBox="1"/>
          <p:nvPr>
            <p:custDataLst>
              <p:tags r:id="rId51"/>
            </p:custDataLst>
          </p:nvPr>
        </p:nvSpPr>
        <p:spPr>
          <a:xfrm>
            <a:off x="4665345" y="4330065"/>
            <a:ext cx="43370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2100" baseline="-25000">
                <a:solidFill>
                  <a:srgbClr val="446DA9"/>
                </a:solidFill>
              </a:rPr>
              <a:t>2</a:t>
            </a:r>
            <a:endParaRPr lang="en-US" altLang="zh-CN" sz="2100" baseline="-25000">
              <a:solidFill>
                <a:srgbClr val="446DA9"/>
              </a:solidFill>
            </a:endParaRPr>
          </a:p>
        </p:txBody>
      </p:sp>
      <p:sp>
        <p:nvSpPr>
          <p:cNvPr id="51" name="文本框 50" title=""/>
          <p:cNvSpPr txBox="1"/>
          <p:nvPr>
            <p:custDataLst>
              <p:tags r:id="rId52"/>
            </p:custDataLst>
          </p:nvPr>
        </p:nvSpPr>
        <p:spPr>
          <a:xfrm>
            <a:off x="6403181" y="2153603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endParaRPr lang="en-US" altLang="zh-CN" sz="1800">
              <a:solidFill>
                <a:srgbClr val="446DA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3" name="图片 52" title=""/>
          <p:cNvPicPr>
            <a:picLocks noChangeAspect="1"/>
          </p:cNvPicPr>
          <p:nvPr>
            <p:custDataLst>
              <p:tags r:id="rId53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6489859" y="3265646"/>
            <a:ext cx="435769" cy="310039"/>
          </a:xfrm>
          <a:prstGeom prst="rect">
            <a:avLst/>
          </a:prstGeom>
        </p:spPr>
      </p:pic>
      <p:pic>
        <p:nvPicPr>
          <p:cNvPr id="58" name="图片 57" title="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25"/>
          <a:stretch>
            <a:fillRect/>
          </a:stretch>
        </p:blipFill>
        <p:spPr>
          <a:xfrm flipH="1">
            <a:off x="6632734" y="3957161"/>
            <a:ext cx="435769" cy="310039"/>
          </a:xfrm>
          <a:prstGeom prst="rect">
            <a:avLst/>
          </a:prstGeom>
        </p:spPr>
      </p:pic>
      <p:sp>
        <p:nvSpPr>
          <p:cNvPr id="70" name="文本框 69" title=""/>
          <p:cNvSpPr txBox="1"/>
          <p:nvPr>
            <p:custDataLst>
              <p:tags r:id="rId55"/>
            </p:custDataLst>
          </p:nvPr>
        </p:nvSpPr>
        <p:spPr>
          <a:xfrm>
            <a:off x="6238875" y="3011805"/>
            <a:ext cx="385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zh-CN" sz="1800" baseline="-25000">
                <a:solidFill>
                  <a:srgbClr val="446DA9"/>
                </a:solidFill>
              </a:rPr>
              <a:t>1</a:t>
            </a:r>
            <a:endParaRPr lang="en-US" altLang="zh-CN" sz="1800" baseline="-25000">
              <a:solidFill>
                <a:srgbClr val="446DA9"/>
              </a:solidFill>
            </a:endParaRPr>
          </a:p>
        </p:txBody>
      </p:sp>
      <p:sp>
        <p:nvSpPr>
          <p:cNvPr id="71" name="文本框 70" title=""/>
          <p:cNvSpPr txBox="1"/>
          <p:nvPr>
            <p:custDataLst>
              <p:tags r:id="rId56"/>
            </p:custDataLst>
          </p:nvPr>
        </p:nvSpPr>
        <p:spPr>
          <a:xfrm>
            <a:off x="6541294" y="4330065"/>
            <a:ext cx="3854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S</a:t>
            </a:r>
            <a:r>
              <a:rPr lang="en-US" altLang="zh-CN" sz="1800" baseline="-25000">
                <a:solidFill>
                  <a:srgbClr val="446DA9"/>
                </a:solidFill>
              </a:rPr>
              <a:t>2</a:t>
            </a:r>
            <a:endParaRPr lang="en-US" altLang="zh-CN" sz="1800" baseline="-25000">
              <a:solidFill>
                <a:srgbClr val="446DA9"/>
              </a:solidFill>
            </a:endParaRPr>
          </a:p>
        </p:txBody>
      </p:sp>
      <p:sp>
        <p:nvSpPr>
          <p:cNvPr id="72" name="文本框 71" title=""/>
          <p:cNvSpPr txBox="1"/>
          <p:nvPr>
            <p:custDataLst>
              <p:tags r:id="rId57"/>
            </p:custDataLst>
          </p:nvPr>
        </p:nvSpPr>
        <p:spPr>
          <a:xfrm>
            <a:off x="7812405" y="3011805"/>
            <a:ext cx="398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446DA9"/>
                </a:solidFill>
              </a:rPr>
              <a:t>1</a:t>
            </a:r>
            <a:endParaRPr lang="en-US" altLang="zh-CN" sz="1800" baseline="-25000">
              <a:solidFill>
                <a:srgbClr val="446DA9"/>
              </a:solidFill>
            </a:endParaRPr>
          </a:p>
        </p:txBody>
      </p:sp>
      <p:sp>
        <p:nvSpPr>
          <p:cNvPr id="73" name="文本框 72" title=""/>
          <p:cNvSpPr txBox="1"/>
          <p:nvPr>
            <p:custDataLst>
              <p:tags r:id="rId58"/>
            </p:custDataLst>
          </p:nvPr>
        </p:nvSpPr>
        <p:spPr>
          <a:xfrm>
            <a:off x="7802880" y="4365784"/>
            <a:ext cx="398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rgbClr val="446DA9"/>
                </a:solidFill>
              </a:rPr>
              <a:t>2</a:t>
            </a:r>
            <a:endParaRPr lang="en-US" altLang="zh-CN" sz="1800" baseline="-25000">
              <a:solidFill>
                <a:srgbClr val="446DA9"/>
              </a:solidFill>
            </a:endParaRPr>
          </a:p>
        </p:txBody>
      </p:sp>
      <p:cxnSp>
        <p:nvCxnSpPr>
          <p:cNvPr id="2" name="直接连接符 1" title=""/>
          <p:cNvCxnSpPr/>
          <p:nvPr>
            <p:custDataLst>
              <p:tags r:id="rId59"/>
            </p:custDataLst>
          </p:nvPr>
        </p:nvCxnSpPr>
        <p:spPr>
          <a:xfrm>
            <a:off x="6632920" y="3315289"/>
            <a:ext cx="319418" cy="184889"/>
          </a:xfrm>
          <a:prstGeom prst="line">
            <a:avLst/>
          </a:prstGeom>
          <a:ln w="31750">
            <a:solidFill>
              <a:srgbClr val="446D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 title=""/>
          <p:cNvCxnSpPr/>
          <p:nvPr>
            <p:custDataLst>
              <p:tags r:id="rId60"/>
            </p:custDataLst>
          </p:nvPr>
        </p:nvCxnSpPr>
        <p:spPr>
          <a:xfrm>
            <a:off x="6749125" y="4012043"/>
            <a:ext cx="319418" cy="184889"/>
          </a:xfrm>
          <a:prstGeom prst="line">
            <a:avLst/>
          </a:prstGeom>
          <a:ln w="31750">
            <a:solidFill>
              <a:srgbClr val="446D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3" name="组合 42" title=""/>
          <p:cNvGrpSpPr/>
          <p:nvPr>
            <p:custDataLst>
              <p:tags r:id="rId3"/>
            </p:custDataLst>
          </p:nvPr>
        </p:nvGrpSpPr>
        <p:grpSpPr>
          <a:xfrm>
            <a:off x="-2381" y="375014"/>
            <a:ext cx="1768004" cy="576739"/>
            <a:chOff x="-3175" y="500019"/>
            <a:chExt cx="2357338" cy="768985"/>
          </a:xfrm>
        </p:grpSpPr>
        <p:sp>
          <p:nvSpPr>
            <p:cNvPr id="44" name="矩形 43"/>
            <p:cNvSpPr/>
            <p:nvPr>
              <p:custDataLst>
                <p:tags r:id="rId4"/>
              </p:custDataLst>
            </p:nvPr>
          </p:nvSpPr>
          <p:spPr>
            <a:xfrm>
              <a:off x="-3175" y="500019"/>
              <a:ext cx="2211070" cy="7689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5" name="直接连接符 44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对比分析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2" name="组合 1" title=""/>
          <p:cNvGrpSpPr/>
          <p:nvPr>
            <p:custDataLst>
              <p:tags r:id="rId7"/>
            </p:custDataLst>
          </p:nvPr>
        </p:nvGrpSpPr>
        <p:grpSpPr>
          <a:xfrm>
            <a:off x="2412000" y="713260"/>
            <a:ext cx="3994221" cy="3080052"/>
            <a:chOff x="2751920" y="765000"/>
            <a:chExt cx="5824166" cy="4491172"/>
          </a:xfrm>
        </p:grpSpPr>
        <p:pic>
          <p:nvPicPr>
            <p:cNvPr id="28" name="图片 27"/>
            <p:cNvPicPr/>
            <p:nvPr>
              <p:custDataLst>
                <p:tags r:id="rId9"/>
              </p:custDataLst>
            </p:nvPr>
          </p:nvPicPr>
          <p:blipFill>
            <a:blip r:embed="rId8"/>
            <a:srcRect l="33612" t="32854" r="34232" b="23307"/>
            <a:stretch>
              <a:fillRect/>
            </a:stretch>
          </p:blipFill>
          <p:spPr>
            <a:xfrm>
              <a:off x="7050235" y="2174065"/>
              <a:ext cx="1339215" cy="1026795"/>
            </a:xfrm>
            <a:prstGeom prst="rect">
              <a:avLst/>
            </a:prstGeom>
          </p:spPr>
        </p:pic>
        <p:pic>
          <p:nvPicPr>
            <p:cNvPr id="29" name="图片 28"/>
            <p:cNvPicPr/>
            <p:nvPr>
              <p:custDataLst>
                <p:tags r:id="rId10"/>
              </p:custDataLst>
            </p:nvPr>
          </p:nvPicPr>
          <p:blipFill>
            <a:blip r:embed="rId8"/>
            <a:srcRect l="33612" t="32854" r="34232" b="23307"/>
            <a:stretch>
              <a:fillRect/>
            </a:stretch>
          </p:blipFill>
          <p:spPr>
            <a:xfrm>
              <a:off x="6535250" y="3673300"/>
              <a:ext cx="1339215" cy="1026795"/>
            </a:xfrm>
            <a:prstGeom prst="rect">
              <a:avLst/>
            </a:prstGeom>
          </p:spPr>
        </p:pic>
        <p:pic>
          <p:nvPicPr>
            <p:cNvPr id="30" name="图片 29"/>
            <p:cNvPicPr/>
            <p:nvPr>
              <p:custDataLst>
                <p:tags r:id="rId12"/>
              </p:custDataLst>
            </p:nvPr>
          </p:nvPicPr>
          <p:blipFill>
            <a:blip r:embed="rId11"/>
            <a:srcRect l="21349" t="40544" r="22646" b="28187"/>
            <a:stretch>
              <a:fillRect/>
            </a:stretch>
          </p:blipFill>
          <p:spPr>
            <a:xfrm>
              <a:off x="5598625" y="1170765"/>
              <a:ext cx="2039620" cy="638175"/>
            </a:xfrm>
            <a:prstGeom prst="rect">
              <a:avLst/>
            </a:prstGeom>
          </p:spPr>
        </p:pic>
        <p:pic>
          <p:nvPicPr>
            <p:cNvPr id="31" name="图片 30"/>
            <p:cNvPicPr/>
            <p:nvPr>
              <p:custDataLst>
                <p:tags r:id="rId14"/>
              </p:custDataLst>
            </p:nvPr>
          </p:nvPicPr>
          <p:blipFill>
            <a:blip r:embed="rId13"/>
            <a:srcRect l="30944" t="31780" r="32092" b="24380"/>
            <a:stretch>
              <a:fillRect/>
            </a:stretch>
          </p:blipFill>
          <p:spPr>
            <a:xfrm>
              <a:off x="2986870" y="765000"/>
              <a:ext cx="1539875" cy="1026795"/>
            </a:xfrm>
            <a:prstGeom prst="rect">
              <a:avLst/>
            </a:prstGeom>
          </p:spPr>
        </p:pic>
        <p:sp>
          <p:nvSpPr>
            <p:cNvPr id="32" name="未知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456635" y="1518110"/>
              <a:ext cx="622935" cy="1209675"/>
            </a:xfrm>
            <a:custGeom>
              <a:gdLst>
                <a:gd name="connsiteX0" fmla="*/ 0 w 981"/>
                <a:gd name="connsiteY0" fmla="*/ 0 h 1905"/>
                <a:gd name="connsiteX1" fmla="*/ 981 w 981"/>
                <a:gd name="connsiteY1" fmla="*/ 1905 h 1905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981" h="1905">
                  <a:moveTo>
                    <a:pt x="0" y="0"/>
                  </a:moveTo>
                  <a:cubicBezTo>
                    <a:pt x="909" y="345"/>
                    <a:pt x="345" y="1461"/>
                    <a:pt x="981" y="1905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33" name="未知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4267030" y="1249177"/>
              <a:ext cx="1501140" cy="268933"/>
            </a:xfrm>
            <a:custGeom>
              <a:gdLst>
                <a:gd name="connsiteX0" fmla="*/ 2364 w 2364"/>
                <a:gd name="connsiteY0" fmla="*/ 424 h 423"/>
                <a:gd name="connsiteX1" fmla="*/ 1268 w 2364"/>
                <a:gd name="connsiteY1" fmla="*/ 2 h 423"/>
                <a:gd name="connsiteX2" fmla="*/ 0 w 2364"/>
                <a:gd name="connsiteY2" fmla="*/ 369 h 423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0" t="0" r="r" b="b"/>
              <a:pathLst>
                <a:path w="2364" h="422">
                  <a:moveTo>
                    <a:pt x="2364" y="424"/>
                  </a:moveTo>
                  <a:cubicBezTo>
                    <a:pt x="2013" y="201"/>
                    <a:pt x="1663" y="-20"/>
                    <a:pt x="1268" y="2"/>
                  </a:cubicBezTo>
                  <a:cubicBezTo>
                    <a:pt x="873" y="23"/>
                    <a:pt x="214" y="276"/>
                    <a:pt x="0" y="369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pic>
          <p:nvPicPr>
            <p:cNvPr id="35" name="图片 34"/>
            <p:cNvPicPr/>
            <p:nvPr>
              <p:custDataLst>
                <p:tags r:id="rId17"/>
              </p:custDataLst>
            </p:nvPr>
          </p:nvPicPr>
          <p:blipFill>
            <a:blip r:embed="rId13"/>
            <a:srcRect l="30944" t="31780" r="32092" b="24380"/>
            <a:stretch>
              <a:fillRect/>
            </a:stretch>
          </p:blipFill>
          <p:spPr>
            <a:xfrm>
              <a:off x="4058750" y="2174065"/>
              <a:ext cx="1539875" cy="1026795"/>
            </a:xfrm>
            <a:prstGeom prst="rect">
              <a:avLst/>
            </a:prstGeom>
          </p:spPr>
        </p:pic>
        <p:sp>
          <p:nvSpPr>
            <p:cNvPr id="36" name="未知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393079" y="1509220"/>
              <a:ext cx="1060009" cy="1364035"/>
            </a:xfrm>
            <a:custGeom>
              <a:gdLst>
                <a:gd name="connsiteX0" fmla="*/ 1669 w 1669"/>
                <a:gd name="connsiteY0" fmla="*/ 2142 h 2148"/>
                <a:gd name="connsiteX1" fmla="*/ 4 w 1669"/>
                <a:gd name="connsiteY1" fmla="*/ 0 h 214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1669" h="2148">
                  <a:moveTo>
                    <a:pt x="1669" y="2142"/>
                  </a:moveTo>
                  <a:cubicBezTo>
                    <a:pt x="1201" y="2226"/>
                    <a:pt x="-84" y="1437"/>
                    <a:pt x="4" y="0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37" name="未知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331925" y="2743025"/>
              <a:ext cx="1962785" cy="320056"/>
            </a:xfrm>
            <a:custGeom>
              <a:gdLst>
                <a:gd name="connsiteX0" fmla="*/ 3091 w 3091"/>
                <a:gd name="connsiteY0" fmla="*/ 0 h 504"/>
                <a:gd name="connsiteX1" fmla="*/ 0 w 3091"/>
                <a:gd name="connsiteY1" fmla="*/ 213 h 50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3091" h="502">
                  <a:moveTo>
                    <a:pt x="3091" y="0"/>
                  </a:moveTo>
                  <a:cubicBezTo>
                    <a:pt x="1291" y="1056"/>
                    <a:pt x="162" y="108"/>
                    <a:pt x="0" y="213"/>
                  </a:cubicBezTo>
                </a:path>
              </a:pathLst>
            </a:custGeom>
            <a:noFill/>
            <a:ln w="25400">
              <a:solidFill>
                <a:srgbClr val="E4AC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pic>
          <p:nvPicPr>
            <p:cNvPr id="38" name="图片 37"/>
            <p:cNvPicPr/>
            <p:nvPr>
              <p:custDataLst>
                <p:tags r:id="rId20"/>
              </p:custDataLst>
            </p:nvPr>
          </p:nvPicPr>
          <p:blipFill>
            <a:blip r:embed="rId13"/>
            <a:srcRect l="30944" t="31780" r="32092" b="24380"/>
            <a:stretch>
              <a:fillRect/>
            </a:stretch>
          </p:blipFill>
          <p:spPr>
            <a:xfrm>
              <a:off x="4325450" y="3664410"/>
              <a:ext cx="1539875" cy="1026795"/>
            </a:xfrm>
            <a:prstGeom prst="rect">
              <a:avLst/>
            </a:prstGeom>
          </p:spPr>
        </p:pic>
        <p:sp>
          <p:nvSpPr>
            <p:cNvPr id="39" name="未知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4259371" y="2894895"/>
              <a:ext cx="467092" cy="1464599"/>
            </a:xfrm>
            <a:custGeom>
              <a:gdLst>
                <a:gd name="connsiteX0" fmla="*/ 366 w 735"/>
                <a:gd name="connsiteY0" fmla="*/ 2306 h 2306"/>
                <a:gd name="connsiteX1" fmla="*/ 736 w 735"/>
                <a:gd name="connsiteY1" fmla="*/ 13 h 2306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736" h="2306">
                  <a:moveTo>
                    <a:pt x="366" y="2306"/>
                  </a:moveTo>
                  <a:cubicBezTo>
                    <a:pt x="-404" y="416"/>
                    <a:pt x="200" y="-94"/>
                    <a:pt x="736" y="13"/>
                  </a:cubicBezTo>
                </a:path>
              </a:pathLst>
            </a:custGeom>
            <a:noFill/>
            <a:ln w="25400">
              <a:solidFill>
                <a:srgbClr val="E4AC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0" name="未知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5880000" flipV="1">
              <a:off x="7128470" y="3319554"/>
              <a:ext cx="1564640" cy="471430"/>
            </a:xfrm>
            <a:custGeom>
              <a:gdLst>
                <a:gd name="connsiteX0" fmla="*/ 2464 w 2464"/>
                <a:gd name="connsiteY0" fmla="*/ 0 h 742"/>
                <a:gd name="connsiteX1" fmla="*/ 0 w 2464"/>
                <a:gd name="connsiteY1" fmla="*/ 502 h 74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2464" h="742">
                  <a:moveTo>
                    <a:pt x="2464" y="0"/>
                  </a:moveTo>
                  <a:cubicBezTo>
                    <a:pt x="2218" y="152"/>
                    <a:pt x="914" y="1207"/>
                    <a:pt x="0" y="502"/>
                  </a:cubicBezTo>
                </a:path>
              </a:pathLst>
            </a:custGeom>
            <a:noFill/>
            <a:ln w="25400">
              <a:solidFill>
                <a:srgbClr val="E4AC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1" name="未知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5598705" y="4250304"/>
              <a:ext cx="1188444" cy="109536"/>
            </a:xfrm>
            <a:custGeom>
              <a:gdLst>
                <a:gd name="connsiteX0" fmla="*/ 1872 w 1871"/>
                <a:gd name="connsiteY0" fmla="*/ 70 h 172"/>
                <a:gd name="connsiteX1" fmla="*/ 2 w 1871"/>
                <a:gd name="connsiteY1" fmla="*/ 0 h 172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0" t="0" r="r" b="b"/>
              <a:pathLst>
                <a:path w="1872" h="172">
                  <a:moveTo>
                    <a:pt x="1872" y="70"/>
                  </a:moveTo>
                  <a:cubicBezTo>
                    <a:pt x="1626" y="222"/>
                    <a:pt x="-58" y="210"/>
                    <a:pt x="2" y="0"/>
                  </a:cubicBezTo>
                </a:path>
              </a:pathLst>
            </a:custGeom>
            <a:noFill/>
            <a:ln w="25400">
              <a:solidFill>
                <a:srgbClr val="E4AC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 sz="100"/>
            </a:p>
          </p:txBody>
        </p:sp>
        <p:sp>
          <p:nvSpPr>
            <p:cNvPr id="42" name="文本框 41"/>
            <p:cNvSpPr txBox="1"/>
            <p:nvPr>
              <p:custDataLst>
                <p:tags r:id="rId24"/>
              </p:custDataLst>
            </p:nvPr>
          </p:nvSpPr>
          <p:spPr>
            <a:xfrm>
              <a:off x="2751920" y="1111710"/>
              <a:ext cx="483332" cy="60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endPara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47" name="文本框 46"/>
            <p:cNvSpPr txBox="1"/>
            <p:nvPr>
              <p:custDataLst>
                <p:tags r:id="rId25"/>
              </p:custDataLst>
            </p:nvPr>
          </p:nvSpPr>
          <p:spPr>
            <a:xfrm>
              <a:off x="5047445" y="1995630"/>
              <a:ext cx="611110" cy="60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lang="en-US" altLang="zh-CN" sz="2100" baseline="-25000">
                  <a:solidFill>
                    <a:srgbClr val="446DA9"/>
                  </a:solidFill>
                </a:rPr>
                <a:t>1</a:t>
              </a:r>
              <a:endParaRPr lang="en-US" altLang="zh-CN" sz="2100" baseline="-25000">
                <a:solidFill>
                  <a:srgbClr val="446DA9"/>
                </a:solidFill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26"/>
              </p:custDataLst>
            </p:nvPr>
          </p:nvSpPr>
          <p:spPr>
            <a:xfrm>
              <a:off x="5501470" y="4652470"/>
              <a:ext cx="611110" cy="60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S</a:t>
              </a:r>
              <a:r>
                <a:rPr lang="en-US" altLang="zh-CN" sz="2100" baseline="-25000">
                  <a:solidFill>
                    <a:srgbClr val="446DA9"/>
                  </a:solidFill>
                </a:rPr>
                <a:t>2</a:t>
              </a:r>
              <a:endParaRPr lang="en-US" altLang="zh-CN" sz="2100" baseline="-25000">
                <a:solidFill>
                  <a:srgbClr val="446DA9"/>
                </a:solidFill>
              </a:endParaRPr>
            </a:p>
          </p:txBody>
        </p:sp>
        <p:sp>
          <p:nvSpPr>
            <p:cNvPr id="49" name="文本框 48"/>
            <p:cNvSpPr txBox="1"/>
            <p:nvPr>
              <p:custDataLst>
                <p:tags r:id="rId27"/>
              </p:custDataLst>
            </p:nvPr>
          </p:nvSpPr>
          <p:spPr>
            <a:xfrm>
              <a:off x="6895930" y="2058495"/>
              <a:ext cx="632406" cy="60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2100" baseline="-25000">
                  <a:solidFill>
                    <a:srgbClr val="446DA9"/>
                  </a:solidFill>
                </a:rPr>
                <a:t>1</a:t>
              </a:r>
              <a:endParaRPr lang="en-US" altLang="zh-CN" sz="2100" baseline="-25000">
                <a:solidFill>
                  <a:srgbClr val="446DA9"/>
                </a:solidFill>
              </a:endParaRPr>
            </a:p>
          </p:txBody>
        </p:sp>
        <p:sp>
          <p:nvSpPr>
            <p:cNvPr id="50" name="文本框 49"/>
            <p:cNvSpPr txBox="1"/>
            <p:nvPr>
              <p:custDataLst>
                <p:tags r:id="rId28"/>
              </p:custDataLst>
            </p:nvPr>
          </p:nvSpPr>
          <p:spPr>
            <a:xfrm>
              <a:off x="7943680" y="4130500"/>
              <a:ext cx="632406" cy="6037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2100" baseline="-25000">
                  <a:solidFill>
                    <a:srgbClr val="446DA9"/>
                  </a:solidFill>
                </a:rPr>
                <a:t>2</a:t>
              </a:r>
              <a:endParaRPr lang="en-US" altLang="zh-CN" sz="2100" baseline="-25000">
                <a:solidFill>
                  <a:srgbClr val="446DA9"/>
                </a:solidFill>
              </a:endParaRPr>
            </a:p>
          </p:txBody>
        </p:sp>
      </p:grpSp>
      <p:cxnSp>
        <p:nvCxnSpPr>
          <p:cNvPr id="51" name="直接连接符 50" title=""/>
          <p:cNvCxnSpPr/>
          <p:nvPr>
            <p:custDataLst>
              <p:tags r:id="rId29"/>
            </p:custDataLst>
          </p:nvPr>
        </p:nvCxnSpPr>
        <p:spPr>
          <a:xfrm>
            <a:off x="7315919" y="1407530"/>
            <a:ext cx="466725" cy="0"/>
          </a:xfrm>
          <a:prstGeom prst="line">
            <a:avLst/>
          </a:prstGeom>
          <a:ln w="63500">
            <a:solidFill>
              <a:srgbClr val="446D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文本框 51" title=""/>
          <p:cNvSpPr txBox="1"/>
          <p:nvPr>
            <p:custDataLst>
              <p:tags r:id="rId30"/>
            </p:custDataLst>
          </p:nvPr>
        </p:nvSpPr>
        <p:spPr>
          <a:xfrm>
            <a:off x="7782644" y="1240843"/>
            <a:ext cx="708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446DA9"/>
                </a:solidFill>
                <a:latin typeface="微软雅黑" panose="020b0503020204020204" charset="-122"/>
                <a:ea typeface="微软雅黑" panose="020b0503020204020204" charset="-122"/>
              </a:rPr>
              <a:t>干 路</a:t>
            </a:r>
            <a:endParaRPr lang="zh-CN" altLang="en-US" sz="1800" b="1">
              <a:solidFill>
                <a:srgbClr val="446DA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3" name="直接连接符 52" title=""/>
          <p:cNvCxnSpPr/>
          <p:nvPr>
            <p:custDataLst>
              <p:tags r:id="rId31"/>
            </p:custDataLst>
          </p:nvPr>
        </p:nvCxnSpPr>
        <p:spPr>
          <a:xfrm>
            <a:off x="7315919" y="1788530"/>
            <a:ext cx="466725" cy="0"/>
          </a:xfrm>
          <a:prstGeom prst="line">
            <a:avLst/>
          </a:prstGeom>
          <a:ln w="63500">
            <a:solidFill>
              <a:srgbClr val="E4A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文本框 53" title=""/>
          <p:cNvSpPr txBox="1"/>
          <p:nvPr>
            <p:custDataLst>
              <p:tags r:id="rId32"/>
            </p:custDataLst>
          </p:nvPr>
        </p:nvSpPr>
        <p:spPr>
          <a:xfrm>
            <a:off x="7782644" y="1602793"/>
            <a:ext cx="70802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800" b="1">
                <a:solidFill>
                  <a:srgbClr val="E4AC00"/>
                </a:solidFill>
                <a:latin typeface="微软雅黑" panose="020b0503020204020204" charset="-122"/>
                <a:ea typeface="微软雅黑" panose="020b0503020204020204" charset="-122"/>
              </a:rPr>
              <a:t>支 路</a:t>
            </a:r>
            <a:endParaRPr lang="zh-CN" altLang="en-US" sz="1800" b="1">
              <a:solidFill>
                <a:srgbClr val="E4AC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18" title="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70146" y="3651885"/>
            <a:ext cx="7097554" cy="1629708"/>
          </a:xfrm>
          <a:prstGeom prst="roundRect">
            <a:avLst>
              <a:gd name="adj" fmla="val 89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在并联电路中，干路开关控制所有用电器。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在并联电路中，支路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开关只能控制所在支路的用电器。</a:t>
            </a:r>
            <a:endParaRPr lang="zh-CN" altLang="en-US" sz="210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37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41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26" name="矩形 25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8" name="矩形 27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2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8" name="图片 17" title=""/>
          <p:cNvPicPr/>
          <p:nvPr>
            <p:custDataLst>
              <p:tags r:id="rId9"/>
            </p:custDataLst>
          </p:nvPr>
        </p:nvPicPr>
        <p:blipFill>
          <a:blip r:embed="rId8"/>
          <a:srcRect l="33612" t="32854" r="34232" b="23307"/>
          <a:stretch>
            <a:fillRect/>
          </a:stretch>
        </p:blipFill>
        <p:spPr>
          <a:xfrm>
            <a:off x="3282791" y="3167063"/>
            <a:ext cx="1004411" cy="770096"/>
          </a:xfrm>
          <a:prstGeom prst="rect">
            <a:avLst/>
          </a:prstGeom>
        </p:spPr>
      </p:pic>
      <p:pic>
        <p:nvPicPr>
          <p:cNvPr id="16" name="图片 15" title=""/>
          <p:cNvPicPr/>
          <p:nvPr>
            <p:custDataLst>
              <p:tags r:id="rId10"/>
            </p:custDataLst>
          </p:nvPr>
        </p:nvPicPr>
        <p:blipFill>
          <a:blip r:embed="rId8"/>
          <a:srcRect l="33612" t="32854" r="34232" b="23307"/>
          <a:stretch>
            <a:fillRect/>
          </a:stretch>
        </p:blipFill>
        <p:spPr>
          <a:xfrm>
            <a:off x="1230154" y="3426143"/>
            <a:ext cx="1004411" cy="770096"/>
          </a:xfrm>
          <a:prstGeom prst="rect">
            <a:avLst/>
          </a:prstGeom>
        </p:spPr>
      </p:pic>
      <p:pic>
        <p:nvPicPr>
          <p:cNvPr id="17" name="图片 16" title=""/>
          <p:cNvPicPr/>
          <p:nvPr>
            <p:custDataLst>
              <p:tags r:id="rId12"/>
            </p:custDataLst>
          </p:nvPr>
        </p:nvPicPr>
        <p:blipFill>
          <a:blip r:embed="rId11"/>
          <a:srcRect l="21349" t="40544" r="22646" b="28187"/>
          <a:stretch>
            <a:fillRect/>
          </a:stretch>
        </p:blipFill>
        <p:spPr>
          <a:xfrm>
            <a:off x="2650808" y="2466975"/>
            <a:ext cx="1529715" cy="478631"/>
          </a:xfrm>
          <a:prstGeom prst="rect">
            <a:avLst/>
          </a:prstGeom>
        </p:spPr>
      </p:pic>
      <p:pic>
        <p:nvPicPr>
          <p:cNvPr id="15" name="图片 14" title=""/>
          <p:cNvPicPr/>
          <p:nvPr>
            <p:custDataLst>
              <p:tags r:id="rId14"/>
            </p:custDataLst>
          </p:nvPr>
        </p:nvPicPr>
        <p:blipFill>
          <a:blip r:embed="rId13"/>
          <a:srcRect l="30944" t="31780" r="32092" b="24380"/>
          <a:stretch>
            <a:fillRect/>
          </a:stretch>
        </p:blipFill>
        <p:spPr>
          <a:xfrm>
            <a:off x="691991" y="2162651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044791" y="2730818"/>
            <a:ext cx="394335" cy="920115"/>
          </a:xfrm>
          <a:custGeom>
            <a:gdLst>
              <a:gd name="connsiteX0" fmla="*/ 0 w 1466"/>
              <a:gd name="connsiteY0" fmla="*/ 0 h 1932"/>
              <a:gd name="connsiteX1" fmla="*/ 1466 w 1466"/>
              <a:gd name="connsiteY1" fmla="*/ 818 h 1932"/>
              <a:gd name="connsiteX2" fmla="*/ 72 w 1466"/>
              <a:gd name="connsiteY2" fmla="*/ 1932 h 19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467" h="1931">
                <a:moveTo>
                  <a:pt x="0" y="0"/>
                </a:moveTo>
                <a:cubicBezTo>
                  <a:pt x="498" y="168"/>
                  <a:pt x="1502" y="539"/>
                  <a:pt x="1466" y="818"/>
                </a:cubicBezTo>
                <a:cubicBezTo>
                  <a:pt x="1430" y="1097"/>
                  <a:pt x="645" y="1545"/>
                  <a:pt x="72" y="193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016443" y="3626644"/>
            <a:ext cx="1439228" cy="257175"/>
          </a:xfrm>
          <a:custGeom>
            <a:gdLst>
              <a:gd name="connsiteX0" fmla="*/ 3022 w 3022"/>
              <a:gd name="connsiteY0" fmla="*/ 0 h 540"/>
              <a:gd name="connsiteX1" fmla="*/ 0 w 3022"/>
              <a:gd name="connsiteY1" fmla="*/ 540 h 540"/>
            </a:gdLst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0" t="0" r="r" b="b"/>
            <a:pathLst>
              <a:path w="3022" h="540">
                <a:moveTo>
                  <a:pt x="3022" y="0"/>
                </a:moveTo>
                <a:cubicBezTo>
                  <a:pt x="1433" y="1067"/>
                  <a:pt x="905" y="71"/>
                  <a:pt x="0" y="54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2" name="未知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814864" y="2729389"/>
            <a:ext cx="573405" cy="1148239"/>
          </a:xfrm>
          <a:custGeom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652111" y="2525784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pic>
        <p:nvPicPr>
          <p:cNvPr id="3" name="图片 2" title=""/>
          <p:cNvPicPr/>
          <p:nvPr>
            <p:custDataLst>
              <p:tags r:id="rId19"/>
            </p:custDataLst>
          </p:nvPr>
        </p:nvPicPr>
        <p:blipFill>
          <a:blip r:embed="rId8"/>
          <a:srcRect l="33612" t="32854" r="34232" b="23307"/>
          <a:stretch>
            <a:fillRect/>
          </a:stretch>
        </p:blipFill>
        <p:spPr>
          <a:xfrm>
            <a:off x="7558564" y="3243739"/>
            <a:ext cx="1004411" cy="770096"/>
          </a:xfrm>
          <a:prstGeom prst="rect">
            <a:avLst/>
          </a:prstGeom>
        </p:spPr>
      </p:pic>
      <p:pic>
        <p:nvPicPr>
          <p:cNvPr id="4" name="图片 3" title=""/>
          <p:cNvPicPr/>
          <p:nvPr>
            <p:custDataLst>
              <p:tags r:id="rId20"/>
            </p:custDataLst>
          </p:nvPr>
        </p:nvPicPr>
        <p:blipFill>
          <a:blip r:embed="rId8"/>
          <a:srcRect l="33612" t="32854" r="34232" b="23307"/>
          <a:stretch>
            <a:fillRect/>
          </a:stretch>
        </p:blipFill>
        <p:spPr>
          <a:xfrm>
            <a:off x="5505926" y="3502819"/>
            <a:ext cx="1004411" cy="770096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21"/>
            </p:custDataLst>
          </p:nvPr>
        </p:nvPicPr>
        <p:blipFill>
          <a:blip r:embed="rId11"/>
          <a:srcRect l="21349" t="40544" r="22646" b="28187"/>
          <a:stretch>
            <a:fillRect/>
          </a:stretch>
        </p:blipFill>
        <p:spPr>
          <a:xfrm>
            <a:off x="6926580" y="2543651"/>
            <a:ext cx="1529715" cy="478631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22"/>
            </p:custDataLst>
          </p:nvPr>
        </p:nvPicPr>
        <p:blipFill>
          <a:blip r:embed="rId13"/>
          <a:srcRect l="30944" t="31780" r="32092" b="24380"/>
          <a:stretch>
            <a:fillRect/>
          </a:stretch>
        </p:blipFill>
        <p:spPr>
          <a:xfrm>
            <a:off x="4967764" y="2239328"/>
            <a:ext cx="1154906" cy="770096"/>
          </a:xfrm>
          <a:prstGeom prst="rect">
            <a:avLst/>
          </a:prstGeom>
        </p:spPr>
      </p:pic>
      <p:sp>
        <p:nvSpPr>
          <p:cNvPr id="2" name="未知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8320564" y="2807494"/>
            <a:ext cx="394335" cy="920115"/>
          </a:xfrm>
          <a:custGeom>
            <a:gdLst>
              <a:gd name="connsiteX0" fmla="*/ 0 w 1466"/>
              <a:gd name="connsiteY0" fmla="*/ 0 h 1932"/>
              <a:gd name="connsiteX1" fmla="*/ 1466 w 1466"/>
              <a:gd name="connsiteY1" fmla="*/ 818 h 1932"/>
              <a:gd name="connsiteX2" fmla="*/ 72 w 1466"/>
              <a:gd name="connsiteY2" fmla="*/ 1932 h 19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467" h="1931">
                <a:moveTo>
                  <a:pt x="0" y="0"/>
                </a:moveTo>
                <a:cubicBezTo>
                  <a:pt x="498" y="168"/>
                  <a:pt x="1502" y="539"/>
                  <a:pt x="1466" y="818"/>
                </a:cubicBezTo>
                <a:cubicBezTo>
                  <a:pt x="1430" y="1097"/>
                  <a:pt x="645" y="1545"/>
                  <a:pt x="72" y="193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7" name="未知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292215" y="3757136"/>
            <a:ext cx="2057400" cy="649645"/>
          </a:xfrm>
          <a:custGeom>
            <a:gdLst>
              <a:gd name="connsiteX0" fmla="*/ 4320 w 4320"/>
              <a:gd name="connsiteY0" fmla="*/ 0 h 1364"/>
              <a:gd name="connsiteX1" fmla="*/ 2051 w 4320"/>
              <a:gd name="connsiteY1" fmla="*/ 1363 h 1364"/>
              <a:gd name="connsiteX2" fmla="*/ 0 w 4320"/>
              <a:gd name="connsiteY2" fmla="*/ 427 h 136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4320" h="1364">
                <a:moveTo>
                  <a:pt x="4320" y="0"/>
                </a:moveTo>
                <a:cubicBezTo>
                  <a:pt x="4074" y="152"/>
                  <a:pt x="3681" y="1323"/>
                  <a:pt x="2051" y="1363"/>
                </a:cubicBezTo>
                <a:cubicBezTo>
                  <a:pt x="421" y="1403"/>
                  <a:pt x="162" y="322"/>
                  <a:pt x="0" y="427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8" name="未知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090636" y="2806065"/>
            <a:ext cx="573405" cy="1148239"/>
          </a:xfrm>
          <a:custGeom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9" name="未知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927884" y="2602460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0" name="未知" title="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 flipV="1">
            <a:off x="5672920" y="3294300"/>
            <a:ext cx="2069861" cy="642938"/>
          </a:xfrm>
          <a:custGeom>
            <a:gdLst>
              <a:gd name="connsiteX0" fmla="*/ 4346 w 4346"/>
              <a:gd name="connsiteY0" fmla="*/ 571 h 1350"/>
              <a:gd name="connsiteX1" fmla="*/ 1510 w 4346"/>
              <a:gd name="connsiteY1" fmla="*/ 1350 h 1350"/>
              <a:gd name="connsiteX2" fmla="*/ 18 w 4346"/>
              <a:gd name="connsiteY2" fmla="*/ 0 h 13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4346" h="1350">
                <a:moveTo>
                  <a:pt x="4346" y="571"/>
                </a:moveTo>
                <a:cubicBezTo>
                  <a:pt x="4100" y="723"/>
                  <a:pt x="3063" y="1350"/>
                  <a:pt x="1510" y="1350"/>
                </a:cubicBezTo>
                <a:cubicBezTo>
                  <a:pt x="-43" y="1350"/>
                  <a:pt x="-42" y="210"/>
                  <a:pt x="18" y="0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1" name="未知" title="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 rot="16560000">
            <a:off x="1159994" y="4004170"/>
            <a:ext cx="999143" cy="802584"/>
          </a:xfrm>
          <a:custGeom>
            <a:gdLst>
              <a:gd name="connsiteX0" fmla="*/ 2098 w 2097"/>
              <a:gd name="connsiteY0" fmla="*/ 1479 h 1685"/>
              <a:gd name="connsiteX1" fmla="*/ 27 w 2097"/>
              <a:gd name="connsiteY1" fmla="*/ 828 h 1685"/>
              <a:gd name="connsiteX2" fmla="*/ 1976 w 2097"/>
              <a:gd name="connsiteY2" fmla="*/ 201 h 168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098" h="1685">
                <a:moveTo>
                  <a:pt x="2098" y="1479"/>
                </a:moveTo>
                <a:cubicBezTo>
                  <a:pt x="1586" y="1115"/>
                  <a:pt x="301" y="2525"/>
                  <a:pt x="27" y="828"/>
                </a:cubicBezTo>
                <a:cubicBezTo>
                  <a:pt x="-247" y="-869"/>
                  <a:pt x="1652" y="643"/>
                  <a:pt x="1976" y="201"/>
                </a:cubicBezTo>
              </a:path>
            </a:pathLst>
          </a:custGeom>
          <a:noFill/>
          <a:ln w="25400" cmpd="sng">
            <a:solidFill>
              <a:schemeClr val="accent1">
                <a:shade val="50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2" name="未知" title="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 rot="16560000">
            <a:off x="5423384" y="4074655"/>
            <a:ext cx="999143" cy="802584"/>
          </a:xfrm>
          <a:custGeom>
            <a:gdLst>
              <a:gd name="connsiteX0" fmla="*/ 2098 w 2097"/>
              <a:gd name="connsiteY0" fmla="*/ 1479 h 1685"/>
              <a:gd name="connsiteX1" fmla="*/ 27 w 2097"/>
              <a:gd name="connsiteY1" fmla="*/ 828 h 1685"/>
              <a:gd name="connsiteX2" fmla="*/ 1976 w 2097"/>
              <a:gd name="connsiteY2" fmla="*/ 201 h 168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098" h="1685">
                <a:moveTo>
                  <a:pt x="2098" y="1479"/>
                </a:moveTo>
                <a:cubicBezTo>
                  <a:pt x="1586" y="1115"/>
                  <a:pt x="301" y="2525"/>
                  <a:pt x="27" y="828"/>
                </a:cubicBezTo>
                <a:cubicBezTo>
                  <a:pt x="-247" y="-869"/>
                  <a:pt x="1652" y="643"/>
                  <a:pt x="1976" y="201"/>
                </a:cubicBezTo>
              </a:path>
            </a:pathLst>
          </a:custGeom>
          <a:noFill/>
          <a:ln w="25400" cmpd="sng">
            <a:solidFill>
              <a:schemeClr val="accent1">
                <a:shade val="50000"/>
              </a:schemeClr>
            </a:solidFill>
            <a:prstDash val="lg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12292" name="矩形 73751" title=""/>
          <p:cNvSpPr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97712" y="990670"/>
            <a:ext cx="8200881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如图所示，在灯泡两端各加一根导线，对整个电路有什么影响呢？试着画出它们的电路图。（如果一个灯泡断路呢？）</a:t>
            </a:r>
            <a:endParaRPr lang="en-US" altLang="zh-CN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2" name="表格 1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715" y="-5715"/>
          <a:ext cx="9161145" cy="515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9240"/>
                <a:gridCol w="3075940"/>
                <a:gridCol w="3275965"/>
              </a:tblGrid>
              <a:tr h="47117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串联电路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并联电路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B8C8C"/>
                    </a:solidFill>
                  </a:tcPr>
                </a:tc>
              </a:tr>
              <a:tr h="6470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连接特点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首尾顺次相连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首首、尾尾并列相连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64643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电流路径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电流只有一条路径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电流有多条路径（至少两条）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647065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用电器是否相互影响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各用电器之间互相影响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各用电器独立工作，互不影响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130175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开关作用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开关控制所有的用电器，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开关的位置对电路无影响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4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</a:rPr>
                        <a:t>干路开关控制整个电路，支路开关只控制它所在的那条支路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 w="1905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1442720"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电路图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endParaRPr lang="zh-CN" altLang="en-US" sz="1800">
                        <a:solidFill>
                          <a:srgbClr val="D1E8E8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19050">
                      <a:solidFill>
                        <a:schemeClr val="tx1"/>
                      </a:solidFill>
                      <a:prstDash val="soli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sp>
        <p:nvSpPr>
          <p:cNvPr id="60" name="矩形 59" title=""/>
          <p:cNvSpPr/>
          <p:nvPr>
            <p:custDataLst>
              <p:tags r:id="rId4"/>
            </p:custDataLst>
          </p:nvPr>
        </p:nvSpPr>
        <p:spPr>
          <a:xfrm>
            <a:off x="-2857" y="0"/>
            <a:ext cx="2335530" cy="5150644"/>
          </a:xfrm>
          <a:prstGeom prst="rect">
            <a:avLst/>
          </a:prstGeom>
          <a:solidFill>
            <a:schemeClr val="tx1">
              <a:lumMod val="75000"/>
              <a:lumOff val="25000"/>
              <a:alpha val="1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pic>
        <p:nvPicPr>
          <p:cNvPr id="12" name="图片 1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t="16085" r="12497" b="6723"/>
          <a:stretch>
            <a:fillRect/>
          </a:stretch>
        </p:blipFill>
        <p:spPr>
          <a:xfrm>
            <a:off x="3168015" y="3822859"/>
            <a:ext cx="1944053" cy="1295876"/>
          </a:xfrm>
          <a:prstGeom prst="rect">
            <a:avLst/>
          </a:prstGeom>
        </p:spPr>
      </p:pic>
      <p:pic>
        <p:nvPicPr>
          <p:cNvPr id="13" name="图片 12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69869" y="3822859"/>
            <a:ext cx="1935956" cy="124301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lum contrast="-12000"/>
          </a:blip>
          <a:srcRect l="2200" r="15036" b="15836"/>
          <a:stretch>
            <a:fillRect/>
          </a:stretch>
        </p:blipFill>
        <p:spPr>
          <a:xfrm>
            <a:off x="4733925" y="1599724"/>
            <a:ext cx="4050030" cy="1905953"/>
          </a:xfrm>
          <a:prstGeom prst="rect">
            <a:avLst/>
          </a:prstGeom>
        </p:spPr>
      </p:pic>
      <p:sp>
        <p:nvSpPr>
          <p:cNvPr id="2" name="矩形 1" title=""/>
          <p:cNvSpPr/>
          <p:nvPr>
            <p:custDataLst>
              <p:tags r:id="rId5"/>
            </p:custDataLst>
          </p:nvPr>
        </p:nvSpPr>
        <p:spPr>
          <a:xfrm>
            <a:off x="674940" y="1050317"/>
            <a:ext cx="7290506" cy="476885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在如图所示的电路中，两个灯泡组成并联电路的是（      </a:t>
            </a:r>
            <a:r>
              <a:rPr lang="en-US" altLang="zh-CN" sz="210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 title=""/>
          <p:cNvSpPr/>
          <p:nvPr>
            <p:custDataLst>
              <p:tags r:id="rId6"/>
            </p:custDataLst>
          </p:nvPr>
        </p:nvSpPr>
        <p:spPr>
          <a:xfrm>
            <a:off x="7004442" y="1089692"/>
            <a:ext cx="657225" cy="45910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4" name="矩形 13" title=""/>
          <p:cNvSpPr/>
          <p:nvPr>
            <p:custDataLst>
              <p:tags r:id="rId7"/>
            </p:custDataLst>
          </p:nvPr>
        </p:nvSpPr>
        <p:spPr>
          <a:xfrm>
            <a:off x="779621" y="4069556"/>
            <a:ext cx="7889081" cy="754380"/>
          </a:xfrm>
          <a:prstGeom prst="rect">
            <a:avLst/>
          </a:prstGeom>
        </p:spPr>
        <p:txBody>
          <a:bodyPr wrap="square"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en-US" altLang="zh-CN" sz="1800" spc="200">
                <a:solidFill>
                  <a:srgbClr val="228989"/>
                </a:solidFill>
                <a:uFillTx/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B</a:t>
            </a:r>
            <a:r>
              <a:rPr lang="zh-CN" altLang="en-US" sz="1800" spc="200">
                <a:solidFill>
                  <a:srgbClr val="228989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图中两盏灯都能独立工作，互不影响，它们各自都能与电源构成通路，所以是并联电路。</a:t>
            </a:r>
            <a:endParaRPr lang="zh-CN" altLang="en-US" sz="1800" spc="200">
              <a:solidFill>
                <a:srgbClr val="228989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矩形 20" title=""/>
          <p:cNvSpPr/>
          <p:nvPr>
            <p:custDataLst>
              <p:tags r:id="rId8"/>
            </p:custDataLst>
          </p:nvPr>
        </p:nvSpPr>
        <p:spPr>
          <a:xfrm>
            <a:off x="1194052" y="3497212"/>
            <a:ext cx="996950" cy="42227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串联</a:t>
            </a:r>
            <a:endParaRPr lang="en-US" altLang="zh-CN" sz="18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11" title=""/>
          <p:cNvSpPr/>
          <p:nvPr>
            <p:custDataLst>
              <p:tags r:id="rId9"/>
            </p:custDataLst>
          </p:nvPr>
        </p:nvSpPr>
        <p:spPr>
          <a:xfrm>
            <a:off x="5327902" y="3524199"/>
            <a:ext cx="996950" cy="42227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串联</a:t>
            </a:r>
            <a:endParaRPr lang="en-US" altLang="zh-CN" sz="18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矩形 12" title=""/>
          <p:cNvSpPr/>
          <p:nvPr>
            <p:custDataLst>
              <p:tags r:id="rId10"/>
            </p:custDataLst>
          </p:nvPr>
        </p:nvSpPr>
        <p:spPr>
          <a:xfrm>
            <a:off x="7661527" y="3486099"/>
            <a:ext cx="996950" cy="422275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800">
                <a:solidFill>
                  <a:srgbClr val="228989"/>
                </a:solidFill>
                <a:latin typeface="微软雅黑" panose="020b0503020204020204" charset="-122"/>
                <a:ea typeface="微软雅黑" panose="020b0503020204020204" charset="-122"/>
              </a:rPr>
              <a:t>短路</a:t>
            </a:r>
            <a:endParaRPr lang="en-US" altLang="zh-CN" sz="1800">
              <a:solidFill>
                <a:srgbClr val="22898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箭头连接符 4" title=""/>
          <p:cNvCxnSpPr>
            <a:cxnSpLocks noChangeShapeType="1"/>
          </p:cNvCxnSpPr>
          <p:nvPr>
            <p:custDataLst>
              <p:tags r:id="rId11"/>
            </p:custDataLst>
          </p:nvPr>
        </p:nvCxnSpPr>
        <p:spPr bwMode="auto">
          <a:xfrm flipH="1">
            <a:off x="8568149" y="2031660"/>
            <a:ext cx="0" cy="250825"/>
          </a:xfrm>
          <a:prstGeom prst="straightConnector1">
            <a:avLst/>
          </a:prstGeom>
          <a:noFill/>
          <a:ln w="57150" algn="ctr">
            <a:solidFill>
              <a:srgbClr val="C0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15" name="组合 9" title=""/>
          <p:cNvGrpSpPr/>
          <p:nvPr>
            <p:custDataLst>
              <p:tags r:id="rId12"/>
            </p:custDataLst>
          </p:nvPr>
        </p:nvGrpSpPr>
        <p:grpSpPr>
          <a:xfrm>
            <a:off x="-76200" y="247723"/>
            <a:ext cx="3221831" cy="414020"/>
            <a:chOff x="0" y="623478"/>
            <a:chExt cx="3786638" cy="484440"/>
          </a:xfrm>
        </p:grpSpPr>
        <p:grpSp>
          <p:nvGrpSpPr>
            <p:cNvPr id="16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例题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8" name="图片 7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rcRect l="10406" t="29656" r="51104" b="31052"/>
          <a:stretch>
            <a:fillRect/>
          </a:stretch>
        </p:blipFill>
        <p:spPr>
          <a:xfrm>
            <a:off x="3511868" y="3560445"/>
            <a:ext cx="318135" cy="324803"/>
          </a:xfrm>
          <a:prstGeom prst="rect">
            <a:avLst/>
          </a:prstGeom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9">
            <a:lum contrast="-12000"/>
          </a:blip>
          <a:stretch>
            <a:fillRect/>
          </a:stretch>
        </p:blipFill>
        <p:spPr>
          <a:xfrm>
            <a:off x="792004" y="1693069"/>
            <a:ext cx="3743325" cy="179308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21" grpId="0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2770" name="TextBox 8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1988" y="1061561"/>
            <a:ext cx="8076724" cy="929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7" tIns="45718" rIns="91437" bIns="4571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2100" spc="3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如图所示的四个电路图中，开关闭合时，三盏灯属于并联关系的是（    ）</a:t>
            </a:r>
            <a:r>
              <a:rPr lang="zh-CN" altLang="en-US" sz="2100" spc="300"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100" spc="3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 title=""/>
          <p:cNvGrpSpPr/>
          <p:nvPr>
            <p:custDataLst>
              <p:tags r:id="rId4"/>
            </p:custDataLst>
          </p:nvPr>
        </p:nvGrpSpPr>
        <p:grpSpPr>
          <a:xfrm>
            <a:off x="775861" y="2320331"/>
            <a:ext cx="1655763" cy="1655762"/>
            <a:chOff x="849062" y="2486080"/>
            <a:chExt cx="2207684" cy="2207682"/>
          </a:xfrm>
        </p:grpSpPr>
        <p:sp>
          <p:nvSpPr>
            <p:cNvPr id="3283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849062" y="2486080"/>
              <a:ext cx="2184401" cy="145838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8100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838" name="Group 5"/>
            <p:cNvGrpSpPr/>
            <p:nvPr>
              <p:custDataLst>
                <p:tags r:id="rId6"/>
              </p:custDataLst>
            </p:nvPr>
          </p:nvGrpSpPr>
          <p:grpSpPr>
            <a:xfrm>
              <a:off x="2624946" y="3686229"/>
              <a:ext cx="107950" cy="482600"/>
              <a:chExt cx="91" cy="476"/>
            </a:xfrm>
          </p:grpSpPr>
          <p:sp>
            <p:nvSpPr>
              <p:cNvPr id="32852" name="Rectangle 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53" name="Line 3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54" name="Line 3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839" name="Group 9"/>
            <p:cNvGrpSpPr/>
            <p:nvPr>
              <p:custDataLst>
                <p:tags r:id="rId10"/>
              </p:custDataLst>
            </p:nvPr>
          </p:nvGrpSpPr>
          <p:grpSpPr>
            <a:xfrm>
              <a:off x="2052811" y="3821696"/>
              <a:ext cx="348549" cy="278423"/>
              <a:chOff x="45" y="0"/>
              <a:chExt cx="300" cy="252"/>
            </a:xfrm>
            <a:solidFill>
              <a:schemeClr val="bg1">
                <a:lumMod val="95000"/>
              </a:schemeClr>
            </a:solidFill>
          </p:grpSpPr>
          <p:sp>
            <p:nvSpPr>
              <p:cNvPr id="32849" name="Rectangle 10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73" y="9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50" name="Line 44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2840" name="Rectangle 1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432329" y="2534763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1" name="Rectangle 1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1280862" y="2486080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2" name="Line 15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849062" y="3063930"/>
              <a:ext cx="22076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3" name="AutoShape 2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1088245" y="2822630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4" name="AutoShape 2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144462" y="2833213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5" name="Rectangle 18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000529" y="3351796"/>
              <a:ext cx="41994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6" name="Line 19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07912" y="3063930"/>
              <a:ext cx="0" cy="863599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7" name="AutoShap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1088245" y="3734913"/>
              <a:ext cx="423333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48" name="Rectangle 21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1280862" y="3351796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74" name="Text Box 79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1668213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A</a:t>
              </a:r>
              <a:endPara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23"/>
            </p:custDataLst>
          </p:nvPr>
        </p:nvGrpSpPr>
        <p:grpSpPr>
          <a:xfrm>
            <a:off x="4808111" y="1928218"/>
            <a:ext cx="1728788" cy="2047875"/>
            <a:chOff x="6225395" y="1963262"/>
            <a:chExt cx="2305051" cy="2730500"/>
          </a:xfrm>
        </p:grpSpPr>
        <p:sp>
          <p:nvSpPr>
            <p:cNvPr id="32817" name="Rectangle 40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225395" y="2405645"/>
              <a:ext cx="2184401" cy="15367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8100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818" name="Group 41"/>
            <p:cNvGrpSpPr/>
            <p:nvPr>
              <p:custDataLst>
                <p:tags r:id="rId25"/>
              </p:custDataLst>
            </p:nvPr>
          </p:nvGrpSpPr>
          <p:grpSpPr>
            <a:xfrm>
              <a:off x="7762096" y="3749729"/>
              <a:ext cx="93133" cy="41910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32834" name="Rectangle 42"/>
              <p:cNvSpPr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35" name="Line 32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36" name="Line 33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819" name="Group 45"/>
            <p:cNvGrpSpPr/>
            <p:nvPr>
              <p:custDataLst>
                <p:tags r:id="rId29"/>
              </p:custDataLst>
            </p:nvPr>
          </p:nvGrpSpPr>
          <p:grpSpPr>
            <a:xfrm>
              <a:off x="6702566" y="3844979"/>
              <a:ext cx="375071" cy="232635"/>
              <a:chOff x="45" y="0"/>
              <a:chExt cx="372" cy="241"/>
            </a:xfrm>
            <a:solidFill>
              <a:schemeClr val="bg1">
                <a:lumMod val="95000"/>
              </a:schemeClr>
            </a:solidFill>
          </p:grpSpPr>
          <p:sp>
            <p:nvSpPr>
              <p:cNvPr id="32831" name="Rectangle 46"/>
              <p:cNvSpPr>
                <a:spLocks noChangeArrowheads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145" y="82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32" name="Line 44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 flipV="1">
                <a:off x="45" y="0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2820" name="AutoShape 21"/>
            <p:cNvSpPr>
              <a:spLocks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7378979" y="21833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1" name="Rectangle 50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7618162" y="2405645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2" name="Rectangle 51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6976812" y="1963262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3" name="Rectangle 52"/>
            <p:cNvSpPr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8291263" y="2932695"/>
              <a:ext cx="239183" cy="48048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4" name="Line 5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6803245" y="2932695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5" name="Line 5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6803245" y="3413179"/>
              <a:ext cx="1631951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6" name="Line 5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H="1">
              <a:off x="6803245" y="2932695"/>
              <a:ext cx="0" cy="48048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7" name="AutoShape 21"/>
            <p:cNvSpPr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7425546" y="2742195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8" name="AutoShape 21"/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425546" y="3222679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29" name="Rectangle 58"/>
            <p:cNvSpPr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7709179" y="3320046"/>
              <a:ext cx="582084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30" name="Rectangle 59"/>
            <p:cNvSpPr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6610840" y="3412967"/>
              <a:ext cx="362585" cy="4686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no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76" name="Text Box 81"/>
            <p:cNvSpPr txBox="1">
              <a:spLocks noChangeArrowheads="1"/>
            </p:cNvSpPr>
            <p:nvPr>
              <p:custDataLst>
                <p:tags r:id="rId43"/>
              </p:custDataLst>
            </p:nvPr>
          </p:nvSpPr>
          <p:spPr bwMode="auto">
            <a:xfrm>
              <a:off x="7127096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C</a:t>
              </a:r>
              <a:endPara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grpSp>
        <p:nvGrpSpPr>
          <p:cNvPr id="3" name="组合 2" title=""/>
          <p:cNvGrpSpPr/>
          <p:nvPr>
            <p:custDataLst>
              <p:tags r:id="rId44"/>
            </p:custDataLst>
          </p:nvPr>
        </p:nvGrpSpPr>
        <p:grpSpPr>
          <a:xfrm>
            <a:off x="6716287" y="1926631"/>
            <a:ext cx="2224088" cy="2049461"/>
            <a:chOff x="8769629" y="1961147"/>
            <a:chExt cx="2965451" cy="2732615"/>
          </a:xfrm>
        </p:grpSpPr>
        <p:sp>
          <p:nvSpPr>
            <p:cNvPr id="32799" name="Rectangle 61"/>
            <p:cNvSpPr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9152746" y="3497847"/>
              <a:ext cx="41994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0" name="Rectangle 62"/>
            <p:cNvSpPr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8769629" y="2488197"/>
              <a:ext cx="2351618" cy="148801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8100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801" name="Group 63"/>
            <p:cNvGrpSpPr/>
            <p:nvPr>
              <p:custDataLst>
                <p:tags r:id="rId47"/>
              </p:custDataLst>
            </p:nvPr>
          </p:nvGrpSpPr>
          <p:grpSpPr>
            <a:xfrm>
              <a:off x="10208963" y="3737031"/>
              <a:ext cx="97367" cy="480483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32814" name="Rectangle 64"/>
              <p:cNvSpPr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15" name="Line 32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16" name="Line 33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802" name="Group 67"/>
            <p:cNvGrpSpPr/>
            <p:nvPr>
              <p:custDataLst>
                <p:tags r:id="rId51"/>
              </p:custDataLst>
            </p:nvPr>
          </p:nvGrpSpPr>
          <p:grpSpPr>
            <a:xfrm>
              <a:off x="9221594" y="3863589"/>
              <a:ext cx="277270" cy="193058"/>
              <a:chOff x="20" y="-18"/>
              <a:chExt cx="275" cy="200"/>
            </a:xfrm>
            <a:solidFill>
              <a:schemeClr val="bg1">
                <a:lumMod val="95000"/>
              </a:schemeClr>
            </a:solidFill>
          </p:grpSpPr>
          <p:sp>
            <p:nvSpPr>
              <p:cNvPr id="32811" name="Rectangle 68"/>
              <p:cNvSpPr>
                <a:spLocks noChangeArrowheads="1"/>
              </p:cNvSpPr>
              <p:nvPr>
                <p:custDataLst>
                  <p:tags r:id="rId52"/>
                </p:custDataLst>
              </p:nvPr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812" name="Line 44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20" y="-18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2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2803" name="AutoShape 21"/>
            <p:cNvSpPr>
              <a:spLocks noChangeArrowheads="1"/>
            </p:cNvSpPr>
            <p:nvPr>
              <p:custDataLst>
                <p:tags r:id="rId54"/>
              </p:custDataLst>
            </p:nvPr>
          </p:nvSpPr>
          <p:spPr bwMode="auto">
            <a:xfrm>
              <a:off x="10928630" y="3353914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4" name="Rectangle 72"/>
            <p:cNvSpPr>
              <a:spLocks noChangeArrowheads="1"/>
            </p:cNvSpPr>
            <p:nvPr>
              <p:custDataLst>
                <p:tags r:id="rId55"/>
              </p:custDataLst>
            </p:nvPr>
          </p:nvSpPr>
          <p:spPr bwMode="auto">
            <a:xfrm>
              <a:off x="10306330" y="2583447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5" name="Rectangle 73"/>
            <p:cNvSpPr>
              <a:spLocks noChangeArrowheads="1"/>
            </p:cNvSpPr>
            <p:nvPr>
              <p:custDataLst>
                <p:tags r:id="rId56"/>
              </p:custDataLst>
            </p:nvPr>
          </p:nvSpPr>
          <p:spPr bwMode="auto">
            <a:xfrm>
              <a:off x="10306330" y="1961147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6" name="Line 7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>
              <a:off x="9537979" y="2490314"/>
              <a:ext cx="0" cy="6223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7" name="Line 7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9537979" y="3112614"/>
              <a:ext cx="15832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8" name="AutoShape 21"/>
            <p:cNvSpPr>
              <a:spLocks noChangeArrowheads="1"/>
            </p:cNvSpPr>
            <p:nvPr>
              <p:custDataLst>
                <p:tags r:id="rId59"/>
              </p:custDataLst>
            </p:nvPr>
          </p:nvSpPr>
          <p:spPr bwMode="auto">
            <a:xfrm>
              <a:off x="10065029" y="2892480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09" name="AutoShape 21"/>
            <p:cNvSpPr>
              <a:spLocks noChangeArrowheads="1"/>
            </p:cNvSpPr>
            <p:nvPr>
              <p:custDataLst>
                <p:tags r:id="rId60"/>
              </p:custDataLst>
            </p:nvPr>
          </p:nvSpPr>
          <p:spPr bwMode="auto">
            <a:xfrm>
              <a:off x="10018463" y="2268064"/>
              <a:ext cx="366183" cy="366183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810" name="Rectangle 78"/>
            <p:cNvSpPr>
              <a:spLocks noChangeArrowheads="1"/>
            </p:cNvSpPr>
            <p:nvPr>
              <p:custDataLst>
                <p:tags r:id="rId61"/>
              </p:custDataLst>
            </p:nvPr>
          </p:nvSpPr>
          <p:spPr bwMode="auto">
            <a:xfrm>
              <a:off x="11218613" y="3402597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77" name="Text Box 82"/>
            <p:cNvSpPr txBox="1">
              <a:spLocks noChangeArrowheads="1"/>
            </p:cNvSpPr>
            <p:nvPr>
              <p:custDataLst>
                <p:tags r:id="rId62"/>
              </p:custDataLst>
            </p:nvPr>
          </p:nvSpPr>
          <p:spPr bwMode="auto">
            <a:xfrm>
              <a:off x="9766580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D</a:t>
              </a:r>
              <a:endPara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83" name="Rectangle 87" title="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1939685" y="1541390"/>
            <a:ext cx="527050" cy="459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  <p:txBody>
          <a:bodyPr lIns="91437" tIns="45718" rIns="91437" bIns="45718">
            <a:spAutoFit/>
          </a:bodyPr>
          <a:lstStyle/>
          <a:p>
            <a:pPr eaLnBrk="1" hangingPunct="1"/>
            <a:r>
              <a:rPr lang="en-US" altLang="zh-CN" sz="240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A</a:t>
            </a:r>
            <a:endParaRPr lang="en-US" altLang="zh-CN" sz="2400">
              <a:solidFill>
                <a:srgbClr val="C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5" name="组合 4" title=""/>
          <p:cNvGrpSpPr/>
          <p:nvPr>
            <p:custDataLst>
              <p:tags r:id="rId64"/>
            </p:custDataLst>
          </p:nvPr>
        </p:nvGrpSpPr>
        <p:grpSpPr>
          <a:xfrm>
            <a:off x="2863424" y="1966360"/>
            <a:ext cx="1657350" cy="2009733"/>
            <a:chOff x="3632479" y="2014118"/>
            <a:chExt cx="2209800" cy="2679644"/>
          </a:xfrm>
        </p:grpSpPr>
        <p:sp>
          <p:nvSpPr>
            <p:cNvPr id="32775" name="Text Box 80"/>
            <p:cNvSpPr txBox="1"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4481263" y="4143429"/>
              <a:ext cx="664633" cy="5503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37" tIns="45718" rIns="91437" bIns="45718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B</a:t>
              </a:r>
              <a:endParaRPr lang="en-US" altLang="zh-CN" sz="210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32782" name="Rectangle 23"/>
            <p:cNvSpPr>
              <a:spLocks noChangeArrowheads="1"/>
            </p:cNvSpPr>
            <p:nvPr>
              <p:custDataLst>
                <p:tags r:id="rId66"/>
              </p:custDataLst>
            </p:nvPr>
          </p:nvSpPr>
          <p:spPr bwMode="auto">
            <a:xfrm>
              <a:off x="3632479" y="2490313"/>
              <a:ext cx="2209800" cy="14880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8100" rotWithShape="0">
                      <a:srgbClr val="000000">
                        <a:alpha val="3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83" name="AutoShape 21"/>
            <p:cNvSpPr>
              <a:spLocks noChangeArrowheads="1"/>
            </p:cNvSpPr>
            <p:nvPr>
              <p:custDataLst>
                <p:tags r:id="rId67"/>
              </p:custDataLst>
            </p:nvPr>
          </p:nvSpPr>
          <p:spPr bwMode="auto">
            <a:xfrm>
              <a:off x="4591330" y="2249013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84" name="Rectangle 25"/>
            <p:cNvSpPr>
              <a:spLocks noChangeArrowheads="1"/>
            </p:cNvSpPr>
            <p:nvPr>
              <p:custDataLst>
                <p:tags r:id="rId68"/>
              </p:custDataLst>
            </p:nvPr>
          </p:nvSpPr>
          <p:spPr bwMode="auto">
            <a:xfrm>
              <a:off x="3969030" y="2634246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85" name="Line 26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>
              <a:off x="3632479" y="3209979"/>
              <a:ext cx="22076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oval" w="sm" len="sm"/>
              <a:tailEnd type="oval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86" name="AutoShape 21"/>
            <p:cNvSpPr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831446" y="3017362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8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87" name="Rectangle 28"/>
            <p:cNvSpPr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591330" y="2729495"/>
              <a:ext cx="615951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S</a:t>
              </a:r>
              <a:endParaRPr lang="en-US" altLang="zh-CN" sz="18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788" name="Group 29"/>
            <p:cNvGrpSpPr/>
            <p:nvPr>
              <p:custDataLst>
                <p:tags r:id="rId72"/>
              </p:custDataLst>
            </p:nvPr>
          </p:nvGrpSpPr>
          <p:grpSpPr>
            <a:xfrm>
              <a:off x="4614834" y="3094841"/>
              <a:ext cx="323175" cy="220970"/>
              <a:chOff x="20" y="-18"/>
              <a:chExt cx="275" cy="200"/>
            </a:xfrm>
            <a:solidFill>
              <a:schemeClr val="bg1">
                <a:lumMod val="95000"/>
              </a:schemeClr>
            </a:solidFill>
          </p:grpSpPr>
          <p:sp>
            <p:nvSpPr>
              <p:cNvPr id="32796" name="Rectangle 30"/>
              <p:cNvSpPr>
                <a:spLocks noChangeArrowheads="1"/>
              </p:cNvSpPr>
              <p:nvPr>
                <p:custDataLst>
                  <p:tags r:id="rId73"/>
                </p:custDataLst>
              </p:nvPr>
            </p:nvSpPr>
            <p:spPr bwMode="auto">
              <a:xfrm>
                <a:off x="23" y="23"/>
                <a:ext cx="272" cy="159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797" name="Line 44"/>
              <p:cNvSpPr>
                <a:spLocks noChangeShapeType="1"/>
              </p:cNvSpPr>
              <p:nvPr>
                <p:custDataLst>
                  <p:tags r:id="rId74"/>
                </p:custDataLst>
              </p:nvPr>
            </p:nvSpPr>
            <p:spPr bwMode="auto">
              <a:xfrm flipV="1">
                <a:off x="20" y="-18"/>
                <a:ext cx="272" cy="108"/>
              </a:xfrm>
              <a:prstGeom prst="line">
                <a:avLst/>
              </a:prstGeom>
              <a:grpFill/>
              <a:ln w="25400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grpSp>
          <p:nvGrpSpPr>
            <p:cNvPr id="32789" name="Group 33"/>
            <p:cNvGrpSpPr/>
            <p:nvPr>
              <p:custDataLst>
                <p:tags r:id="rId75"/>
              </p:custDataLst>
            </p:nvPr>
          </p:nvGrpSpPr>
          <p:grpSpPr>
            <a:xfrm>
              <a:off x="5359679" y="2968679"/>
              <a:ext cx="107951" cy="482600"/>
              <a:chExt cx="91" cy="476"/>
            </a:xfrm>
            <a:solidFill>
              <a:schemeClr val="bg1">
                <a:lumMod val="95000"/>
              </a:schemeClr>
            </a:solidFill>
          </p:grpSpPr>
          <p:sp>
            <p:nvSpPr>
              <p:cNvPr id="32793" name="Rectangle 34"/>
              <p:cNvSpPr>
                <a:spLocks noChangeArrowheads="1"/>
              </p:cNvSpPr>
              <p:nvPr>
                <p:custDataLst>
                  <p:tags r:id="rId76"/>
                </p:custDataLst>
              </p:nvPr>
            </p:nvSpPr>
            <p:spPr bwMode="auto">
              <a:xfrm>
                <a:off x="0" y="174"/>
                <a:ext cx="85" cy="12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algn="ctr" dir="2700000" dist="38100" rotWithShape="0">
                        <a:srgbClr val="000000">
                          <a:alpha val="3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794" name="Line 32"/>
              <p:cNvSpPr>
                <a:spLocks noChangeShapeType="1"/>
              </p:cNvSpPr>
              <p:nvPr>
                <p:custDataLst>
                  <p:tags r:id="rId77"/>
                </p:custDataLst>
              </p:nvPr>
            </p:nvSpPr>
            <p:spPr bwMode="auto">
              <a:xfrm flipH="1">
                <a:off x="0" y="0"/>
                <a:ext cx="0" cy="476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2795" name="Line 33"/>
              <p:cNvSpPr>
                <a:spLocks noChangeShapeType="1"/>
              </p:cNvSpPr>
              <p:nvPr>
                <p:custDataLst>
                  <p:tags r:id="rId78"/>
                </p:custDataLst>
              </p:nvPr>
            </p:nvSpPr>
            <p:spPr bwMode="auto">
              <a:xfrm flipH="1">
                <a:off x="91" y="105"/>
                <a:ext cx="0" cy="255"/>
              </a:xfrm>
              <a:prstGeom prst="line">
                <a:avLst/>
              </a:prstGeom>
              <a:grpFill/>
              <a:ln w="28575">
                <a:solidFill>
                  <a:srgbClr val="000000"/>
                </a:solidFill>
                <a:round/>
              </a:ln>
            </p:spPr>
            <p:txBody>
              <a:bodyPr/>
              <a:lstStyle/>
              <a:p>
                <a:endParaRPr lang="zh-CN" altLang="en-US" sz="18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2790" name="AutoShape 21"/>
            <p:cNvSpPr>
              <a:spLocks noChangeArrowheads="1"/>
            </p:cNvSpPr>
            <p:nvPr>
              <p:custDataLst>
                <p:tags r:id="rId79"/>
              </p:custDataLst>
            </p:nvPr>
          </p:nvSpPr>
          <p:spPr bwMode="auto">
            <a:xfrm>
              <a:off x="4591330" y="3747612"/>
              <a:ext cx="425451" cy="421216"/>
            </a:xfrm>
            <a:prstGeom prst="flowChartSummingJunction">
              <a:avLst/>
            </a:prstGeom>
            <a:solidFill>
              <a:schemeClr val="bg1">
                <a:lumMod val="95000"/>
              </a:schemeClr>
            </a:solidFill>
            <a:ln w="25400">
              <a:solidFill>
                <a:schemeClr val="tx1"/>
              </a:solidFill>
              <a:round/>
            </a:ln>
          </p:spPr>
          <p:txBody>
            <a:bodyPr wrap="none" anchor="ctr"/>
            <a:lstStyle/>
            <a:p>
              <a:pPr eaLnBrk="1" hangingPunct="1"/>
              <a:endParaRPr lang="zh-CN" altLang="en-US" sz="12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91" name="Rectangle 38"/>
            <p:cNvSpPr>
              <a:spLocks noChangeArrowheads="1"/>
            </p:cNvSpPr>
            <p:nvPr>
              <p:custDataLst>
                <p:tags r:id="rId80"/>
              </p:custDataLst>
            </p:nvPr>
          </p:nvSpPr>
          <p:spPr bwMode="auto">
            <a:xfrm>
              <a:off x="4881312" y="3449162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2792" name="Rectangle 88"/>
            <p:cNvSpPr>
              <a:spLocks noChangeArrowheads="1"/>
            </p:cNvSpPr>
            <p:nvPr>
              <p:custDataLst>
                <p:tags r:id="rId81"/>
              </p:custDataLst>
            </p:nvPr>
          </p:nvSpPr>
          <p:spPr bwMode="auto">
            <a:xfrm>
              <a:off x="4981060" y="2014118"/>
              <a:ext cx="516467" cy="4910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dir="2700000" dist="35921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zh-CN" sz="1800">
                  <a:latin typeface="微软雅黑" panose="020b0503020204020204" charset="-122"/>
                  <a:ea typeface="微软雅黑" panose="020b0503020204020204" charset="-122"/>
                </a:rPr>
                <a:t>L</a:t>
              </a:r>
              <a:r>
                <a:rPr lang="en-US" altLang="zh-CN" sz="1800" baseline="-25000">
                  <a:latin typeface="微软雅黑" panose="020b0503020204020204" charset="-122"/>
                  <a:ea typeface="微软雅黑" panose="020b0503020204020204" charset="-122"/>
                </a:rPr>
                <a:t>1</a:t>
              </a:r>
              <a:endParaRPr lang="zh-CN" altLang="en-US" sz="1800" baseline="-25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87" name="组合 9" title=""/>
          <p:cNvGrpSpPr/>
          <p:nvPr>
            <p:custDataLst>
              <p:tags r:id="rId82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88" name="组合 10"/>
            <p:cNvGrpSpPr/>
            <p:nvPr>
              <p:custDataLst>
                <p:tags r:id="rId83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90" name="矩形 89"/>
              <p:cNvSpPr/>
              <p:nvPr>
                <p:custDataLst>
                  <p:tags r:id="rId84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91" name="矩形 90"/>
              <p:cNvSpPr/>
              <p:nvPr>
                <p:custDataLst>
                  <p:tags r:id="rId85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89" name="文本框 11"/>
            <p:cNvSpPr txBox="1">
              <a:spLocks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练一练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5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247723"/>
            <a:ext cx="4620101" cy="414020"/>
            <a:chOff x="0" y="623478"/>
            <a:chExt cx="5430033" cy="484440"/>
          </a:xfrm>
        </p:grpSpPr>
        <p:grpSp>
          <p:nvGrpSpPr>
            <p:cNvPr id="16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20" name="矩形 19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881" y="623478"/>
              <a:ext cx="4658152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识别串并联电路的方法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544354" y="897750"/>
            <a:ext cx="16808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）定义法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 title=""/>
          <p:cNvSpPr txBox="1"/>
          <p:nvPr>
            <p:custDataLst>
              <p:tags r:id="rId9"/>
            </p:custDataLst>
          </p:nvPr>
        </p:nvSpPr>
        <p:spPr>
          <a:xfrm>
            <a:off x="1230154" y="1383750"/>
            <a:ext cx="55168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元件逐个顺次相连是串联，并列相连是并联。</a:t>
            </a:r>
            <a:endParaRPr lang="zh-CN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任意多边形 7" title=""/>
          <p:cNvSpPr/>
          <p:nvPr>
            <p:custDataLst>
              <p:tags r:id="rId10"/>
            </p:custDataLst>
          </p:nvPr>
        </p:nvSpPr>
        <p:spPr>
          <a:xfrm>
            <a:off x="1542574" y="2352199"/>
            <a:ext cx="2175034" cy="2146935"/>
          </a:xfrm>
          <a:custGeom>
            <a:gdLst>
              <a:gd name="connisteX0" fmla="*/ 0 w 3232150"/>
              <a:gd name="connsiteY0" fmla="*/ 0 h 3189605"/>
              <a:gd name="connisteX1" fmla="*/ 3232150 w 3232150"/>
              <a:gd name="connsiteY1" fmla="*/ 0 h 3189605"/>
              <a:gd name="connisteX2" fmla="*/ 3232150 w 3232150"/>
              <a:gd name="connsiteY2" fmla="*/ 3189605 h 3189605"/>
              <a:gd name="connisteX3" fmla="*/ 13970 w 3232150"/>
              <a:gd name="connsiteY3" fmla="*/ 3189605 h 3189605"/>
              <a:gd name="connisteX4" fmla="*/ 13970 w 3232150"/>
              <a:gd name="connsiteY4" fmla="*/ 2237105 h 3189605"/>
              <a:gd name="connisteX5" fmla="*/ 1283970 w 3232150"/>
              <a:gd name="connsiteY5" fmla="*/ 2237105 h 3189605"/>
              <a:gd name="connisteX6" fmla="*/ 1283970 w 3232150"/>
              <a:gd name="connsiteY6" fmla="*/ 1169035 h 3189605"/>
              <a:gd name="connisteX7" fmla="*/ 0 w 3232150"/>
              <a:gd name="connsiteY7" fmla="*/ 1169035 h 3189605"/>
              <a:gd name="connisteX8" fmla="*/ 0 w 3232150"/>
              <a:gd name="connsiteY8" fmla="*/ 0 h 3189605"/>
            </a:gdLst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l" t="t" r="r" b="b"/>
            <a:pathLst>
              <a:path w="3232150" h="3189605">
                <a:moveTo>
                  <a:pt x="0" y="0"/>
                </a:moveTo>
                <a:lnTo>
                  <a:pt x="3232150" y="0"/>
                </a:lnTo>
                <a:lnTo>
                  <a:pt x="3232150" y="3189605"/>
                </a:lnTo>
                <a:lnTo>
                  <a:pt x="13970" y="3189605"/>
                </a:lnTo>
                <a:lnTo>
                  <a:pt x="13970" y="2237105"/>
                </a:lnTo>
                <a:lnTo>
                  <a:pt x="1283970" y="2237105"/>
                </a:lnTo>
                <a:lnTo>
                  <a:pt x="1283970" y="1169035"/>
                </a:lnTo>
                <a:lnTo>
                  <a:pt x="0" y="1169035"/>
                </a:lnTo>
                <a:lnTo>
                  <a:pt x="0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13" title=""/>
          <p:cNvGrpSpPr/>
          <p:nvPr>
            <p:custDataLst>
              <p:tags r:id="rId11"/>
            </p:custDataLst>
          </p:nvPr>
        </p:nvGrpSpPr>
        <p:grpSpPr>
          <a:xfrm>
            <a:off x="2884170" y="4276725"/>
            <a:ext cx="427624" cy="303799"/>
            <a:chOff x="21923" y="-540"/>
            <a:chExt cx="1001" cy="711"/>
          </a:xfrm>
        </p:grpSpPr>
        <p:sp>
          <p:nvSpPr>
            <p:cNvPr id="13" name="矩形 12"/>
            <p:cNvSpPr/>
            <p:nvPr>
              <p:custDataLst>
                <p:tags r:id="rId12"/>
              </p:custDataLst>
            </p:nvPr>
          </p:nvSpPr>
          <p:spPr>
            <a:xfrm>
              <a:off x="21923" y="-540"/>
              <a:ext cx="1001" cy="71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2" name="直接连接符 21"/>
            <p:cNvCxnSpPr/>
            <p:nvPr>
              <p:custDataLst>
                <p:tags r:id="rId13"/>
              </p:custDataLst>
            </p:nvPr>
          </p:nvCxnSpPr>
          <p:spPr>
            <a:xfrm flipH="1">
              <a:off x="21923" y="-441"/>
              <a:ext cx="526" cy="4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 title=""/>
          <p:cNvGrpSpPr/>
          <p:nvPr>
            <p:custDataLst>
              <p:tags r:id="rId14"/>
            </p:custDataLst>
          </p:nvPr>
        </p:nvGrpSpPr>
        <p:grpSpPr>
          <a:xfrm>
            <a:off x="2091690" y="4283869"/>
            <a:ext cx="127159" cy="406241"/>
            <a:chOff x="24358" y="-487"/>
            <a:chExt cx="298" cy="950"/>
          </a:xfrm>
        </p:grpSpPr>
        <p:sp>
          <p:nvSpPr>
            <p:cNvPr id="10" name="矩形 9"/>
            <p:cNvSpPr/>
            <p:nvPr>
              <p:custDataLst>
                <p:tags r:id="rId15"/>
              </p:custDataLst>
            </p:nvPr>
          </p:nvSpPr>
          <p:spPr>
            <a:xfrm>
              <a:off x="24358" y="-487"/>
              <a:ext cx="298" cy="95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0" name="直接连接符 39"/>
            <p:cNvCxnSpPr/>
            <p:nvPr>
              <p:custDataLst>
                <p:tags r:id="rId16"/>
              </p:custDataLst>
            </p:nvPr>
          </p:nvCxnSpPr>
          <p:spPr>
            <a:xfrm flipH="1">
              <a:off x="24358" y="-486"/>
              <a:ext cx="0" cy="9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7"/>
              </p:custDataLst>
            </p:nvPr>
          </p:nvCxnSpPr>
          <p:spPr>
            <a:xfrm flipH="1">
              <a:off x="24656" y="-239"/>
              <a:ext cx="0" cy="4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 title=""/>
          <p:cNvGrpSpPr/>
          <p:nvPr>
            <p:custDataLst>
              <p:tags r:id="rId18"/>
            </p:custDataLst>
          </p:nvPr>
        </p:nvGrpSpPr>
        <p:grpSpPr>
          <a:xfrm>
            <a:off x="1774508" y="3686175"/>
            <a:ext cx="357664" cy="357664"/>
            <a:chOff x="4630" y="-1959"/>
            <a:chExt cx="1400" cy="1400"/>
          </a:xfrm>
        </p:grpSpPr>
        <p:sp>
          <p:nvSpPr>
            <p:cNvPr id="29" name="椭圆 28"/>
            <p:cNvSpPr/>
            <p:nvPr>
              <p:custDataLst>
                <p:tags r:id="rId19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0" name="直接连接符 29"/>
            <p:cNvCxnSpPr>
              <a:stCxn id="29" idx="1"/>
              <a:endCxn id="29" idx="5"/>
            </p:cNvCxnSpPr>
            <p:nvPr>
              <p:custDataLst>
                <p:tags r:id="rId20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>
              <a:stCxn id="29" idx="3"/>
              <a:endCxn id="29" idx="7"/>
            </p:cNvCxnSpPr>
            <p:nvPr>
              <p:custDataLst>
                <p:tags r:id="rId21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 title=""/>
          <p:cNvGrpSpPr/>
          <p:nvPr>
            <p:custDataLst>
              <p:tags r:id="rId22"/>
            </p:custDataLst>
          </p:nvPr>
        </p:nvGrpSpPr>
        <p:grpSpPr>
          <a:xfrm>
            <a:off x="1774508" y="2947988"/>
            <a:ext cx="357664" cy="357664"/>
            <a:chOff x="4630" y="-1959"/>
            <a:chExt cx="1400" cy="1400"/>
          </a:xfrm>
        </p:grpSpPr>
        <p:sp>
          <p:nvSpPr>
            <p:cNvPr id="24" name="椭圆 23"/>
            <p:cNvSpPr/>
            <p:nvPr>
              <p:custDataLst>
                <p:tags r:id="rId23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5" name="直接连接符 24"/>
            <p:cNvCxnSpPr>
              <a:stCxn id="24" idx="1"/>
              <a:endCxn id="24" idx="5"/>
            </p:cNvCxnSpPr>
            <p:nvPr>
              <p:custDataLst>
                <p:tags r:id="rId24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24" idx="3"/>
              <a:endCxn id="24" idx="7"/>
            </p:cNvCxnSpPr>
            <p:nvPr>
              <p:custDataLst>
                <p:tags r:id="rId25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 title=""/>
          <p:cNvGrpSpPr/>
          <p:nvPr>
            <p:custDataLst>
              <p:tags r:id="rId26"/>
            </p:custDataLst>
          </p:nvPr>
        </p:nvGrpSpPr>
        <p:grpSpPr>
          <a:xfrm>
            <a:off x="1774508" y="2190750"/>
            <a:ext cx="357664" cy="357664"/>
            <a:chOff x="4630" y="-1959"/>
            <a:chExt cx="1400" cy="1400"/>
          </a:xfrm>
        </p:grpSpPr>
        <p:sp>
          <p:nvSpPr>
            <p:cNvPr id="28" name="椭圆 27"/>
            <p:cNvSpPr/>
            <p:nvPr>
              <p:custDataLst>
                <p:tags r:id="rId27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1" name="直接连接符 30"/>
            <p:cNvCxnSpPr>
              <a:stCxn id="28" idx="1"/>
              <a:endCxn id="28" idx="5"/>
            </p:cNvCxnSpPr>
            <p:nvPr>
              <p:custDataLst>
                <p:tags r:id="rId28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3"/>
              <a:endCxn id="28" idx="7"/>
            </p:cNvCxnSpPr>
            <p:nvPr>
              <p:custDataLst>
                <p:tags r:id="rId29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矩形 34" title=""/>
          <p:cNvSpPr/>
          <p:nvPr>
            <p:custDataLst>
              <p:tags r:id="rId30"/>
            </p:custDataLst>
          </p:nvPr>
        </p:nvSpPr>
        <p:spPr>
          <a:xfrm>
            <a:off x="5134928" y="2807494"/>
            <a:ext cx="2850833" cy="14692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cxnSp>
        <p:nvCxnSpPr>
          <p:cNvPr id="41" name="直接连接符 40" title=""/>
          <p:cNvCxnSpPr>
            <a:stCxn id="35" idx="1"/>
            <a:endCxn id="35" idx="3"/>
          </p:cNvCxnSpPr>
          <p:nvPr>
            <p:custDataLst>
              <p:tags r:id="rId31"/>
            </p:custDataLst>
          </p:nvPr>
        </p:nvCxnSpPr>
        <p:spPr>
          <a:xfrm>
            <a:off x="5134928" y="3488531"/>
            <a:ext cx="2850833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组合 35" title=""/>
          <p:cNvGrpSpPr/>
          <p:nvPr>
            <p:custDataLst>
              <p:tags r:id="rId32"/>
            </p:custDataLst>
          </p:nvPr>
        </p:nvGrpSpPr>
        <p:grpSpPr>
          <a:xfrm>
            <a:off x="6907530" y="3336608"/>
            <a:ext cx="127159" cy="406241"/>
            <a:chOff x="24358" y="-487"/>
            <a:chExt cx="298" cy="950"/>
          </a:xfrm>
        </p:grpSpPr>
        <p:sp>
          <p:nvSpPr>
            <p:cNvPr id="37" name="矩形 36"/>
            <p:cNvSpPr/>
            <p:nvPr>
              <p:custDataLst>
                <p:tags r:id="rId33"/>
              </p:custDataLst>
            </p:nvPr>
          </p:nvSpPr>
          <p:spPr>
            <a:xfrm>
              <a:off x="24358" y="-487"/>
              <a:ext cx="298" cy="95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8" name="直接连接符 37"/>
            <p:cNvCxnSpPr/>
            <p:nvPr>
              <p:custDataLst>
                <p:tags r:id="rId34"/>
              </p:custDataLst>
            </p:nvPr>
          </p:nvCxnSpPr>
          <p:spPr>
            <a:xfrm flipH="1">
              <a:off x="24358" y="-486"/>
              <a:ext cx="0" cy="9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>
              <p:custDataLst>
                <p:tags r:id="rId35"/>
              </p:custDataLst>
            </p:nvPr>
          </p:nvCxnSpPr>
          <p:spPr>
            <a:xfrm flipH="1">
              <a:off x="24656" y="-239"/>
              <a:ext cx="0" cy="4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 title=""/>
          <p:cNvGrpSpPr/>
          <p:nvPr>
            <p:custDataLst>
              <p:tags r:id="rId36"/>
            </p:custDataLst>
          </p:nvPr>
        </p:nvGrpSpPr>
        <p:grpSpPr>
          <a:xfrm>
            <a:off x="5792153" y="3296126"/>
            <a:ext cx="427624" cy="303799"/>
            <a:chOff x="21923" y="-540"/>
            <a:chExt cx="1001" cy="711"/>
          </a:xfrm>
        </p:grpSpPr>
        <p:sp>
          <p:nvSpPr>
            <p:cNvPr id="43" name="矩形 42"/>
            <p:cNvSpPr/>
            <p:nvPr>
              <p:custDataLst>
                <p:tags r:id="rId37"/>
              </p:custDataLst>
            </p:nvPr>
          </p:nvSpPr>
          <p:spPr>
            <a:xfrm>
              <a:off x="21923" y="-540"/>
              <a:ext cx="1001" cy="71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5" name="直接连接符 44"/>
            <p:cNvCxnSpPr/>
            <p:nvPr>
              <p:custDataLst>
                <p:tags r:id="rId38"/>
              </p:custDataLst>
            </p:nvPr>
          </p:nvCxnSpPr>
          <p:spPr>
            <a:xfrm flipH="1">
              <a:off x="21924" y="-493"/>
              <a:ext cx="526" cy="4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组合 45" title=""/>
          <p:cNvGrpSpPr/>
          <p:nvPr>
            <p:custDataLst>
              <p:tags r:id="rId39"/>
            </p:custDataLst>
          </p:nvPr>
        </p:nvGrpSpPr>
        <p:grpSpPr>
          <a:xfrm>
            <a:off x="6276499" y="2589848"/>
            <a:ext cx="357664" cy="357664"/>
            <a:chOff x="4630" y="-1959"/>
            <a:chExt cx="1400" cy="1400"/>
          </a:xfrm>
        </p:grpSpPr>
        <p:sp>
          <p:nvSpPr>
            <p:cNvPr id="47" name="椭圆 46"/>
            <p:cNvSpPr/>
            <p:nvPr>
              <p:custDataLst>
                <p:tags r:id="rId40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8" name="直接连接符 47"/>
            <p:cNvCxnSpPr>
              <a:stCxn id="47" idx="1"/>
              <a:endCxn id="47" idx="5"/>
            </p:cNvCxnSpPr>
            <p:nvPr>
              <p:custDataLst>
                <p:tags r:id="rId41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>
              <a:stCxn id="47" idx="3"/>
              <a:endCxn id="47" idx="7"/>
            </p:cNvCxnSpPr>
            <p:nvPr>
              <p:custDataLst>
                <p:tags r:id="rId42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组合 49" title=""/>
          <p:cNvGrpSpPr/>
          <p:nvPr>
            <p:custDataLst>
              <p:tags r:id="rId43"/>
            </p:custDataLst>
          </p:nvPr>
        </p:nvGrpSpPr>
        <p:grpSpPr>
          <a:xfrm>
            <a:off x="6219825" y="4079558"/>
            <a:ext cx="357664" cy="357664"/>
            <a:chOff x="4630" y="-1959"/>
            <a:chExt cx="1400" cy="1400"/>
          </a:xfrm>
        </p:grpSpPr>
        <p:sp>
          <p:nvSpPr>
            <p:cNvPr id="51" name="椭圆 50"/>
            <p:cNvSpPr/>
            <p:nvPr>
              <p:custDataLst>
                <p:tags r:id="rId44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52" name="直接连接符 51"/>
            <p:cNvCxnSpPr>
              <a:stCxn id="51" idx="1"/>
              <a:endCxn id="51" idx="5"/>
            </p:cNvCxnSpPr>
            <p:nvPr>
              <p:custDataLst>
                <p:tags r:id="rId45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>
              <a:stCxn id="51" idx="3"/>
              <a:endCxn id="51" idx="7"/>
            </p:cNvCxnSpPr>
            <p:nvPr>
              <p:custDataLst>
                <p:tags r:id="rId46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4"/>
            </p:custDataLst>
          </p:nvPr>
        </p:nvSpPr>
        <p:spPr>
          <a:xfrm>
            <a:off x="544354" y="897750"/>
            <a:ext cx="16808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）电流法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5"/>
            </p:custDataLst>
          </p:nvPr>
        </p:nvSpPr>
        <p:spPr>
          <a:xfrm>
            <a:off x="1239679" y="1404461"/>
            <a:ext cx="6797516" cy="1252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电流始终是一条路径，此为串联；</a:t>
            </a:r>
            <a:endParaRPr lang="zh-CN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>
              <a:lnSpc>
                <a:spcPct val="120000"/>
              </a:lnSpc>
              <a:buFont typeface="Wingdings" panose="05000000000000000000" charset="0"/>
              <a:buChar char="Ø"/>
            </a:pPr>
            <a:r>
              <a:rPr lang="zh-CN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电流在某处分为几个支路，且每个支路中都有用电器，此为并联。</a:t>
            </a:r>
            <a:endParaRPr lang="zh-CN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任意多边形 6" title=""/>
          <p:cNvSpPr/>
          <p:nvPr>
            <p:custDataLst>
              <p:tags r:id="rId6"/>
            </p:custDataLst>
          </p:nvPr>
        </p:nvSpPr>
        <p:spPr>
          <a:xfrm>
            <a:off x="1725454" y="3020378"/>
            <a:ext cx="2170748" cy="1616869"/>
          </a:xfrm>
          <a:custGeom>
            <a:gdLst>
              <a:gd name="connsiteX0" fmla="*/ 1 w 4558"/>
              <a:gd name="connsiteY0" fmla="*/ 0 h 3395"/>
              <a:gd name="connsiteX1" fmla="*/ 0 w 4558"/>
              <a:gd name="connsiteY1" fmla="*/ 1303 h 3395"/>
              <a:gd name="connsiteX2" fmla="*/ 3825 w 4558"/>
              <a:gd name="connsiteY2" fmla="*/ 1296 h 3395"/>
              <a:gd name="connsiteX3" fmla="*/ 3813 w 4558"/>
              <a:gd name="connsiteY3" fmla="*/ 0 h 3395"/>
              <a:gd name="connsiteX4" fmla="*/ 4558 w 4558"/>
              <a:gd name="connsiteY4" fmla="*/ 0 h 3395"/>
              <a:gd name="connsiteX5" fmla="*/ 4558 w 4558"/>
              <a:gd name="connsiteY5" fmla="*/ 3395 h 3395"/>
              <a:gd name="connsiteX6" fmla="*/ 16 w 4558"/>
              <a:gd name="connsiteY6" fmla="*/ 3395 h 3395"/>
              <a:gd name="connsiteX7" fmla="*/ 19 w 4558"/>
              <a:gd name="connsiteY7" fmla="*/ 1999 h 3395"/>
              <a:gd name="connsiteX8" fmla="*/ 2796 w 4558"/>
              <a:gd name="connsiteY8" fmla="*/ 1999 h 3395"/>
              <a:gd name="connsiteX9" fmla="*/ 2786 w 4558"/>
              <a:gd name="connsiteY9" fmla="*/ 0 h 3395"/>
              <a:gd name="connsiteX10" fmla="*/ 1 w 4558"/>
              <a:gd name="connsiteY10" fmla="*/ 0 h 339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8" h="3395">
                <a:moveTo>
                  <a:pt x="1" y="0"/>
                </a:moveTo>
                <a:lnTo>
                  <a:pt x="0" y="1303"/>
                </a:lnTo>
                <a:lnTo>
                  <a:pt x="3825" y="1296"/>
                </a:lnTo>
                <a:lnTo>
                  <a:pt x="3813" y="0"/>
                </a:lnTo>
                <a:lnTo>
                  <a:pt x="4558" y="0"/>
                </a:lnTo>
                <a:lnTo>
                  <a:pt x="4558" y="3395"/>
                </a:lnTo>
                <a:lnTo>
                  <a:pt x="16" y="3395"/>
                </a:lnTo>
                <a:lnTo>
                  <a:pt x="19" y="1999"/>
                </a:lnTo>
                <a:lnTo>
                  <a:pt x="2796" y="1999"/>
                </a:lnTo>
                <a:lnTo>
                  <a:pt x="2786" y="0"/>
                </a:lnTo>
                <a:lnTo>
                  <a:pt x="1" y="0"/>
                </a:lnTo>
                <a:close/>
              </a:path>
            </a:pathLst>
          </a:cu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13" title=""/>
          <p:cNvGrpSpPr/>
          <p:nvPr>
            <p:custDataLst>
              <p:tags r:id="rId7"/>
            </p:custDataLst>
          </p:nvPr>
        </p:nvGrpSpPr>
        <p:grpSpPr>
          <a:xfrm>
            <a:off x="2884170" y="4406741"/>
            <a:ext cx="427624" cy="303799"/>
            <a:chOff x="21923" y="-540"/>
            <a:chExt cx="1001" cy="711"/>
          </a:xfrm>
        </p:grpSpPr>
        <p:sp>
          <p:nvSpPr>
            <p:cNvPr id="13" name="矩形 12"/>
            <p:cNvSpPr/>
            <p:nvPr>
              <p:custDataLst>
                <p:tags r:id="rId8"/>
              </p:custDataLst>
            </p:nvPr>
          </p:nvSpPr>
          <p:spPr>
            <a:xfrm>
              <a:off x="21923" y="-540"/>
              <a:ext cx="1001" cy="71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2" name="直接连接符 21"/>
            <p:cNvCxnSpPr/>
            <p:nvPr>
              <p:custDataLst>
                <p:tags r:id="rId9"/>
              </p:custDataLst>
            </p:nvPr>
          </p:nvCxnSpPr>
          <p:spPr>
            <a:xfrm flipH="1">
              <a:off x="21924" y="-422"/>
              <a:ext cx="526" cy="4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 title=""/>
          <p:cNvGrpSpPr/>
          <p:nvPr>
            <p:custDataLst>
              <p:tags r:id="rId10"/>
            </p:custDataLst>
          </p:nvPr>
        </p:nvGrpSpPr>
        <p:grpSpPr>
          <a:xfrm>
            <a:off x="2141220" y="4432459"/>
            <a:ext cx="127159" cy="406241"/>
            <a:chOff x="24358" y="-487"/>
            <a:chExt cx="298" cy="950"/>
          </a:xfrm>
        </p:grpSpPr>
        <p:sp>
          <p:nvSpPr>
            <p:cNvPr id="10" name="矩形 9"/>
            <p:cNvSpPr/>
            <p:nvPr>
              <p:custDataLst>
                <p:tags r:id="rId11"/>
              </p:custDataLst>
            </p:nvPr>
          </p:nvSpPr>
          <p:spPr>
            <a:xfrm>
              <a:off x="24358" y="-487"/>
              <a:ext cx="298" cy="95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0" name="直接连接符 39"/>
            <p:cNvCxnSpPr/>
            <p:nvPr>
              <p:custDataLst>
                <p:tags r:id="rId12"/>
              </p:custDataLst>
            </p:nvPr>
          </p:nvCxnSpPr>
          <p:spPr>
            <a:xfrm flipH="1">
              <a:off x="24358" y="-486"/>
              <a:ext cx="0" cy="9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3"/>
              </p:custDataLst>
            </p:nvPr>
          </p:nvCxnSpPr>
          <p:spPr>
            <a:xfrm flipH="1">
              <a:off x="24656" y="-239"/>
              <a:ext cx="0" cy="4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组合 26" title=""/>
          <p:cNvGrpSpPr/>
          <p:nvPr>
            <p:custDataLst>
              <p:tags r:id="rId14"/>
            </p:custDataLst>
          </p:nvPr>
        </p:nvGrpSpPr>
        <p:grpSpPr>
          <a:xfrm>
            <a:off x="1969770" y="3476149"/>
            <a:ext cx="315754" cy="315754"/>
            <a:chOff x="4630" y="-1959"/>
            <a:chExt cx="1400" cy="1400"/>
          </a:xfrm>
        </p:grpSpPr>
        <p:sp>
          <p:nvSpPr>
            <p:cNvPr id="28" name="椭圆 27"/>
            <p:cNvSpPr/>
            <p:nvPr>
              <p:custDataLst>
                <p:tags r:id="rId15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1" name="直接连接符 30"/>
            <p:cNvCxnSpPr>
              <a:stCxn id="28" idx="1"/>
              <a:endCxn id="28" idx="5"/>
            </p:cNvCxnSpPr>
            <p:nvPr>
              <p:custDataLst>
                <p:tags r:id="rId16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3"/>
              <a:endCxn id="28" idx="7"/>
            </p:cNvCxnSpPr>
            <p:nvPr>
              <p:custDataLst>
                <p:tags r:id="rId17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组合 7" title=""/>
          <p:cNvGrpSpPr/>
          <p:nvPr>
            <p:custDataLst>
              <p:tags r:id="rId18"/>
            </p:custDataLst>
          </p:nvPr>
        </p:nvGrpSpPr>
        <p:grpSpPr>
          <a:xfrm>
            <a:off x="2455545" y="2870359"/>
            <a:ext cx="315754" cy="315754"/>
            <a:chOff x="4630" y="-1959"/>
            <a:chExt cx="1400" cy="1400"/>
          </a:xfrm>
        </p:grpSpPr>
        <p:sp>
          <p:nvSpPr>
            <p:cNvPr id="11" name="椭圆 10"/>
            <p:cNvSpPr/>
            <p:nvPr>
              <p:custDataLst>
                <p:tags r:id="rId19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9" name="直接连接符 18"/>
            <p:cNvCxnSpPr>
              <a:stCxn id="11" idx="1"/>
              <a:endCxn id="11" idx="5"/>
            </p:cNvCxnSpPr>
            <p:nvPr>
              <p:custDataLst>
                <p:tags r:id="rId20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>
              <a:stCxn id="11" idx="3"/>
              <a:endCxn id="11" idx="7"/>
            </p:cNvCxnSpPr>
            <p:nvPr>
              <p:custDataLst>
                <p:tags r:id="rId21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 title=""/>
          <p:cNvGrpSpPr/>
          <p:nvPr>
            <p:custDataLst>
              <p:tags r:id="rId22"/>
            </p:custDataLst>
          </p:nvPr>
        </p:nvGrpSpPr>
        <p:grpSpPr>
          <a:xfrm>
            <a:off x="5273993" y="2754154"/>
            <a:ext cx="2191211" cy="1991662"/>
            <a:chOff x="11074" y="5557"/>
            <a:chExt cx="4759" cy="4325"/>
          </a:xfrm>
        </p:grpSpPr>
        <p:sp>
          <p:nvSpPr>
            <p:cNvPr id="26" name="任意多边形 25"/>
            <p:cNvSpPr/>
            <p:nvPr>
              <p:custDataLst>
                <p:tags r:id="rId23"/>
              </p:custDataLst>
            </p:nvPr>
          </p:nvSpPr>
          <p:spPr>
            <a:xfrm>
              <a:off x="11074" y="6042"/>
              <a:ext cx="4759" cy="3542"/>
            </a:xfrm>
            <a:custGeom>
              <a:gdLst>
                <a:gd name="connisteX0" fmla="*/ 13970 w 3102610"/>
                <a:gd name="connsiteY0" fmla="*/ 0 h 2308860"/>
                <a:gd name="connisteX1" fmla="*/ 3102610 w 3102610"/>
                <a:gd name="connsiteY1" fmla="*/ 0 h 2308860"/>
                <a:gd name="connisteX2" fmla="*/ 3102610 w 3102610"/>
                <a:gd name="connsiteY2" fmla="*/ 2308860 h 2308860"/>
                <a:gd name="connisteX3" fmla="*/ 2236470 w 3102610"/>
                <a:gd name="connsiteY3" fmla="*/ 2308860 h 2308860"/>
                <a:gd name="connisteX4" fmla="*/ 2236470 w 3102610"/>
                <a:gd name="connsiteY4" fmla="*/ 1428750 h 2308860"/>
                <a:gd name="connisteX5" fmla="*/ 0 w 3102610"/>
                <a:gd name="connsiteY5" fmla="*/ 1428750 h 2308860"/>
                <a:gd name="connisteX6" fmla="*/ 13970 w 3102610"/>
                <a:gd name="connsiteY6" fmla="*/ 0 h 230886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rect l="l" t="t" r="r" b="b"/>
              <a:pathLst>
                <a:path w="3102610" h="2308860">
                  <a:moveTo>
                    <a:pt x="13970" y="0"/>
                  </a:moveTo>
                  <a:lnTo>
                    <a:pt x="3102610" y="0"/>
                  </a:lnTo>
                  <a:lnTo>
                    <a:pt x="3102610" y="2308860"/>
                  </a:lnTo>
                  <a:lnTo>
                    <a:pt x="2236470" y="2308860"/>
                  </a:lnTo>
                  <a:lnTo>
                    <a:pt x="2236470" y="1428750"/>
                  </a:lnTo>
                  <a:lnTo>
                    <a:pt x="0" y="1428750"/>
                  </a:lnTo>
                  <a:lnTo>
                    <a:pt x="13970" y="0"/>
                  </a:lnTo>
                  <a:close/>
                </a:path>
              </a:pathLst>
            </a:cu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29" name="任意多边形 28"/>
            <p:cNvSpPr/>
            <p:nvPr>
              <p:custDataLst>
                <p:tags r:id="rId24"/>
              </p:custDataLst>
            </p:nvPr>
          </p:nvSpPr>
          <p:spPr>
            <a:xfrm>
              <a:off x="11076" y="6049"/>
              <a:ext cx="2765" cy="3478"/>
            </a:xfrm>
            <a:custGeom>
              <a:gdLst>
                <a:gd name="connisteX0" fmla="*/ 0 w 1529715"/>
                <a:gd name="connsiteY0" fmla="*/ 1385570 h 2208530"/>
                <a:gd name="connisteX1" fmla="*/ 0 w 1529715"/>
                <a:gd name="connsiteY1" fmla="*/ 2208530 h 2208530"/>
                <a:gd name="connisteX2" fmla="*/ 1529715 w 1529715"/>
                <a:gd name="connsiteY2" fmla="*/ 2208530 h 2208530"/>
                <a:gd name="connisteX3" fmla="*/ 1529715 w 1529715"/>
                <a:gd name="connsiteY3" fmla="*/ 0 h 220853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</a:cxnLst>
              <a:rect l="l" t="t" r="r" b="b"/>
              <a:pathLst>
                <a:path w="1529715" h="2208530">
                  <a:moveTo>
                    <a:pt x="0" y="1385570"/>
                  </a:moveTo>
                  <a:lnTo>
                    <a:pt x="0" y="2208530"/>
                  </a:lnTo>
                  <a:lnTo>
                    <a:pt x="1529715" y="2208530"/>
                  </a:lnTo>
                  <a:lnTo>
                    <a:pt x="1529715" y="0"/>
                  </a:lnTo>
                </a:path>
              </a:pathLst>
            </a:custGeom>
            <a:noFill/>
            <a:ln w="31750">
              <a:solidFill>
                <a:schemeClr val="tx1"/>
              </a:solidFill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30" name="组合 29"/>
            <p:cNvGrpSpPr/>
            <p:nvPr>
              <p:custDataLst>
                <p:tags r:id="rId25"/>
              </p:custDataLst>
            </p:nvPr>
          </p:nvGrpSpPr>
          <p:grpSpPr>
            <a:xfrm>
              <a:off x="12873" y="5646"/>
              <a:ext cx="267" cy="853"/>
              <a:chOff x="24358" y="-487"/>
              <a:chExt cx="298" cy="950"/>
            </a:xfrm>
          </p:grpSpPr>
          <p:sp>
            <p:nvSpPr>
              <p:cNvPr id="33" name="矩形 32"/>
              <p:cNvSpPr/>
              <p:nvPr>
                <p:custDataLst>
                  <p:tags r:id="rId26"/>
                </p:custDataLst>
              </p:nvPr>
            </p:nvSpPr>
            <p:spPr>
              <a:xfrm>
                <a:off x="24358" y="-487"/>
                <a:ext cx="298" cy="950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34" name="直接连接符 33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24358" y="-486"/>
                <a:ext cx="0" cy="948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24656" y="-239"/>
                <a:ext cx="0" cy="484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组合 35"/>
            <p:cNvGrpSpPr/>
            <p:nvPr>
              <p:custDataLst>
                <p:tags r:id="rId29"/>
              </p:custDataLst>
            </p:nvPr>
          </p:nvGrpSpPr>
          <p:grpSpPr>
            <a:xfrm>
              <a:off x="11544" y="5557"/>
              <a:ext cx="905" cy="638"/>
              <a:chOff x="21915" y="-540"/>
              <a:chExt cx="1009" cy="711"/>
            </a:xfrm>
          </p:grpSpPr>
          <p:sp>
            <p:nvSpPr>
              <p:cNvPr id="37" name="矩形 36"/>
              <p:cNvSpPr/>
              <p:nvPr>
                <p:custDataLst>
                  <p:tags r:id="rId30"/>
                </p:custDataLst>
              </p:nvPr>
            </p:nvSpPr>
            <p:spPr>
              <a:xfrm>
                <a:off x="21923" y="-540"/>
                <a:ext cx="1001" cy="711"/>
              </a:xfrm>
              <a:prstGeom prst="rect">
                <a:avLst/>
              </a:prstGeom>
              <a:solidFill>
                <a:srgbClr val="F2F2F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39" name="直接连接符 38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21915" y="-445"/>
                <a:ext cx="526" cy="42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组合 40"/>
            <p:cNvGrpSpPr/>
            <p:nvPr>
              <p:custDataLst>
                <p:tags r:id="rId32"/>
              </p:custDataLst>
            </p:nvPr>
          </p:nvGrpSpPr>
          <p:grpSpPr>
            <a:xfrm>
              <a:off x="12188" y="9219"/>
              <a:ext cx="663" cy="663"/>
              <a:chOff x="4630" y="-1959"/>
              <a:chExt cx="1400" cy="1400"/>
            </a:xfrm>
          </p:grpSpPr>
          <p:sp>
            <p:nvSpPr>
              <p:cNvPr id="42" name="椭圆 41"/>
              <p:cNvSpPr/>
              <p:nvPr>
                <p:custDataLst>
                  <p:tags r:id="rId33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43" name="直接连接符 42"/>
              <p:cNvCxnSpPr>
                <a:stCxn id="42" idx="1"/>
                <a:endCxn id="42" idx="5"/>
              </p:cNvCxnSpPr>
              <p:nvPr>
                <p:custDataLst>
                  <p:tags r:id="rId34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接连接符 43"/>
              <p:cNvCxnSpPr>
                <a:stCxn id="42" idx="3"/>
                <a:endCxn id="42" idx="7"/>
              </p:cNvCxnSpPr>
              <p:nvPr>
                <p:custDataLst>
                  <p:tags r:id="rId35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5" name="组合 44"/>
            <p:cNvGrpSpPr/>
            <p:nvPr>
              <p:custDataLst>
                <p:tags r:id="rId36"/>
              </p:custDataLst>
            </p:nvPr>
          </p:nvGrpSpPr>
          <p:grpSpPr>
            <a:xfrm>
              <a:off x="14884" y="9219"/>
              <a:ext cx="663" cy="663"/>
              <a:chOff x="4630" y="-1959"/>
              <a:chExt cx="1400" cy="1400"/>
            </a:xfrm>
          </p:grpSpPr>
          <p:sp>
            <p:nvSpPr>
              <p:cNvPr id="46" name="椭圆 45"/>
              <p:cNvSpPr/>
              <p:nvPr>
                <p:custDataLst>
                  <p:tags r:id="rId37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47" name="直接连接符 46"/>
              <p:cNvCxnSpPr>
                <a:stCxn id="46" idx="1"/>
                <a:endCxn id="46" idx="5"/>
              </p:cNvCxnSpPr>
              <p:nvPr>
                <p:custDataLst>
                  <p:tags r:id="rId38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/>
              <p:cNvCxnSpPr>
                <a:stCxn id="46" idx="3"/>
                <a:endCxn id="46" idx="7"/>
              </p:cNvCxnSpPr>
              <p:nvPr>
                <p:custDataLst>
                  <p:tags r:id="rId39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p:transition/>
  <p:timing/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0487" name="Text Box 7" title=""/>
          <p:cNvSpPr txBox="1"/>
          <p:nvPr>
            <p:custDataLst>
              <p:tags r:id="rId3"/>
            </p:custDataLst>
          </p:nvPr>
        </p:nvSpPr>
        <p:spPr>
          <a:xfrm>
            <a:off x="1225391" y="1364933"/>
            <a:ext cx="7442359" cy="1060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342900" indent="-342900" eaLnBrk="1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串联电路，拆掉一个用电器，其他都不工作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并联电路，拆掉一个用电器，其他用电器仍然能正常工作。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4"/>
            </p:custDataLst>
          </p:nvPr>
        </p:nvSpPr>
        <p:spPr>
          <a:xfrm>
            <a:off x="544354" y="897750"/>
            <a:ext cx="16808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）拆除法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5"/>
            </p:custDataLst>
          </p:nvPr>
        </p:nvSpPr>
        <p:spPr>
          <a:xfrm>
            <a:off x="1627346" y="2672715"/>
            <a:ext cx="3078004" cy="184689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13" title=""/>
          <p:cNvGrpSpPr/>
          <p:nvPr>
            <p:custDataLst>
              <p:tags r:id="rId6"/>
            </p:custDataLst>
          </p:nvPr>
        </p:nvGrpSpPr>
        <p:grpSpPr>
          <a:xfrm>
            <a:off x="3168038" y="4287203"/>
            <a:ext cx="448556" cy="303799"/>
            <a:chOff x="21874" y="-540"/>
            <a:chExt cx="1050" cy="711"/>
          </a:xfrm>
        </p:grpSpPr>
        <p:sp>
          <p:nvSpPr>
            <p:cNvPr id="13" name="矩形 12"/>
            <p:cNvSpPr/>
            <p:nvPr>
              <p:custDataLst>
                <p:tags r:id="rId7"/>
              </p:custDataLst>
            </p:nvPr>
          </p:nvSpPr>
          <p:spPr>
            <a:xfrm>
              <a:off x="21923" y="-540"/>
              <a:ext cx="1001" cy="71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2" name="直接连接符 21"/>
            <p:cNvCxnSpPr/>
            <p:nvPr>
              <p:custDataLst>
                <p:tags r:id="rId8"/>
              </p:custDataLst>
            </p:nvPr>
          </p:nvCxnSpPr>
          <p:spPr>
            <a:xfrm flipH="1">
              <a:off x="21874" y="-384"/>
              <a:ext cx="526" cy="42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组合 4" title=""/>
          <p:cNvGrpSpPr/>
          <p:nvPr>
            <p:custDataLst>
              <p:tags r:id="rId9"/>
            </p:custDataLst>
          </p:nvPr>
        </p:nvGrpSpPr>
        <p:grpSpPr>
          <a:xfrm>
            <a:off x="2431256" y="4306253"/>
            <a:ext cx="127159" cy="406241"/>
            <a:chOff x="24358" y="-487"/>
            <a:chExt cx="298" cy="950"/>
          </a:xfrm>
        </p:grpSpPr>
        <p:sp>
          <p:nvSpPr>
            <p:cNvPr id="6" name="矩形 5"/>
            <p:cNvSpPr/>
            <p:nvPr>
              <p:custDataLst>
                <p:tags r:id="rId10"/>
              </p:custDataLst>
            </p:nvPr>
          </p:nvSpPr>
          <p:spPr>
            <a:xfrm>
              <a:off x="24358" y="-487"/>
              <a:ext cx="298" cy="95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0" name="直接连接符 39"/>
            <p:cNvCxnSpPr/>
            <p:nvPr>
              <p:custDataLst>
                <p:tags r:id="rId11"/>
              </p:custDataLst>
            </p:nvPr>
          </p:nvCxnSpPr>
          <p:spPr>
            <a:xfrm flipH="1">
              <a:off x="24358" y="-486"/>
              <a:ext cx="0" cy="9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2"/>
              </p:custDataLst>
            </p:nvPr>
          </p:nvCxnSpPr>
          <p:spPr>
            <a:xfrm flipH="1">
              <a:off x="24656" y="-239"/>
              <a:ext cx="0" cy="4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任意多边形 10" title=""/>
          <p:cNvSpPr/>
          <p:nvPr>
            <p:custDataLst>
              <p:tags r:id="rId13"/>
            </p:custDataLst>
          </p:nvPr>
        </p:nvSpPr>
        <p:spPr>
          <a:xfrm>
            <a:off x="1619726" y="3909060"/>
            <a:ext cx="3084671" cy="0"/>
          </a:xfrm>
          <a:custGeom>
            <a:gdLst>
              <a:gd name="connisteX0" fmla="*/ 0 w 4112895"/>
              <a:gd name="connsiteY0" fmla="*/ 0 h 0"/>
              <a:gd name="connisteX1" fmla="*/ 4112895 w 4112895"/>
              <a:gd name="connsiteY1" fmla="*/ 0 h 0"/>
            </a:gdLst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4112895">
                <a:moveTo>
                  <a:pt x="0" y="0"/>
                </a:moveTo>
                <a:lnTo>
                  <a:pt x="4112895" y="0"/>
                </a:lnTo>
              </a:path>
            </a:pathLst>
          </a:custGeom>
          <a:noFill/>
          <a:ln w="3175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9" name="任意多边形 18" title=""/>
          <p:cNvSpPr/>
          <p:nvPr>
            <p:custDataLst>
              <p:tags r:id="rId14"/>
            </p:custDataLst>
          </p:nvPr>
        </p:nvSpPr>
        <p:spPr>
          <a:xfrm rot="5400000" flipH="1" flipV="1">
            <a:off x="2354104" y="3148489"/>
            <a:ext cx="1235869" cy="284321"/>
          </a:xfrm>
          <a:custGeom>
            <a:gdLst>
              <a:gd name="connisteX0" fmla="*/ 0 w 4112895"/>
              <a:gd name="connsiteY0" fmla="*/ 0 h 0"/>
              <a:gd name="connisteX1" fmla="*/ 4112895 w 4112895"/>
              <a:gd name="connsiteY1" fmla="*/ 0 h 0"/>
            </a:gdLst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4112895">
                <a:moveTo>
                  <a:pt x="0" y="0"/>
                </a:moveTo>
                <a:lnTo>
                  <a:pt x="4112895" y="0"/>
                </a:lnTo>
              </a:path>
            </a:pathLst>
          </a:custGeom>
          <a:noFill/>
          <a:ln w="3175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7" name="组合 26" title=""/>
          <p:cNvGrpSpPr/>
          <p:nvPr>
            <p:custDataLst>
              <p:tags r:id="rId15"/>
            </p:custDataLst>
          </p:nvPr>
        </p:nvGrpSpPr>
        <p:grpSpPr>
          <a:xfrm>
            <a:off x="2671763" y="3170873"/>
            <a:ext cx="315754" cy="315754"/>
            <a:chOff x="4630" y="-1959"/>
            <a:chExt cx="1400" cy="1400"/>
          </a:xfrm>
        </p:grpSpPr>
        <p:sp>
          <p:nvSpPr>
            <p:cNvPr id="28" name="椭圆 27"/>
            <p:cNvSpPr/>
            <p:nvPr>
              <p:custDataLst>
                <p:tags r:id="rId16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1" name="直接连接符 30"/>
            <p:cNvCxnSpPr>
              <a:stCxn id="28" idx="1"/>
              <a:endCxn id="28" idx="5"/>
            </p:cNvCxnSpPr>
            <p:nvPr>
              <p:custDataLst>
                <p:tags r:id="rId17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3"/>
              <a:endCxn id="28" idx="7"/>
            </p:cNvCxnSpPr>
            <p:nvPr>
              <p:custDataLst>
                <p:tags r:id="rId18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 title=""/>
          <p:cNvGrpSpPr/>
          <p:nvPr>
            <p:custDataLst>
              <p:tags r:id="rId19"/>
            </p:custDataLst>
          </p:nvPr>
        </p:nvGrpSpPr>
        <p:grpSpPr>
          <a:xfrm>
            <a:off x="2070735" y="2504123"/>
            <a:ext cx="315754" cy="315754"/>
            <a:chOff x="4630" y="-1959"/>
            <a:chExt cx="1400" cy="1400"/>
          </a:xfrm>
        </p:grpSpPr>
        <p:sp>
          <p:nvSpPr>
            <p:cNvPr id="24" name="椭圆 23"/>
            <p:cNvSpPr/>
            <p:nvPr>
              <p:custDataLst>
                <p:tags r:id="rId20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5" name="直接连接符 24"/>
            <p:cNvCxnSpPr>
              <a:stCxn id="24" idx="1"/>
              <a:endCxn id="24" idx="5"/>
            </p:cNvCxnSpPr>
            <p:nvPr>
              <p:custDataLst>
                <p:tags r:id="rId21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24" idx="3"/>
              <a:endCxn id="24" idx="7"/>
            </p:cNvCxnSpPr>
            <p:nvPr>
              <p:custDataLst>
                <p:tags r:id="rId22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 title=""/>
          <p:cNvGrpSpPr/>
          <p:nvPr>
            <p:custDataLst>
              <p:tags r:id="rId23"/>
            </p:custDataLst>
          </p:nvPr>
        </p:nvGrpSpPr>
        <p:grpSpPr>
          <a:xfrm>
            <a:off x="3616643" y="3741420"/>
            <a:ext cx="315754" cy="315754"/>
            <a:chOff x="4630" y="-1959"/>
            <a:chExt cx="1400" cy="1400"/>
          </a:xfrm>
        </p:grpSpPr>
        <p:sp>
          <p:nvSpPr>
            <p:cNvPr id="30" name="椭圆 29"/>
            <p:cNvSpPr/>
            <p:nvPr>
              <p:custDataLst>
                <p:tags r:id="rId24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3" name="直接连接符 32"/>
            <p:cNvCxnSpPr>
              <a:stCxn id="30" idx="1"/>
              <a:endCxn id="30" idx="5"/>
            </p:cNvCxnSpPr>
            <p:nvPr>
              <p:custDataLst>
                <p:tags r:id="rId25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30" idx="3"/>
              <a:endCxn id="30" idx="7"/>
            </p:cNvCxnSpPr>
            <p:nvPr>
              <p:custDataLst>
                <p:tags r:id="rId26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文本框 71" title=""/>
          <p:cNvSpPr txBox="1"/>
          <p:nvPr>
            <p:custDataLst>
              <p:tags r:id="rId27"/>
            </p:custDataLst>
          </p:nvPr>
        </p:nvSpPr>
        <p:spPr>
          <a:xfrm>
            <a:off x="2084070" y="2871788"/>
            <a:ext cx="398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</a:rPr>
              <a:t>1</a:t>
            </a:r>
            <a:endParaRPr lang="en-US" altLang="zh-CN" sz="1800" baseline="-25000">
              <a:solidFill>
                <a:schemeClr val="tx1"/>
              </a:solidFill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8"/>
            </p:custDataLst>
          </p:nvPr>
        </p:nvSpPr>
        <p:spPr>
          <a:xfrm>
            <a:off x="3089910" y="3170873"/>
            <a:ext cx="398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</a:rPr>
              <a:t>2</a:t>
            </a:r>
            <a:endParaRPr lang="en-US" altLang="zh-CN" sz="1800" baseline="-25000">
              <a:solidFill>
                <a:schemeClr val="tx1"/>
              </a:solidFill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9"/>
            </p:custDataLst>
          </p:nvPr>
        </p:nvSpPr>
        <p:spPr>
          <a:xfrm>
            <a:off x="3998119" y="3442335"/>
            <a:ext cx="39814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</a:rPr>
              <a:t>3</a:t>
            </a:r>
            <a:endParaRPr lang="en-US" altLang="zh-CN" sz="1800" baseline="-25000">
              <a:solidFill>
                <a:schemeClr val="tx1"/>
              </a:solidFill>
            </a:endParaRPr>
          </a:p>
        </p:txBody>
      </p:sp>
      <p:grpSp>
        <p:nvGrpSpPr>
          <p:cNvPr id="2" name="组合 1" title=""/>
          <p:cNvGrpSpPr/>
          <p:nvPr>
            <p:custDataLst>
              <p:tags r:id="rId30"/>
            </p:custDataLst>
          </p:nvPr>
        </p:nvGrpSpPr>
        <p:grpSpPr>
          <a:xfrm>
            <a:off x="5300186" y="2731294"/>
            <a:ext cx="2540318" cy="1681163"/>
            <a:chOff x="11129" y="5735"/>
            <a:chExt cx="5334" cy="3530"/>
          </a:xfrm>
          <a:noFill/>
        </p:grpSpPr>
        <p:sp>
          <p:nvSpPr>
            <p:cNvPr id="20535" name="Text Box 55"/>
            <p:cNvSpPr txBox="1"/>
            <p:nvPr>
              <p:custDataLst>
                <p:tags r:id="rId31"/>
              </p:custDataLst>
            </p:nvPr>
          </p:nvSpPr>
          <p:spPr>
            <a:xfrm>
              <a:off x="11129" y="5735"/>
              <a:ext cx="5334" cy="2551"/>
            </a:xfrm>
            <a:prstGeom prst="wedgeEllipseCallout">
              <a:avLst>
                <a:gd name="adj1" fmla="val 25290"/>
                <a:gd name="adj2" fmla="val 64723"/>
              </a:avLst>
            </a:prstGeom>
            <a:grpFill/>
            <a:ln w="25400">
              <a:solidFill>
                <a:srgbClr val="008080"/>
              </a:solidFill>
            </a:ln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20000"/>
                </a:lnSpc>
                <a:buFont typeface="Arial" panose="020b0604020202020204" pitchFamily="34" charset="0"/>
              </a:pP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1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1</a:t>
              </a: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和</a:t>
              </a: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1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2</a:t>
              </a: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和</a:t>
              </a:r>
              <a:r>
                <a:rPr lang="en-US" altLang="zh-CN" sz="210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L</a:t>
              </a:r>
              <a:r>
                <a:rPr lang="en-US" altLang="zh-CN" sz="2100" baseline="-250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3</a:t>
              </a:r>
              <a:r>
                <a:rPr lang="zh-CN" altLang="en-US" sz="210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是什么连接方式？</a:t>
              </a:r>
              <a:endPara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pic>
          <p:nvPicPr>
            <p:cNvPr id="37" name="图片 36" descr="thinking-face_1f91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32"/>
            <a:stretch>
              <a:fillRect/>
            </a:stretch>
          </p:blipFill>
          <p:spPr>
            <a:xfrm>
              <a:off x="15523" y="8325"/>
              <a:ext cx="940" cy="940"/>
            </a:xfrm>
            <a:prstGeom prst="rect">
              <a:avLst/>
            </a:prstGeom>
            <a:grpFill/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534829" y="467220"/>
            <a:ext cx="16808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）节点法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510" name="Text Box 6" title=""/>
          <p:cNvSpPr txBox="1"/>
          <p:nvPr>
            <p:custDataLst>
              <p:tags r:id="rId4"/>
            </p:custDataLst>
          </p:nvPr>
        </p:nvSpPr>
        <p:spPr>
          <a:xfrm>
            <a:off x="1260634" y="891540"/>
            <a:ext cx="7063264" cy="380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识别不规范电路过程中，不论导线有多长，只要中间没有电源、用电器等，导线两端点均可看成一个点，从而找出各用电器两端的公共点。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具体做法：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先标节点；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相同的节点写成一个点；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71600" lvl="2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再找到各节点的元件，画出规范的电路图。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eaLnBrk="1" hangingPunct="1">
              <a:buFont typeface="Arial" panose="020b0604020202020204" pitchFamily="34" charset="0"/>
            </a:pPr>
            <a:endParaRPr lang="zh-CN" altLang="en-US" sz="21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10477500" y="121920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6" name="组合 25" title=""/>
          <p:cNvGrpSpPr/>
          <p:nvPr>
            <p:custDataLst>
              <p:tags r:id="rId3"/>
            </p:custDataLst>
          </p:nvPr>
        </p:nvGrpSpPr>
        <p:grpSpPr>
          <a:xfrm>
            <a:off x="1583531" y="2001640"/>
            <a:ext cx="6282929" cy="922020"/>
            <a:chOff x="2111375" y="3284221"/>
            <a:chExt cx="8377238" cy="1229360"/>
          </a:xfrm>
        </p:grpSpPr>
        <p:sp>
          <p:nvSpPr>
            <p:cNvPr id="2" name="Rectangle 9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27350" y="3284221"/>
              <a:ext cx="7561263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18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会画简单的串联和并联电路图，会连接简单的串联电路和并联电路。</a:t>
              </a:r>
              <a:endParaRPr lang="zh-CN" altLang="en-US" sz="1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5"/>
              </p:custDataLst>
            </p:nvPr>
          </p:nvGrpSpPr>
          <p:grpSpPr>
            <a:xfrm>
              <a:off x="2111375" y="3579813"/>
              <a:ext cx="682625" cy="679450"/>
              <a:chOff x="7003603" y="4439327"/>
              <a:chExt cx="717385" cy="717385"/>
            </a:xfrm>
          </p:grpSpPr>
          <p:sp>
            <p:nvSpPr>
              <p:cNvPr id="15" name="椭圆 14"/>
              <p:cNvSpPr/>
              <p:nvPr>
                <p:custDataLst>
                  <p:tags r:id="rId6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rgbClr val="FFDB81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0" name="文本框 11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000">
                          <a:schemeClr val="accent6"/>
                        </a:gs>
                        <a:gs pos="0">
                          <a:schemeClr val="accent6">
                            <a:lumMod val="25000"/>
                            <a:lumOff val="75000"/>
                          </a:schemeClr>
                        </a:gs>
                        <a:gs pos="100000">
                          <a:schemeClr val="accent6">
                            <a:lumMod val="85000"/>
                          </a:schemeClr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02</a:t>
                </a:r>
                <a:endParaRPr kumimoji="1" lang="en-US" altLang="zh-CN" sz="225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组合 30" title=""/>
          <p:cNvGrpSpPr/>
          <p:nvPr>
            <p:custDataLst>
              <p:tags r:id="rId8"/>
            </p:custDataLst>
          </p:nvPr>
        </p:nvGrpSpPr>
        <p:grpSpPr>
          <a:xfrm>
            <a:off x="1578769" y="1016631"/>
            <a:ext cx="6557963" cy="922020"/>
            <a:chOff x="2105025" y="2168208"/>
            <a:chExt cx="8743950" cy="1229360"/>
          </a:xfrm>
        </p:grpSpPr>
        <p:sp>
          <p:nvSpPr>
            <p:cNvPr id="32" name="矩形 1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27350" y="2168208"/>
              <a:ext cx="7921625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pPr>
                <a:lnSpc>
                  <a:spcPct val="150000"/>
                </a:lnSpc>
                <a:spcBef>
                  <a:spcPts val="1000"/>
                </a:spcBef>
                <a:buFont typeface="Arial" panose="020b0604020202020204" pitchFamily="34" charset="0"/>
                <a:buNone/>
              </a:pPr>
              <a:r>
                <a:rPr lang="zh-CN" altLang="en-US" sz="18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知道串联电路和并联电路的基本特点，会判断用电器是串联还是并联。</a:t>
              </a:r>
              <a:endParaRPr lang="zh-CN" altLang="en-US" sz="1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3" name="组合 32"/>
            <p:cNvGrpSpPr/>
            <p:nvPr>
              <p:custDataLst>
                <p:tags r:id="rId10"/>
              </p:custDataLst>
            </p:nvPr>
          </p:nvGrpSpPr>
          <p:grpSpPr>
            <a:xfrm>
              <a:off x="2105025" y="2441575"/>
              <a:ext cx="698500" cy="700088"/>
              <a:chOff x="6971705" y="1503806"/>
              <a:chExt cx="717385" cy="717385"/>
            </a:xfrm>
          </p:grpSpPr>
          <p:sp>
            <p:nvSpPr>
              <p:cNvPr id="34" name="椭圆 33"/>
              <p:cNvSpPr/>
              <p:nvPr>
                <p:custDataLst>
                  <p:tags r:id="rId11"/>
                </p:custDataLst>
              </p:nvPr>
            </p:nvSpPr>
            <p:spPr>
              <a:xfrm>
                <a:off x="6971705" y="1503806"/>
                <a:ext cx="717385" cy="717385"/>
              </a:xfrm>
              <a:prstGeom prst="ellipse">
                <a:avLst/>
              </a:prstGeom>
              <a:solidFill>
                <a:srgbClr val="228989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5" name="文本框 7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6987792" y="1585499"/>
                <a:ext cx="685211" cy="597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000">
                          <a:schemeClr val="accent6"/>
                        </a:gs>
                        <a:gs pos="0">
                          <a:schemeClr val="accent6">
                            <a:lumMod val="25000"/>
                            <a:lumOff val="75000"/>
                          </a:schemeClr>
                        </a:gs>
                        <a:gs pos="100000">
                          <a:schemeClr val="accent6">
                            <a:lumMod val="85000"/>
                          </a:schemeClr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01</a:t>
                </a:r>
                <a:endParaRPr kumimoji="1" lang="en-US" altLang="zh-CN" sz="225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6" name="组合 35" title=""/>
          <p:cNvGrpSpPr/>
          <p:nvPr>
            <p:custDataLst>
              <p:tags r:id="rId13"/>
            </p:custDataLst>
          </p:nvPr>
        </p:nvGrpSpPr>
        <p:grpSpPr>
          <a:xfrm>
            <a:off x="1597819" y="3035189"/>
            <a:ext cx="6346031" cy="922020"/>
            <a:chOff x="2130425" y="4446271"/>
            <a:chExt cx="8461375" cy="1229360"/>
          </a:xfrm>
        </p:grpSpPr>
        <p:grpSp>
          <p:nvGrpSpPr>
            <p:cNvPr id="37" name="组合 36"/>
            <p:cNvGrpSpPr/>
            <p:nvPr>
              <p:custDataLst>
                <p:tags r:id="rId14"/>
              </p:custDataLst>
            </p:nvPr>
          </p:nvGrpSpPr>
          <p:grpSpPr>
            <a:xfrm>
              <a:off x="2130425" y="4706938"/>
              <a:ext cx="682625" cy="679450"/>
              <a:chOff x="7003603" y="4439327"/>
              <a:chExt cx="717385" cy="717385"/>
            </a:xfrm>
          </p:grpSpPr>
          <p:sp>
            <p:nvSpPr>
              <p:cNvPr id="39" name="椭圆 38"/>
              <p:cNvSpPr/>
              <p:nvPr>
                <p:custDataLst>
                  <p:tags r:id="rId15"/>
                </p:custDataLst>
              </p:nvPr>
            </p:nvSpPr>
            <p:spPr>
              <a:xfrm>
                <a:off x="7003603" y="4439327"/>
                <a:ext cx="717385" cy="717385"/>
              </a:xfrm>
              <a:prstGeom prst="ellipse">
                <a:avLst/>
              </a:prstGeom>
              <a:solidFill>
                <a:schemeClr val="accent2"/>
              </a:solidFill>
              <a:ln w="28575"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zh-CN" altLang="en-US" sz="1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0" name="文本框 11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7011723" y="4521020"/>
                <a:ext cx="701147" cy="6159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defTabSz="4572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Tx/>
                  <a:buNone/>
                </a:pPr>
                <a:r>
                  <a:rPr kumimoji="1" lang="en-US" altLang="zh-CN" sz="2250">
                    <a:gradFill>
                      <a:gsLst>
                        <a:gs pos="50000">
                          <a:schemeClr val="accent6"/>
                        </a:gs>
                        <a:gs pos="0">
                          <a:schemeClr val="accent6">
                            <a:lumMod val="25000"/>
                            <a:lumOff val="75000"/>
                          </a:schemeClr>
                        </a:gs>
                        <a:gs pos="100000">
                          <a:schemeClr val="accent6">
                            <a:lumMod val="85000"/>
                          </a:schemeClr>
                        </a:gs>
                      </a:gsLst>
                      <a:lin ang="5400000" scaled="1"/>
                    </a:gradFill>
                    <a:latin typeface="Arial" panose="020b0604020202020204" pitchFamily="34" charset="0"/>
                    <a:ea typeface="微软雅黑" panose="020b0503020204020204" charset="-122"/>
                    <a:cs typeface="Arial" panose="020b0604020202020204" pitchFamily="34" charset="0"/>
                  </a:rPr>
                  <a:t>03</a:t>
                </a:r>
                <a:endParaRPr kumimoji="1" lang="en-US" altLang="zh-CN" sz="225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8" name="Rectangle 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2908300" y="4446271"/>
              <a:ext cx="7683500" cy="1229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buNone/>
              </a:pPr>
              <a:r>
                <a:rPr lang="zh-CN" altLang="en-US" sz="1800">
                  <a:gradFill>
                    <a:gsLst>
                      <a:gs pos="50000">
                        <a:schemeClr val="accent6"/>
                      </a:gs>
                      <a:gs pos="0">
                        <a:schemeClr val="accent6">
                          <a:lumMod val="25000"/>
                          <a:lumOff val="75000"/>
                        </a:schemeClr>
                      </a:gs>
                      <a:gs pos="100000">
                        <a:schemeClr val="accent6">
                          <a:lumMod val="85000"/>
                        </a:schemeClr>
                      </a:gs>
                    </a:gsLst>
                    <a:lin ang="5400000" scaled="1"/>
                  </a:gradFill>
                  <a:latin typeface="微软雅黑" panose="020b0503020204020204" charset="-122"/>
                  <a:ea typeface="微软雅黑" panose="020b0503020204020204" charset="-122"/>
                </a:rPr>
                <a:t>尝试根据已有的知识、经验，按要求设计简单的串、并联电路。</a:t>
              </a:r>
              <a:endParaRPr lang="zh-CN" altLang="en-US" sz="1800">
                <a:gradFill>
                  <a:gsLst>
                    <a:gs pos="50000">
                      <a:schemeClr val="accent6"/>
                    </a:gs>
                    <a:gs pos="0">
                      <a:schemeClr val="accent6">
                        <a:lumMod val="25000"/>
                        <a:lumOff val="75000"/>
                      </a:schemeClr>
                    </a:gs>
                    <a:gs pos="100000">
                      <a:schemeClr val="accent6">
                        <a:lumMod val="85000"/>
                      </a:schemeClr>
                    </a:gs>
                  </a:gsLst>
                  <a:lin ang="5400000" scaled="1"/>
                </a:gra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534829" y="467220"/>
            <a:ext cx="168084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</a:t>
            </a:r>
            <a:r>
              <a:rPr lang="en-US" altLang="zh-CN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zh-CN" altLang="en-US" sz="21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）节点法</a:t>
            </a:r>
            <a:endParaRPr lang="zh-CN" altLang="en-US" sz="2100" b="1">
              <a:solidFill>
                <a:srgbClr val="00808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4"/>
            </p:custDataLst>
          </p:nvPr>
        </p:nvSpPr>
        <p:spPr>
          <a:xfrm>
            <a:off x="1119188" y="1691164"/>
            <a:ext cx="3078004" cy="184689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13" title=""/>
          <p:cNvGrpSpPr/>
          <p:nvPr>
            <p:custDataLst>
              <p:tags r:id="rId5"/>
            </p:custDataLst>
          </p:nvPr>
        </p:nvGrpSpPr>
        <p:grpSpPr>
          <a:xfrm>
            <a:off x="2680811" y="3305651"/>
            <a:ext cx="427624" cy="303799"/>
            <a:chOff x="21923" y="-540"/>
            <a:chExt cx="1001" cy="711"/>
          </a:xfrm>
        </p:grpSpPr>
        <p:sp>
          <p:nvSpPr>
            <p:cNvPr id="13" name="矩形 12"/>
            <p:cNvSpPr/>
            <p:nvPr>
              <p:custDataLst>
                <p:tags r:id="rId6"/>
              </p:custDataLst>
            </p:nvPr>
          </p:nvSpPr>
          <p:spPr>
            <a:xfrm>
              <a:off x="21923" y="-540"/>
              <a:ext cx="1001" cy="711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2" name="直接连接符 21"/>
            <p:cNvCxnSpPr/>
            <p:nvPr>
              <p:custDataLst>
                <p:tags r:id="rId7"/>
              </p:custDataLst>
            </p:nvPr>
          </p:nvCxnSpPr>
          <p:spPr>
            <a:xfrm flipH="1">
              <a:off x="21926" y="-540"/>
              <a:ext cx="732" cy="51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组合 5" title=""/>
          <p:cNvGrpSpPr/>
          <p:nvPr>
            <p:custDataLst>
              <p:tags r:id="rId8"/>
            </p:custDataLst>
          </p:nvPr>
        </p:nvGrpSpPr>
        <p:grpSpPr>
          <a:xfrm>
            <a:off x="1923098" y="3324701"/>
            <a:ext cx="127159" cy="406241"/>
            <a:chOff x="24358" y="-487"/>
            <a:chExt cx="298" cy="950"/>
          </a:xfrm>
        </p:grpSpPr>
        <p:sp>
          <p:nvSpPr>
            <p:cNvPr id="7" name="矩形 6"/>
            <p:cNvSpPr/>
            <p:nvPr>
              <p:custDataLst>
                <p:tags r:id="rId9"/>
              </p:custDataLst>
            </p:nvPr>
          </p:nvSpPr>
          <p:spPr>
            <a:xfrm>
              <a:off x="24358" y="-487"/>
              <a:ext cx="298" cy="95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0" name="直接连接符 39"/>
            <p:cNvCxnSpPr/>
            <p:nvPr>
              <p:custDataLst>
                <p:tags r:id="rId10"/>
              </p:custDataLst>
            </p:nvPr>
          </p:nvCxnSpPr>
          <p:spPr>
            <a:xfrm flipH="1">
              <a:off x="24358" y="-486"/>
              <a:ext cx="0" cy="948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>
              <p:custDataLst>
                <p:tags r:id="rId11"/>
              </p:custDataLst>
            </p:nvPr>
          </p:nvCxnSpPr>
          <p:spPr>
            <a:xfrm flipH="1">
              <a:off x="24656" y="-239"/>
              <a:ext cx="0" cy="484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任意多边形 10" title=""/>
          <p:cNvSpPr/>
          <p:nvPr>
            <p:custDataLst>
              <p:tags r:id="rId12"/>
            </p:custDataLst>
          </p:nvPr>
        </p:nvSpPr>
        <p:spPr>
          <a:xfrm>
            <a:off x="1111568" y="2927509"/>
            <a:ext cx="3084671" cy="0"/>
          </a:xfrm>
          <a:custGeom>
            <a:gdLst>
              <a:gd name="connisteX0" fmla="*/ 0 w 4112895"/>
              <a:gd name="connsiteY0" fmla="*/ 0 h 0"/>
              <a:gd name="connisteX1" fmla="*/ 4112895 w 4112895"/>
              <a:gd name="connsiteY1" fmla="*/ 0 h 0"/>
            </a:gdLst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4112895">
                <a:moveTo>
                  <a:pt x="0" y="0"/>
                </a:moveTo>
                <a:lnTo>
                  <a:pt x="4112895" y="0"/>
                </a:lnTo>
              </a:path>
            </a:pathLst>
          </a:custGeom>
          <a:noFill/>
          <a:ln w="3175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19" name="任意多边形 18" title=""/>
          <p:cNvSpPr/>
          <p:nvPr>
            <p:custDataLst>
              <p:tags r:id="rId13"/>
            </p:custDataLst>
          </p:nvPr>
        </p:nvSpPr>
        <p:spPr>
          <a:xfrm rot="5400000" flipH="1" flipV="1">
            <a:off x="1845945" y="2166938"/>
            <a:ext cx="1235869" cy="284321"/>
          </a:xfrm>
          <a:custGeom>
            <a:gdLst>
              <a:gd name="connisteX0" fmla="*/ 0 w 4112895"/>
              <a:gd name="connsiteY0" fmla="*/ 0 h 0"/>
              <a:gd name="connisteX1" fmla="*/ 4112895 w 4112895"/>
              <a:gd name="connsiteY1" fmla="*/ 0 h 0"/>
            </a:gdLst>
            <a:cxnLst>
              <a:cxn ang="0">
                <a:pos x="connisteX0" y="connsiteY0"/>
              </a:cxn>
              <a:cxn ang="0">
                <a:pos x="connisteX1" y="connsiteY1"/>
              </a:cxn>
            </a:cxnLst>
            <a:rect l="l" t="t" r="r" b="b"/>
            <a:pathLst>
              <a:path w="4112895">
                <a:moveTo>
                  <a:pt x="0" y="0"/>
                </a:moveTo>
                <a:lnTo>
                  <a:pt x="4112895" y="0"/>
                </a:lnTo>
              </a:path>
            </a:pathLst>
          </a:custGeom>
          <a:noFill/>
          <a:ln w="31750">
            <a:solidFill>
              <a:schemeClr val="tx1"/>
            </a:solidFill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27" name="组合 26" title=""/>
          <p:cNvGrpSpPr/>
          <p:nvPr>
            <p:custDataLst>
              <p:tags r:id="rId14"/>
            </p:custDataLst>
          </p:nvPr>
        </p:nvGrpSpPr>
        <p:grpSpPr>
          <a:xfrm>
            <a:off x="2163604" y="2189321"/>
            <a:ext cx="315754" cy="315754"/>
            <a:chOff x="4630" y="-1959"/>
            <a:chExt cx="1400" cy="1400"/>
          </a:xfrm>
        </p:grpSpPr>
        <p:sp>
          <p:nvSpPr>
            <p:cNvPr id="28" name="椭圆 27"/>
            <p:cNvSpPr/>
            <p:nvPr>
              <p:custDataLst>
                <p:tags r:id="rId15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1" name="直接连接符 30"/>
            <p:cNvCxnSpPr>
              <a:stCxn id="28" idx="1"/>
              <a:endCxn id="28" idx="5"/>
            </p:cNvCxnSpPr>
            <p:nvPr>
              <p:custDataLst>
                <p:tags r:id="rId16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28" idx="3"/>
              <a:endCxn id="28" idx="7"/>
            </p:cNvCxnSpPr>
            <p:nvPr>
              <p:custDataLst>
                <p:tags r:id="rId17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 title=""/>
          <p:cNvGrpSpPr/>
          <p:nvPr>
            <p:custDataLst>
              <p:tags r:id="rId18"/>
            </p:custDataLst>
          </p:nvPr>
        </p:nvGrpSpPr>
        <p:grpSpPr>
          <a:xfrm>
            <a:off x="1562576" y="1522571"/>
            <a:ext cx="315754" cy="315754"/>
            <a:chOff x="4630" y="-1959"/>
            <a:chExt cx="1400" cy="1400"/>
          </a:xfrm>
        </p:grpSpPr>
        <p:sp>
          <p:nvSpPr>
            <p:cNvPr id="24" name="椭圆 23"/>
            <p:cNvSpPr/>
            <p:nvPr>
              <p:custDataLst>
                <p:tags r:id="rId19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25" name="直接连接符 24"/>
            <p:cNvCxnSpPr>
              <a:stCxn id="24" idx="1"/>
              <a:endCxn id="24" idx="5"/>
            </p:cNvCxnSpPr>
            <p:nvPr>
              <p:custDataLst>
                <p:tags r:id="rId20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24" idx="3"/>
              <a:endCxn id="24" idx="7"/>
            </p:cNvCxnSpPr>
            <p:nvPr>
              <p:custDataLst>
                <p:tags r:id="rId21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 title=""/>
          <p:cNvGrpSpPr/>
          <p:nvPr>
            <p:custDataLst>
              <p:tags r:id="rId22"/>
            </p:custDataLst>
          </p:nvPr>
        </p:nvGrpSpPr>
        <p:grpSpPr>
          <a:xfrm>
            <a:off x="3108484" y="2759869"/>
            <a:ext cx="315754" cy="315754"/>
            <a:chOff x="4630" y="-1959"/>
            <a:chExt cx="1400" cy="1400"/>
          </a:xfrm>
        </p:grpSpPr>
        <p:sp>
          <p:nvSpPr>
            <p:cNvPr id="30" name="椭圆 29"/>
            <p:cNvSpPr/>
            <p:nvPr>
              <p:custDataLst>
                <p:tags r:id="rId23"/>
              </p:custDataLst>
            </p:nvPr>
          </p:nvSpPr>
          <p:spPr>
            <a:xfrm>
              <a:off x="4630" y="-1959"/>
              <a:ext cx="1401" cy="1401"/>
            </a:xfrm>
            <a:prstGeom prst="ellipse">
              <a:avLst/>
            </a:prstGeom>
            <a:solidFill>
              <a:srgbClr val="F2F2F2"/>
            </a:solidFill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33" name="直接连接符 32"/>
            <p:cNvCxnSpPr>
              <a:stCxn id="30" idx="1"/>
              <a:endCxn id="30" idx="5"/>
            </p:cNvCxnSpPr>
            <p:nvPr>
              <p:custDataLst>
                <p:tags r:id="rId24"/>
              </p:custDataLst>
            </p:nvPr>
          </p:nvCxnSpPr>
          <p:spPr>
            <a:xfrm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30" idx="3"/>
              <a:endCxn id="30" idx="7"/>
            </p:cNvCxnSpPr>
            <p:nvPr>
              <p:custDataLst>
                <p:tags r:id="rId25"/>
              </p:custDataLst>
            </p:nvPr>
          </p:nvCxnSpPr>
          <p:spPr>
            <a:xfrm flipV="1">
              <a:off x="4835" y="-1754"/>
              <a:ext cx="991" cy="991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文本框 71" title=""/>
          <p:cNvSpPr txBox="1"/>
          <p:nvPr>
            <p:custDataLst>
              <p:tags r:id="rId26"/>
            </p:custDataLst>
          </p:nvPr>
        </p:nvSpPr>
        <p:spPr>
          <a:xfrm>
            <a:off x="1575911" y="1890236"/>
            <a:ext cx="3968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  <a:endParaRPr lang="en-US" altLang="zh-CN" sz="1800" baseline="-25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5" name="文本框 34" title=""/>
          <p:cNvSpPr txBox="1"/>
          <p:nvPr>
            <p:custDataLst>
              <p:tags r:id="rId27"/>
            </p:custDataLst>
          </p:nvPr>
        </p:nvSpPr>
        <p:spPr>
          <a:xfrm>
            <a:off x="2581751" y="2189321"/>
            <a:ext cx="3968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  <a:endParaRPr lang="en-US" altLang="zh-CN" sz="1800" baseline="-25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6" name="文本框 35" title=""/>
          <p:cNvSpPr txBox="1"/>
          <p:nvPr>
            <p:custDataLst>
              <p:tags r:id="rId28"/>
            </p:custDataLst>
          </p:nvPr>
        </p:nvSpPr>
        <p:spPr>
          <a:xfrm>
            <a:off x="3489960" y="2460784"/>
            <a:ext cx="3968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L</a:t>
            </a:r>
            <a:r>
              <a:rPr lang="en-US" altLang="zh-CN" sz="1800" baseline="-25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3</a:t>
            </a:r>
            <a:endParaRPr lang="en-US" altLang="zh-CN" sz="1800" baseline="-2500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文本框 7" title=""/>
          <p:cNvSpPr txBox="1"/>
          <p:nvPr>
            <p:custDataLst>
              <p:tags r:id="rId29"/>
            </p:custDataLst>
          </p:nvPr>
        </p:nvSpPr>
        <p:spPr>
          <a:xfrm>
            <a:off x="762000" y="2759869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9" name="文本框 8" title=""/>
          <p:cNvSpPr txBox="1"/>
          <p:nvPr>
            <p:custDataLst>
              <p:tags r:id="rId30"/>
            </p:custDataLst>
          </p:nvPr>
        </p:nvSpPr>
        <p:spPr>
          <a:xfrm>
            <a:off x="796290" y="1400651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B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文本框 14" title=""/>
          <p:cNvSpPr txBox="1"/>
          <p:nvPr>
            <p:custDataLst>
              <p:tags r:id="rId31"/>
            </p:custDataLst>
          </p:nvPr>
        </p:nvSpPr>
        <p:spPr>
          <a:xfrm>
            <a:off x="2209800" y="1299686"/>
            <a:ext cx="37528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D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6" name="文本框 15" title=""/>
          <p:cNvSpPr txBox="1"/>
          <p:nvPr>
            <p:custDataLst>
              <p:tags r:id="rId32"/>
            </p:custDataLst>
          </p:nvPr>
        </p:nvSpPr>
        <p:spPr>
          <a:xfrm>
            <a:off x="4093369" y="1299686"/>
            <a:ext cx="346075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E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33"/>
            </p:custDataLst>
          </p:nvPr>
        </p:nvSpPr>
        <p:spPr>
          <a:xfrm>
            <a:off x="4201001" y="2717006"/>
            <a:ext cx="33147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F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34"/>
            </p:custDataLst>
          </p:nvPr>
        </p:nvSpPr>
        <p:spPr>
          <a:xfrm>
            <a:off x="2254091" y="2914174"/>
            <a:ext cx="360680" cy="41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100">
                <a:latin typeface="Times New Roman" panose="02020603050405020304" charset="0"/>
                <a:cs typeface="Times New Roman" panose="02020603050405020304" charset="0"/>
              </a:rPr>
              <a:t>C</a:t>
            </a:r>
            <a:endParaRPr lang="en-US" altLang="zh-CN" sz="210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39" name="组合 38" title=""/>
          <p:cNvGrpSpPr/>
          <p:nvPr>
            <p:custDataLst>
              <p:tags r:id="rId35"/>
            </p:custDataLst>
          </p:nvPr>
        </p:nvGrpSpPr>
        <p:grpSpPr>
          <a:xfrm>
            <a:off x="5116354" y="990124"/>
            <a:ext cx="550069" cy="499586"/>
            <a:chOff x="10683" y="2463"/>
            <a:chExt cx="1155" cy="1049"/>
          </a:xfrm>
        </p:grpSpPr>
        <p:sp>
          <p:nvSpPr>
            <p:cNvPr id="58" name="任意多边形 57"/>
            <p:cNvSpPr/>
            <p:nvPr>
              <p:custDataLst>
                <p:tags r:id="rId36"/>
              </p:custDataLst>
            </p:nvPr>
          </p:nvSpPr>
          <p:spPr>
            <a:xfrm rot="4380000">
              <a:off x="11026" y="2878"/>
              <a:ext cx="291" cy="977"/>
            </a:xfrm>
            <a:custGeom>
              <a:gdLst>
                <a:gd name="connsiteX0" fmla="*/ 291 w 291"/>
                <a:gd name="connsiteY0" fmla="*/ 0 h 977"/>
                <a:gd name="connsiteX1" fmla="*/ 0 w 291"/>
                <a:gd name="connsiteY1" fmla="*/ 977 h 9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91" h="977">
                  <a:moveTo>
                    <a:pt x="291" y="0"/>
                  </a:moveTo>
                  <a:cubicBezTo>
                    <a:pt x="200" y="126"/>
                    <a:pt x="396" y="673"/>
                    <a:pt x="0" y="97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38" name="椭圆 37"/>
            <p:cNvSpPr/>
            <p:nvPr>
              <p:custDataLst>
                <p:tags r:id="rId37"/>
              </p:custDataLst>
            </p:nvPr>
          </p:nvSpPr>
          <p:spPr>
            <a:xfrm>
              <a:off x="11610" y="3242"/>
              <a:ext cx="220" cy="2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0" name="文本框 59"/>
            <p:cNvSpPr txBox="1"/>
            <p:nvPr>
              <p:custDataLst>
                <p:tags r:id="rId38"/>
              </p:custDataLst>
            </p:nvPr>
          </p:nvSpPr>
          <p:spPr>
            <a:xfrm>
              <a:off x="11206" y="2463"/>
              <a:ext cx="632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2" name="文本框 61" title=""/>
          <p:cNvSpPr txBox="1"/>
          <p:nvPr>
            <p:custDataLst>
              <p:tags r:id="rId39"/>
            </p:custDataLst>
          </p:nvPr>
        </p:nvSpPr>
        <p:spPr>
          <a:xfrm>
            <a:off x="5055394" y="1506855"/>
            <a:ext cx="6527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ABC</a:t>
            </a:r>
            <a:endParaRPr lang="en-US" altLang="zh-CN" sz="1800">
              <a:solidFill>
                <a:srgbClr val="446DA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90" name="组合 89" title=""/>
          <p:cNvGrpSpPr/>
          <p:nvPr>
            <p:custDataLst>
              <p:tags r:id="rId40"/>
            </p:custDataLst>
          </p:nvPr>
        </p:nvGrpSpPr>
        <p:grpSpPr>
          <a:xfrm>
            <a:off x="7701439" y="990124"/>
            <a:ext cx="539115" cy="486251"/>
            <a:chOff x="16111" y="2463"/>
            <a:chExt cx="1132" cy="1021"/>
          </a:xfrm>
        </p:grpSpPr>
        <p:sp>
          <p:nvSpPr>
            <p:cNvPr id="59" name="任意多边形 58"/>
            <p:cNvSpPr/>
            <p:nvPr>
              <p:custDataLst>
                <p:tags r:id="rId41"/>
              </p:custDataLst>
            </p:nvPr>
          </p:nvSpPr>
          <p:spPr>
            <a:xfrm rot="17220000" flipV="1">
              <a:off x="16594" y="2835"/>
              <a:ext cx="320" cy="977"/>
            </a:xfrm>
            <a:custGeom>
              <a:gdLst>
                <a:gd name="connsiteX0" fmla="*/ 314 w 319"/>
                <a:gd name="connsiteY0" fmla="*/ 0 h 977"/>
                <a:gd name="connsiteX1" fmla="*/ 23 w 319"/>
                <a:gd name="connsiteY1" fmla="*/ 977 h 977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0" h="977">
                  <a:moveTo>
                    <a:pt x="314" y="0"/>
                  </a:moveTo>
                  <a:cubicBezTo>
                    <a:pt x="377" y="268"/>
                    <a:pt x="-110" y="494"/>
                    <a:pt x="23" y="97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41" name="椭圆 40"/>
            <p:cNvSpPr/>
            <p:nvPr>
              <p:custDataLst>
                <p:tags r:id="rId42"/>
              </p:custDataLst>
            </p:nvPr>
          </p:nvSpPr>
          <p:spPr>
            <a:xfrm>
              <a:off x="16111" y="3242"/>
              <a:ext cx="220" cy="22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1" name="文本框 60"/>
            <p:cNvSpPr txBox="1"/>
            <p:nvPr>
              <p:custDataLst>
                <p:tags r:id="rId43"/>
              </p:custDataLst>
            </p:nvPr>
          </p:nvSpPr>
          <p:spPr>
            <a:xfrm>
              <a:off x="16226" y="2463"/>
              <a:ext cx="6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endPara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3" name="文本框 62" title=""/>
          <p:cNvSpPr txBox="1"/>
          <p:nvPr>
            <p:custDataLst>
              <p:tags r:id="rId44"/>
            </p:custDataLst>
          </p:nvPr>
        </p:nvSpPr>
        <p:spPr>
          <a:xfrm>
            <a:off x="7817168" y="1486376"/>
            <a:ext cx="614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rPr>
              <a:t>DEF</a:t>
            </a:r>
            <a:endParaRPr lang="en-US" altLang="zh-CN" sz="1800">
              <a:solidFill>
                <a:srgbClr val="446DA9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4" name="组合 3" title=""/>
          <p:cNvGrpSpPr/>
          <p:nvPr>
            <p:custDataLst>
              <p:tags r:id="rId45"/>
            </p:custDataLst>
          </p:nvPr>
        </p:nvGrpSpPr>
        <p:grpSpPr>
          <a:xfrm>
            <a:off x="5645944" y="652939"/>
            <a:ext cx="2061210" cy="1061561"/>
            <a:chOff x="11795" y="1755"/>
            <a:chExt cx="4328" cy="2229"/>
          </a:xfrm>
        </p:grpSpPr>
        <p:sp>
          <p:nvSpPr>
            <p:cNvPr id="43" name="任意多边形 42"/>
            <p:cNvSpPr/>
            <p:nvPr>
              <p:custDataLst>
                <p:tags r:id="rId46"/>
              </p:custDataLst>
            </p:nvPr>
          </p:nvSpPr>
          <p:spPr>
            <a:xfrm rot="4380000">
              <a:off x="13244" y="1105"/>
              <a:ext cx="1430" cy="4328"/>
            </a:xfrm>
            <a:custGeom>
              <a:gdLst>
                <a:gd name="connsiteX0" fmla="*/ 1430 w 1429"/>
                <a:gd name="connsiteY0" fmla="*/ 0 h 4328"/>
                <a:gd name="connsiteX1" fmla="*/ 137 w 1429"/>
                <a:gd name="connsiteY1" fmla="*/ 4328 h 4328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30" h="4328">
                  <a:moveTo>
                    <a:pt x="1430" y="0"/>
                  </a:moveTo>
                  <a:cubicBezTo>
                    <a:pt x="1026" y="557"/>
                    <a:pt x="-452" y="2187"/>
                    <a:pt x="137" y="4328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2" name="组合 1"/>
            <p:cNvGrpSpPr/>
            <p:nvPr>
              <p:custDataLst>
                <p:tags r:id="rId47"/>
              </p:custDataLst>
            </p:nvPr>
          </p:nvGrpSpPr>
          <p:grpSpPr>
            <a:xfrm>
              <a:off x="13370" y="1755"/>
              <a:ext cx="1249" cy="1456"/>
              <a:chOff x="13370" y="1755"/>
              <a:chExt cx="1249" cy="1456"/>
            </a:xfrm>
          </p:grpSpPr>
          <p:grpSp>
            <p:nvGrpSpPr>
              <p:cNvPr id="44" name="组合 43"/>
              <p:cNvGrpSpPr/>
              <p:nvPr>
                <p:custDataLst>
                  <p:tags r:id="rId48"/>
                </p:custDataLst>
              </p:nvPr>
            </p:nvGrpSpPr>
            <p:grpSpPr>
              <a:xfrm>
                <a:off x="13370" y="2383"/>
                <a:ext cx="828" cy="828"/>
                <a:chOff x="4630" y="-1959"/>
                <a:chExt cx="1400" cy="1400"/>
              </a:xfrm>
            </p:grpSpPr>
            <p:sp>
              <p:nvSpPr>
                <p:cNvPr id="45" name="椭圆 44"/>
                <p:cNvSpPr/>
                <p:nvPr>
                  <p:custDataLst>
                    <p:tags r:id="rId49"/>
                  </p:custDataLst>
                </p:nvPr>
              </p:nvSpPr>
              <p:spPr>
                <a:xfrm>
                  <a:off x="4630" y="-1959"/>
                  <a:ext cx="1401" cy="1401"/>
                </a:xfrm>
                <a:prstGeom prst="ellipse">
                  <a:avLst/>
                </a:prstGeom>
                <a:solidFill>
                  <a:srgbClr val="F2F2F2"/>
                </a:solidFill>
                <a:ln w="31750">
                  <a:solidFill>
                    <a:srgbClr val="446DA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"/>
                </a:p>
              </p:txBody>
            </p:sp>
            <p:cxnSp>
              <p:nvCxnSpPr>
                <p:cNvPr id="46" name="直接连接符 45"/>
                <p:cNvCxnSpPr>
                  <a:stCxn id="45" idx="1"/>
                  <a:endCxn id="45" idx="5"/>
                </p:cNvCxnSpPr>
                <p:nvPr>
                  <p:custDataLst>
                    <p:tags r:id="rId50"/>
                  </p:custDataLst>
                </p:nvPr>
              </p:nvCxnSpPr>
              <p:spPr>
                <a:xfrm>
                  <a:off x="4835" y="-1754"/>
                  <a:ext cx="991" cy="991"/>
                </a:xfrm>
                <a:prstGeom prst="line">
                  <a:avLst/>
                </a:prstGeom>
                <a:ln w="31750">
                  <a:solidFill>
                    <a:srgbClr val="446DA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>
                  <a:stCxn id="45" idx="3"/>
                  <a:endCxn id="45" idx="7"/>
                </p:cNvCxnSpPr>
                <p:nvPr>
                  <p:custDataLst>
                    <p:tags r:id="rId51"/>
                  </p:custDataLst>
                </p:nvPr>
              </p:nvCxnSpPr>
              <p:spPr>
                <a:xfrm flipV="1">
                  <a:off x="4835" y="-1754"/>
                  <a:ext cx="991" cy="991"/>
                </a:xfrm>
                <a:prstGeom prst="line">
                  <a:avLst/>
                </a:prstGeom>
                <a:ln w="31750">
                  <a:solidFill>
                    <a:srgbClr val="446DA9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6" name="文本框 65"/>
              <p:cNvSpPr txBox="1"/>
              <p:nvPr>
                <p:custDataLst>
                  <p:tags r:id="rId52"/>
                </p:custDataLst>
              </p:nvPr>
            </p:nvSpPr>
            <p:spPr>
              <a:xfrm>
                <a:off x="13860" y="1755"/>
                <a:ext cx="759" cy="67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500">
                    <a:solidFill>
                      <a:srgbClr val="446DA9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L</a:t>
                </a:r>
                <a:r>
                  <a:rPr lang="en-US" altLang="zh-CN" sz="1500" baseline="-25000">
                    <a:solidFill>
                      <a:srgbClr val="446DA9"/>
                    </a:solidFill>
                    <a:latin typeface="Times New Roman" panose="02020603050405020304" charset="0"/>
                    <a:cs typeface="Times New Roman" panose="02020603050405020304" charset="0"/>
                  </a:rPr>
                  <a:t>1</a:t>
                </a:r>
                <a:endPara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endParaRPr>
              </a:p>
            </p:txBody>
          </p:sp>
        </p:grpSp>
      </p:grpSp>
      <p:grpSp>
        <p:nvGrpSpPr>
          <p:cNvPr id="10" name="组合 9" title=""/>
          <p:cNvGrpSpPr/>
          <p:nvPr>
            <p:custDataLst>
              <p:tags r:id="rId53"/>
            </p:custDataLst>
          </p:nvPr>
        </p:nvGrpSpPr>
        <p:grpSpPr>
          <a:xfrm>
            <a:off x="5703570" y="1112044"/>
            <a:ext cx="2005013" cy="797719"/>
            <a:chOff x="11916" y="2719"/>
            <a:chExt cx="4210" cy="1675"/>
          </a:xfrm>
        </p:grpSpPr>
        <p:sp>
          <p:nvSpPr>
            <p:cNvPr id="48" name="任意多边形 47"/>
            <p:cNvSpPr/>
            <p:nvPr>
              <p:custDataLst>
                <p:tags r:id="rId54"/>
              </p:custDataLst>
            </p:nvPr>
          </p:nvSpPr>
          <p:spPr>
            <a:xfrm rot="4380000">
              <a:off x="13295" y="1339"/>
              <a:ext cx="1451" cy="4210"/>
            </a:xfrm>
            <a:custGeom>
              <a:gdLst>
                <a:gd name="connsiteX0" fmla="*/ 1303 w 1450"/>
                <a:gd name="connsiteY0" fmla="*/ 0 h 4210"/>
                <a:gd name="connsiteX1" fmla="*/ 0 w 1450"/>
                <a:gd name="connsiteY1" fmla="*/ 4210 h 421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451" h="4210">
                  <a:moveTo>
                    <a:pt x="1303" y="0"/>
                  </a:moveTo>
                  <a:cubicBezTo>
                    <a:pt x="1802" y="1984"/>
                    <a:pt x="952" y="3113"/>
                    <a:pt x="0" y="4210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49" name="组合 48"/>
            <p:cNvGrpSpPr/>
            <p:nvPr>
              <p:custDataLst>
                <p:tags r:id="rId55"/>
              </p:custDataLst>
            </p:nvPr>
          </p:nvGrpSpPr>
          <p:grpSpPr>
            <a:xfrm>
              <a:off x="14076" y="3566"/>
              <a:ext cx="828" cy="828"/>
              <a:chOff x="4630" y="-1959"/>
              <a:chExt cx="1400" cy="1400"/>
            </a:xfrm>
          </p:grpSpPr>
          <p:sp>
            <p:nvSpPr>
              <p:cNvPr id="50" name="椭圆 49"/>
              <p:cNvSpPr/>
              <p:nvPr>
                <p:custDataLst>
                  <p:tags r:id="rId56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51" name="直接连接符 50"/>
              <p:cNvCxnSpPr>
                <a:stCxn id="50" idx="1"/>
                <a:endCxn id="50" idx="5"/>
              </p:cNvCxnSpPr>
              <p:nvPr>
                <p:custDataLst>
                  <p:tags r:id="rId57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接连接符 51"/>
              <p:cNvCxnSpPr>
                <a:stCxn id="50" idx="3"/>
                <a:endCxn id="50" idx="7"/>
              </p:cNvCxnSpPr>
              <p:nvPr>
                <p:custDataLst>
                  <p:tags r:id="rId58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7" name="文本框 66"/>
            <p:cNvSpPr txBox="1"/>
            <p:nvPr>
              <p:custDataLst>
                <p:tags r:id="rId59"/>
              </p:custDataLst>
            </p:nvPr>
          </p:nvSpPr>
          <p:spPr>
            <a:xfrm>
              <a:off x="14783" y="3150"/>
              <a:ext cx="759" cy="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altLang="zh-CN" sz="1500" baseline="-250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20" name="组合 19" title=""/>
          <p:cNvGrpSpPr/>
          <p:nvPr>
            <p:custDataLst>
              <p:tags r:id="rId60"/>
            </p:custDataLst>
          </p:nvPr>
        </p:nvGrpSpPr>
        <p:grpSpPr>
          <a:xfrm>
            <a:off x="5732145" y="1122045"/>
            <a:ext cx="2045018" cy="1359218"/>
            <a:chOff x="11976" y="2740"/>
            <a:chExt cx="4294" cy="2854"/>
          </a:xfrm>
        </p:grpSpPr>
        <p:sp>
          <p:nvSpPr>
            <p:cNvPr id="53" name="任意多边形 52"/>
            <p:cNvSpPr/>
            <p:nvPr>
              <p:custDataLst>
                <p:tags r:id="rId61"/>
              </p:custDataLst>
            </p:nvPr>
          </p:nvSpPr>
          <p:spPr>
            <a:xfrm rot="4380000">
              <a:off x="13020" y="1696"/>
              <a:ext cx="2206" cy="4294"/>
            </a:xfrm>
            <a:custGeom>
              <a:gdLst>
                <a:gd name="connsiteX0" fmla="*/ 1292 w 2206"/>
                <a:gd name="connsiteY0" fmla="*/ 0 h 4294"/>
                <a:gd name="connsiteX1" fmla="*/ 0 w 2206"/>
                <a:gd name="connsiteY1" fmla="*/ 4277 h 4294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06" h="4294">
                  <a:moveTo>
                    <a:pt x="1292" y="0"/>
                  </a:moveTo>
                  <a:cubicBezTo>
                    <a:pt x="3004" y="569"/>
                    <a:pt x="2163" y="4587"/>
                    <a:pt x="0" y="4277"/>
                  </a:cubicBezTo>
                </a:path>
              </a:pathLst>
            </a:custGeom>
            <a:noFill/>
            <a:ln w="2540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54" name="组合 53"/>
            <p:cNvGrpSpPr/>
            <p:nvPr>
              <p:custDataLst>
                <p:tags r:id="rId62"/>
              </p:custDataLst>
            </p:nvPr>
          </p:nvGrpSpPr>
          <p:grpSpPr>
            <a:xfrm>
              <a:off x="12645" y="4379"/>
              <a:ext cx="828" cy="828"/>
              <a:chOff x="4630" y="-1959"/>
              <a:chExt cx="1400" cy="1400"/>
            </a:xfrm>
          </p:grpSpPr>
          <p:sp>
            <p:nvSpPr>
              <p:cNvPr id="55" name="椭圆 54"/>
              <p:cNvSpPr/>
              <p:nvPr>
                <p:custDataLst>
                  <p:tags r:id="rId63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56" name="直接连接符 55"/>
              <p:cNvCxnSpPr>
                <a:stCxn id="55" idx="1"/>
                <a:endCxn id="55" idx="5"/>
              </p:cNvCxnSpPr>
              <p:nvPr>
                <p:custDataLst>
                  <p:tags r:id="rId64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直接连接符 56"/>
              <p:cNvCxnSpPr>
                <a:stCxn id="55" idx="3"/>
                <a:endCxn id="55" idx="7"/>
              </p:cNvCxnSpPr>
              <p:nvPr>
                <p:custDataLst>
                  <p:tags r:id="rId65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文本框 67"/>
            <p:cNvSpPr txBox="1"/>
            <p:nvPr>
              <p:custDataLst>
                <p:tags r:id="rId66"/>
              </p:custDataLst>
            </p:nvPr>
          </p:nvSpPr>
          <p:spPr>
            <a:xfrm>
              <a:off x="13395" y="4918"/>
              <a:ext cx="759" cy="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altLang="zh-CN" sz="1500" baseline="-250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grpSp>
        <p:nvGrpSpPr>
          <p:cNvPr id="37" name="组合 36" title=""/>
          <p:cNvGrpSpPr/>
          <p:nvPr>
            <p:custDataLst>
              <p:tags r:id="rId67"/>
            </p:custDataLst>
          </p:nvPr>
        </p:nvGrpSpPr>
        <p:grpSpPr>
          <a:xfrm>
            <a:off x="4752975" y="2825115"/>
            <a:ext cx="4254341" cy="1590199"/>
            <a:chOff x="9920" y="6316"/>
            <a:chExt cx="8933" cy="3339"/>
          </a:xfrm>
        </p:grpSpPr>
        <p:sp>
          <p:nvSpPr>
            <p:cNvPr id="64" name="矩形 63"/>
            <p:cNvSpPr/>
            <p:nvPr>
              <p:custDataLst>
                <p:tags r:id="rId68"/>
              </p:custDataLst>
            </p:nvPr>
          </p:nvSpPr>
          <p:spPr>
            <a:xfrm>
              <a:off x="12305" y="7157"/>
              <a:ext cx="3856" cy="2181"/>
            </a:xfrm>
            <a:prstGeom prst="rect">
              <a:avLst/>
            </a:prstGeom>
            <a:noFill/>
            <a:ln w="3175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sp>
          <p:nvSpPr>
            <p:cNvPr id="65" name="任意多边形 64"/>
            <p:cNvSpPr/>
            <p:nvPr>
              <p:custDataLst>
                <p:tags r:id="rId69"/>
              </p:custDataLst>
            </p:nvPr>
          </p:nvSpPr>
          <p:spPr>
            <a:xfrm>
              <a:off x="10942" y="8217"/>
              <a:ext cx="6840" cy="0"/>
            </a:xfrm>
            <a:custGeom>
              <a:gdLst>
                <a:gd name="connisteX0" fmla="*/ 0 w 4343400"/>
                <a:gd name="connsiteY0" fmla="*/ 0 h 0"/>
                <a:gd name="connisteX1" fmla="*/ 4343400 w 4343400"/>
                <a:gd name="connsiteY1" fmla="*/ 0 h 0"/>
              </a:gdLst>
              <a:cxnLst>
                <a:cxn ang="0">
                  <a:pos x="connisteX0" y="connsiteY0"/>
                </a:cxn>
                <a:cxn ang="0">
                  <a:pos x="connisteX1" y="connsiteY1"/>
                </a:cxn>
              </a:cxnLst>
              <a:rect l="l" t="t" r="r" b="b"/>
              <a:pathLst>
                <a:path w="4343400">
                  <a:moveTo>
                    <a:pt x="0" y="0"/>
                  </a:moveTo>
                  <a:lnTo>
                    <a:pt x="4343400" y="0"/>
                  </a:lnTo>
                </a:path>
              </a:pathLst>
            </a:custGeom>
            <a:noFill/>
            <a:ln w="31750">
              <a:headEnd type="oval" w="lg" len="lg"/>
              <a:tailEnd type="oval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69" name="组合 68"/>
            <p:cNvGrpSpPr/>
            <p:nvPr>
              <p:custDataLst>
                <p:tags r:id="rId70"/>
              </p:custDataLst>
            </p:nvPr>
          </p:nvGrpSpPr>
          <p:grpSpPr>
            <a:xfrm>
              <a:off x="13807" y="6735"/>
              <a:ext cx="732" cy="732"/>
              <a:chOff x="4630" y="-1959"/>
              <a:chExt cx="1400" cy="1400"/>
            </a:xfrm>
          </p:grpSpPr>
          <p:sp>
            <p:nvSpPr>
              <p:cNvPr id="70" name="椭圆 69"/>
              <p:cNvSpPr/>
              <p:nvPr>
                <p:custDataLst>
                  <p:tags r:id="rId71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71" name="直接连接符 70"/>
              <p:cNvCxnSpPr>
                <a:stCxn id="70" idx="1"/>
                <a:endCxn id="70" idx="5"/>
              </p:cNvCxnSpPr>
              <p:nvPr>
                <p:custDataLst>
                  <p:tags r:id="rId72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>
                <a:stCxn id="70" idx="3"/>
                <a:endCxn id="70" idx="7"/>
              </p:cNvCxnSpPr>
              <p:nvPr>
                <p:custDataLst>
                  <p:tags r:id="rId73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组合 73"/>
            <p:cNvGrpSpPr/>
            <p:nvPr>
              <p:custDataLst>
                <p:tags r:id="rId74"/>
              </p:custDataLst>
            </p:nvPr>
          </p:nvGrpSpPr>
          <p:grpSpPr>
            <a:xfrm>
              <a:off x="13807" y="7829"/>
              <a:ext cx="732" cy="732"/>
              <a:chOff x="4630" y="-1959"/>
              <a:chExt cx="1400" cy="1400"/>
            </a:xfrm>
          </p:grpSpPr>
          <p:sp>
            <p:nvSpPr>
              <p:cNvPr id="75" name="椭圆 74"/>
              <p:cNvSpPr/>
              <p:nvPr>
                <p:custDataLst>
                  <p:tags r:id="rId75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76" name="直接连接符 75"/>
              <p:cNvCxnSpPr>
                <a:stCxn id="75" idx="1"/>
                <a:endCxn id="75" idx="5"/>
              </p:cNvCxnSpPr>
              <p:nvPr>
                <p:custDataLst>
                  <p:tags r:id="rId76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>
                <a:stCxn id="75" idx="3"/>
                <a:endCxn id="75" idx="7"/>
              </p:cNvCxnSpPr>
              <p:nvPr>
                <p:custDataLst>
                  <p:tags r:id="rId77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8" name="组合 77"/>
            <p:cNvGrpSpPr/>
            <p:nvPr>
              <p:custDataLst>
                <p:tags r:id="rId78"/>
              </p:custDataLst>
            </p:nvPr>
          </p:nvGrpSpPr>
          <p:grpSpPr>
            <a:xfrm>
              <a:off x="13807" y="8923"/>
              <a:ext cx="732" cy="732"/>
              <a:chOff x="4630" y="-1959"/>
              <a:chExt cx="1400" cy="1400"/>
            </a:xfrm>
          </p:grpSpPr>
          <p:sp>
            <p:nvSpPr>
              <p:cNvPr id="79" name="椭圆 78"/>
              <p:cNvSpPr/>
              <p:nvPr>
                <p:custDataLst>
                  <p:tags r:id="rId79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80" name="直接连接符 79"/>
              <p:cNvCxnSpPr>
                <a:stCxn id="79" idx="1"/>
                <a:endCxn id="79" idx="5"/>
              </p:cNvCxnSpPr>
              <p:nvPr>
                <p:custDataLst>
                  <p:tags r:id="rId80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>
                <a:stCxn id="79" idx="3"/>
                <a:endCxn id="79" idx="7"/>
              </p:cNvCxnSpPr>
              <p:nvPr>
                <p:custDataLst>
                  <p:tags r:id="rId81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2" name="文本框 81"/>
            <p:cNvSpPr txBox="1"/>
            <p:nvPr>
              <p:custDataLst>
                <p:tags r:id="rId82"/>
              </p:custDataLst>
            </p:nvPr>
          </p:nvSpPr>
          <p:spPr>
            <a:xfrm>
              <a:off x="14452" y="6316"/>
              <a:ext cx="759" cy="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1</a:t>
              </a:r>
              <a:endParaRPr lang="en-US" altLang="zh-CN" sz="1500" baseline="-250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3" name="文本框 82"/>
            <p:cNvSpPr txBox="1"/>
            <p:nvPr>
              <p:custDataLst>
                <p:tags r:id="rId83"/>
              </p:custDataLst>
            </p:nvPr>
          </p:nvSpPr>
          <p:spPr>
            <a:xfrm>
              <a:off x="14472" y="7556"/>
              <a:ext cx="759" cy="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2</a:t>
              </a:r>
              <a:endParaRPr lang="en-US" altLang="zh-CN" sz="1500" baseline="-250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4" name="文本框 83"/>
            <p:cNvSpPr txBox="1"/>
            <p:nvPr>
              <p:custDataLst>
                <p:tags r:id="rId84"/>
              </p:custDataLst>
            </p:nvPr>
          </p:nvSpPr>
          <p:spPr>
            <a:xfrm>
              <a:off x="14552" y="8696"/>
              <a:ext cx="759" cy="6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5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L</a:t>
              </a:r>
              <a:r>
                <a:rPr lang="en-US" altLang="zh-CN" sz="1500" baseline="-250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3</a:t>
              </a:r>
              <a:endParaRPr lang="en-US" altLang="zh-CN" sz="1500" baseline="-250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5" name="文本框 84"/>
            <p:cNvSpPr txBox="1"/>
            <p:nvPr>
              <p:custDataLst>
                <p:tags r:id="rId85"/>
              </p:custDataLst>
            </p:nvPr>
          </p:nvSpPr>
          <p:spPr>
            <a:xfrm>
              <a:off x="10579" y="7359"/>
              <a:ext cx="632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a</a:t>
              </a:r>
              <a:endPara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6" name="文本框 85"/>
            <p:cNvSpPr txBox="1"/>
            <p:nvPr>
              <p:custDataLst>
                <p:tags r:id="rId86"/>
              </p:custDataLst>
            </p:nvPr>
          </p:nvSpPr>
          <p:spPr>
            <a:xfrm>
              <a:off x="9920" y="8434"/>
              <a:ext cx="1371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ABC</a:t>
              </a:r>
              <a:endPara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7" name="文本框 86"/>
            <p:cNvSpPr txBox="1"/>
            <p:nvPr>
              <p:custDataLst>
                <p:tags r:id="rId87"/>
              </p:custDataLst>
            </p:nvPr>
          </p:nvSpPr>
          <p:spPr>
            <a:xfrm>
              <a:off x="17434" y="7263"/>
              <a:ext cx="664" cy="8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1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b</a:t>
              </a:r>
              <a:endParaRPr lang="en-US" altLang="zh-CN" sz="21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88" name="文本框 87"/>
            <p:cNvSpPr txBox="1"/>
            <p:nvPr>
              <p:custDataLst>
                <p:tags r:id="rId88"/>
              </p:custDataLst>
            </p:nvPr>
          </p:nvSpPr>
          <p:spPr>
            <a:xfrm>
              <a:off x="17562" y="8305"/>
              <a:ext cx="1291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>
                  <a:solidFill>
                    <a:srgbClr val="446DA9"/>
                  </a:solidFill>
                  <a:latin typeface="Times New Roman" panose="02020603050405020304" charset="0"/>
                  <a:cs typeface="Times New Roman" panose="02020603050405020304" charset="0"/>
                </a:rPr>
                <a:t>DEF</a:t>
              </a:r>
              <a:endParaRPr lang="en-US" altLang="zh-CN" sz="1800">
                <a:solidFill>
                  <a:srgbClr val="446DA9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89" name="环形箭头 88" title=""/>
          <p:cNvSpPr/>
          <p:nvPr>
            <p:custDataLst>
              <p:tags r:id="rId89"/>
            </p:custDataLst>
          </p:nvPr>
        </p:nvSpPr>
        <p:spPr>
          <a:xfrm rot="6540000">
            <a:off x="7394258" y="2166461"/>
            <a:ext cx="755809" cy="755809"/>
          </a:xfrm>
          <a:prstGeom prst="circularArrow">
            <a:avLst>
              <a:gd name="adj1" fmla="val 6967"/>
              <a:gd name="adj2" fmla="val 1209059"/>
              <a:gd name="adj3" fmla="val 19894656"/>
              <a:gd name="adj4" fmla="val 9396455"/>
              <a:gd name="adj5" fmla="val 12500"/>
            </a:avLst>
          </a:prstGeom>
          <a:solidFill>
            <a:srgbClr val="4171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矩形 3" title=""/>
          <p:cNvSpPr/>
          <p:nvPr>
            <p:custDataLst>
              <p:tags r:id="rId3"/>
            </p:custDataLst>
          </p:nvPr>
        </p:nvSpPr>
        <p:spPr>
          <a:xfrm>
            <a:off x="0" y="3327083"/>
            <a:ext cx="9144000" cy="972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sp>
        <p:nvSpPr>
          <p:cNvPr id="3" name="矩形 2" title=""/>
          <p:cNvSpPr/>
          <p:nvPr>
            <p:custDataLst>
              <p:tags r:id="rId4"/>
            </p:custDataLst>
          </p:nvPr>
        </p:nvSpPr>
        <p:spPr>
          <a:xfrm>
            <a:off x="0" y="1383983"/>
            <a:ext cx="9144000" cy="97202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/>
          </a:p>
        </p:txBody>
      </p:sp>
      <p:grpSp>
        <p:nvGrpSpPr>
          <p:cNvPr id="14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247723"/>
            <a:ext cx="3221831" cy="414020"/>
            <a:chOff x="0" y="623478"/>
            <a:chExt cx="3786638" cy="484440"/>
          </a:xfrm>
        </p:grpSpPr>
        <p:grpSp>
          <p:nvGrpSpPr>
            <p:cNvPr id="15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生活中的电路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12" name="Picture 34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660870" y="1172532"/>
            <a:ext cx="2160150" cy="14391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 title=""/>
          <p:cNvSpPr/>
          <p:nvPr>
            <p:custDataLst>
              <p:tags r:id="rId12"/>
            </p:custDataLst>
          </p:nvPr>
        </p:nvSpPr>
        <p:spPr>
          <a:xfrm>
            <a:off x="2743838" y="1384202"/>
            <a:ext cx="4921885" cy="414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家中的电灯和洗衣机是怎么连接的</a:t>
            </a:r>
            <a:r>
              <a:rPr lang="en-US" altLang="zh-CN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?</a:t>
            </a:r>
            <a:endParaRPr lang="en-US" altLang="zh-CN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矩形 21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627883" y="1845505"/>
            <a:ext cx="81915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并联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Picture 6" title="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6012698" y="3014474"/>
            <a:ext cx="2807494" cy="15716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矩形 27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1635911" y="3377364"/>
            <a:ext cx="4433913" cy="8655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zh-CN" altLang="en-US" sz="2100" spc="300">
                <a:solidFill>
                  <a:srgbClr val="00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街道上的路灯之间是如何连接的？</a:t>
            </a:r>
            <a:endParaRPr lang="zh-CN" altLang="en-US" sz="2100" spc="30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矩形 28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333783" y="3833285"/>
            <a:ext cx="819150" cy="4140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并联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0c8ae4bd5?vcp=1&amp;pid=d0cd46bf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知识点1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串、并联电路的特点与连接</a:t>
            </a:r>
            <a:endParaRPr lang="en-US" altLang="zh-CN" sz="2600"/>
          </a:p>
        </p:txBody>
      </p:sp>
      <p:sp>
        <p:nvSpPr>
          <p:cNvPr id="3" name="QC_6_BD.1_1#fb451b815?vcp=1&amp;vis=1&amp;pid=0c8ae4bd5&amp;color=0,0,0&amp;vtp=1&amp;bb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1.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关于串、并联电路的说法不正确的是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sp>
        <p:nvSpPr>
          <p:cNvPr id="4" name="QC_6_AN.2_1#fb451b815.bracket?vcp=1&amp;vis=1&amp;pid=0c8ae4bd5&amp;color=0,0,0&amp;vpa=1&amp;vtp=1" title=""/>
          <p:cNvSpPr/>
          <p:nvPr>
            <p:custDataLst>
              <p:tags r:id="rId6"/>
            </p:custDataLst>
          </p:nvPr>
        </p:nvSpPr>
        <p:spPr>
          <a:xfrm>
            <a:off x="6042565" y="1052381"/>
            <a:ext cx="4238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endParaRPr lang="en-US" altLang="zh-CN" sz="2400"/>
          </a:p>
        </p:txBody>
      </p:sp>
      <p:sp>
        <p:nvSpPr>
          <p:cNvPr id="5" name="QC_6_BD.1_2#fb451b815.choices?vcp=1&amp;vis=1&amp;pid=0c8ae4bd5&amp;color=0,0,0&amp;vtp=1&amp;bbb=1&amp;hb=1" title=""/>
          <p:cNvSpPr/>
          <p:nvPr>
            <p:custDataLst>
              <p:tags r:id="rId7"/>
            </p:custDataLst>
          </p:nvPr>
        </p:nvSpPr>
        <p:spPr>
          <a:xfrm>
            <a:off x="539496" y="1584125"/>
            <a:ext cx="8065008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并联电路中，只有干路上的开关能控制所有用电器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并联电路中，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某一支路用电器断路不会影响其他用电器的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工作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并联电路中，一个用电器短路，其他用电器仍可照常工作</a:t>
            </a:r>
            <a:endParaRPr lang="en-US" altLang="zh-CN" sz="2400"/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串联电路中，开关位置不同，其控制作用不变</a:t>
            </a:r>
            <a:endParaRPr lang="en-US" altLang="zh-CN" sz="2400"/>
          </a:p>
        </p:txBody>
      </p:sp>
      <p:sp>
        <p:nvSpPr>
          <p:cNvPr id="6" name="object 54" title="">
            <a:hlinkClick r:id="rId9" action="ppaction://hlinksldjump"/>
          </p:cNvPr>
          <p:cNvSpPr/>
          <p:nvPr>
            <p:custDataLst>
              <p:tags r:id="rId8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B_6_BD.3_1#0f7656ddc?sp=1&amp;vcp=1&amp;vis=1&amp;pid=0c8ae4bd5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765279"/>
                <a:ext cx="8065008" cy="11176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2.如图所示的电路中，当开关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S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闭合后，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两个灯泡串联的是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，两个灯泡并联的是</a:t>
                </a:r>
                <a:r>
                  <a:rPr lang="en-US" altLang="zh-CN" sz="240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____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。（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均填序号）</a:t>
                </a:r>
                <a:endParaRPr lang="en-US" altLang="zh-CN" sz="240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QB_6_BD.3_1#0f7656ddc?sp=1&amp;vcp=1&amp;vis=1&amp;pid=0c8ae4bd5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765279"/>
                <a:ext cx="8065008" cy="1117600"/>
              </a:xfrm>
              <a:prstGeom prst="rect">
                <a:avLst/>
              </a:prstGeom>
              <a:blipFill rotWithShape="1">
                <a:blip r:embed="rId6"/>
                <a:stretch>
                  <a:fillRect l="-5" t="-9" r="3" b="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3" name="QB_6_AN.4_1#0f7656ddc.blank?vcp=1&amp;vis=1&amp;pid=0c8ae4bd5&amp;color=0,0,0&amp;vpa=2&amp;vtp=1&amp;bbb=1" title=""/>
              <p:cNvSpPr/>
              <p:nvPr>
                <p:custDataLst>
                  <p:tags r:id="rId7"/>
                </p:custDataLst>
              </p:nvPr>
            </p:nvSpPr>
            <p:spPr>
              <a:xfrm>
                <a:off x="614108" y="1409994"/>
                <a:ext cx="460375" cy="3810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30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①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3" name="QB_6_AN.4_1#0f7656ddc.blank?vcp=1&amp;vis=1&amp;pid=0c8ae4bd5&amp;color=0,0,0&amp;vpa=2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8"/>
                </p:custDataLst>
              </p:nvPr>
            </p:nvSpPr>
            <p:spPr>
              <a:xfrm>
                <a:off x="614108" y="1409994"/>
                <a:ext cx="460375" cy="381000"/>
              </a:xfrm>
              <a:prstGeom prst="rect">
                <a:avLst/>
              </a:prstGeom>
              <a:blipFill rotWithShape="1">
                <a:blip r:embed="rId9"/>
                <a:stretch>
                  <a:fillRect l="-14" t="-15244" r="14" b="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QB_6_AN.6_1#0f7656ddc.blank?vcp=1&amp;vis=1&amp;pid=0c8ae4bd5&amp;color=0,0,0&amp;vpa=3&amp;vtp=1" title=""/>
          <p:cNvSpPr/>
          <p:nvPr>
            <p:custDataLst>
              <p:tags r:id="rId10"/>
            </p:custDataLst>
          </p:nvPr>
        </p:nvSpPr>
        <p:spPr>
          <a:xfrm>
            <a:off x="3908965" y="1296139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endParaRPr lang="en-US" altLang="zh-CN" sz="2400">
              <a:solidFill>
                <a:srgbClr val="C00000"/>
              </a:solidFill>
            </a:endParaRPr>
          </a:p>
        </p:txBody>
      </p:sp>
      <p:pic>
        <p:nvPicPr>
          <p:cNvPr id="5" name="QB_6_BD.5_2#0f7656ddc?iti=1&amp;htil=1&amp;vcp=1&amp;vis=1&amp;pid=0c8ae4bd5&amp;color=0,0,0&amp;tib=255,255,255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12" y="2119607"/>
            <a:ext cx="1737360" cy="147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B_6_BD.5_3#0f7656ddc?iti=2&amp;htil=1&amp;vcp=1&amp;vis=1&amp;pid=0c8ae4bd5&amp;color=0,0,0&amp;tib=255,255,255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3784" y="2000735"/>
            <a:ext cx="138988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B_6_BD.5_4#0f7656ddc?iti=3&amp;htil=1&amp;vcp=1&amp;vis=1&amp;pid=0c8ae4bd5&amp;color=0,0,0&amp;tib=255,255,255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4296" y="2009879"/>
            <a:ext cx="1783080" cy="159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B_6_BD.5_5#0f7656ddc?iti=4&amp;htil=1&amp;vcp=1&amp;vis=1&amp;pid=0c8ae4bd5&amp;color=0,0,0&amp;tib=255,255,255&amp;vtp=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5976" y="2147039"/>
            <a:ext cx="1828800" cy="144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QB_6_BD.5_6#0f7656ddc?iti=1&amp;htil=1&amp;vcp=1&amp;vis=1&amp;pid=0c8ae4bd5&amp;color=0,0,0&amp;vtp=1" title=""/>
          <p:cNvSpPr/>
          <p:nvPr>
            <p:custDataLst>
              <p:tags r:id="rId19"/>
            </p:custDataLst>
          </p:nvPr>
        </p:nvSpPr>
        <p:spPr>
          <a:xfrm>
            <a:off x="1349661" y="3718791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①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10" name="QB_6_BD.5_7#0f7656ddc?iti=2&amp;htil=1&amp;vcp=1&amp;vis=1&amp;pid=0c8ae4bd5&amp;color=0,0,0&amp;vtp=1" title=""/>
          <p:cNvSpPr/>
          <p:nvPr>
            <p:custDataLst>
              <p:tags r:id="rId20"/>
            </p:custDataLst>
          </p:nvPr>
        </p:nvSpPr>
        <p:spPr>
          <a:xfrm>
            <a:off x="3352197" y="372793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②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11" name="QB_6_BD.5_8#0f7656ddc?iti=3&amp;htil=1&amp;vcp=1&amp;vis=1&amp;pid=0c8ae4bd5&amp;color=0,0,0&amp;vtp=1" title=""/>
          <p:cNvSpPr/>
          <p:nvPr>
            <p:custDataLst>
              <p:tags r:id="rId21"/>
            </p:custDataLst>
          </p:nvPr>
        </p:nvSpPr>
        <p:spPr>
          <a:xfrm>
            <a:off x="5359305" y="3727935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③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12" name="QB_6_BD.5_9#0f7656ddc?iti=4&amp;htil=1&amp;vcp=1&amp;vis=1&amp;pid=0c8ae4bd5&amp;color=0,0,0&amp;vtp=1" title=""/>
          <p:cNvSpPr/>
          <p:nvPr>
            <p:custDataLst>
              <p:tags r:id="rId22"/>
            </p:custDataLst>
          </p:nvPr>
        </p:nvSpPr>
        <p:spPr>
          <a:xfrm>
            <a:off x="7393845" y="3718791"/>
            <a:ext cx="373062" cy="895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 latinLnBrk="1">
              <a:lnSpc>
                <a:spcPct val="1500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④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13" name="object 54" title="">
            <a:hlinkClick r:id="rId24" action="ppaction://hlinksldjump"/>
          </p:cNvPr>
          <p:cNvSpPr/>
          <p:nvPr>
            <p:custDataLst>
              <p:tags r:id="rId23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C_5_BD#4d24c8294?vcp=1&amp;pid=d0cd46bf2&amp;color=147,205,221&amp;vtp=1&amp;bt=1&amp;bbb=1" title=""/>
          <p:cNvSpPr/>
          <p:nvPr>
            <p:custDataLst>
              <p:tags r:id="rId4"/>
            </p:custDataLst>
          </p:nvPr>
        </p:nvSpPr>
        <p:spPr>
          <a:xfrm>
            <a:off x="539496" y="402336"/>
            <a:ext cx="8065008" cy="594360"/>
          </a:xfrm>
          <a:prstGeom prst="rect">
            <a:avLst/>
          </a:prstGeom>
          <a:noFill/>
        </p:spPr>
        <p:txBody>
          <a:bodyPr wrap="none" lIns="0" tIns="0" rIns="0" bIns="0" rtlCol="0" anchor="ctr"/>
          <a:lstStyle/>
          <a:p>
            <a:pPr algn="l" latinLnBrk="1">
              <a:lnSpc>
                <a:spcPts val="4600"/>
              </a:lnSpc>
            </a:pP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知识点2</a:t>
            </a:r>
            <a:r>
              <a:rPr lang="en-US" altLang="zh-CN" sz="2600" b="1" i="0">
                <a:solidFill>
                  <a:srgbClr val="93CDDD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600" b="1" i="0">
                <a:solidFill>
                  <a:srgbClr val="93CDDD"/>
                </a:solidFill>
                <a:latin typeface="Times New Roman" panose="02020603050405020304" charset="0"/>
                <a:ea typeface="黑体" panose="02010609060101010101" charset="-122"/>
                <a:cs typeface="Times New Roman" panose="02020603050405020304" pitchFamily="34" charset="-120"/>
              </a:rPr>
              <a:t>生活中的串、并联电路</a:t>
            </a:r>
            <a:endParaRPr lang="en-US" altLang="zh-CN" sz="2600"/>
          </a:p>
        </p:txBody>
      </p:sp>
      <p:sp>
        <p:nvSpPr>
          <p:cNvPr id="3" name="QB_6_BD.7_1#647a6d7c8?vcp=1&amp;vis=1&amp;pid=4d24c8294&amp;color=0,0,0&amp;vtp=1&amp;bbb=1&amp;hb=1" title=""/>
          <p:cNvSpPr/>
          <p:nvPr>
            <p:custDataLst>
              <p:tags r:id="rId5"/>
            </p:custDataLst>
          </p:nvPr>
        </p:nvSpPr>
        <p:spPr>
          <a:xfrm>
            <a:off x="539496" y="1052381"/>
            <a:ext cx="8065008" cy="33528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3.英语听力测试时，各考场的有线扬声器同时开播，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同时停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播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。当一个考场的扬声器发生断路故障时，不影响其他考场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据此可以判断扬声器是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联的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播音的老师能同时控制所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有扬声器的原因是开关连接在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选填“干路”或“支路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”）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上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。考场内有若干个吊扇，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控制每一个吊扇的调速器与该吊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扇的连接方式是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联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4" name="QB_6_AN.8_1#647a6d7c8.blank?vcp=1&amp;vis=1&amp;pid=4d24c8294&amp;color=0,0,0&amp;vpa=4&amp;vtp=1" title=""/>
          <p:cNvSpPr/>
          <p:nvPr>
            <p:custDataLst>
              <p:tags r:id="rId6"/>
            </p:custDataLst>
          </p:nvPr>
        </p:nvSpPr>
        <p:spPr>
          <a:xfrm>
            <a:off x="3604165" y="214204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并</a:t>
            </a:r>
            <a:endParaRPr lang="en-US" altLang="zh-CN" sz="2400"/>
          </a:p>
        </p:txBody>
      </p:sp>
      <p:sp>
        <p:nvSpPr>
          <p:cNvPr id="5" name="QB_6_AN.9_1#647a6d7c8.blank?vcp=1&amp;vis=1&amp;pid=4d24c8294&amp;color=0,0,0&amp;vpa=5&amp;vtp=1&amp;bbb=1" title=""/>
          <p:cNvSpPr/>
          <p:nvPr>
            <p:custDataLst>
              <p:tags r:id="rId7"/>
            </p:custDataLst>
          </p:nvPr>
        </p:nvSpPr>
        <p:spPr>
          <a:xfrm>
            <a:off x="4518565" y="2700841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干路</a:t>
            </a:r>
            <a:endParaRPr lang="en-US" altLang="zh-CN" sz="2400"/>
          </a:p>
        </p:txBody>
      </p:sp>
      <p:sp>
        <p:nvSpPr>
          <p:cNvPr id="6" name="QB_6_AN.10_1#647a6d7c8.blank?vcp=1&amp;vis=1&amp;pid=4d24c8294&amp;color=0,0,0&amp;vpa=6&amp;vtp=1" title=""/>
          <p:cNvSpPr/>
          <p:nvPr>
            <p:custDataLst>
              <p:tags r:id="rId8"/>
            </p:custDataLst>
          </p:nvPr>
        </p:nvSpPr>
        <p:spPr>
          <a:xfrm>
            <a:off x="2689764" y="3818441"/>
            <a:ext cx="5254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</a:t>
            </a:r>
            <a:endParaRPr lang="en-US" altLang="zh-CN" sz="2400"/>
          </a:p>
        </p:txBody>
      </p:sp>
      <p:sp>
        <p:nvSpPr>
          <p:cNvPr id="7" name="object 54" title="">
            <a:hlinkClick r:id="rId10" action="ppaction://hlinksldjump"/>
          </p:cNvPr>
          <p:cNvSpPr/>
          <p:nvPr>
            <p:custDataLst>
              <p:tags r:id="rId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 animBg="1"/>
      <p:bldP spid="6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C_5_BD.11_1#b4dbea322?htil=2&amp;vcp=1&amp;vis=1&amp;pid=3dd81d88b&amp;color=0,0,0&amp;tib=255,255,255&amp;vtp=1&amp;bt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1239" y="1262611"/>
            <a:ext cx="1088136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C_5_BD.11_2#b4dbea322?htil=2&amp;vcp=1&amp;vis=1&amp;pid=3dd81d88b&amp;color=0,0,0&amp;vtp=1&amp;bbb=1&amp;hb=1" title=""/>
          <p:cNvSpPr/>
          <p:nvPr>
            <p:custDataLst>
              <p:tags r:id="rId6"/>
            </p:custDataLst>
          </p:nvPr>
        </p:nvSpPr>
        <p:spPr>
          <a:xfrm>
            <a:off x="539496" y="1249911"/>
            <a:ext cx="6839712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4.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如图所示为人体部分血液循环模式图，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下列电路连接方式与之最类似的是(</a:t>
            </a:r>
            <a:r>
              <a:rPr lang="en-US" altLang="zh-CN" sz="2400" b="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)</a:t>
            </a:r>
            <a:endParaRPr lang="en-US" altLang="zh-CN" sz="2400"/>
          </a:p>
        </p:txBody>
      </p:sp>
      <p:pic>
        <p:nvPicPr>
          <p:cNvPr id="4" name="QC_5_BD.11_2#b4dbea322?htil=2&amp;vcp=1&amp;vis=1&amp;pid=3dd81d88b&amp;color=0,0,0&amp;tib=255,255,255&amp;iip=1&amp;vtp=1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72" y="1291059"/>
            <a:ext cx="1124712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5" name="QC_5_AN.12_1#b4dbea322.bracket?vcp=1&amp;vis=1&amp;pid=3dd81d88b&amp;color=0,0,0&amp;vpa=7&amp;vtp=1" title=""/>
          <p:cNvSpPr/>
          <p:nvPr>
            <p:custDataLst>
              <p:tags r:id="rId9"/>
            </p:custDataLst>
          </p:nvPr>
        </p:nvSpPr>
        <p:spPr>
          <a:xfrm>
            <a:off x="5344065" y="181887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6" name="QC_5_BD.11_3#b4dbea322.choices?htil=2&amp;vcp=1&amp;vis=1&amp;pid=3dd81d88b&amp;color=0,0,0&amp;vtp=1&amp;bbb=1" title=""/>
          <p:cNvSpPr/>
          <p:nvPr>
            <p:custDataLst>
              <p:tags r:id="rId10"/>
            </p:custDataLst>
          </p:nvPr>
        </p:nvSpPr>
        <p:spPr>
          <a:xfrm>
            <a:off x="434625" y="2351763"/>
            <a:ext cx="6839712" cy="1422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112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1803400"/>
                <a:tab pos="3632200"/>
                <a:tab pos="541020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555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24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3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7" name="QC_5_BD.11_3#b4dbea322.choice_image?htil=2&amp;vcp=1&amp;vis=1&amp;pid=3dd81d88b&amp;color=0,0,0&amp;tib=255,255,255&amp;iip=2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919" y="2520927"/>
            <a:ext cx="1143000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C_5_BD.11_3#b4dbea322.choice_image?htil=2&amp;vcp=1&amp;vis=1&amp;pid=3dd81d88b&amp;color=0,0,0&amp;tib=255,255,255&amp;iip=3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93860" y="2520927"/>
            <a:ext cx="1152144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9" name="QC_5_BD.11_3#b4dbea322.choice_image?htil=2&amp;vcp=1&amp;vis=1&amp;pid=3dd81d88b&amp;color=0,0,0&amp;tib=255,255,255&amp;iip=4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2373" y="2520927"/>
            <a:ext cx="1115568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10" name="QC_5_BD.11_3#b4dbea322.choice_image?htil=2&amp;vcp=1&amp;vis=1&amp;pid=3dd81d88b&amp;color=0,0,0&amp;tib=255,255,255&amp;iip=5&amp;vtp=1" title="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10121" y="2520927"/>
            <a:ext cx="1225296" cy="127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11" name="object 54" title="">
            <a:hlinkClick r:id="rId20" action="ppaction://hlinksldjump"/>
          </p:cNvPr>
          <p:cNvSpPr/>
          <p:nvPr>
            <p:custDataLst>
              <p:tags r:id="rId19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mc:AlternateContent>
        <mc:Choice Requires="a14">
          <p:sp>
            <p:nvSpPr>
              <p:cNvPr id="2" name="QC_5_BD.13_1#accb8c18a?vcp=1&amp;vis=1&amp;pid=3dd81d88b&amp;color=0,0,0&amp;vtp=1&amp;bt=1&amp;bbb=1&amp;hb=1" title=""/>
              <p:cNvSpPr/>
              <p:nvPr>
                <p:custDataLst>
                  <p:tags r:id="rId4"/>
                </p:custDataLst>
              </p:nvPr>
            </p:nvSpPr>
            <p:spPr>
              <a:xfrm>
                <a:off x="539496" y="528551"/>
                <a:ext cx="8065008" cy="22352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l" latinLnBrk="1">
                  <a:lnSpc>
                    <a:spcPts val="4400"/>
                  </a:lnSpc>
                </a:pP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5.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［2024·长沙］中国高铁技术世界领先，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给人们出行带来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极大的便利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。乘客进站时，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需同时通过身份证验证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（相当于闭合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和人脸识别（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相当于闭合</a:t>
                </a:r>
                <a14:m>
                  <m:oMathPara>
                    <m:oMathParaPr>
                      <m:jc/>
                    </m:oMathParaPr>
                    <m:oMath>
                      <m:sSub>
                        <m:sSubPr>
                          <m:ctrlPr>
                            <a:rPr lang="en-US" altLang="zh-CN" sz="2400" b="0" i="1">
                              <a:solidFill>
                                <a:srgbClr val="000000"/>
                              </a:solidFill>
                              <a:latin typeface="Cambria Math" panose="02040503050406030204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S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2400" b="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微软雅黑" panose="020b0503020204020204" charset="-122"/>
                              <a:cs typeface="Times New Roman" panose="02020603050405020304" pitchFamily="34" charset="-12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），方可开启</a:t>
                </a:r>
                <a:endParaRPr lang="en-US" altLang="zh-CN" sz="2400" b="0" i="0" smtClean="0">
                  <a:solidFill>
                    <a:srgbClr val="000000"/>
                  </a:solidFill>
                  <a:latin typeface="Times New Roman" panose="02020603050405020304" charset="0"/>
                  <a:ea typeface="微软雅黑" panose="020b0503020204020204" charset="-122"/>
                  <a:cs typeface="Times New Roman" panose="02020603050405020304" pitchFamily="34" charset="-120"/>
                </a:endParaRPr>
              </a:p>
              <a:p>
                <a:pPr latinLnBrk="1">
                  <a:lnSpc>
                    <a:spcPts val="4400"/>
                  </a:lnSpc>
                </a:pP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闸机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M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r>
                  <a:rPr lang="en-US" altLang="zh-CN" sz="2400" b="0" i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。下列电路设计符合要求的是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(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宋体" panose="02010600030101010101" pitchFamily="2" charset="-122"/>
                    <a:ea typeface="宋体" panose="02010600030101010101" pitchFamily="2" charset="-122"/>
                    <a:cs typeface="宋体" panose="02010600030101010101" pitchFamily="34" charset="-120"/>
                  </a:rPr>
                  <a:t>     </a:t>
                </a:r>
                <a:r>
                  <a:rPr lang="en-US" altLang="zh-CN" sz="2400" b="0" i="0" smtClean="0">
                    <a:solidFill>
                      <a:srgbClr val="0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)</a:t>
                </a:r>
                <a:endParaRPr lang="en-US" altLang="zh-CN" sz="2400"/>
              </a:p>
            </p:txBody>
          </p:sp>
        </mc:Choice>
        <mc:Fallback>
          <p:sp>
            <p:nvSpPr>
              <p:cNvPr id="2" name="QC_5_BD.13_1#accb8c18a?vcp=1&amp;vis=1&amp;pid=3dd81d88b&amp;color=0,0,0&amp;vtp=1&amp;bt=1&amp;bbb=1&amp;h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5"/>
                </p:custDataLst>
              </p:nvPr>
            </p:nvSpPr>
            <p:spPr>
              <a:xfrm>
                <a:off x="539496" y="528551"/>
                <a:ext cx="8065008" cy="2235200"/>
              </a:xfrm>
              <a:prstGeom prst="rect">
                <a:avLst/>
              </a:prstGeom>
              <a:blipFill rotWithShape="1">
                <a:blip r:embed="rId6"/>
                <a:stretch>
                  <a:fillRect l="-5" t="-10" r="3" b="1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QC_5_AN.14_1#accb8c18a.bracket?vcp=1&amp;vis=1&amp;pid=3dd81d88b&amp;color=0,0,0&amp;vpa=8&amp;vtp=1" title=""/>
          <p:cNvSpPr/>
          <p:nvPr>
            <p:custDataLst>
              <p:tags r:id="rId7"/>
            </p:custDataLst>
          </p:nvPr>
        </p:nvSpPr>
        <p:spPr>
          <a:xfrm>
            <a:off x="5593302" y="2215111"/>
            <a:ext cx="441325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</a:t>
            </a:r>
            <a:endParaRPr lang="en-US" altLang="zh-CN" sz="2400"/>
          </a:p>
        </p:txBody>
      </p:sp>
      <p:sp>
        <p:nvSpPr>
          <p:cNvPr id="4" name="QC_5_BD.13_2#accb8c18a.choices?vcp=1&amp;vis=1&amp;pid=3dd81d88b&amp;color=0,0,0&amp;vtp=1&amp;bbb=1" title=""/>
          <p:cNvSpPr/>
          <p:nvPr>
            <p:custDataLst>
              <p:tags r:id="rId8"/>
            </p:custDataLst>
          </p:nvPr>
        </p:nvSpPr>
        <p:spPr>
          <a:xfrm>
            <a:off x="539496" y="2730223"/>
            <a:ext cx="8064504" cy="17653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marL="0" marR="0" lvl="0" indent="0" defTabSz="914400" eaLnBrk="1" fontAlgn="auto" latinLnBrk="1" hangingPunct="1">
              <a:lnSpc>
                <a:spcPts val="139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>
                <a:tab pos="2085340"/>
                <a:tab pos="4196715"/>
                <a:tab pos="6193790"/>
              </a:tabLst>
              <a:defRPr/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A.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9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B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9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C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69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</a:t>
            </a:r>
            <a:r>
              <a:rPr lang="en-US" altLang="zh-CN" sz="2400" b="0" i="0" spc="-103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	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D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.</a:t>
            </a:r>
            <a:r>
              <a:rPr lang="en-US" altLang="zh-CN" sz="2400" b="0" i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 </a:t>
            </a:r>
            <a:r>
              <a:rPr lang="en-US" altLang="zh-CN" sz="7800" b="0" i="0" kern="0" spc="-99900" smtClean="0">
                <a:solidFill>
                  <a:srgbClr val="FFFFFF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 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</a:t>
            </a:r>
            <a:endParaRPr lang="en-US" altLang="zh-CN" sz="900">
              <a:latin typeface="宋体" panose="02010600030101010101" pitchFamily="2" charset="-122"/>
            </a:endParaRPr>
          </a:p>
        </p:txBody>
      </p:sp>
      <p:pic>
        <p:nvPicPr>
          <p:cNvPr id="5" name="QC_5_BD.13_2#accb8c18a.choice_image?vcp=1&amp;vis=1&amp;pid=3dd81d88b&amp;color=0,0,0&amp;tib=255,255,255&amp;iip=6&amp;vtp=1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7078" y="2940535"/>
            <a:ext cx="1335024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6" name="QC_5_BD.13_2#accb8c18a.choice_image?vcp=1&amp;vis=1&amp;pid=3dd81d88b&amp;color=0,0,0&amp;tib=255,255,255&amp;iip=7&amp;vtp=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3018" y="2940535"/>
            <a:ext cx="1417320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7" name="QC_5_BD.13_2#accb8c18a.choice_image?vcp=1&amp;vis=1&amp;pid=3dd81d88b&amp;color=0,0,0&amp;tib=255,255,255&amp;iip=8&amp;vtp=1" title="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76679" y="2940535"/>
            <a:ext cx="1298448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pic>
        <p:nvPicPr>
          <p:cNvPr id="8" name="QC_5_BD.13_2#accb8c18a.choice_image?vcp=1&amp;vis=1&amp;pid=3dd81d88b&amp;color=0,0,0&amp;tib=255,255,255&amp;iip=9&amp;vtp=1" title="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82581" y="2940535"/>
            <a:ext cx="1371600" cy="15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9" name="object 54" title="">
            <a:hlinkClick r:id="rId18" action="ppaction://hlinksldjump"/>
          </p:cNvPr>
          <p:cNvSpPr/>
          <p:nvPr>
            <p:custDataLst>
              <p:tags r:id="rId17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B_5_BD.15_1#9134070ef?iti=5&amp;htil=3&amp;vcp=1&amp;vis=1&amp;pid=3dd81d88b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8068" y="621234"/>
            <a:ext cx="2880360" cy="1883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B_5_BD.15_2#9134070ef?iti=5&amp;htil=3&amp;vcp=1&amp;vis=1&amp;pid=3dd81d88b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328317" y="2631898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（第6题）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4" name="QB_5_BD.15_3#9134070ef?htil=3&amp;sp=1&amp;vcp=1&amp;vis=1&amp;pid=3dd81d88b&amp;color=0,0,0&amp;vtp=1&amp;bt=1&amp;bbb=1&amp;hb=1&amp;hs=1" title=""/>
          <p:cNvSpPr/>
          <p:nvPr>
            <p:custDataLst>
              <p:tags r:id="rId7"/>
            </p:custDataLst>
          </p:nvPr>
        </p:nvSpPr>
        <p:spPr>
          <a:xfrm>
            <a:off x="539496" y="575514"/>
            <a:ext cx="5056632" cy="27940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6.如图是小明连接的电路，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小华发现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可以通过在某两个接线柱之间去掉一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根导线或增加一根导线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使三盏灯分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别组成串联电路或并联电路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请你做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一做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：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去掉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两点间的导线组成</a:t>
            </a:r>
            <a:endParaRPr lang="en-US" altLang="zh-CN" sz="2400">
              <a:solidFill>
                <a:srgbClr val="000000"/>
              </a:solidFill>
            </a:endParaRPr>
          </a:p>
        </p:txBody>
      </p:sp>
      <mc:AlternateContent>
        <mc:Choice Requires="a14">
          <p:sp>
            <p:nvSpPr>
              <p:cNvPr id="5" name="QB_5_AN.16_1#9134070ef.blank?vcp=1&amp;vis=1&amp;pid=3dd81d88b&amp;color=0,0,0&amp;vpa=9&amp;vtp=1&amp;bbb=1" title=""/>
              <p:cNvSpPr/>
              <p:nvPr>
                <p:custDataLst>
                  <p:tags r:id="rId8"/>
                </p:custDataLst>
              </p:nvPr>
            </p:nvSpPr>
            <p:spPr>
              <a:xfrm>
                <a:off x="2125408" y="2880183"/>
                <a:ext cx="800672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c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g</m:t>
                      </m:r>
                    </m:oMath>
                  </m:oMathPara>
                </a14:m>
                <a:r>
                  <a:rPr lang="en-US" altLang="zh-CN" sz="100" b="0" i="0" kern="0" spc="-99900" smtClean="0">
                    <a:solidFill>
                      <a:srgbClr val="FFFFFF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 </a:t>
                </a:r>
                <a:endParaRPr lang="en-US" altLang="zh-CN" sz="100"/>
              </a:p>
            </p:txBody>
          </p:sp>
        </mc:Choice>
        <mc:Fallback>
          <p:sp>
            <p:nvSpPr>
              <p:cNvPr id="5" name="QB_5_AN.16_1#9134070ef.blank?vcp=1&amp;vis=1&amp;pid=3dd81d88b&amp;color=0,0,0&amp;vpa=9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2125408" y="2880183"/>
                <a:ext cx="800672" cy="368300"/>
              </a:xfrm>
              <a:prstGeom prst="rect">
                <a:avLst/>
              </a:prstGeom>
              <a:blipFill rotWithShape="1">
                <a:blip r:embed="rId10"/>
                <a:stretch>
                  <a:fillRect l="-8" t="-6676" b="1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Requires="a14">
          <p:sp>
            <p:nvSpPr>
              <p:cNvPr id="6" name="QB_5_AN.17_1#9134070ef.blank?vcp=1&amp;vis=1&amp;pid=3dd81d88b&amp;color=0,0,0&amp;vpa=10&amp;vtp=1&amp;bbb=1" title=""/>
              <p:cNvSpPr/>
              <p:nvPr>
                <p:custDataLst>
                  <p:tags r:id="rId11"/>
                </p:custDataLst>
              </p:nvPr>
            </p:nvSpPr>
            <p:spPr>
              <a:xfrm>
                <a:off x="2359565" y="3436189"/>
                <a:ext cx="2408682" cy="368300"/>
              </a:xfrm>
              <a:prstGeom prst="rect">
                <a:avLst/>
              </a:prstGeom>
              <a:noFill/>
            </p:spPr>
            <p:txBody>
              <a:bodyPr wrap="none" lIns="0" tIns="0" rIns="0" bIns="0" rtlCol="0" anchor="t"/>
              <a:lstStyle/>
              <a:p>
                <a:pPr algn="ctr" latinLnBrk="1">
                  <a:lnSpc>
                    <a:spcPts val="2900"/>
                  </a:lnSpc>
                </a:pP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b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e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（或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a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、</a:t>
                </a:r>
                <a14:m>
                  <m:oMathPara>
                    <m:oMathParaPr>
                      <m:jc/>
                    </m:oMathParaPr>
                    <m:oMath>
                      <m:r>
                        <m:rPr>
                          <m:sty m:val="p"/>
                        </m:rPr>
                        <a:rPr lang="en-US" altLang="zh-CN" sz="2400" b="0" i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微软雅黑" panose="020b0503020204020204" charset="-122"/>
                          <a:cs typeface="Times New Roman" panose="02020603050405020304" pitchFamily="34" charset="-120"/>
                        </a:rPr>
                        <m:t>e</m:t>
                      </m:r>
                    </m:oMath>
                  </m:oMathPara>
                </a14:m>
                <a:r>
                  <a:rPr lang="en-US" altLang="zh-CN" sz="2400" b="0" i="0">
                    <a:solidFill>
                      <a:srgbClr val="C00000"/>
                    </a:solidFill>
                    <a:latin typeface="Times New Roman" panose="02020603050405020304" charset="0"/>
                    <a:ea typeface="微软雅黑" panose="020b0503020204020204" charset="-122"/>
                    <a:cs typeface="Times New Roman" panose="02020603050405020304" pitchFamily="34" charset="-120"/>
                  </a:rPr>
                  <a:t>）</a:t>
                </a:r>
                <a:endParaRPr lang="en-US" altLang="zh-CN" sz="10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6" name="QB_5_AN.17_1#9134070ef.blank?vcp=1&amp;vis=1&amp;pid=3dd81d88b&amp;color=0,0,0&amp;vpa=10&amp;vtp=1&amp;bbb=1"/>
              <p:cNvSpPr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12"/>
                </p:custDataLst>
              </p:nvPr>
            </p:nvSpPr>
            <p:spPr>
              <a:xfrm>
                <a:off x="2359565" y="3436189"/>
                <a:ext cx="2408682" cy="368300"/>
              </a:xfrm>
              <a:prstGeom prst="rect">
                <a:avLst/>
              </a:prstGeom>
              <a:blipFill rotWithShape="1">
                <a:blip r:embed="rId13"/>
                <a:stretch>
                  <a:fillRect l="-22" t="-6607" r="1" b="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QB_5_BD.15_3#9134070ef?htil=3&amp;sp=1&amp;vcp=1&amp;vis=1&amp;pid=3dd81d88b&amp;color=0,0,0&amp;vtp=1&amp;bt=1&amp;bbb=1&amp;hb=1&amp;hs=1" title=""/>
          <p:cNvSpPr/>
          <p:nvPr>
            <p:custDataLst>
              <p:tags r:id="rId14"/>
            </p:custDataLst>
          </p:nvPr>
        </p:nvSpPr>
        <p:spPr>
          <a:xfrm>
            <a:off x="539496" y="336906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串联电路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在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两点间加一根导线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使三盏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灯组成并联电路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>
              <a:solidFill>
                <a:srgbClr val="000000"/>
              </a:solidFill>
            </a:endParaRPr>
          </a:p>
        </p:txBody>
      </p:sp>
      <p:sp>
        <p:nvSpPr>
          <p:cNvPr id="8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QO_5_BD.18_1#4b94ccaa8?sp=1&amp;vcp=1&amp;vis=1&amp;pid=eaa969baa&amp;color=0,0,0&amp;vtp=1&amp;bt=1&amp;bbb=1&amp;hb=1" title=""/>
          <p:cNvSpPr/>
          <p:nvPr>
            <p:custDataLst>
              <p:tags r:id="rId4"/>
            </p:custDataLst>
          </p:nvPr>
        </p:nvSpPr>
        <p:spPr>
          <a:xfrm>
            <a:off x="539496" y="1423647"/>
            <a:ext cx="8065008" cy="22352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7.物理课上，老师给同学们出示了一个有盖的木盒，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盒盖上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可看到两只小灯泡和一只开关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导线的连接情况隐藏在盒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内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），如图所示。当老师闭合开关时，两只小灯泡都亮了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；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断开开关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，两只小灯泡又都熄灭了。</a:t>
            </a:r>
            <a:endParaRPr lang="en-US" altLang="zh-CN" sz="2400"/>
          </a:p>
        </p:txBody>
      </p:sp>
    </p:spTree>
  </p:cSld>
  <p:clrMapOvr>
    <a:masterClrMapping/>
  </p:clrMapOvr>
  <p:transition>
    <p:split dir="in"/>
  </p:transition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pic>
        <p:nvPicPr>
          <p:cNvPr id="2" name="QO_5_BD.18_2#4b94ccaa8?iti=6&amp;htil=4&amp;vcp=1&amp;vis=1&amp;pid=eaa969baa&amp;color=0,0,0&amp;tib=255,255,255&amp;vtp=1&amp;hs=1&amp;hs=1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1363" y="589484"/>
            <a:ext cx="3246120" cy="202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3" name="QO_5_BD.18_3#4b94ccaa8?iti=6&amp;htil=4&amp;vcp=1&amp;vis=1&amp;pid=eaa969baa&amp;color=0,0,0&amp;vtp=1&amp;bbb=1" title=""/>
          <p:cNvSpPr/>
          <p:nvPr>
            <p:custDataLst>
              <p:tags r:id="rId6"/>
            </p:custDataLst>
          </p:nvPr>
        </p:nvSpPr>
        <p:spPr>
          <a:xfrm>
            <a:off x="6204492" y="2746452"/>
            <a:ext cx="1439862" cy="895096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（第7题）</a:t>
            </a:r>
            <a:endParaRPr lang="en-US" altLang="zh-CN" sz="2400"/>
          </a:p>
        </p:txBody>
      </p:sp>
      <p:sp>
        <p:nvSpPr>
          <p:cNvPr id="4" name="QB_6_BD.19_1#fa00b1737?htil=4&amp;vcp=1&amp;vis=1&amp;pid=4b94ccaa8&amp;color=0,0,0&amp;vtp=1&amp;bt=1&amp;bbb=1&amp;hb=1&amp;hs=1" title=""/>
          <p:cNvSpPr/>
          <p:nvPr>
            <p:custDataLst>
              <p:tags r:id="rId7"/>
            </p:custDataLst>
          </p:nvPr>
        </p:nvSpPr>
        <p:spPr>
          <a:xfrm>
            <a:off x="539496" y="543764"/>
            <a:ext cx="4681728" cy="1676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（1）请你判断：在这个木盒内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除了导线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一定还有另外一个电路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元件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它是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5" name="QB_6_AN.20_1#fa00b1737.blank?vcp=1&amp;vis=1&amp;pid=4b94ccaa8&amp;color=0,0,0&amp;vpa=11&amp;vtp=1&amp;bbb=1" title=""/>
          <p:cNvSpPr/>
          <p:nvPr>
            <p:custDataLst>
              <p:tags r:id="rId8"/>
            </p:custDataLst>
          </p:nvPr>
        </p:nvSpPr>
        <p:spPr>
          <a:xfrm>
            <a:off x="2080164" y="1633424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电源</a:t>
            </a:r>
            <a:endParaRPr lang="en-US" altLang="zh-CN" sz="2400"/>
          </a:p>
        </p:txBody>
      </p:sp>
      <p:sp>
        <p:nvSpPr>
          <p:cNvPr id="6" name="QB_6_BD.21_1#9ca790fc5?htil=4&amp;vcp=1&amp;vis=1&amp;pid=4b94ccaa8&amp;color=0,0,0&amp;vtp=1&amp;bbb=1&amp;hb=1&amp;hs=1" title=""/>
          <p:cNvSpPr/>
          <p:nvPr>
            <p:custDataLst>
              <p:tags r:id="rId9"/>
            </p:custDataLst>
          </p:nvPr>
        </p:nvSpPr>
        <p:spPr>
          <a:xfrm>
            <a:off x="539496" y="2245110"/>
            <a:ext cx="4681728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l" latinLnBrk="1">
              <a:lnSpc>
                <a:spcPts val="4400"/>
              </a:lnSpc>
            </a:pP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（2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）</a:t>
            </a:r>
            <a:r>
              <a:rPr lang="en-US" altLang="zh-CN" sz="900" b="0" i="0" kern="0" smtClean="0">
                <a:solidFill>
                  <a:srgbClr val="FFFFFF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根据上述现象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你</a:t>
            </a:r>
            <a:endParaRPr lang="en-US" altLang="zh-CN" sz="2400" b="0" i="0" smtClean="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cs typeface="Times New Roman" panose="02020603050405020304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（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选填“能”或“不能”）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断定</a:t>
            </a:r>
            <a:endParaRPr lang="en-US" altLang="zh-CN" sz="2400"/>
          </a:p>
        </p:txBody>
      </p:sp>
      <p:pic>
        <p:nvPicPr>
          <p:cNvPr id="7" name="QB_6_BD.21_1#9ca790fc5?htil=4&amp;vcp=1&amp;vis=1&amp;pid=4b94ccaa8&amp;color=0,0,0&amp;tib=255,255,255&amp;iip=10&amp;vtp=1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20959" y="2286258"/>
            <a:ext cx="1389888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b="0" g="0" r="0">
                    <a:alpha val="0"/>
                  </a:scrgbClr>
                </a:solidFill>
              </a14:hiddenFill>
            </a:ext>
          </a:extLst>
        </p:spPr>
      </p:pic>
      <p:sp>
        <p:nvSpPr>
          <p:cNvPr id="8" name="QB_6_AN.22_1#9ca790fc5.blank?vcp=1&amp;vis=1&amp;pid=4b94ccaa8&amp;color=0,0,0&amp;vpa=12&amp;vtp=1&amp;bbb=1" title=""/>
          <p:cNvSpPr/>
          <p:nvPr>
            <p:custDataLst>
              <p:tags r:id="rId12"/>
            </p:custDataLst>
          </p:nvPr>
        </p:nvSpPr>
        <p:spPr>
          <a:xfrm>
            <a:off x="556165" y="2775970"/>
            <a:ext cx="830263" cy="5334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algn="ctr" latinLnBrk="1">
              <a:lnSpc>
                <a:spcPts val="4200"/>
              </a:lnSpc>
            </a:pP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不能</a:t>
            </a:r>
            <a:endParaRPr lang="en-US" altLang="zh-CN" sz="2400"/>
          </a:p>
        </p:txBody>
      </p:sp>
      <p:sp>
        <p:nvSpPr>
          <p:cNvPr id="9" name="QB_6_AN.23_1#9ca790fc5.blank?vcp=1&amp;vis=1&amp;pid=4b94ccaa8&amp;color=0,0,0&amp;vpa=13&amp;vtp=1&amp;bbb=1&amp;hb=1" title=""/>
          <p:cNvSpPr/>
          <p:nvPr>
            <p:custDataLst>
              <p:tags r:id="rId13"/>
            </p:custDataLst>
          </p:nvPr>
        </p:nvSpPr>
        <p:spPr>
          <a:xfrm>
            <a:off x="539496" y="3372870"/>
            <a:ext cx="8064000" cy="10972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latinLnBrk="1">
              <a:lnSpc>
                <a:spcPct val="150000"/>
              </a:lnSpc>
            </a:pPr>
            <a:r>
              <a:rPr lang="en-US" altLang="zh-CN" sz="2400" b="0" i="0" smtClean="0">
                <a:solidFill>
                  <a:srgbClr val="C00000"/>
                </a:solidFill>
                <a:latin typeface="宋体" panose="02010600030101010101" pitchFamily="2" charset="-122"/>
                <a:ea typeface="微软雅黑" panose="020b0503020204020204" charset="-122"/>
                <a:cs typeface="Times New Roman" panose="02020603050405020304" pitchFamily="34" charset="-120"/>
              </a:rPr>
              <a:t>                                 </a:t>
            </a:r>
            <a:r>
              <a:rPr lang="en-US" altLang="zh-CN" sz="2400" b="0" i="0" smtClean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若两只小灯泡并联，开关在干路上时</a:t>
            </a:r>
            <a:r>
              <a:rPr lang="en-US" altLang="zh-CN" sz="2400" b="0" i="0">
                <a:solidFill>
                  <a:srgbClr val="C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，也能出现题干中的现象</a:t>
            </a:r>
            <a:endParaRPr lang="en-US" altLang="zh-CN" sz="2400"/>
          </a:p>
        </p:txBody>
      </p:sp>
      <p:sp>
        <p:nvSpPr>
          <p:cNvPr id="10" name="QB_6_BD.21_1#9ca790fc5?htil=4&amp;vcp=1&amp;vis=1&amp;pid=4b94ccaa8&amp;color=0,0,0&amp;vtp=1&amp;bbb=1&amp;hb=1&amp;hs=1" title=""/>
          <p:cNvSpPr/>
          <p:nvPr>
            <p:custDataLst>
              <p:tags r:id="rId14"/>
            </p:custDataLst>
          </p:nvPr>
        </p:nvSpPr>
        <p:spPr>
          <a:xfrm>
            <a:off x="539496" y="3400810"/>
            <a:ext cx="8064000" cy="1117600"/>
          </a:xfrm>
          <a:prstGeom prst="rect">
            <a:avLst/>
          </a:prstGeom>
          <a:noFill/>
        </p:spPr>
        <p:txBody>
          <a:bodyPr wrap="none" lIns="0" tIns="0" rIns="0" bIns="0" rtlCol="0" anchor="t"/>
          <a:lstStyle/>
          <a:p>
            <a:pPr latinLnBrk="1">
              <a:lnSpc>
                <a:spcPts val="4400"/>
              </a:lnSpc>
            </a:pP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这两只小灯泡是串联的</a:t>
            </a:r>
            <a:r>
              <a:rPr lang="en-US" altLang="zh-CN" sz="2400" b="0" i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，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你的依据是</a:t>
            </a: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</a:t>
            </a:r>
            <a:endParaRPr lang="en-US" altLang="zh-CN" sz="2400" i="0" smtClean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34" charset="-120"/>
            </a:endParaRPr>
          </a:p>
          <a:p>
            <a:pPr latinLnBrk="1">
              <a:lnSpc>
                <a:spcPts val="4400"/>
              </a:lnSpc>
            </a:pPr>
            <a:r>
              <a:rPr lang="en-US" altLang="zh-CN" sz="2400" i="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34" charset="-120"/>
              </a:rPr>
              <a:t>_____________________________________</a:t>
            </a:r>
            <a:r>
              <a:rPr lang="en-US" altLang="zh-CN" sz="2400" b="0" i="0" smtClean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pitchFamily="34" charset="-120"/>
              </a:rPr>
              <a:t>。</a:t>
            </a:r>
            <a:endParaRPr lang="en-US" altLang="zh-CN" sz="2400"/>
          </a:p>
        </p:txBody>
      </p:sp>
      <p:sp>
        <p:nvSpPr>
          <p:cNvPr id="11" name="object 54" title="">
            <a:hlinkClick r:id="rId16" action="ppaction://hlinksldjump"/>
          </p:cNvPr>
          <p:cNvSpPr/>
          <p:nvPr>
            <p:custDataLst>
              <p:tags r:id="rId15"/>
            </p:custDataLst>
          </p:nvPr>
        </p:nvSpPr>
        <p:spPr>
          <a:xfrm flipH="1">
            <a:off x="8244408" y="4404218"/>
            <a:ext cx="604652" cy="432023"/>
          </a:xfrm>
          <a:custGeom>
            <a:rect l="l" t="t" r="r" b="b"/>
            <a:pathLst>
              <a:path w="854075" h="610235">
                <a:moveTo>
                  <a:pt x="0" y="0"/>
                </a:moveTo>
                <a:lnTo>
                  <a:pt x="0" y="610171"/>
                </a:lnTo>
                <a:lnTo>
                  <a:pt x="519137" y="465010"/>
                </a:lnTo>
                <a:lnTo>
                  <a:pt x="676932" y="465010"/>
                </a:lnTo>
                <a:lnTo>
                  <a:pt x="853770" y="305092"/>
                </a:lnTo>
                <a:lnTo>
                  <a:pt x="676919" y="145148"/>
                </a:lnTo>
                <a:lnTo>
                  <a:pt x="519137" y="145148"/>
                </a:lnTo>
                <a:lnTo>
                  <a:pt x="0" y="0"/>
                </a:lnTo>
                <a:close/>
              </a:path>
              <a:path w="854075" h="610235">
                <a:moveTo>
                  <a:pt x="676932" y="465010"/>
                </a:moveTo>
                <a:lnTo>
                  <a:pt x="519137" y="465010"/>
                </a:lnTo>
                <a:lnTo>
                  <a:pt x="519137" y="607707"/>
                </a:lnTo>
                <a:lnTo>
                  <a:pt x="676932" y="465010"/>
                </a:lnTo>
                <a:close/>
              </a:path>
              <a:path w="854075" h="610235">
                <a:moveTo>
                  <a:pt x="519137" y="2451"/>
                </a:moveTo>
                <a:lnTo>
                  <a:pt x="519137" y="145148"/>
                </a:lnTo>
                <a:lnTo>
                  <a:pt x="676919" y="145148"/>
                </a:lnTo>
                <a:lnTo>
                  <a:pt x="519137" y="2451"/>
                </a:lnTo>
                <a:close/>
              </a:path>
            </a:pathLst>
          </a:custGeom>
          <a:solidFill>
            <a:srgbClr val="4BACC6">
              <a:lumMod val="60000"/>
              <a:lumOff val="40000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700" b="1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</a:rPr>
              <a:t> 返回</a:t>
            </a:r>
            <a:endParaRPr kumimoji="0" sz="1700" b="1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8" grpId="0" build="p" animBg="1"/>
      <p:bldP spid="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aphicFrame>
        <p:nvGraphicFramePr>
          <p:cNvPr id="44" name="表格 43" title=""/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560070" y="1099185"/>
          <a:ext cx="7940675" cy="33242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725"/>
                <a:gridCol w="5187950"/>
              </a:tblGrid>
              <a:tr h="70993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b="1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基本电路的组成</a:t>
                      </a:r>
                      <a:endParaRPr lang="zh-CN" altLang="en-US" sz="1800" b="1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2100" b="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</a:t>
                      </a:r>
                      <a:r>
                        <a:rPr lang="en-US" altLang="zh-CN" sz="1800" b="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、用电器、</a:t>
                      </a:r>
                      <a:r>
                        <a:rPr lang="zh-CN" altLang="en-US" sz="1800" b="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           </a:t>
                      </a:r>
                      <a:r>
                        <a:rPr lang="zh-CN" altLang="en-US" sz="18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和导线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  <a:tr h="1892935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常用电路元件及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  <a:p>
                      <a:pPr algn="l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符号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电源：                               灯泡：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60000"/>
                        </a:lnSpc>
                        <a:buNone/>
                      </a:pP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  <a:p>
                      <a:pPr>
                        <a:lnSpc>
                          <a:spcPct val="160000"/>
                        </a:lnSpc>
                        <a:buNone/>
                      </a:pPr>
                      <a:r>
                        <a:rPr lang="zh-CN" altLang="en-US" sz="1800"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</a:rPr>
                        <a:t>开关：                               交叉相连导线：</a:t>
                      </a:r>
                      <a:endParaRPr lang="zh-CN" altLang="en-US" sz="1800"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5F5"/>
                    </a:solidFill>
                  </a:tcPr>
                </a:tc>
              </a:tr>
              <a:tr h="721360">
                <a:tc>
                  <a:txBody>
                    <a:bodyPr vert="horz" wrap="square"/>
                    <a:lstStyle/>
                    <a:p>
                      <a:pPr algn="l">
                        <a:buNone/>
                      </a:pPr>
                      <a:r>
                        <a:rPr lang="zh-CN" altLang="en-US" sz="1800" b="1">
                          <a:latin typeface="微软雅黑" panose="020b0503020204020204" charset="-122"/>
                          <a:ea typeface="微软雅黑" panose="020b0503020204020204" charset="-122"/>
                        </a:rPr>
                        <a:t>三种电路状态</a:t>
                      </a:r>
                      <a:endParaRPr lang="zh-CN" altLang="en-US" sz="1800" b="1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  <a:tc>
                  <a:txBody>
                    <a:bodyPr vert="horz" wrap="square"/>
                    <a:lstStyle/>
                    <a:p>
                      <a:pPr>
                        <a:buNone/>
                      </a:pPr>
                      <a:r>
                        <a:rPr lang="en-US" altLang="zh-CN" sz="135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</a:t>
                      </a:r>
                      <a:r>
                        <a:rPr lang="en-US" altLang="zh-CN" sz="180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  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路、</a:t>
                      </a:r>
                      <a:r>
                        <a:rPr lang="zh-CN" altLang="en-US" sz="180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   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路和</a:t>
                      </a:r>
                      <a:r>
                        <a:rPr lang="en-US" altLang="zh-CN" sz="1800" u="sng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        </a:t>
                      </a:r>
                      <a:r>
                        <a:rPr lang="zh-CN" altLang="en-US" sz="18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路</a:t>
                      </a:r>
                      <a:endParaRPr lang="zh-CN" altLang="en-US" sz="18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 w="28575">
                      <a:solidFill>
                        <a:schemeClr val="tx1"/>
                      </a:solidFill>
                      <a:prstDash val="solid"/>
                    </a:lnT>
                    <a:lnB w="28575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E8E8"/>
                    </a:solidFill>
                  </a:tcPr>
                </a:tc>
              </a:tr>
            </a:tbl>
          </a:graphicData>
        </a:graphic>
      </p:graphicFrame>
      <p:grpSp>
        <p:nvGrpSpPr>
          <p:cNvPr id="2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4" name="矩形 3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温故知新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19" name="TextBox 8" title=""/>
          <p:cNvSpPr txBox="1"/>
          <p:nvPr>
            <p:custDataLst>
              <p:tags r:id="rId9"/>
            </p:custDataLst>
          </p:nvPr>
        </p:nvSpPr>
        <p:spPr>
          <a:xfrm>
            <a:off x="3313463" y="1099272"/>
            <a:ext cx="844158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电源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8" title=""/>
          <p:cNvSpPr txBox="1"/>
          <p:nvPr>
            <p:custDataLst>
              <p:tags r:id="rId10"/>
            </p:custDataLst>
          </p:nvPr>
        </p:nvSpPr>
        <p:spPr>
          <a:xfrm>
            <a:off x="5218820" y="1099272"/>
            <a:ext cx="844158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开关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1" name="图片 20" title=""/>
          <p:cNvPicPr/>
          <p:nvPr>
            <p:custDataLst>
              <p:tags r:id="rId12"/>
            </p:custDataLst>
          </p:nvPr>
        </p:nvPicPr>
        <p:blipFill>
          <a:blip r:embed="rId11"/>
          <a:srcRect l="21349" t="40544" r="22646" b="28187"/>
          <a:stretch>
            <a:fillRect/>
          </a:stretch>
        </p:blipFill>
        <p:spPr>
          <a:xfrm>
            <a:off x="3933349" y="2199799"/>
            <a:ext cx="1097280" cy="365760"/>
          </a:xfrm>
          <a:prstGeom prst="rect">
            <a:avLst/>
          </a:prstGeom>
        </p:spPr>
      </p:pic>
      <p:pic>
        <p:nvPicPr>
          <p:cNvPr id="22" name="图片 21" title=""/>
          <p:cNvPicPr/>
          <p:nvPr>
            <p:custDataLst>
              <p:tags r:id="rId14"/>
            </p:custDataLst>
          </p:nvPr>
        </p:nvPicPr>
        <p:blipFill>
          <a:blip r:embed="rId13"/>
          <a:srcRect l="33612" t="32854" r="34232" b="23307"/>
          <a:stretch>
            <a:fillRect/>
          </a:stretch>
        </p:blipFill>
        <p:spPr>
          <a:xfrm>
            <a:off x="6808470" y="2018824"/>
            <a:ext cx="704374" cy="540068"/>
          </a:xfrm>
          <a:prstGeom prst="rect">
            <a:avLst/>
          </a:prstGeom>
        </p:spPr>
      </p:pic>
      <p:pic>
        <p:nvPicPr>
          <p:cNvPr id="23" name="图片 22" title=""/>
          <p:cNvPicPr/>
          <p:nvPr>
            <p:custDataLst>
              <p:tags r:id="rId16"/>
            </p:custDataLst>
          </p:nvPr>
        </p:nvPicPr>
        <p:blipFill>
          <a:blip r:embed="rId15"/>
          <a:srcRect l="30944" t="31780" r="32092" b="24380"/>
          <a:stretch>
            <a:fillRect/>
          </a:stretch>
        </p:blipFill>
        <p:spPr>
          <a:xfrm>
            <a:off x="3866674" y="2904649"/>
            <a:ext cx="844868" cy="479584"/>
          </a:xfrm>
          <a:prstGeom prst="rect">
            <a:avLst/>
          </a:prstGeom>
        </p:spPr>
      </p:pic>
      <p:sp>
        <p:nvSpPr>
          <p:cNvPr id="48" name="TextBox 8" title=""/>
          <p:cNvSpPr txBox="1"/>
          <p:nvPr>
            <p:custDataLst>
              <p:tags r:id="rId17"/>
            </p:custDataLst>
          </p:nvPr>
        </p:nvSpPr>
        <p:spPr>
          <a:xfrm>
            <a:off x="3338513" y="3700939"/>
            <a:ext cx="611981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通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8" title=""/>
          <p:cNvSpPr txBox="1"/>
          <p:nvPr>
            <p:custDataLst>
              <p:tags r:id="rId18"/>
            </p:custDataLst>
          </p:nvPr>
        </p:nvSpPr>
        <p:spPr>
          <a:xfrm>
            <a:off x="4198919" y="3700939"/>
            <a:ext cx="844158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8" title=""/>
          <p:cNvSpPr txBox="1"/>
          <p:nvPr>
            <p:custDataLst>
              <p:tags r:id="rId19"/>
            </p:custDataLst>
          </p:nvPr>
        </p:nvSpPr>
        <p:spPr>
          <a:xfrm>
            <a:off x="5124092" y="3692180"/>
            <a:ext cx="844158" cy="575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短</a:t>
            </a:r>
            <a:endParaRPr lang="zh-CN" altLang="en-US" sz="21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5" name="组合 54" title=""/>
          <p:cNvGrpSpPr/>
          <p:nvPr>
            <p:custDataLst>
              <p:tags r:id="rId20"/>
            </p:custDataLst>
          </p:nvPr>
        </p:nvGrpSpPr>
        <p:grpSpPr>
          <a:xfrm>
            <a:off x="5126355" y="2215991"/>
            <a:ext cx="575786" cy="349568"/>
            <a:chOff x="838" y="4912"/>
            <a:chExt cx="2198" cy="1334"/>
          </a:xfrm>
        </p:grpSpPr>
        <p:cxnSp>
          <p:nvCxnSpPr>
            <p:cNvPr id="51" name="直接连接符 50"/>
            <p:cNvCxnSpPr/>
            <p:nvPr>
              <p:custDataLst>
                <p:tags r:id="rId21"/>
              </p:custDataLst>
            </p:nvPr>
          </p:nvCxnSpPr>
          <p:spPr>
            <a:xfrm flipH="1">
              <a:off x="1757" y="4912"/>
              <a:ext cx="0" cy="13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>
              <p:custDataLst>
                <p:tags r:id="rId22"/>
              </p:custDataLst>
            </p:nvPr>
          </p:nvCxnSpPr>
          <p:spPr>
            <a:xfrm flipH="1">
              <a:off x="2127" y="5120"/>
              <a:ext cx="0" cy="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/>
            <p:nvPr>
              <p:custDataLst>
                <p:tags r:id="rId23"/>
              </p:custDataLst>
            </p:nvPr>
          </p:nvCxnSpPr>
          <p:spPr>
            <a:xfrm rot="5400000" flipH="1">
              <a:off x="1297" y="5120"/>
              <a:ext cx="0" cy="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连接符 53"/>
            <p:cNvCxnSpPr/>
            <p:nvPr>
              <p:custDataLst>
                <p:tags r:id="rId24"/>
              </p:custDataLst>
            </p:nvPr>
          </p:nvCxnSpPr>
          <p:spPr>
            <a:xfrm rot="5400000" flipH="1">
              <a:off x="2577" y="5120"/>
              <a:ext cx="0" cy="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2" name="组合 71" title=""/>
          <p:cNvGrpSpPr/>
          <p:nvPr>
            <p:custDataLst>
              <p:tags r:id="rId25"/>
            </p:custDataLst>
          </p:nvPr>
        </p:nvGrpSpPr>
        <p:grpSpPr>
          <a:xfrm>
            <a:off x="7602379" y="2199799"/>
            <a:ext cx="665798" cy="306705"/>
            <a:chOff x="16496" y="4183"/>
            <a:chExt cx="1398" cy="644"/>
          </a:xfrm>
        </p:grpSpPr>
        <p:sp>
          <p:nvSpPr>
            <p:cNvPr id="67" name="椭圆 66"/>
            <p:cNvSpPr/>
            <p:nvPr>
              <p:custDataLst>
                <p:tags r:id="rId26"/>
              </p:custDataLst>
            </p:nvPr>
          </p:nvSpPr>
          <p:spPr>
            <a:xfrm>
              <a:off x="16881" y="4183"/>
              <a:ext cx="643" cy="644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68" name="直接连接符 67"/>
            <p:cNvCxnSpPr>
              <a:stCxn id="67" idx="1"/>
              <a:endCxn id="67" idx="5"/>
            </p:cNvCxnSpPr>
            <p:nvPr>
              <p:custDataLst>
                <p:tags r:id="rId27"/>
              </p:custDataLst>
            </p:nvPr>
          </p:nvCxnSpPr>
          <p:spPr>
            <a:xfrm>
              <a:off x="16975" y="4277"/>
              <a:ext cx="455" cy="4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stCxn id="67" idx="3"/>
              <a:endCxn id="67" idx="7"/>
            </p:cNvCxnSpPr>
            <p:nvPr>
              <p:custDataLst>
                <p:tags r:id="rId28"/>
              </p:custDataLst>
            </p:nvPr>
          </p:nvCxnSpPr>
          <p:spPr>
            <a:xfrm flipV="1">
              <a:off x="16975" y="4277"/>
              <a:ext cx="455" cy="4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>
              <p:custDataLst>
                <p:tags r:id="rId29"/>
              </p:custDataLst>
            </p:nvPr>
          </p:nvCxnSpPr>
          <p:spPr>
            <a:xfrm flipH="1">
              <a:off x="16496" y="4532"/>
              <a:ext cx="3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>
              <p:custDataLst>
                <p:tags r:id="rId30"/>
              </p:custDataLst>
            </p:nvPr>
          </p:nvCxnSpPr>
          <p:spPr>
            <a:xfrm flipH="1">
              <a:off x="17524" y="4532"/>
              <a:ext cx="37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组合 76" title=""/>
          <p:cNvGrpSpPr/>
          <p:nvPr>
            <p:custDataLst>
              <p:tags r:id="rId31"/>
            </p:custDataLst>
          </p:nvPr>
        </p:nvGrpSpPr>
        <p:grpSpPr>
          <a:xfrm>
            <a:off x="7779068" y="2937632"/>
            <a:ext cx="625793" cy="625793"/>
            <a:chOff x="13814" y="4835"/>
            <a:chExt cx="1490" cy="1490"/>
          </a:xfrm>
        </p:grpSpPr>
        <p:cxnSp>
          <p:nvCxnSpPr>
            <p:cNvPr id="78" name="直接连接符 77"/>
            <p:cNvCxnSpPr/>
            <p:nvPr>
              <p:custDataLst>
                <p:tags r:id="rId32"/>
              </p:custDataLst>
            </p:nvPr>
          </p:nvCxnSpPr>
          <p:spPr>
            <a:xfrm flipH="1">
              <a:off x="13814" y="5580"/>
              <a:ext cx="14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/>
            <p:nvPr>
              <p:custDataLst>
                <p:tags r:id="rId33"/>
              </p:custDataLst>
            </p:nvPr>
          </p:nvCxnSpPr>
          <p:spPr>
            <a:xfrm rot="5400000" flipH="1">
              <a:off x="13814" y="5580"/>
              <a:ext cx="149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椭圆 79"/>
            <p:cNvSpPr/>
            <p:nvPr>
              <p:custDataLst>
                <p:tags r:id="rId34"/>
              </p:custDataLst>
            </p:nvPr>
          </p:nvSpPr>
          <p:spPr>
            <a:xfrm>
              <a:off x="14442" y="5463"/>
              <a:ext cx="235" cy="23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</p:grpSp>
      <p:grpSp>
        <p:nvGrpSpPr>
          <p:cNvPr id="6" name="组合 5" title=""/>
          <p:cNvGrpSpPr/>
          <p:nvPr>
            <p:custDataLst>
              <p:tags r:id="rId35"/>
            </p:custDataLst>
          </p:nvPr>
        </p:nvGrpSpPr>
        <p:grpSpPr>
          <a:xfrm>
            <a:off x="5112068" y="3126248"/>
            <a:ext cx="726413" cy="174784"/>
            <a:chOff x="838" y="4918"/>
            <a:chExt cx="2773" cy="667"/>
          </a:xfrm>
        </p:grpSpPr>
        <p:cxnSp>
          <p:nvCxnSpPr>
            <p:cNvPr id="8" name="直接连接符 7"/>
            <p:cNvCxnSpPr/>
            <p:nvPr>
              <p:custDataLst>
                <p:tags r:id="rId36"/>
              </p:custDataLst>
            </p:nvPr>
          </p:nvCxnSpPr>
          <p:spPr>
            <a:xfrm flipH="1">
              <a:off x="1755" y="4918"/>
              <a:ext cx="938" cy="65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>
              <p:custDataLst>
                <p:tags r:id="rId37"/>
              </p:custDataLst>
            </p:nvPr>
          </p:nvCxnSpPr>
          <p:spPr>
            <a:xfrm rot="5400000" flipH="1">
              <a:off x="1297" y="5120"/>
              <a:ext cx="0" cy="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>
              <p:custDataLst>
                <p:tags r:id="rId38"/>
              </p:custDataLst>
            </p:nvPr>
          </p:nvCxnSpPr>
          <p:spPr>
            <a:xfrm rot="5400000" flipH="1">
              <a:off x="3151" y="5125"/>
              <a:ext cx="0" cy="91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48" grpId="0"/>
      <p:bldP spid="49" grpId="0"/>
      <p:bldP spid="5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" name="文本框 1" title="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244319" y="1826011"/>
            <a:ext cx="432048" cy="1915431"/>
          </a:xfrm>
          <a:prstGeom prst="roundRect">
            <a:avLst/>
          </a:prstGeom>
          <a:solidFill>
            <a:srgbClr val="008080"/>
          </a:solidFill>
          <a:ln>
            <a:noFill/>
          </a:ln>
        </p:spPr>
        <p:txBody>
          <a:bodyPr wrap="square" lIns="54000" tIns="0" rIns="0" bIns="2700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电路的连接</a:t>
            </a:r>
            <a:endParaRPr lang="zh-CN" altLang="en-US" sz="24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6" name="组合 24" title=""/>
          <p:cNvGrpSpPr/>
          <p:nvPr>
            <p:custDataLst>
              <p:tags r:id="rId4"/>
            </p:custDataLst>
          </p:nvPr>
        </p:nvGrpSpPr>
        <p:grpSpPr>
          <a:xfrm>
            <a:off x="2699861" y="1175861"/>
            <a:ext cx="521494" cy="3463290"/>
            <a:chOff x="1775520" y="2156166"/>
            <a:chExt cx="695494" cy="2364582"/>
          </a:xfrm>
        </p:grpSpPr>
        <p:cxnSp>
          <p:nvCxnSpPr>
            <p:cNvPr id="27" name="直接连接符 26"/>
            <p:cNvCxnSpPr/>
            <p:nvPr>
              <p:custDataLst>
                <p:tags r:id="rId5"/>
              </p:custDataLst>
            </p:nvPr>
          </p:nvCxnSpPr>
          <p:spPr>
            <a:xfrm>
              <a:off x="1775520" y="3151820"/>
              <a:ext cx="335494" cy="11197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>
              <p:custDataLst>
                <p:tags r:id="rId6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>
              <p:custDataLst>
                <p:tags r:id="rId7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>
              <p:custDataLst>
                <p:tags r:id="rId8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2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318986" y="1017746"/>
            <a:ext cx="1288256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串联电路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2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18986" y="2976563"/>
            <a:ext cx="1288256" cy="81334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并联电路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5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041583" y="1044416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开关影响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文本框 5" title="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5046345" y="471964"/>
            <a:ext cx="128111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电路特点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8" title=""/>
          <p:cNvGrpSpPr/>
          <p:nvPr>
            <p:custDataLst>
              <p:tags r:id="rId13"/>
            </p:custDataLst>
          </p:nvPr>
        </p:nvGrpSpPr>
        <p:grpSpPr>
          <a:xfrm>
            <a:off x="4678680" y="705326"/>
            <a:ext cx="291941" cy="1132523"/>
            <a:chOff x="1775520" y="2156166"/>
            <a:chExt cx="695494" cy="2364582"/>
          </a:xfrm>
        </p:grpSpPr>
        <p:cxnSp>
          <p:nvCxnSpPr>
            <p:cNvPr id="43" name="直接连接符 42"/>
            <p:cNvCxnSpPr/>
            <p:nvPr>
              <p:custDataLst>
                <p:tags r:id="rId14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>
              <p:custDataLst>
                <p:tags r:id="rId15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>
              <p:custDataLst>
                <p:tags r:id="rId16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>
              <p:custDataLst>
                <p:tags r:id="rId17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文本框 5" title="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046345" y="1616869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识别方式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5" title="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036820" y="3036094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开关影响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5" title="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041583" y="2463641"/>
            <a:ext cx="1281113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电路特点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" name="组合 48" title=""/>
          <p:cNvGrpSpPr/>
          <p:nvPr>
            <p:custDataLst>
              <p:tags r:id="rId21"/>
            </p:custDataLst>
          </p:nvPr>
        </p:nvGrpSpPr>
        <p:grpSpPr>
          <a:xfrm>
            <a:off x="4673918" y="2697004"/>
            <a:ext cx="291941" cy="1132523"/>
            <a:chOff x="1775520" y="2156166"/>
            <a:chExt cx="695494" cy="2364582"/>
          </a:xfrm>
        </p:grpSpPr>
        <p:cxnSp>
          <p:nvCxnSpPr>
            <p:cNvPr id="6" name="直接连接符 5"/>
            <p:cNvCxnSpPr/>
            <p:nvPr>
              <p:custDataLst>
                <p:tags r:id="rId22"/>
              </p:custDataLst>
            </p:nvPr>
          </p:nvCxnSpPr>
          <p:spPr>
            <a:xfrm>
              <a:off x="1775520" y="3273787"/>
              <a:ext cx="335494" cy="11197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>
              <p:custDataLst>
                <p:tags r:id="rId23"/>
              </p:custDataLst>
            </p:nvPr>
          </p:nvCxnSpPr>
          <p:spPr>
            <a:xfrm>
              <a:off x="2111014" y="450912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>
              <p:custDataLst>
                <p:tags r:id="rId24"/>
              </p:custDataLst>
            </p:nvPr>
          </p:nvCxnSpPr>
          <p:spPr>
            <a:xfrm>
              <a:off x="2111014" y="2160560"/>
              <a:ext cx="360000" cy="0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25"/>
              </p:custDataLst>
            </p:nvPr>
          </p:nvCxnSpPr>
          <p:spPr>
            <a:xfrm flipH="1">
              <a:off x="2111014" y="2156166"/>
              <a:ext cx="0" cy="2364582"/>
            </a:xfrm>
            <a:prstGeom prst="line">
              <a:avLst/>
            </a:prstGeom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文本框 5" title="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5041583" y="3608546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识别方式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2" title="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18986" y="4404836"/>
            <a:ext cx="1868805" cy="45857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accent4">
                <a:lumMod val="60000"/>
                <a:lumOff val="4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生活中的电路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5" title="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490210" y="4407694"/>
            <a:ext cx="1285399" cy="4140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电路设计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连接符 13" title=""/>
          <p:cNvCxnSpPr/>
          <p:nvPr>
            <p:custDataLst>
              <p:tags r:id="rId29"/>
            </p:custDataLst>
          </p:nvPr>
        </p:nvCxnSpPr>
        <p:spPr>
          <a:xfrm>
            <a:off x="5220176" y="4641039"/>
            <a:ext cx="289084" cy="285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2" name="组合 9" title=""/>
          <p:cNvGrpSpPr/>
          <p:nvPr>
            <p:custDataLst>
              <p:tags r:id="rId3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3" name="组合 10"/>
            <p:cNvGrpSpPr/>
            <p:nvPr>
              <p:custDataLst>
                <p:tags r:id="rId4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5" name="矩形 4"/>
              <p:cNvSpPr/>
              <p:nvPr>
                <p:custDataLst>
                  <p:tags r:id="rId5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6" name="矩形 5"/>
              <p:cNvSpPr/>
              <p:nvPr>
                <p:custDataLst>
                  <p:tags r:id="rId6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观察与思考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7" name="图片 6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4" b="7805"/>
          <a:stretch>
            <a:fillRect/>
          </a:stretch>
        </p:blipFill>
        <p:spPr>
          <a:xfrm>
            <a:off x="865643" y="1189391"/>
            <a:ext cx="3328331" cy="21138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Picture 19" title="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6921" y="1167653"/>
            <a:ext cx="3501867" cy="2135545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 title=""/>
          <p:cNvSpPr txBox="1"/>
          <p:nvPr>
            <p:custDataLst>
              <p:tags r:id="rId12"/>
            </p:custDataLst>
          </p:nvPr>
        </p:nvSpPr>
        <p:spPr>
          <a:xfrm>
            <a:off x="865643" y="3489814"/>
            <a:ext cx="7432616" cy="1060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路灯和节日小彩灯都是同时亮，同时熄灭，它们的连接方式是一样的吗？</a:t>
            </a:r>
            <a:endParaRPr lang="zh-CN" altLang="en-US" sz="21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176" name="矩形 68619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03183" y="988607"/>
            <a:ext cx="8153551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用一个电源、两个灯泡、一个开关和一些导线组成电路，要想让两个小灯泡都发光，可以有几种接法？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4" name="组合 9" title=""/>
          <p:cNvGrpSpPr/>
          <p:nvPr>
            <p:custDataLst>
              <p:tags r:id="rId4"/>
            </p:custDataLst>
          </p:nvPr>
        </p:nvGrpSpPr>
        <p:grpSpPr>
          <a:xfrm>
            <a:off x="-76200" y="303610"/>
            <a:ext cx="3221831" cy="414020"/>
            <a:chOff x="0" y="623478"/>
            <a:chExt cx="3786638" cy="484440"/>
          </a:xfrm>
        </p:grpSpPr>
        <p:grpSp>
          <p:nvGrpSpPr>
            <p:cNvPr id="15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7" name="矩形 16"/>
              <p:cNvSpPr/>
              <p:nvPr>
                <p:custDataLst>
                  <p:tags r:id="rId6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8" name="矩形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771662" y="623478"/>
              <a:ext cx="3014976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思考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2" name="图片 21" title=""/>
          <p:cNvPicPr/>
          <p:nvPr>
            <p:custDataLst>
              <p:tags r:id="rId10"/>
            </p:custDataLst>
          </p:nvPr>
        </p:nvPicPr>
        <p:blipFill>
          <a:blip r:embed="rId9"/>
          <a:srcRect l="30944" t="31780" r="32092" b="24380"/>
          <a:stretch>
            <a:fillRect/>
          </a:stretch>
        </p:blipFill>
        <p:spPr>
          <a:xfrm>
            <a:off x="1778714" y="2153711"/>
            <a:ext cx="1506311" cy="1004207"/>
          </a:xfrm>
          <a:prstGeom prst="rect">
            <a:avLst/>
          </a:prstGeom>
        </p:spPr>
      </p:pic>
      <p:pic>
        <p:nvPicPr>
          <p:cNvPr id="23" name="图片 22" title=""/>
          <p:cNvPicPr/>
          <p:nvPr>
            <p:custDataLst>
              <p:tags r:id="rId12"/>
            </p:custDataLst>
          </p:nvPr>
        </p:nvPicPr>
        <p:blipFill>
          <a:blip r:embed="rId11"/>
          <a:srcRect l="33612" t="32854" r="34232" b="23307"/>
          <a:stretch>
            <a:fillRect/>
          </a:stretch>
        </p:blipFill>
        <p:spPr>
          <a:xfrm>
            <a:off x="3885597" y="2153711"/>
            <a:ext cx="1310368" cy="1004207"/>
          </a:xfrm>
          <a:prstGeom prst="rect">
            <a:avLst/>
          </a:prstGeom>
        </p:spPr>
      </p:pic>
      <p:pic>
        <p:nvPicPr>
          <p:cNvPr id="24" name="图片 23" title=""/>
          <p:cNvPicPr/>
          <p:nvPr>
            <p:custDataLst>
              <p:tags r:id="rId14"/>
            </p:custDataLst>
          </p:nvPr>
        </p:nvPicPr>
        <p:blipFill>
          <a:blip r:embed="rId13"/>
          <a:srcRect l="21349" t="40544" r="22646" b="28187"/>
          <a:stretch>
            <a:fillRect/>
          </a:stretch>
        </p:blipFill>
        <p:spPr>
          <a:xfrm>
            <a:off x="4998168" y="3745880"/>
            <a:ext cx="1996169" cy="624568"/>
          </a:xfrm>
          <a:prstGeom prst="rect">
            <a:avLst/>
          </a:prstGeom>
        </p:spPr>
      </p:pic>
      <p:pic>
        <p:nvPicPr>
          <p:cNvPr id="25" name="图片 24" title=""/>
          <p:cNvPicPr/>
          <p:nvPr>
            <p:custDataLst>
              <p:tags r:id="rId16"/>
            </p:custDataLst>
          </p:nvPr>
        </p:nvPicPr>
        <p:blipFill>
          <a:blip r:embed="rId15"/>
          <a:srcRect l="21305" r="19746"/>
          <a:stretch>
            <a:fillRect/>
          </a:stretch>
        </p:blipFill>
        <p:spPr>
          <a:xfrm rot="14172645">
            <a:off x="2442748" y="3242588"/>
            <a:ext cx="1236890" cy="1466015"/>
          </a:xfrm>
          <a:prstGeom prst="rect">
            <a:avLst/>
          </a:prstGeom>
        </p:spPr>
      </p:pic>
      <p:pic>
        <p:nvPicPr>
          <p:cNvPr id="26" name="图片 25" title=""/>
          <p:cNvPicPr/>
          <p:nvPr>
            <p:custDataLst>
              <p:tags r:id="rId17"/>
            </p:custDataLst>
          </p:nvPr>
        </p:nvPicPr>
        <p:blipFill>
          <a:blip r:embed="rId11"/>
          <a:srcRect l="33612" t="32854" r="34232" b="23307"/>
          <a:stretch>
            <a:fillRect/>
          </a:stretch>
        </p:blipFill>
        <p:spPr>
          <a:xfrm>
            <a:off x="5683969" y="2153711"/>
            <a:ext cx="1310368" cy="1004207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8" name="图片 17" title=""/>
          <p:cNvPicPr/>
          <p:nvPr>
            <p:custDataLst>
              <p:tags r:id="rId4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3199924" y="3067050"/>
            <a:ext cx="1004411" cy="770096"/>
          </a:xfrm>
          <a:prstGeom prst="rect">
            <a:avLst/>
          </a:prstGeom>
        </p:spPr>
      </p:pic>
      <p:pic>
        <p:nvPicPr>
          <p:cNvPr id="16" name="图片 15" title=""/>
          <p:cNvPicPr/>
          <p:nvPr>
            <p:custDataLst>
              <p:tags r:id="rId5"/>
            </p:custDataLst>
          </p:nvPr>
        </p:nvPicPr>
        <p:blipFill>
          <a:blip r:embed="rId3"/>
          <a:srcRect l="33612" t="32854" r="34232" b="23307"/>
          <a:stretch>
            <a:fillRect/>
          </a:stretch>
        </p:blipFill>
        <p:spPr>
          <a:xfrm>
            <a:off x="1147286" y="3326130"/>
            <a:ext cx="1004411" cy="770096"/>
          </a:xfrm>
          <a:prstGeom prst="rect">
            <a:avLst/>
          </a:prstGeom>
        </p:spPr>
      </p:pic>
      <p:pic>
        <p:nvPicPr>
          <p:cNvPr id="17" name="图片 16" title=""/>
          <p:cNvPicPr/>
          <p:nvPr>
            <p:custDataLst>
              <p:tags r:id="rId7"/>
            </p:custDataLst>
          </p:nvPr>
        </p:nvPicPr>
        <p:blipFill>
          <a:blip r:embed="rId6"/>
          <a:srcRect l="21349" t="40544" r="22646" b="28187"/>
          <a:stretch>
            <a:fillRect/>
          </a:stretch>
        </p:blipFill>
        <p:spPr>
          <a:xfrm>
            <a:off x="2567940" y="2366963"/>
            <a:ext cx="1529715" cy="478631"/>
          </a:xfrm>
          <a:prstGeom prst="rect">
            <a:avLst/>
          </a:prstGeom>
        </p:spPr>
      </p:pic>
      <p:pic>
        <p:nvPicPr>
          <p:cNvPr id="15" name="图片 14" title=""/>
          <p:cNvPicPr/>
          <p:nvPr>
            <p:custDataLst>
              <p:tags r:id="rId9"/>
            </p:custDataLst>
          </p:nvPr>
        </p:nvPicPr>
        <p:blipFill>
          <a:blip r:embed="rId8"/>
          <a:srcRect l="30944" t="31780" r="32092" b="24380"/>
          <a:stretch>
            <a:fillRect/>
          </a:stretch>
        </p:blipFill>
        <p:spPr>
          <a:xfrm>
            <a:off x="609124" y="2062639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961924" y="2630805"/>
            <a:ext cx="394335" cy="920115"/>
          </a:xfrm>
          <a:custGeom>
            <a:gdLst>
              <a:gd name="connsiteX0" fmla="*/ 0 w 1466"/>
              <a:gd name="connsiteY0" fmla="*/ 0 h 1932"/>
              <a:gd name="connsiteX1" fmla="*/ 1466 w 1466"/>
              <a:gd name="connsiteY1" fmla="*/ 818 h 1932"/>
              <a:gd name="connsiteX2" fmla="*/ 72 w 1466"/>
              <a:gd name="connsiteY2" fmla="*/ 1932 h 19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467" h="1931">
                <a:moveTo>
                  <a:pt x="0" y="0"/>
                </a:moveTo>
                <a:cubicBezTo>
                  <a:pt x="498" y="168"/>
                  <a:pt x="1502" y="539"/>
                  <a:pt x="1466" y="818"/>
                </a:cubicBezTo>
                <a:cubicBezTo>
                  <a:pt x="1430" y="1097"/>
                  <a:pt x="645" y="1545"/>
                  <a:pt x="72" y="193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933575" y="3526631"/>
            <a:ext cx="1439228" cy="259294"/>
          </a:xfrm>
          <a:custGeom>
            <a:gdLst>
              <a:gd name="connsiteX0" fmla="*/ 3022 w 3022"/>
              <a:gd name="connsiteY0" fmla="*/ 0 h 544"/>
              <a:gd name="connsiteX1" fmla="*/ 1305 w 3022"/>
              <a:gd name="connsiteY1" fmla="*/ 529 h 544"/>
              <a:gd name="connsiteX2" fmla="*/ 0 w 3022"/>
              <a:gd name="connsiteY2" fmla="*/ 540 h 54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3022" h="544">
                <a:moveTo>
                  <a:pt x="3022" y="0"/>
                </a:moveTo>
                <a:cubicBezTo>
                  <a:pt x="2532" y="20"/>
                  <a:pt x="1632" y="466"/>
                  <a:pt x="1305" y="529"/>
                </a:cubicBezTo>
                <a:cubicBezTo>
                  <a:pt x="977" y="592"/>
                  <a:pt x="162" y="435"/>
                  <a:pt x="0" y="54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2" name="未知" title="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31996" y="2629376"/>
            <a:ext cx="573405" cy="1148239"/>
          </a:xfrm>
          <a:custGeom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69244" y="2425772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grpSp>
        <p:nvGrpSpPr>
          <p:cNvPr id="11" name="组合 10" title=""/>
          <p:cNvGrpSpPr/>
          <p:nvPr>
            <p:custDataLst>
              <p:tags r:id="rId14"/>
            </p:custDataLst>
          </p:nvPr>
        </p:nvGrpSpPr>
        <p:grpSpPr>
          <a:xfrm>
            <a:off x="-2381" y="377430"/>
            <a:ext cx="1658303" cy="811019"/>
            <a:chOff x="-3175" y="503240"/>
            <a:chExt cx="2211070" cy="1081359"/>
          </a:xfrm>
        </p:grpSpPr>
        <p:sp>
          <p:nvSpPr>
            <p:cNvPr id="12" name="矩形 11"/>
            <p:cNvSpPr/>
            <p:nvPr>
              <p:custDataLst>
                <p:tags r:id="rId15"/>
              </p:custDataLst>
            </p:nvPr>
          </p:nvSpPr>
          <p:spPr>
            <a:xfrm>
              <a:off x="-3175" y="503240"/>
              <a:ext cx="2211070" cy="7658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3" name="直接连接符 12"/>
            <p:cNvCxnSpPr/>
            <p:nvPr>
              <p:custDataLst>
                <p:tags r:id="rId16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文本框 13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66462" y="601619"/>
              <a:ext cx="1512105" cy="98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接 法 一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grpSp>
        <p:nvGrpSpPr>
          <p:cNvPr id="6" name="组合 5" title=""/>
          <p:cNvGrpSpPr/>
          <p:nvPr>
            <p:custDataLst>
              <p:tags r:id="rId18"/>
            </p:custDataLst>
          </p:nvPr>
        </p:nvGrpSpPr>
        <p:grpSpPr>
          <a:xfrm>
            <a:off x="5188744" y="2078355"/>
            <a:ext cx="3078004" cy="1982153"/>
            <a:chOff x="6918325" y="1623060"/>
            <a:chExt cx="4104005" cy="2642870"/>
          </a:xfrm>
        </p:grpSpPr>
        <p:sp>
          <p:nvSpPr>
            <p:cNvPr id="2" name="矩形 1"/>
            <p:cNvSpPr/>
            <p:nvPr>
              <p:custDataLst>
                <p:tags r:id="rId19"/>
              </p:custDataLst>
            </p:nvPr>
          </p:nvSpPr>
          <p:spPr>
            <a:xfrm>
              <a:off x="6918325" y="2053590"/>
              <a:ext cx="4104005" cy="1914525"/>
            </a:xfrm>
            <a:prstGeom prst="rect">
              <a:avLst/>
            </a:prstGeom>
            <a:noFill/>
            <a:ln w="3175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9" name="组合 8"/>
            <p:cNvGrpSpPr/>
            <p:nvPr>
              <p:custDataLst>
                <p:tags r:id="rId20"/>
              </p:custDataLst>
            </p:nvPr>
          </p:nvGrpSpPr>
          <p:grpSpPr>
            <a:xfrm>
              <a:off x="7698740" y="3634105"/>
              <a:ext cx="631825" cy="631825"/>
              <a:chOff x="4630" y="-1959"/>
              <a:chExt cx="1400" cy="1400"/>
            </a:xfrm>
          </p:grpSpPr>
          <p:sp>
            <p:nvSpPr>
              <p:cNvPr id="29" name="椭圆 28"/>
              <p:cNvSpPr/>
              <p:nvPr>
                <p:custDataLst>
                  <p:tags r:id="rId21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30" name="直接连接符 29"/>
              <p:cNvCxnSpPr>
                <a:stCxn id="29" idx="1"/>
                <a:endCxn id="29" idx="5"/>
              </p:cNvCxnSpPr>
              <p:nvPr>
                <p:custDataLst>
                  <p:tags r:id="rId22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stCxn id="29" idx="3"/>
                <a:endCxn id="29" idx="7"/>
              </p:cNvCxnSpPr>
              <p:nvPr>
                <p:custDataLst>
                  <p:tags r:id="rId23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>
              <p:custDataLst>
                <p:tags r:id="rId24"/>
              </p:custDataLst>
            </p:nvPr>
          </p:nvGrpSpPr>
          <p:grpSpPr>
            <a:xfrm>
              <a:off x="9519285" y="1623060"/>
              <a:ext cx="203200" cy="848360"/>
              <a:chOff x="9577" y="1564"/>
              <a:chExt cx="320" cy="1336"/>
            </a:xfrm>
          </p:grpSpPr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26"/>
                </p:custDataLst>
              </p:nvPr>
            </p:nvPicPr>
            <p:blipFill>
              <a:blip r:embed="rId25"/>
              <a:stretch>
                <a:fillRect/>
              </a:stretch>
            </p:blipFill>
            <p:spPr>
              <a:xfrm>
                <a:off x="9577" y="1564"/>
                <a:ext cx="320" cy="1336"/>
              </a:xfrm>
              <a:prstGeom prst="rect">
                <a:avLst/>
              </a:prstGeom>
            </p:spPr>
          </p:pic>
          <p:cxnSp>
            <p:nvCxnSpPr>
              <p:cNvPr id="40" name="直接连接符 39"/>
              <p:cNvCxnSpPr/>
              <p:nvPr>
                <p:custDataLst>
                  <p:tags r:id="rId27"/>
                </p:custDataLst>
              </p:nvPr>
            </p:nvCxnSpPr>
            <p:spPr>
              <a:xfrm flipH="1">
                <a:off x="9577" y="1768"/>
                <a:ext cx="0" cy="948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28"/>
                </p:custDataLst>
              </p:nvPr>
            </p:nvCxnSpPr>
            <p:spPr>
              <a:xfrm flipH="1">
                <a:off x="9875" y="2015"/>
                <a:ext cx="0" cy="484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组合 9"/>
            <p:cNvGrpSpPr/>
            <p:nvPr>
              <p:custDataLst>
                <p:tags r:id="rId29"/>
              </p:custDataLst>
            </p:nvPr>
          </p:nvGrpSpPr>
          <p:grpSpPr>
            <a:xfrm flipH="1">
              <a:off x="7973060" y="1715770"/>
              <a:ext cx="643255" cy="451485"/>
              <a:chOff x="5988" y="-1433"/>
              <a:chExt cx="1013" cy="711"/>
            </a:xfrm>
          </p:grpSpPr>
          <p:pic>
            <p:nvPicPr>
              <p:cNvPr id="20" name="图片 19"/>
              <p:cNvPicPr>
                <a:picLocks noChangeAspect="1"/>
              </p:cNvPicPr>
              <p:nvPr>
                <p:custDataLst>
                  <p:tags r:id="rId30"/>
                </p:custDataLst>
              </p:nvPr>
            </p:nvPicPr>
            <p:blipFill>
              <a:blip r:embed="rId25"/>
              <a:stretch>
                <a:fillRect/>
              </a:stretch>
            </p:blipFill>
            <p:spPr>
              <a:xfrm>
                <a:off x="6001" y="-1433"/>
                <a:ext cx="1000" cy="711"/>
              </a:xfrm>
              <a:prstGeom prst="rect">
                <a:avLst/>
              </a:prstGeom>
            </p:spPr>
          </p:pic>
          <p:cxnSp>
            <p:nvCxnSpPr>
              <p:cNvPr id="22" name="直接连接符 21"/>
              <p:cNvCxnSpPr/>
              <p:nvPr>
                <p:custDataLst>
                  <p:tags r:id="rId31"/>
                </p:custDataLst>
              </p:nvPr>
            </p:nvCxnSpPr>
            <p:spPr>
              <a:xfrm flipH="1">
                <a:off x="5988" y="-1343"/>
                <a:ext cx="907" cy="454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3" name="组合 22"/>
            <p:cNvGrpSpPr/>
            <p:nvPr>
              <p:custDataLst>
                <p:tags r:id="rId32"/>
              </p:custDataLst>
            </p:nvPr>
          </p:nvGrpSpPr>
          <p:grpSpPr>
            <a:xfrm>
              <a:off x="9744710" y="3634105"/>
              <a:ext cx="631825" cy="631825"/>
              <a:chOff x="4630" y="-1959"/>
              <a:chExt cx="1400" cy="1400"/>
            </a:xfrm>
          </p:grpSpPr>
          <p:sp>
            <p:nvSpPr>
              <p:cNvPr id="24" name="椭圆 23"/>
              <p:cNvSpPr/>
              <p:nvPr>
                <p:custDataLst>
                  <p:tags r:id="rId33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25" name="直接连接符 24"/>
              <p:cNvCxnSpPr>
                <a:stCxn id="24" idx="1"/>
                <a:endCxn id="24" idx="5"/>
              </p:cNvCxnSpPr>
              <p:nvPr>
                <p:custDataLst>
                  <p:tags r:id="rId34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>
                <a:stCxn id="24" idx="3"/>
                <a:endCxn id="24" idx="7"/>
              </p:cNvCxnSpPr>
              <p:nvPr>
                <p:custDataLst>
                  <p:tags r:id="rId35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矩形 26" title="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3491865" y="4191953"/>
            <a:ext cx="2247424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两个小灯泡串联。</a:t>
            </a:r>
            <a:endParaRPr lang="zh-CN" altLang="en-US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3" name="文本框 2" title=""/>
          <p:cNvSpPr txBox="1"/>
          <p:nvPr>
            <p:custDataLst>
              <p:tags r:id="rId37"/>
            </p:custDataLst>
          </p:nvPr>
        </p:nvSpPr>
        <p:spPr>
          <a:xfrm>
            <a:off x="609124" y="1031081"/>
            <a:ext cx="7951946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一种方式是把电路中的用电器依次连接起来，这种连接方式称为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串联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，按照这种方式连接起来的电路称为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串联电路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。</a:t>
            </a:r>
            <a:endParaRPr lang="zh-CN" altLang="en-US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0" grpId="0" animBg="1"/>
      <p:bldP spid="37911" grpId="0" animBg="1"/>
      <p:bldP spid="37912" grpId="0" animBg="1"/>
      <p:bldP spid="37913" grpId="0" animBg="1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1" name="组合 10" title=""/>
          <p:cNvGrpSpPr/>
          <p:nvPr>
            <p:custDataLst>
              <p:tags r:id="rId3"/>
            </p:custDataLst>
          </p:nvPr>
        </p:nvGrpSpPr>
        <p:grpSpPr>
          <a:xfrm>
            <a:off x="-2381" y="377430"/>
            <a:ext cx="1658303" cy="811019"/>
            <a:chOff x="-3175" y="503240"/>
            <a:chExt cx="2211070" cy="1081359"/>
          </a:xfrm>
        </p:grpSpPr>
        <p:sp>
          <p:nvSpPr>
            <p:cNvPr id="12" name="矩形 11"/>
            <p:cNvSpPr/>
            <p:nvPr>
              <p:custDataLst>
                <p:tags r:id="rId4"/>
              </p:custDataLst>
            </p:nvPr>
          </p:nvSpPr>
          <p:spPr>
            <a:xfrm>
              <a:off x="-3175" y="503240"/>
              <a:ext cx="2211070" cy="7658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13" name="直接连接符 12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文本框 1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566462" y="601619"/>
              <a:ext cx="1512105" cy="982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接 法 二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3" name="图片 2" title=""/>
          <p:cNvPicPr/>
          <p:nvPr>
            <p:custDataLst>
              <p:tags r:id="rId8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3199924" y="2905601"/>
            <a:ext cx="1004411" cy="770096"/>
          </a:xfrm>
          <a:prstGeom prst="rect">
            <a:avLst/>
          </a:prstGeom>
        </p:spPr>
      </p:pic>
      <p:pic>
        <p:nvPicPr>
          <p:cNvPr id="4" name="图片 3" title=""/>
          <p:cNvPicPr/>
          <p:nvPr>
            <p:custDataLst>
              <p:tags r:id="rId9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1147286" y="3164681"/>
            <a:ext cx="1004411" cy="770096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11"/>
            </p:custDataLst>
          </p:nvPr>
        </p:nvPicPr>
        <p:blipFill>
          <a:blip r:embed="rId10"/>
          <a:srcRect l="21349" t="40544" r="22646" b="28187"/>
          <a:stretch>
            <a:fillRect/>
          </a:stretch>
        </p:blipFill>
        <p:spPr>
          <a:xfrm>
            <a:off x="2567940" y="2205514"/>
            <a:ext cx="1529715" cy="478631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13"/>
            </p:custDataLst>
          </p:nvPr>
        </p:nvPicPr>
        <p:blipFill>
          <a:blip r:embed="rId12"/>
          <a:srcRect l="30944" t="31780" r="32092" b="24380"/>
          <a:stretch>
            <a:fillRect/>
          </a:stretch>
        </p:blipFill>
        <p:spPr>
          <a:xfrm>
            <a:off x="609124" y="1793558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961924" y="2469356"/>
            <a:ext cx="394335" cy="920115"/>
          </a:xfrm>
          <a:custGeom>
            <a:gdLst>
              <a:gd name="connsiteX0" fmla="*/ 0 w 1466"/>
              <a:gd name="connsiteY0" fmla="*/ 0 h 1932"/>
              <a:gd name="connsiteX1" fmla="*/ 1466 w 1466"/>
              <a:gd name="connsiteY1" fmla="*/ 818 h 1932"/>
              <a:gd name="connsiteX2" fmla="*/ 72 w 1466"/>
              <a:gd name="connsiteY2" fmla="*/ 1932 h 19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467" h="1931">
                <a:moveTo>
                  <a:pt x="0" y="0"/>
                </a:moveTo>
                <a:cubicBezTo>
                  <a:pt x="498" y="168"/>
                  <a:pt x="1502" y="539"/>
                  <a:pt x="1466" y="818"/>
                </a:cubicBezTo>
                <a:cubicBezTo>
                  <a:pt x="1430" y="1097"/>
                  <a:pt x="645" y="1545"/>
                  <a:pt x="72" y="193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1933575" y="3418999"/>
            <a:ext cx="2057400" cy="649645"/>
          </a:xfrm>
          <a:custGeom>
            <a:gdLst>
              <a:gd name="connsiteX0" fmla="*/ 4320 w 4320"/>
              <a:gd name="connsiteY0" fmla="*/ 0 h 1364"/>
              <a:gd name="connsiteX1" fmla="*/ 2051 w 4320"/>
              <a:gd name="connsiteY1" fmla="*/ 1363 h 1364"/>
              <a:gd name="connsiteX2" fmla="*/ 0 w 4320"/>
              <a:gd name="connsiteY2" fmla="*/ 427 h 136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4320" h="1364">
                <a:moveTo>
                  <a:pt x="4320" y="0"/>
                </a:moveTo>
                <a:cubicBezTo>
                  <a:pt x="4074" y="152"/>
                  <a:pt x="3681" y="1323"/>
                  <a:pt x="2051" y="1363"/>
                </a:cubicBezTo>
                <a:cubicBezTo>
                  <a:pt x="421" y="1403"/>
                  <a:pt x="162" y="322"/>
                  <a:pt x="0" y="427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2" name="未知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31996" y="2467928"/>
            <a:ext cx="573405" cy="1148239"/>
          </a:xfrm>
          <a:custGeom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69244" y="2264323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7" name="未知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flipV="1">
            <a:off x="1314280" y="2956163"/>
            <a:ext cx="2069861" cy="642938"/>
          </a:xfrm>
          <a:custGeom>
            <a:gdLst>
              <a:gd name="connsiteX0" fmla="*/ 4346 w 4346"/>
              <a:gd name="connsiteY0" fmla="*/ 571 h 1350"/>
              <a:gd name="connsiteX1" fmla="*/ 1510 w 4346"/>
              <a:gd name="connsiteY1" fmla="*/ 1350 h 1350"/>
              <a:gd name="connsiteX2" fmla="*/ 18 w 4346"/>
              <a:gd name="connsiteY2" fmla="*/ 0 h 1350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4346" h="1350">
                <a:moveTo>
                  <a:pt x="4346" y="571"/>
                </a:moveTo>
                <a:cubicBezTo>
                  <a:pt x="4100" y="723"/>
                  <a:pt x="3063" y="1350"/>
                  <a:pt x="1510" y="1350"/>
                </a:cubicBezTo>
                <a:cubicBezTo>
                  <a:pt x="-43" y="1350"/>
                  <a:pt x="-42" y="210"/>
                  <a:pt x="18" y="0"/>
                </a:cubicBezTo>
              </a:path>
            </a:pathLst>
          </a:custGeom>
          <a:noFill/>
          <a:ln w="25400">
            <a:solidFill>
              <a:srgbClr val="E4AC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grpSp>
        <p:nvGrpSpPr>
          <p:cNvPr id="17" name="组合 16" title=""/>
          <p:cNvGrpSpPr/>
          <p:nvPr>
            <p:custDataLst>
              <p:tags r:id="rId19"/>
            </p:custDataLst>
          </p:nvPr>
        </p:nvGrpSpPr>
        <p:grpSpPr>
          <a:xfrm>
            <a:off x="5139214" y="2049780"/>
            <a:ext cx="2945606" cy="2018348"/>
            <a:chOff x="6852285" y="1800225"/>
            <a:chExt cx="3927475" cy="2691130"/>
          </a:xfrm>
        </p:grpSpPr>
        <p:sp>
          <p:nvSpPr>
            <p:cNvPr id="8" name="矩形 7"/>
            <p:cNvSpPr/>
            <p:nvPr>
              <p:custDataLst>
                <p:tags r:id="rId20"/>
              </p:custDataLst>
            </p:nvPr>
          </p:nvSpPr>
          <p:spPr>
            <a:xfrm>
              <a:off x="6852285" y="2192655"/>
              <a:ext cx="3927475" cy="1560830"/>
            </a:xfrm>
            <a:prstGeom prst="rect">
              <a:avLst/>
            </a:prstGeom>
            <a:noFill/>
            <a:ln w="31750">
              <a:solidFill>
                <a:srgbClr val="446DA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10" name="组合 9"/>
            <p:cNvGrpSpPr/>
            <p:nvPr>
              <p:custDataLst>
                <p:tags r:id="rId21"/>
              </p:custDataLst>
            </p:nvPr>
          </p:nvGrpSpPr>
          <p:grpSpPr>
            <a:xfrm>
              <a:off x="9493885" y="1800225"/>
              <a:ext cx="186055" cy="776605"/>
              <a:chOff x="9577" y="1564"/>
              <a:chExt cx="320" cy="1336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23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9577" y="1564"/>
                <a:ext cx="320" cy="1336"/>
              </a:xfrm>
              <a:prstGeom prst="rect">
                <a:avLst/>
              </a:prstGeom>
            </p:spPr>
          </p:pic>
          <p:cxnSp>
            <p:nvCxnSpPr>
              <p:cNvPr id="40" name="直接连接符 39"/>
              <p:cNvCxnSpPr/>
              <p:nvPr>
                <p:custDataLst>
                  <p:tags r:id="rId24"/>
                </p:custDataLst>
              </p:nvPr>
            </p:nvCxnSpPr>
            <p:spPr>
              <a:xfrm flipH="1">
                <a:off x="9577" y="1768"/>
                <a:ext cx="0" cy="948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/>
              <p:cNvCxnSpPr/>
              <p:nvPr>
                <p:custDataLst>
                  <p:tags r:id="rId25"/>
                </p:custDataLst>
              </p:nvPr>
            </p:nvCxnSpPr>
            <p:spPr>
              <a:xfrm flipH="1">
                <a:off x="9875" y="2015"/>
                <a:ext cx="0" cy="484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" name="组合 21"/>
            <p:cNvGrpSpPr/>
            <p:nvPr>
              <p:custDataLst>
                <p:tags r:id="rId26"/>
              </p:custDataLst>
            </p:nvPr>
          </p:nvGrpSpPr>
          <p:grpSpPr>
            <a:xfrm flipH="1">
              <a:off x="7947660" y="1867535"/>
              <a:ext cx="581025" cy="413385"/>
              <a:chOff x="6001" y="-1433"/>
              <a:chExt cx="1000" cy="711"/>
            </a:xfrm>
          </p:grpSpPr>
          <p:pic>
            <p:nvPicPr>
              <p:cNvPr id="23" name="图片 22"/>
              <p:cNvPicPr>
                <a:picLocks noChangeAspect="1"/>
              </p:cNvPicPr>
              <p:nvPr>
                <p:custDataLst>
                  <p:tags r:id="rId27"/>
                </p:custDataLst>
              </p:nvPr>
            </p:nvPicPr>
            <p:blipFill>
              <a:blip r:embed="rId22"/>
              <a:stretch>
                <a:fillRect/>
              </a:stretch>
            </p:blipFill>
            <p:spPr>
              <a:xfrm>
                <a:off x="6001" y="-1433"/>
                <a:ext cx="1000" cy="711"/>
              </a:xfrm>
              <a:prstGeom prst="rect">
                <a:avLst/>
              </a:prstGeom>
            </p:spPr>
          </p:pic>
          <p:sp>
            <p:nvSpPr>
              <p:cNvPr id="24" name="椭圆 23"/>
              <p:cNvSpPr/>
              <p:nvPr>
                <p:custDataLst>
                  <p:tags r:id="rId28"/>
                </p:custDataLst>
              </p:nvPr>
            </p:nvSpPr>
            <p:spPr>
              <a:xfrm>
                <a:off x="6001" y="-1003"/>
                <a:ext cx="219" cy="219"/>
              </a:xfrm>
              <a:prstGeom prst="ellipse">
                <a:avLst/>
              </a:prstGeom>
              <a:noFill/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27" name="直接连接符 26"/>
              <p:cNvCxnSpPr/>
              <p:nvPr>
                <p:custDataLst>
                  <p:tags r:id="rId29"/>
                </p:custDataLst>
              </p:nvPr>
            </p:nvCxnSpPr>
            <p:spPr>
              <a:xfrm flipH="1">
                <a:off x="6210" y="-1382"/>
                <a:ext cx="526" cy="42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矩形 34"/>
            <p:cNvSpPr/>
            <p:nvPr>
              <p:custDataLst>
                <p:tags r:id="rId30"/>
              </p:custDataLst>
            </p:nvPr>
          </p:nvSpPr>
          <p:spPr>
            <a:xfrm>
              <a:off x="8013700" y="3308985"/>
              <a:ext cx="1839595" cy="929005"/>
            </a:xfrm>
            <a:prstGeom prst="rect">
              <a:avLst/>
            </a:prstGeom>
            <a:solidFill>
              <a:srgbClr val="F2F2F2"/>
            </a:solidFill>
            <a:ln w="317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grpSp>
          <p:nvGrpSpPr>
            <p:cNvPr id="9" name="组合 8"/>
            <p:cNvGrpSpPr/>
            <p:nvPr>
              <p:custDataLst>
                <p:tags r:id="rId31"/>
              </p:custDataLst>
            </p:nvPr>
          </p:nvGrpSpPr>
          <p:grpSpPr>
            <a:xfrm>
              <a:off x="8673465" y="3020060"/>
              <a:ext cx="519430" cy="519430"/>
              <a:chOff x="4630" y="-1959"/>
              <a:chExt cx="1400" cy="1400"/>
            </a:xfrm>
          </p:grpSpPr>
          <p:sp>
            <p:nvSpPr>
              <p:cNvPr id="29" name="椭圆 28"/>
              <p:cNvSpPr/>
              <p:nvPr>
                <p:custDataLst>
                  <p:tags r:id="rId32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30" name="直接连接符 29"/>
              <p:cNvCxnSpPr>
                <a:stCxn id="29" idx="1"/>
                <a:endCxn id="29" idx="5"/>
              </p:cNvCxnSpPr>
              <p:nvPr>
                <p:custDataLst>
                  <p:tags r:id="rId33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stCxn id="29" idx="3"/>
                <a:endCxn id="29" idx="7"/>
              </p:cNvCxnSpPr>
              <p:nvPr>
                <p:custDataLst>
                  <p:tags r:id="rId34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组合 36"/>
            <p:cNvGrpSpPr/>
            <p:nvPr>
              <p:custDataLst>
                <p:tags r:id="rId35"/>
              </p:custDataLst>
            </p:nvPr>
          </p:nvGrpSpPr>
          <p:grpSpPr>
            <a:xfrm>
              <a:off x="8673465" y="3971925"/>
              <a:ext cx="519430" cy="519430"/>
              <a:chOff x="4630" y="-1959"/>
              <a:chExt cx="1400" cy="1400"/>
            </a:xfrm>
          </p:grpSpPr>
          <p:sp>
            <p:nvSpPr>
              <p:cNvPr id="38" name="椭圆 37"/>
              <p:cNvSpPr/>
              <p:nvPr>
                <p:custDataLst>
                  <p:tags r:id="rId36"/>
                </p:custDataLst>
              </p:nvPr>
            </p:nvSpPr>
            <p:spPr>
              <a:xfrm>
                <a:off x="4630" y="-1959"/>
                <a:ext cx="1401" cy="1401"/>
              </a:xfrm>
              <a:prstGeom prst="ellipse">
                <a:avLst/>
              </a:prstGeom>
              <a:solidFill>
                <a:srgbClr val="F2F2F2"/>
              </a:solidFill>
              <a:ln w="31750">
                <a:solidFill>
                  <a:srgbClr val="446DA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/>
              </a:p>
            </p:txBody>
          </p:sp>
          <p:cxnSp>
            <p:nvCxnSpPr>
              <p:cNvPr id="39" name="直接连接符 38"/>
              <p:cNvCxnSpPr>
                <a:stCxn id="38" idx="1"/>
                <a:endCxn id="38" idx="5"/>
              </p:cNvCxnSpPr>
              <p:nvPr>
                <p:custDataLst>
                  <p:tags r:id="rId37"/>
                </p:custDataLst>
              </p:nvPr>
            </p:nvCxnSpPr>
            <p:spPr>
              <a:xfrm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/>
              <p:cNvCxnSpPr>
                <a:stCxn id="38" idx="3"/>
                <a:endCxn id="38" idx="7"/>
              </p:cNvCxnSpPr>
              <p:nvPr>
                <p:custDataLst>
                  <p:tags r:id="rId38"/>
                </p:custDataLst>
              </p:nvPr>
            </p:nvCxnSpPr>
            <p:spPr>
              <a:xfrm flipV="1">
                <a:off x="4835" y="-1754"/>
                <a:ext cx="991" cy="991"/>
              </a:xfrm>
              <a:prstGeom prst="line">
                <a:avLst/>
              </a:prstGeom>
              <a:ln w="31750">
                <a:solidFill>
                  <a:srgbClr val="446DA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3" name="矩形 42" title="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3329940" y="4318635"/>
            <a:ext cx="229362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两个小灯泡并联。</a:t>
            </a:r>
            <a:endParaRPr lang="zh-CN" altLang="en-US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grpSp>
        <p:nvGrpSpPr>
          <p:cNvPr id="14" name="组合 13" title=""/>
          <p:cNvGrpSpPr/>
          <p:nvPr>
            <p:custDataLst>
              <p:tags r:id="rId40"/>
            </p:custDataLst>
          </p:nvPr>
        </p:nvGrpSpPr>
        <p:grpSpPr>
          <a:xfrm>
            <a:off x="7758113" y="3973354"/>
            <a:ext cx="1174909" cy="368141"/>
            <a:chOff x="5392" y="1046"/>
            <a:chExt cx="2467" cy="773"/>
          </a:xfrm>
        </p:grpSpPr>
        <p:cxnSp>
          <p:nvCxnSpPr>
            <p:cNvPr id="44" name="直接连接符 43"/>
            <p:cNvCxnSpPr/>
            <p:nvPr>
              <p:custDataLst>
                <p:tags r:id="rId41"/>
              </p:custDataLst>
            </p:nvPr>
          </p:nvCxnSpPr>
          <p:spPr>
            <a:xfrm>
              <a:off x="5392" y="1396"/>
              <a:ext cx="980" cy="0"/>
            </a:xfrm>
            <a:prstGeom prst="line">
              <a:avLst/>
            </a:prstGeom>
            <a:ln w="63500">
              <a:solidFill>
                <a:srgbClr val="446DA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/>
            <p:cNvSpPr txBox="1"/>
            <p:nvPr>
              <p:custDataLst>
                <p:tags r:id="rId42"/>
              </p:custDataLst>
            </p:nvPr>
          </p:nvSpPr>
          <p:spPr>
            <a:xfrm>
              <a:off x="6372" y="1046"/>
              <a:ext cx="1487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solidFill>
                    <a:srgbClr val="446DA9"/>
                  </a:solidFill>
                  <a:latin typeface="微软雅黑" panose="020b0503020204020204" charset="-122"/>
                  <a:ea typeface="微软雅黑" panose="020b0503020204020204" charset="-122"/>
                </a:rPr>
                <a:t>干 路</a:t>
              </a:r>
              <a:endParaRPr lang="zh-CN" altLang="en-US" sz="1800" b="1">
                <a:solidFill>
                  <a:srgbClr val="446DA9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5" name="组合 14" title=""/>
          <p:cNvGrpSpPr/>
          <p:nvPr>
            <p:custDataLst>
              <p:tags r:id="rId43"/>
            </p:custDataLst>
          </p:nvPr>
        </p:nvGrpSpPr>
        <p:grpSpPr>
          <a:xfrm>
            <a:off x="7758113" y="4227671"/>
            <a:ext cx="1174909" cy="368141"/>
            <a:chOff x="5392" y="1806"/>
            <a:chExt cx="2467" cy="773"/>
          </a:xfrm>
        </p:grpSpPr>
        <p:cxnSp>
          <p:nvCxnSpPr>
            <p:cNvPr id="46" name="直接连接符 45"/>
            <p:cNvCxnSpPr/>
            <p:nvPr>
              <p:custDataLst>
                <p:tags r:id="rId44"/>
              </p:custDataLst>
            </p:nvPr>
          </p:nvCxnSpPr>
          <p:spPr>
            <a:xfrm>
              <a:off x="5392" y="2196"/>
              <a:ext cx="980" cy="0"/>
            </a:xfrm>
            <a:prstGeom prst="line">
              <a:avLst/>
            </a:prstGeom>
            <a:ln w="63500">
              <a:solidFill>
                <a:srgbClr val="E4A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/>
            <p:cNvSpPr txBox="1"/>
            <p:nvPr>
              <p:custDataLst>
                <p:tags r:id="rId45"/>
              </p:custDataLst>
            </p:nvPr>
          </p:nvSpPr>
          <p:spPr>
            <a:xfrm>
              <a:off x="6372" y="1806"/>
              <a:ext cx="1487" cy="7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800" b="1">
                  <a:solidFill>
                    <a:srgbClr val="E4AC00"/>
                  </a:solidFill>
                  <a:latin typeface="微软雅黑" panose="020b0503020204020204" charset="-122"/>
                  <a:ea typeface="微软雅黑" panose="020b0503020204020204" charset="-122"/>
                </a:rPr>
                <a:t>支 路</a:t>
              </a:r>
              <a:endParaRPr lang="zh-CN" altLang="en-US" sz="1800" b="1">
                <a:solidFill>
                  <a:srgbClr val="E4AC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6" name="文本框 15" title=""/>
          <p:cNvSpPr txBox="1"/>
          <p:nvPr>
            <p:custDataLst>
              <p:tags r:id="rId46"/>
            </p:custDataLst>
          </p:nvPr>
        </p:nvSpPr>
        <p:spPr>
          <a:xfrm>
            <a:off x="424815" y="897731"/>
            <a:ext cx="8346281" cy="1060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另一种方式是把电路中的用电器并列地连接在电路中的两点之间，这种连接方式称为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并联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，按照这种方式连接起来的电路称为</a:t>
            </a:r>
            <a:r>
              <a:rPr lang="zh-CN" altLang="en-US" sz="2100">
                <a:solidFill>
                  <a:srgbClr val="00808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并联电路</a:t>
            </a:r>
            <a:r>
              <a:rPr lang="zh-CN" altLang="en-US" sz="21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。</a:t>
            </a:r>
            <a:endParaRPr lang="zh-CN" altLang="en-US" sz="2100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910" grpId="0" animBg="1"/>
      <p:bldP spid="37911" grpId="0" animBg="1"/>
      <p:bldP spid="37912" grpId="0" animBg="1"/>
      <p:bldP spid="37913" grpId="0" animBg="1"/>
      <p:bldP spid="7" grpId="0" animBg="1"/>
      <p:bldP spid="4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251" name="矩形 71701" title="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97266" y="1127173"/>
            <a:ext cx="7650480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100">
                <a:latin typeface="微软雅黑" panose="020b0503020204020204" charset="-122"/>
                <a:ea typeface="微软雅黑" panose="020b0503020204020204" charset="-122"/>
              </a:rPr>
              <a:t>在串联电路中，开关的位置改变了，它的控制作用是否改变呢？</a:t>
            </a:r>
            <a:endParaRPr lang="zh-CN" altLang="en-US" sz="21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704" name="TextBox 18" title="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490210" y="2325053"/>
            <a:ext cx="3019425" cy="1147929"/>
          </a:xfrm>
          <a:prstGeom prst="roundRect">
            <a:avLst>
              <a:gd name="adj" fmla="val 8958"/>
            </a:avLst>
          </a:prstGeom>
          <a:noFill/>
          <a:ln w="28575">
            <a:solidFill>
              <a:srgbClr val="228989"/>
            </a:solidFill>
            <a:rou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800">
                <a:latin typeface="微软雅黑" panose="020b0503020204020204" charset="-122"/>
                <a:ea typeface="微软雅黑" panose="020b0503020204020204" charset="-122"/>
              </a:rPr>
              <a:t>提示：连接电路后，需检查电路连接无误，然后方可闭合开关。</a:t>
            </a:r>
            <a:endParaRPr lang="zh-CN" altLang="en-US" sz="18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5" name="组合 9" title=""/>
          <p:cNvGrpSpPr/>
          <p:nvPr>
            <p:custDataLst>
              <p:tags r:id="rId5"/>
            </p:custDataLst>
          </p:nvPr>
        </p:nvGrpSpPr>
        <p:grpSpPr>
          <a:xfrm>
            <a:off x="-76200" y="303610"/>
            <a:ext cx="3784139" cy="414020"/>
            <a:chOff x="0" y="623478"/>
            <a:chExt cx="4447522" cy="484440"/>
          </a:xfrm>
        </p:grpSpPr>
        <p:grpSp>
          <p:nvGrpSpPr>
            <p:cNvPr id="16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0" y="678733"/>
              <a:ext cx="771176" cy="347209"/>
              <a:chOff x="0" y="537328"/>
              <a:chExt cx="771176" cy="347209"/>
            </a:xfrm>
          </p:grpSpPr>
          <p:sp>
            <p:nvSpPr>
              <p:cNvPr id="18" name="矩形 17"/>
              <p:cNvSpPr/>
              <p:nvPr>
                <p:custDataLst>
                  <p:tags r:id="rId7"/>
                </p:custDataLst>
              </p:nvPr>
            </p:nvSpPr>
            <p:spPr>
              <a:xfrm>
                <a:off x="86760" y="575413"/>
                <a:ext cx="684282" cy="309276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  <p:sp>
            <p:nvSpPr>
              <p:cNvPr id="19" name="矩形 18"/>
              <p:cNvSpPr/>
              <p:nvPr>
                <p:custDataLst>
                  <p:tags r:id="rId8"/>
                </p:custDataLst>
              </p:nvPr>
            </p:nvSpPr>
            <p:spPr>
              <a:xfrm>
                <a:off x="0" y="537798"/>
                <a:ext cx="684282" cy="309276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00">
                  <a:ea typeface="微软雅黑" panose="020b0503020204020204" charset="-122"/>
                </a:endParaRPr>
              </a:p>
            </p:txBody>
          </p:sp>
        </p:grpSp>
        <p:sp>
          <p:nvSpPr>
            <p:cNvPr id="17" name="文本框 11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771661" y="623478"/>
              <a:ext cx="3675861" cy="484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串联电路开关的作用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2" name="图片 1" title=""/>
          <p:cNvPicPr/>
          <p:nvPr>
            <p:custDataLst>
              <p:tags r:id="rId11"/>
            </p:custDataLst>
          </p:nvPr>
        </p:nvPicPr>
        <p:blipFill>
          <a:blip r:embed="rId10"/>
          <a:srcRect l="33612" t="32854" r="34232" b="23307"/>
          <a:stretch>
            <a:fillRect/>
          </a:stretch>
        </p:blipFill>
        <p:spPr>
          <a:xfrm>
            <a:off x="3695224" y="2863215"/>
            <a:ext cx="1004411" cy="770096"/>
          </a:xfrm>
          <a:prstGeom prst="rect">
            <a:avLst/>
          </a:prstGeom>
        </p:spPr>
      </p:pic>
      <p:pic>
        <p:nvPicPr>
          <p:cNvPr id="3" name="图片 2" title=""/>
          <p:cNvPicPr/>
          <p:nvPr>
            <p:custDataLst>
              <p:tags r:id="rId12"/>
            </p:custDataLst>
          </p:nvPr>
        </p:nvPicPr>
        <p:blipFill>
          <a:blip r:embed="rId10"/>
          <a:srcRect l="33612" t="32854" r="34232" b="23307"/>
          <a:stretch>
            <a:fillRect/>
          </a:stretch>
        </p:blipFill>
        <p:spPr>
          <a:xfrm>
            <a:off x="1642586" y="3122295"/>
            <a:ext cx="1004411" cy="770096"/>
          </a:xfrm>
          <a:prstGeom prst="rect">
            <a:avLst/>
          </a:prstGeom>
        </p:spPr>
      </p:pic>
      <p:pic>
        <p:nvPicPr>
          <p:cNvPr id="4" name="图片 3" title=""/>
          <p:cNvPicPr/>
          <p:nvPr>
            <p:custDataLst>
              <p:tags r:id="rId14"/>
            </p:custDataLst>
          </p:nvPr>
        </p:nvPicPr>
        <p:blipFill>
          <a:blip r:embed="rId13"/>
          <a:srcRect l="21349" t="40544" r="22646" b="28187"/>
          <a:stretch>
            <a:fillRect/>
          </a:stretch>
        </p:blipFill>
        <p:spPr>
          <a:xfrm>
            <a:off x="3063240" y="2163128"/>
            <a:ext cx="1529715" cy="478631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16"/>
            </p:custDataLst>
          </p:nvPr>
        </p:nvPicPr>
        <p:blipFill>
          <a:blip r:embed="rId15"/>
          <a:srcRect l="30944" t="31780" r="32092" b="24380"/>
          <a:stretch>
            <a:fillRect/>
          </a:stretch>
        </p:blipFill>
        <p:spPr>
          <a:xfrm>
            <a:off x="1104424" y="1858804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457224" y="2426970"/>
            <a:ext cx="394335" cy="920115"/>
          </a:xfrm>
          <a:custGeom>
            <a:gdLst>
              <a:gd name="connsiteX0" fmla="*/ 0 w 1466"/>
              <a:gd name="connsiteY0" fmla="*/ 0 h 1932"/>
              <a:gd name="connsiteX1" fmla="*/ 1466 w 1466"/>
              <a:gd name="connsiteY1" fmla="*/ 818 h 1932"/>
              <a:gd name="connsiteX2" fmla="*/ 72 w 1466"/>
              <a:gd name="connsiteY2" fmla="*/ 1932 h 1932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467" h="1931">
                <a:moveTo>
                  <a:pt x="0" y="0"/>
                </a:moveTo>
                <a:cubicBezTo>
                  <a:pt x="498" y="168"/>
                  <a:pt x="1502" y="539"/>
                  <a:pt x="1466" y="818"/>
                </a:cubicBezTo>
                <a:cubicBezTo>
                  <a:pt x="1430" y="1097"/>
                  <a:pt x="645" y="1545"/>
                  <a:pt x="72" y="193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428875" y="3322796"/>
            <a:ext cx="1439228" cy="259294"/>
          </a:xfrm>
          <a:custGeom>
            <a:gdLst>
              <a:gd name="connsiteX0" fmla="*/ 3022 w 3022"/>
              <a:gd name="connsiteY0" fmla="*/ 0 h 544"/>
              <a:gd name="connsiteX1" fmla="*/ 1305 w 3022"/>
              <a:gd name="connsiteY1" fmla="*/ 529 h 544"/>
              <a:gd name="connsiteX2" fmla="*/ 0 w 3022"/>
              <a:gd name="connsiteY2" fmla="*/ 540 h 544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3022" h="544">
                <a:moveTo>
                  <a:pt x="3022" y="0"/>
                </a:moveTo>
                <a:cubicBezTo>
                  <a:pt x="2532" y="20"/>
                  <a:pt x="1632" y="466"/>
                  <a:pt x="1305" y="529"/>
                </a:cubicBezTo>
                <a:cubicBezTo>
                  <a:pt x="977" y="592"/>
                  <a:pt x="162" y="435"/>
                  <a:pt x="0" y="54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2" name="未知" title="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1227296" y="2425541"/>
            <a:ext cx="573405" cy="1148239"/>
          </a:xfrm>
          <a:custGeom>
            <a:gdLst>
              <a:gd name="T0" fmla="*/ 393 w 393"/>
              <a:gd name="T1" fmla="*/ 1021 h 1021"/>
              <a:gd name="T2" fmla="*/ 30 w 393"/>
              <a:gd name="T3" fmla="*/ 544 h 1021"/>
              <a:gd name="T4" fmla="*/ 211 w 393"/>
              <a:gd name="T5" fmla="*/ 0 h 1021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93" h="1021">
                <a:moveTo>
                  <a:pt x="393" y="1021"/>
                </a:moveTo>
                <a:cubicBezTo>
                  <a:pt x="226" y="867"/>
                  <a:pt x="60" y="714"/>
                  <a:pt x="30" y="544"/>
                </a:cubicBezTo>
                <a:cubicBezTo>
                  <a:pt x="0" y="374"/>
                  <a:pt x="105" y="187"/>
                  <a:pt x="211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2064544" y="2221937"/>
            <a:ext cx="1125855" cy="201700"/>
          </a:xfrm>
          <a:custGeom>
            <a:gdLst>
              <a:gd name="connsiteX0" fmla="*/ 2364 w 2364"/>
              <a:gd name="connsiteY0" fmla="*/ 424 h 423"/>
              <a:gd name="connsiteX1" fmla="*/ 1268 w 2364"/>
              <a:gd name="connsiteY1" fmla="*/ 2 h 423"/>
              <a:gd name="connsiteX2" fmla="*/ 0 w 2364"/>
              <a:gd name="connsiteY2" fmla="*/ 369 h 423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364" h="422">
                <a:moveTo>
                  <a:pt x="2364" y="424"/>
                </a:moveTo>
                <a:cubicBezTo>
                  <a:pt x="2013" y="201"/>
                  <a:pt x="1663" y="-20"/>
                  <a:pt x="1268" y="2"/>
                </a:cubicBezTo>
                <a:cubicBezTo>
                  <a:pt x="873" y="23"/>
                  <a:pt x="214" y="276"/>
                  <a:pt x="0" y="369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43" name="组合 42" title=""/>
          <p:cNvGrpSpPr/>
          <p:nvPr>
            <p:custDataLst>
              <p:tags r:id="rId3"/>
            </p:custDataLst>
          </p:nvPr>
        </p:nvGrpSpPr>
        <p:grpSpPr>
          <a:xfrm>
            <a:off x="-2381" y="375014"/>
            <a:ext cx="1768004" cy="576739"/>
            <a:chOff x="-3175" y="500019"/>
            <a:chExt cx="2357338" cy="768985"/>
          </a:xfrm>
        </p:grpSpPr>
        <p:sp>
          <p:nvSpPr>
            <p:cNvPr id="44" name="矩形 43"/>
            <p:cNvSpPr/>
            <p:nvPr>
              <p:custDataLst>
                <p:tags r:id="rId4"/>
              </p:custDataLst>
            </p:nvPr>
          </p:nvSpPr>
          <p:spPr>
            <a:xfrm>
              <a:off x="-3175" y="500019"/>
              <a:ext cx="2211070" cy="76898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/>
            </a:p>
          </p:txBody>
        </p:sp>
        <p:cxnSp>
          <p:nvCxnSpPr>
            <p:cNvPr id="45" name="直接连接符 44"/>
            <p:cNvCxnSpPr/>
            <p:nvPr>
              <p:custDataLst>
                <p:tags r:id="rId5"/>
              </p:custDataLst>
            </p:nvPr>
          </p:nvCxnSpPr>
          <p:spPr>
            <a:xfrm>
              <a:off x="0" y="1124840"/>
              <a:ext cx="1991715" cy="0"/>
            </a:xfrm>
            <a:prstGeom prst="line">
              <a:avLst/>
            </a:prstGeom>
            <a:ln w="38100">
              <a:solidFill>
                <a:srgbClr val="22898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文本框 45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407605" y="601619"/>
              <a:ext cx="1946558" cy="5520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100" b="1">
                  <a:solidFill>
                    <a:srgbClr val="008080"/>
                  </a:solidFill>
                  <a:latin typeface="微软雅黑" panose="020b0503020204020204" charset="-122"/>
                </a:rPr>
                <a:t>对比分析</a:t>
              </a:r>
              <a:endParaRPr lang="zh-CN" altLang="en-US" sz="21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4" name="图片 3" title=""/>
          <p:cNvPicPr/>
          <p:nvPr>
            <p:custDataLst>
              <p:tags r:id="rId8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3003709" y="2309336"/>
            <a:ext cx="1004411" cy="770096"/>
          </a:xfrm>
          <a:prstGeom prst="rect">
            <a:avLst/>
          </a:prstGeom>
        </p:spPr>
      </p:pic>
      <p:pic>
        <p:nvPicPr>
          <p:cNvPr id="5" name="图片 4" title=""/>
          <p:cNvPicPr/>
          <p:nvPr>
            <p:custDataLst>
              <p:tags r:id="rId9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1317784" y="2458879"/>
            <a:ext cx="1004411" cy="770096"/>
          </a:xfrm>
          <a:prstGeom prst="rect">
            <a:avLst/>
          </a:prstGeom>
        </p:spPr>
      </p:pic>
      <p:pic>
        <p:nvPicPr>
          <p:cNvPr id="6" name="图片 5" title=""/>
          <p:cNvPicPr/>
          <p:nvPr>
            <p:custDataLst>
              <p:tags r:id="rId11"/>
            </p:custDataLst>
          </p:nvPr>
        </p:nvPicPr>
        <p:blipFill>
          <a:blip r:embed="rId10"/>
          <a:srcRect l="21349" t="40544" r="22646" b="28187"/>
          <a:stretch>
            <a:fillRect/>
          </a:stretch>
        </p:blipFill>
        <p:spPr>
          <a:xfrm>
            <a:off x="2548890" y="1458278"/>
            <a:ext cx="1529715" cy="478631"/>
          </a:xfrm>
          <a:prstGeom prst="rect">
            <a:avLst/>
          </a:prstGeom>
        </p:spPr>
      </p:pic>
      <p:pic>
        <p:nvPicPr>
          <p:cNvPr id="7" name="图片 6" title=""/>
          <p:cNvPicPr/>
          <p:nvPr>
            <p:custDataLst>
              <p:tags r:id="rId13"/>
            </p:custDataLst>
          </p:nvPr>
        </p:nvPicPr>
        <p:blipFill>
          <a:blip r:embed="rId12"/>
          <a:srcRect l="30944" t="31780" r="32092" b="24380"/>
          <a:stretch>
            <a:fillRect/>
          </a:stretch>
        </p:blipFill>
        <p:spPr>
          <a:xfrm>
            <a:off x="779621" y="1195388"/>
            <a:ext cx="1154906" cy="770096"/>
          </a:xfrm>
          <a:prstGeom prst="rect">
            <a:avLst/>
          </a:prstGeom>
        </p:spPr>
      </p:pic>
      <p:sp>
        <p:nvSpPr>
          <p:cNvPr id="37910" name="未知" title="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790474" y="1722120"/>
            <a:ext cx="309934" cy="1035844"/>
          </a:xfrm>
          <a:custGeom>
            <a:gdLst>
              <a:gd name="connsiteX0" fmla="*/ 292 w 650"/>
              <a:gd name="connsiteY0" fmla="*/ 0 h 2175"/>
              <a:gd name="connsiteX1" fmla="*/ 648 w 650"/>
              <a:gd name="connsiteY1" fmla="*/ 975 h 2175"/>
              <a:gd name="connsiteX2" fmla="*/ 0 w 650"/>
              <a:gd name="connsiteY2" fmla="*/ 2175 h 21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651" h="2175">
                <a:moveTo>
                  <a:pt x="292" y="0"/>
                </a:moveTo>
                <a:cubicBezTo>
                  <a:pt x="573" y="168"/>
                  <a:pt x="669" y="696"/>
                  <a:pt x="648" y="975"/>
                </a:cubicBezTo>
                <a:cubicBezTo>
                  <a:pt x="628" y="1254"/>
                  <a:pt x="323" y="1788"/>
                  <a:pt x="0" y="2175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1" name="未知" title="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104073" y="2753678"/>
            <a:ext cx="1086326" cy="164996"/>
          </a:xfrm>
          <a:custGeom>
            <a:gdLst>
              <a:gd name="connsiteX0" fmla="*/ 2281 w 2281"/>
              <a:gd name="connsiteY0" fmla="*/ 0 h 346"/>
              <a:gd name="connsiteX1" fmla="*/ 1305 w 2281"/>
              <a:gd name="connsiteY1" fmla="*/ 331 h 346"/>
              <a:gd name="connsiteX2" fmla="*/ 0 w 2281"/>
              <a:gd name="connsiteY2" fmla="*/ 342 h 34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281" h="346">
                <a:moveTo>
                  <a:pt x="2281" y="0"/>
                </a:moveTo>
                <a:cubicBezTo>
                  <a:pt x="1791" y="20"/>
                  <a:pt x="1632" y="268"/>
                  <a:pt x="1305" y="331"/>
                </a:cubicBezTo>
                <a:cubicBezTo>
                  <a:pt x="977" y="394"/>
                  <a:pt x="162" y="237"/>
                  <a:pt x="0" y="34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2" name="未知" title="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931654" y="1725454"/>
            <a:ext cx="544245" cy="1184910"/>
          </a:xfrm>
          <a:custGeom>
            <a:gdLst>
              <a:gd name="connsiteX0" fmla="*/ 1143 w 1142"/>
              <a:gd name="connsiteY0" fmla="*/ 2488 h 2488"/>
              <a:gd name="connsiteX1" fmla="*/ 31 w 1142"/>
              <a:gd name="connsiteY1" fmla="*/ 1362 h 2488"/>
              <a:gd name="connsiteX2" fmla="*/ 377 w 1142"/>
              <a:gd name="connsiteY2" fmla="*/ 0 h 24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143" h="2488">
                <a:moveTo>
                  <a:pt x="1143" y="2488"/>
                </a:moveTo>
                <a:cubicBezTo>
                  <a:pt x="631" y="2124"/>
                  <a:pt x="123" y="1763"/>
                  <a:pt x="31" y="1362"/>
                </a:cubicBezTo>
                <a:cubicBezTo>
                  <a:pt x="-61" y="960"/>
                  <a:pt x="53" y="442"/>
                  <a:pt x="377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7913" name="未知" title="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739741" y="1524599"/>
            <a:ext cx="966788" cy="190046"/>
          </a:xfrm>
          <a:custGeom>
            <a:gdLst>
              <a:gd name="connsiteX0" fmla="*/ 2030 w 2030"/>
              <a:gd name="connsiteY0" fmla="*/ 399 h 399"/>
              <a:gd name="connsiteX1" fmla="*/ 1115 w 2030"/>
              <a:gd name="connsiteY1" fmla="*/ 2 h 399"/>
              <a:gd name="connsiteX2" fmla="*/ 0 w 2030"/>
              <a:gd name="connsiteY2" fmla="*/ 380 h 3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030" h="399">
                <a:moveTo>
                  <a:pt x="2030" y="399"/>
                </a:moveTo>
                <a:cubicBezTo>
                  <a:pt x="1903" y="137"/>
                  <a:pt x="1510" y="-20"/>
                  <a:pt x="1115" y="2"/>
                </a:cubicBezTo>
                <a:cubicBezTo>
                  <a:pt x="720" y="23"/>
                  <a:pt x="214" y="287"/>
                  <a:pt x="0" y="38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pic>
        <p:nvPicPr>
          <p:cNvPr id="16" name="图片 15" title=""/>
          <p:cNvPicPr/>
          <p:nvPr>
            <p:custDataLst>
              <p:tags r:id="rId18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7163276" y="2309336"/>
            <a:ext cx="1004411" cy="770096"/>
          </a:xfrm>
          <a:prstGeom prst="rect">
            <a:avLst/>
          </a:prstGeom>
        </p:spPr>
      </p:pic>
      <p:pic>
        <p:nvPicPr>
          <p:cNvPr id="17" name="图片 16" title=""/>
          <p:cNvPicPr/>
          <p:nvPr>
            <p:custDataLst>
              <p:tags r:id="rId19"/>
            </p:custDataLst>
          </p:nvPr>
        </p:nvPicPr>
        <p:blipFill>
          <a:blip r:embed="rId7"/>
          <a:srcRect l="33612" t="32854" r="34232" b="23307"/>
          <a:stretch>
            <a:fillRect/>
          </a:stretch>
        </p:blipFill>
        <p:spPr>
          <a:xfrm>
            <a:off x="5114449" y="1257300"/>
            <a:ext cx="1004411" cy="770096"/>
          </a:xfrm>
          <a:prstGeom prst="rect">
            <a:avLst/>
          </a:prstGeom>
        </p:spPr>
      </p:pic>
      <p:pic>
        <p:nvPicPr>
          <p:cNvPr id="18" name="图片 17" title=""/>
          <p:cNvPicPr/>
          <p:nvPr>
            <p:custDataLst>
              <p:tags r:id="rId20"/>
            </p:custDataLst>
          </p:nvPr>
        </p:nvPicPr>
        <p:blipFill>
          <a:blip r:embed="rId10"/>
          <a:srcRect l="21349" t="40544" r="22646" b="28187"/>
          <a:stretch>
            <a:fillRect/>
          </a:stretch>
        </p:blipFill>
        <p:spPr>
          <a:xfrm>
            <a:off x="6708458" y="1458278"/>
            <a:ext cx="1529715" cy="478631"/>
          </a:xfrm>
          <a:prstGeom prst="rect">
            <a:avLst/>
          </a:prstGeom>
        </p:spPr>
      </p:pic>
      <p:pic>
        <p:nvPicPr>
          <p:cNvPr id="19" name="图片 18" title=""/>
          <p:cNvPicPr/>
          <p:nvPr>
            <p:custDataLst>
              <p:tags r:id="rId21"/>
            </p:custDataLst>
          </p:nvPr>
        </p:nvPicPr>
        <p:blipFill>
          <a:blip r:embed="rId12"/>
          <a:srcRect l="30944" t="31780" r="32092" b="24380"/>
          <a:stretch>
            <a:fillRect/>
          </a:stretch>
        </p:blipFill>
        <p:spPr>
          <a:xfrm>
            <a:off x="5313521" y="2378869"/>
            <a:ext cx="1154906" cy="770096"/>
          </a:xfrm>
          <a:prstGeom prst="rect">
            <a:avLst/>
          </a:prstGeom>
        </p:spPr>
      </p:pic>
      <p:sp>
        <p:nvSpPr>
          <p:cNvPr id="20" name="未知" title="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950041" y="1722120"/>
            <a:ext cx="309934" cy="1035844"/>
          </a:xfrm>
          <a:custGeom>
            <a:gdLst>
              <a:gd name="connsiteX0" fmla="*/ 292 w 650"/>
              <a:gd name="connsiteY0" fmla="*/ 0 h 2175"/>
              <a:gd name="connsiteX1" fmla="*/ 648 w 650"/>
              <a:gd name="connsiteY1" fmla="*/ 975 h 2175"/>
              <a:gd name="connsiteX2" fmla="*/ 0 w 650"/>
              <a:gd name="connsiteY2" fmla="*/ 2175 h 2175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651" h="2175">
                <a:moveTo>
                  <a:pt x="292" y="0"/>
                </a:moveTo>
                <a:cubicBezTo>
                  <a:pt x="573" y="168"/>
                  <a:pt x="669" y="696"/>
                  <a:pt x="648" y="975"/>
                </a:cubicBezTo>
                <a:cubicBezTo>
                  <a:pt x="628" y="1254"/>
                  <a:pt x="323" y="1788"/>
                  <a:pt x="0" y="2175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1" name="未知" title="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263640" y="2753678"/>
            <a:ext cx="1086326" cy="164996"/>
          </a:xfrm>
          <a:custGeom>
            <a:gdLst>
              <a:gd name="connsiteX0" fmla="*/ 2281 w 2281"/>
              <a:gd name="connsiteY0" fmla="*/ 0 h 346"/>
              <a:gd name="connsiteX1" fmla="*/ 1305 w 2281"/>
              <a:gd name="connsiteY1" fmla="*/ 331 h 346"/>
              <a:gd name="connsiteX2" fmla="*/ 0 w 2281"/>
              <a:gd name="connsiteY2" fmla="*/ 342 h 346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281" h="346">
                <a:moveTo>
                  <a:pt x="2281" y="0"/>
                </a:moveTo>
                <a:cubicBezTo>
                  <a:pt x="1791" y="20"/>
                  <a:pt x="1632" y="268"/>
                  <a:pt x="1305" y="331"/>
                </a:cubicBezTo>
                <a:cubicBezTo>
                  <a:pt x="977" y="394"/>
                  <a:pt x="162" y="237"/>
                  <a:pt x="0" y="342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2" name="未知" title="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091221" y="1725454"/>
            <a:ext cx="544245" cy="1184910"/>
          </a:xfrm>
          <a:custGeom>
            <a:gdLst>
              <a:gd name="connsiteX0" fmla="*/ 1143 w 1142"/>
              <a:gd name="connsiteY0" fmla="*/ 2488 h 2488"/>
              <a:gd name="connsiteX1" fmla="*/ 31 w 1142"/>
              <a:gd name="connsiteY1" fmla="*/ 1362 h 2488"/>
              <a:gd name="connsiteX2" fmla="*/ 377 w 1142"/>
              <a:gd name="connsiteY2" fmla="*/ 0 h 2488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1143" h="2488">
                <a:moveTo>
                  <a:pt x="1143" y="2488"/>
                </a:moveTo>
                <a:cubicBezTo>
                  <a:pt x="631" y="2124"/>
                  <a:pt x="123" y="1763"/>
                  <a:pt x="31" y="1362"/>
                </a:cubicBezTo>
                <a:cubicBezTo>
                  <a:pt x="-61" y="960"/>
                  <a:pt x="53" y="442"/>
                  <a:pt x="377" y="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23" name="未知" title="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5899309" y="1524599"/>
            <a:ext cx="966788" cy="190046"/>
          </a:xfrm>
          <a:custGeom>
            <a:gdLst>
              <a:gd name="connsiteX0" fmla="*/ 2030 w 2030"/>
              <a:gd name="connsiteY0" fmla="*/ 399 h 399"/>
              <a:gd name="connsiteX1" fmla="*/ 1115 w 2030"/>
              <a:gd name="connsiteY1" fmla="*/ 2 h 399"/>
              <a:gd name="connsiteX2" fmla="*/ 0 w 2030"/>
              <a:gd name="connsiteY2" fmla="*/ 380 h 399"/>
            </a:gdLst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0" t="0" r="r" b="b"/>
            <a:pathLst>
              <a:path w="2030" h="399">
                <a:moveTo>
                  <a:pt x="2030" y="399"/>
                </a:moveTo>
                <a:cubicBezTo>
                  <a:pt x="1903" y="137"/>
                  <a:pt x="1510" y="-20"/>
                  <a:pt x="1115" y="2"/>
                </a:cubicBezTo>
                <a:cubicBezTo>
                  <a:pt x="720" y="23"/>
                  <a:pt x="214" y="287"/>
                  <a:pt x="0" y="380"/>
                </a:cubicBezTo>
              </a:path>
            </a:pathLst>
          </a:custGeom>
          <a:noFill/>
          <a:ln w="25400">
            <a:solidFill>
              <a:srgbClr val="446DA9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00"/>
          </a:p>
        </p:txBody>
      </p:sp>
      <p:sp>
        <p:nvSpPr>
          <p:cNvPr id="3" name="TextBox 18" title=""/>
          <p:cNvSpPr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79621" y="3578543"/>
            <a:ext cx="7885271" cy="1629712"/>
          </a:xfrm>
          <a:prstGeom prst="roundRect">
            <a:avLst>
              <a:gd name="adj" fmla="val 89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</a14:hiddenLine>
            </a:ext>
          </a:extLst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在串联电路中，开关控制所有用电器。</a:t>
            </a:r>
            <a:endParaRPr lang="zh-CN" altLang="en-US" sz="210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在串联电路中，</a:t>
            </a:r>
            <a:r>
              <a:rPr lang="zh-CN" altLang="en-US" sz="210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开关位置的改变不影响它对用电器的控制作用。</a:t>
            </a:r>
            <a:endParaRPr lang="zh-CN" altLang="en-US" sz="2100">
              <a:solidFill>
                <a:srgbClr val="CC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499"/>
</p:tagLst>
</file>

<file path=ppt/tags/tag10.xml><?xml version="1.0" encoding="utf-8"?>
<p:tagLst xmlns:p="http://schemas.openxmlformats.org/presentationml/2006/main">
  <p:tag name="AS_UNIQUEID" val="508"/>
</p:tagLst>
</file>

<file path=ppt/tags/tag100.xml><?xml version="1.0" encoding="utf-8"?>
<p:tagLst xmlns:p="http://schemas.openxmlformats.org/presentationml/2006/main">
  <p:tag name="AS_UNIQUEID" val="595"/>
</p:tagLst>
</file>

<file path=ppt/tags/tag101.xml><?xml version="1.0" encoding="utf-8"?>
<p:tagLst xmlns:p="http://schemas.openxmlformats.org/presentationml/2006/main">
  <p:tag name="AS_UNIQUEID" val="596"/>
</p:tagLst>
</file>

<file path=ppt/tags/tag102.xml><?xml version="1.0" encoding="utf-8"?>
<p:tagLst xmlns:p="http://schemas.openxmlformats.org/presentationml/2006/main">
  <p:tag name="AS_UNIQUEID" val="597"/>
</p:tagLst>
</file>

<file path=ppt/tags/tag103.xml><?xml version="1.0" encoding="utf-8"?>
<p:tagLst xmlns:p="http://schemas.openxmlformats.org/presentationml/2006/main">
  <p:tag name="AS_UNIQUEID" val="598"/>
</p:tagLst>
</file>

<file path=ppt/tags/tag104.xml><?xml version="1.0" encoding="utf-8"?>
<p:tagLst xmlns:p="http://schemas.openxmlformats.org/presentationml/2006/main">
  <p:tag name="AS_UNIQUEID" val="599"/>
</p:tagLst>
</file>

<file path=ppt/tags/tag105.xml><?xml version="1.0" encoding="utf-8"?>
<p:tagLst xmlns:p="http://schemas.openxmlformats.org/presentationml/2006/main">
  <p:tag name="AS_UNIQUEID" val="600"/>
</p:tagLst>
</file>

<file path=ppt/tags/tag106.xml><?xml version="1.0" encoding="utf-8"?>
<p:tagLst xmlns:p="http://schemas.openxmlformats.org/presentationml/2006/main">
  <p:tag name="AS_UNIQUEID" val="601"/>
</p:tagLst>
</file>

<file path=ppt/tags/tag107.xml><?xml version="1.0" encoding="utf-8"?>
<p:tagLst xmlns:p="http://schemas.openxmlformats.org/presentationml/2006/main">
  <p:tag name="AS_UNIQUEID" val="602"/>
</p:tagLst>
</file>

<file path=ppt/tags/tag108.xml><?xml version="1.0" encoding="utf-8"?>
<p:tagLst xmlns:p="http://schemas.openxmlformats.org/presentationml/2006/main">
  <p:tag name="AS_UNIQUEID" val="603"/>
</p:tagLst>
</file>

<file path=ppt/tags/tag109.xml><?xml version="1.0" encoding="utf-8"?>
<p:tagLst xmlns:p="http://schemas.openxmlformats.org/presentationml/2006/main">
  <p:tag name="AS_UNIQUEID" val="604"/>
</p:tagLst>
</file>

<file path=ppt/tags/tag11.xml><?xml version="1.0" encoding="utf-8"?>
<p:tagLst xmlns:p="http://schemas.openxmlformats.org/presentationml/2006/main">
  <p:tag name="AS_UNIQUEID" val="509"/>
</p:tagLst>
</file>

<file path=ppt/tags/tag110.xml><?xml version="1.0" encoding="utf-8"?>
<p:tagLst xmlns:p="http://schemas.openxmlformats.org/presentationml/2006/main">
  <p:tag name="AS_UNIQUEID" val="605"/>
</p:tagLst>
</file>

<file path=ppt/tags/tag111.xml><?xml version="1.0" encoding="utf-8"?>
<p:tagLst xmlns:p="http://schemas.openxmlformats.org/presentationml/2006/main">
  <p:tag name="AS_UNIQUEID" val="606"/>
</p:tagLst>
</file>

<file path=ppt/tags/tag112.xml><?xml version="1.0" encoding="utf-8"?>
<p:tagLst xmlns:p="http://schemas.openxmlformats.org/presentationml/2006/main">
  <p:tag name="AS_UNIQUEID" val="607"/>
</p:tagLst>
</file>

<file path=ppt/tags/tag113.xml><?xml version="1.0" encoding="utf-8"?>
<p:tagLst xmlns:p="http://schemas.openxmlformats.org/presentationml/2006/main">
  <p:tag name="AS_UNIQUEID" val="608"/>
</p:tagLst>
</file>

<file path=ppt/tags/tag114.xml><?xml version="1.0" encoding="utf-8"?>
<p:tagLst xmlns:p="http://schemas.openxmlformats.org/presentationml/2006/main">
  <p:tag name="AS_UNIQUEID" val="609"/>
</p:tagLst>
</file>

<file path=ppt/tags/tag115.xml><?xml version="1.0" encoding="utf-8"?>
<p:tagLst xmlns:p="http://schemas.openxmlformats.org/presentationml/2006/main">
  <p:tag name="AS_UNIQUEID" val="610"/>
</p:tagLst>
</file>

<file path=ppt/tags/tag116.xml><?xml version="1.0" encoding="utf-8"?>
<p:tagLst xmlns:p="http://schemas.openxmlformats.org/presentationml/2006/main">
  <p:tag name="AS_UNIQUEID" val="611"/>
</p:tagLst>
</file>

<file path=ppt/tags/tag117.xml><?xml version="1.0" encoding="utf-8"?>
<p:tagLst xmlns:p="http://schemas.openxmlformats.org/presentationml/2006/main">
  <p:tag name="AS_UNIQUEID" val="612"/>
</p:tagLst>
</file>

<file path=ppt/tags/tag118.xml><?xml version="1.0" encoding="utf-8"?>
<p:tagLst xmlns:p="http://schemas.openxmlformats.org/presentationml/2006/main">
  <p:tag name="AS_UNIQUEID" val="613"/>
</p:tagLst>
</file>

<file path=ppt/tags/tag119.xml><?xml version="1.0" encoding="utf-8"?>
<p:tagLst xmlns:p="http://schemas.openxmlformats.org/presentationml/2006/main">
  <p:tag name="AS_UNIQUEID" val="614"/>
</p:tagLst>
</file>

<file path=ppt/tags/tag12.xml><?xml version="1.0" encoding="utf-8"?>
<p:tagLst xmlns:p="http://schemas.openxmlformats.org/presentationml/2006/main">
  <p:tag name="AS_UNIQUEID" val="510"/>
</p:tagLst>
</file>

<file path=ppt/tags/tag120.xml><?xml version="1.0" encoding="utf-8"?>
<p:tagLst xmlns:p="http://schemas.openxmlformats.org/presentationml/2006/main">
  <p:tag name="AS_UNIQUEID" val="615"/>
</p:tagLst>
</file>

<file path=ppt/tags/tag121.xml><?xml version="1.0" encoding="utf-8"?>
<p:tagLst xmlns:p="http://schemas.openxmlformats.org/presentationml/2006/main">
  <p:tag name="AS_UNIQUEID" val="616"/>
</p:tagLst>
</file>

<file path=ppt/tags/tag122.xml><?xml version="1.0" encoding="utf-8"?>
<p:tagLst xmlns:p="http://schemas.openxmlformats.org/presentationml/2006/main">
  <p:tag name="AS_UNIQUEID" val="617"/>
</p:tagLst>
</file>

<file path=ppt/tags/tag123.xml><?xml version="1.0" encoding="utf-8"?>
<p:tagLst xmlns:p="http://schemas.openxmlformats.org/presentationml/2006/main">
  <p:tag name="AS_UNIQUEID" val="618"/>
</p:tagLst>
</file>

<file path=ppt/tags/tag124.xml><?xml version="1.0" encoding="utf-8"?>
<p:tagLst xmlns:p="http://schemas.openxmlformats.org/presentationml/2006/main">
  <p:tag name="AS_UNIQUEID" val="619"/>
</p:tagLst>
</file>

<file path=ppt/tags/tag125.xml><?xml version="1.0" encoding="utf-8"?>
<p:tagLst xmlns:p="http://schemas.openxmlformats.org/presentationml/2006/main">
  <p:tag name="AS_UNIQUEID" val="620"/>
</p:tagLst>
</file>

<file path=ppt/tags/tag126.xml><?xml version="1.0" encoding="utf-8"?>
<p:tagLst xmlns:p="http://schemas.openxmlformats.org/presentationml/2006/main">
  <p:tag name="AS_UNIQUEID" val="621"/>
</p:tagLst>
</file>

<file path=ppt/tags/tag127.xml><?xml version="1.0" encoding="utf-8"?>
<p:tagLst xmlns:p="http://schemas.openxmlformats.org/presentationml/2006/main">
  <p:tag name="AS_UNIQUEID" val="622"/>
</p:tagLst>
</file>

<file path=ppt/tags/tag128.xml><?xml version="1.0" encoding="utf-8"?>
<p:tagLst xmlns:p="http://schemas.openxmlformats.org/presentationml/2006/main">
  <p:tag name="AS_UNIQUEID" val="623"/>
</p:tagLst>
</file>

<file path=ppt/tags/tag129.xml><?xml version="1.0" encoding="utf-8"?>
<p:tagLst xmlns:p="http://schemas.openxmlformats.org/presentationml/2006/main">
  <p:tag name="AS_UNIQUEID" val="624"/>
</p:tagLst>
</file>

<file path=ppt/tags/tag13.xml><?xml version="1.0" encoding="utf-8"?>
<p:tagLst xmlns:p="http://schemas.openxmlformats.org/presentationml/2006/main">
  <p:tag name="AS_UNIQUEID" val="511"/>
</p:tagLst>
</file>

<file path=ppt/tags/tag130.xml><?xml version="1.0" encoding="utf-8"?>
<p:tagLst xmlns:p="http://schemas.openxmlformats.org/presentationml/2006/main">
  <p:tag name="AS_UNIQUEID" val="625"/>
</p:tagLst>
</file>

<file path=ppt/tags/tag131.xml><?xml version="1.0" encoding="utf-8"?>
<p:tagLst xmlns:p="http://schemas.openxmlformats.org/presentationml/2006/main">
  <p:tag name="AS_UNIQUEID" val="626"/>
</p:tagLst>
</file>

<file path=ppt/tags/tag132.xml><?xml version="1.0" encoding="utf-8"?>
<p:tagLst xmlns:p="http://schemas.openxmlformats.org/presentationml/2006/main">
  <p:tag name="AS_UNIQUEID" val="627"/>
</p:tagLst>
</file>

<file path=ppt/tags/tag133.xml><?xml version="1.0" encoding="utf-8"?>
<p:tagLst xmlns:p="http://schemas.openxmlformats.org/presentationml/2006/main">
  <p:tag name="AS_UNIQUEID" val="628"/>
</p:tagLst>
</file>

<file path=ppt/tags/tag134.xml><?xml version="1.0" encoding="utf-8"?>
<p:tagLst xmlns:p="http://schemas.openxmlformats.org/presentationml/2006/main">
  <p:tag name="AS_UNIQUEID" val="629"/>
</p:tagLst>
</file>

<file path=ppt/tags/tag135.xml><?xml version="1.0" encoding="utf-8"?>
<p:tagLst xmlns:p="http://schemas.openxmlformats.org/presentationml/2006/main">
  <p:tag name="AS_UNIQUEID" val="630"/>
</p:tagLst>
</file>

<file path=ppt/tags/tag136.xml><?xml version="1.0" encoding="utf-8"?>
<p:tagLst xmlns:p="http://schemas.openxmlformats.org/presentationml/2006/main">
  <p:tag name="AS_UNIQUEID" val="631"/>
</p:tagLst>
</file>

<file path=ppt/tags/tag137.xml><?xml version="1.0" encoding="utf-8"?>
<p:tagLst xmlns:p="http://schemas.openxmlformats.org/presentationml/2006/main">
  <p:tag name="AS_UNIQUEID" val="632"/>
</p:tagLst>
</file>

<file path=ppt/tags/tag138.xml><?xml version="1.0" encoding="utf-8"?>
<p:tagLst xmlns:p="http://schemas.openxmlformats.org/presentationml/2006/main">
  <p:tag name="AS_UNIQUEID" val="633"/>
</p:tagLst>
</file>

<file path=ppt/tags/tag139.xml><?xml version="1.0" encoding="utf-8"?>
<p:tagLst xmlns:p="http://schemas.openxmlformats.org/presentationml/2006/main">
  <p:tag name="AS_UNIQUEID" val="634"/>
</p:tagLst>
</file>

<file path=ppt/tags/tag14.xml><?xml version="1.0" encoding="utf-8"?>
<p:tagLst xmlns:p="http://schemas.openxmlformats.org/presentationml/2006/main">
  <p:tag name="AS_UNIQUEID" val="512"/>
</p:tagLst>
</file>

<file path=ppt/tags/tag140.xml><?xml version="1.0" encoding="utf-8"?>
<p:tagLst xmlns:p="http://schemas.openxmlformats.org/presentationml/2006/main">
  <p:tag name="AS_UNIQUEID" val="635"/>
</p:tagLst>
</file>

<file path=ppt/tags/tag141.xml><?xml version="1.0" encoding="utf-8"?>
<p:tagLst xmlns:p="http://schemas.openxmlformats.org/presentationml/2006/main">
  <p:tag name="AS_UNIQUEID" val="636"/>
</p:tagLst>
</file>

<file path=ppt/tags/tag142.xml><?xml version="1.0" encoding="utf-8"?>
<p:tagLst xmlns:p="http://schemas.openxmlformats.org/presentationml/2006/main">
  <p:tag name="AS_UNIQUEID" val="637"/>
</p:tagLst>
</file>

<file path=ppt/tags/tag143.xml><?xml version="1.0" encoding="utf-8"?>
<p:tagLst xmlns:p="http://schemas.openxmlformats.org/presentationml/2006/main">
  <p:tag name="AS_UNIQUEID" val="638"/>
</p:tagLst>
</file>

<file path=ppt/tags/tag144.xml><?xml version="1.0" encoding="utf-8"?>
<p:tagLst xmlns:p="http://schemas.openxmlformats.org/presentationml/2006/main">
  <p:tag name="AS_UNIQUEID" val="639"/>
</p:tagLst>
</file>

<file path=ppt/tags/tag145.xml><?xml version="1.0" encoding="utf-8"?>
<p:tagLst xmlns:p="http://schemas.openxmlformats.org/presentationml/2006/main">
  <p:tag name="AS_UNIQUEID" val="640"/>
</p:tagLst>
</file>

<file path=ppt/tags/tag146.xml><?xml version="1.0" encoding="utf-8"?>
<p:tagLst xmlns:p="http://schemas.openxmlformats.org/presentationml/2006/main">
  <p:tag name="AS_UNIQUEID" val="641"/>
</p:tagLst>
</file>

<file path=ppt/tags/tag147.xml><?xml version="1.0" encoding="utf-8"?>
<p:tagLst xmlns:p="http://schemas.openxmlformats.org/presentationml/2006/main">
  <p:tag name="AS_UNIQUEID" val="642"/>
</p:tagLst>
</file>

<file path=ppt/tags/tag148.xml><?xml version="1.0" encoding="utf-8"?>
<p:tagLst xmlns:p="http://schemas.openxmlformats.org/presentationml/2006/main">
  <p:tag name="AS_UNIQUEID" val="643"/>
</p:tagLst>
</file>

<file path=ppt/tags/tag149.xml><?xml version="1.0" encoding="utf-8"?>
<p:tagLst xmlns:p="http://schemas.openxmlformats.org/presentationml/2006/main">
  <p:tag name="AS_UNIQUEID" val="644"/>
</p:tagLst>
</file>

<file path=ppt/tags/tag15.xml><?xml version="1.0" encoding="utf-8"?>
<p:tagLst xmlns:p="http://schemas.openxmlformats.org/presentationml/2006/main">
  <p:tag name="AS_UNIQUEID" val="513"/>
</p:tagLst>
</file>

<file path=ppt/tags/tag150.xml><?xml version="1.0" encoding="utf-8"?>
<p:tagLst xmlns:p="http://schemas.openxmlformats.org/presentationml/2006/main">
  <p:tag name="AS_UNIQUEID" val="645"/>
</p:tagLst>
</file>

<file path=ppt/tags/tag151.xml><?xml version="1.0" encoding="utf-8"?>
<p:tagLst xmlns:p="http://schemas.openxmlformats.org/presentationml/2006/main">
  <p:tag name="AS_UNIQUEID" val="646"/>
</p:tagLst>
</file>

<file path=ppt/tags/tag152.xml><?xml version="1.0" encoding="utf-8"?>
<p:tagLst xmlns:p="http://schemas.openxmlformats.org/presentationml/2006/main">
  <p:tag name="AS_UNIQUEID" val="647"/>
</p:tagLst>
</file>

<file path=ppt/tags/tag153.xml><?xml version="1.0" encoding="utf-8"?>
<p:tagLst xmlns:p="http://schemas.openxmlformats.org/presentationml/2006/main">
  <p:tag name="AS_UNIQUEID" val="648"/>
</p:tagLst>
</file>

<file path=ppt/tags/tag154.xml><?xml version="1.0" encoding="utf-8"?>
<p:tagLst xmlns:p="http://schemas.openxmlformats.org/presentationml/2006/main">
  <p:tag name="AS_UNIQUEID" val="649"/>
</p:tagLst>
</file>

<file path=ppt/tags/tag155.xml><?xml version="1.0" encoding="utf-8"?>
<p:tagLst xmlns:p="http://schemas.openxmlformats.org/presentationml/2006/main">
  <p:tag name="AS_UNIQUEID" val="650"/>
</p:tagLst>
</file>

<file path=ppt/tags/tag156.xml><?xml version="1.0" encoding="utf-8"?>
<p:tagLst xmlns:p="http://schemas.openxmlformats.org/presentationml/2006/main">
  <p:tag name="AS_UNIQUEID" val="651"/>
</p:tagLst>
</file>

<file path=ppt/tags/tag157.xml><?xml version="1.0" encoding="utf-8"?>
<p:tagLst xmlns:p="http://schemas.openxmlformats.org/presentationml/2006/main">
  <p:tag name="AS_UNIQUEID" val="652"/>
</p:tagLst>
</file>

<file path=ppt/tags/tag158.xml><?xml version="1.0" encoding="utf-8"?>
<p:tagLst xmlns:p="http://schemas.openxmlformats.org/presentationml/2006/main">
  <p:tag name="AS_UNIQUEID" val="653"/>
</p:tagLst>
</file>

<file path=ppt/tags/tag159.xml><?xml version="1.0" encoding="utf-8"?>
<p:tagLst xmlns:p="http://schemas.openxmlformats.org/presentationml/2006/main">
  <p:tag name="AS_UNIQUEID" val="654"/>
</p:tagLst>
</file>

<file path=ppt/tags/tag16.xml><?xml version="1.0" encoding="utf-8"?>
<p:tagLst xmlns:p="http://schemas.openxmlformats.org/presentationml/2006/main">
  <p:tag name="AS_UNIQUEID" val="514"/>
</p:tagLst>
</file>

<file path=ppt/tags/tag160.xml><?xml version="1.0" encoding="utf-8"?>
<p:tagLst xmlns:p="http://schemas.openxmlformats.org/presentationml/2006/main">
  <p:tag name="AS_UNIQUEID" val="655"/>
</p:tagLst>
</file>

<file path=ppt/tags/tag161.xml><?xml version="1.0" encoding="utf-8"?>
<p:tagLst xmlns:p="http://schemas.openxmlformats.org/presentationml/2006/main">
  <p:tag name="AS_UNIQUEID" val="656"/>
</p:tagLst>
</file>

<file path=ppt/tags/tag162.xml><?xml version="1.0" encoding="utf-8"?>
<p:tagLst xmlns:p="http://schemas.openxmlformats.org/presentationml/2006/main">
  <p:tag name="AS_UNIQUEID" val="657"/>
</p:tagLst>
</file>

<file path=ppt/tags/tag163.xml><?xml version="1.0" encoding="utf-8"?>
<p:tagLst xmlns:p="http://schemas.openxmlformats.org/presentationml/2006/main">
  <p:tag name="AS_UNIQUEID" val="658"/>
</p:tagLst>
</file>

<file path=ppt/tags/tag164.xml><?xml version="1.0" encoding="utf-8"?>
<p:tagLst xmlns:p="http://schemas.openxmlformats.org/presentationml/2006/main">
  <p:tag name="AS_UNIQUEID" val="659"/>
</p:tagLst>
</file>

<file path=ppt/tags/tag165.xml><?xml version="1.0" encoding="utf-8"?>
<p:tagLst xmlns:p="http://schemas.openxmlformats.org/presentationml/2006/main">
  <p:tag name="AS_UNIQUEID" val="660"/>
</p:tagLst>
</file>

<file path=ppt/tags/tag166.xml><?xml version="1.0" encoding="utf-8"?>
<p:tagLst xmlns:p="http://schemas.openxmlformats.org/presentationml/2006/main">
  <p:tag name="AS_UNIQUEID" val="661"/>
</p:tagLst>
</file>

<file path=ppt/tags/tag167.xml><?xml version="1.0" encoding="utf-8"?>
<p:tagLst xmlns:p="http://schemas.openxmlformats.org/presentationml/2006/main">
  <p:tag name="AS_UNIQUEID" val="662"/>
</p:tagLst>
</file>

<file path=ppt/tags/tag168.xml><?xml version="1.0" encoding="utf-8"?>
<p:tagLst xmlns:p="http://schemas.openxmlformats.org/presentationml/2006/main">
  <p:tag name="AS_UNIQUEID" val="663"/>
</p:tagLst>
</file>

<file path=ppt/tags/tag169.xml><?xml version="1.0" encoding="utf-8"?>
<p:tagLst xmlns:p="http://schemas.openxmlformats.org/presentationml/2006/main">
  <p:tag name="AS_UNIQUEID" val="664"/>
</p:tagLst>
</file>

<file path=ppt/tags/tag17.xml><?xml version="1.0" encoding="utf-8"?>
<p:tagLst xmlns:p="http://schemas.openxmlformats.org/presentationml/2006/main">
  <p:tag name="AS_UNIQUEID" val="515"/>
</p:tagLst>
</file>

<file path=ppt/tags/tag170.xml><?xml version="1.0" encoding="utf-8"?>
<p:tagLst xmlns:p="http://schemas.openxmlformats.org/presentationml/2006/main">
  <p:tag name="AS_UNIQUEID" val="665"/>
</p:tagLst>
</file>

<file path=ppt/tags/tag171.xml><?xml version="1.0" encoding="utf-8"?>
<p:tagLst xmlns:p="http://schemas.openxmlformats.org/presentationml/2006/main">
  <p:tag name="AS_UNIQUEID" val="666"/>
</p:tagLst>
</file>

<file path=ppt/tags/tag172.xml><?xml version="1.0" encoding="utf-8"?>
<p:tagLst xmlns:p="http://schemas.openxmlformats.org/presentationml/2006/main">
  <p:tag name="AS_UNIQUEID" val="667"/>
</p:tagLst>
</file>

<file path=ppt/tags/tag173.xml><?xml version="1.0" encoding="utf-8"?>
<p:tagLst xmlns:p="http://schemas.openxmlformats.org/presentationml/2006/main">
  <p:tag name="AS_UNIQUEID" val="668"/>
</p:tagLst>
</file>

<file path=ppt/tags/tag174.xml><?xml version="1.0" encoding="utf-8"?>
<p:tagLst xmlns:p="http://schemas.openxmlformats.org/presentationml/2006/main">
  <p:tag name="AS_UNIQUEID" val="669"/>
</p:tagLst>
</file>

<file path=ppt/tags/tag175.xml><?xml version="1.0" encoding="utf-8"?>
<p:tagLst xmlns:p="http://schemas.openxmlformats.org/presentationml/2006/main">
  <p:tag name="AS_UNIQUEID" val="670"/>
</p:tagLst>
</file>

<file path=ppt/tags/tag176.xml><?xml version="1.0" encoding="utf-8"?>
<p:tagLst xmlns:p="http://schemas.openxmlformats.org/presentationml/2006/main">
  <p:tag name="AS_UNIQUEID" val="671"/>
</p:tagLst>
</file>

<file path=ppt/tags/tag177.xml><?xml version="1.0" encoding="utf-8"?>
<p:tagLst xmlns:p="http://schemas.openxmlformats.org/presentationml/2006/main">
  <p:tag name="AS_UNIQUEID" val="672"/>
</p:tagLst>
</file>

<file path=ppt/tags/tag178.xml><?xml version="1.0" encoding="utf-8"?>
<p:tagLst xmlns:p="http://schemas.openxmlformats.org/presentationml/2006/main">
  <p:tag name="AS_UNIQUEID" val="673"/>
</p:tagLst>
</file>

<file path=ppt/tags/tag179.xml><?xml version="1.0" encoding="utf-8"?>
<p:tagLst xmlns:p="http://schemas.openxmlformats.org/presentationml/2006/main">
  <p:tag name="AS_UNIQUEID" val="674"/>
</p:tagLst>
</file>

<file path=ppt/tags/tag18.xml><?xml version="1.0" encoding="utf-8"?>
<p:tagLst xmlns:p="http://schemas.openxmlformats.org/presentationml/2006/main">
  <p:tag name="AS_UNIQUEID" val="516"/>
</p:tagLst>
</file>

<file path=ppt/tags/tag180.xml><?xml version="1.0" encoding="utf-8"?>
<p:tagLst xmlns:p="http://schemas.openxmlformats.org/presentationml/2006/main">
  <p:tag name="AS_UNIQUEID" val="675"/>
</p:tagLst>
</file>

<file path=ppt/tags/tag181.xml><?xml version="1.0" encoding="utf-8"?>
<p:tagLst xmlns:p="http://schemas.openxmlformats.org/presentationml/2006/main">
  <p:tag name="AS_UNIQUEID" val="676"/>
</p:tagLst>
</file>

<file path=ppt/tags/tag182.xml><?xml version="1.0" encoding="utf-8"?>
<p:tagLst xmlns:p="http://schemas.openxmlformats.org/presentationml/2006/main">
  <p:tag name="AS_UNIQUEID" val="677"/>
</p:tagLst>
</file>

<file path=ppt/tags/tag183.xml><?xml version="1.0" encoding="utf-8"?>
<p:tagLst xmlns:p="http://schemas.openxmlformats.org/presentationml/2006/main">
  <p:tag name="AS_UNIQUEID" val="678"/>
</p:tagLst>
</file>

<file path=ppt/tags/tag184.xml><?xml version="1.0" encoding="utf-8"?>
<p:tagLst xmlns:p="http://schemas.openxmlformats.org/presentationml/2006/main">
  <p:tag name="AS_UNIQUEID" val="679"/>
</p:tagLst>
</file>

<file path=ppt/tags/tag185.xml><?xml version="1.0" encoding="utf-8"?>
<p:tagLst xmlns:p="http://schemas.openxmlformats.org/presentationml/2006/main">
  <p:tag name="AS_UNIQUEID" val="680"/>
</p:tagLst>
</file>

<file path=ppt/tags/tag186.xml><?xml version="1.0" encoding="utf-8"?>
<p:tagLst xmlns:p="http://schemas.openxmlformats.org/presentationml/2006/main">
  <p:tag name="AS_UNIQUEID" val="681"/>
</p:tagLst>
</file>

<file path=ppt/tags/tag187.xml><?xml version="1.0" encoding="utf-8"?>
<p:tagLst xmlns:p="http://schemas.openxmlformats.org/presentationml/2006/main">
  <p:tag name="AS_UNIQUEID" val="682"/>
</p:tagLst>
</file>

<file path=ppt/tags/tag188.xml><?xml version="1.0" encoding="utf-8"?>
<p:tagLst xmlns:p="http://schemas.openxmlformats.org/presentationml/2006/main">
  <p:tag name="AS_UNIQUEID" val="683"/>
</p:tagLst>
</file>

<file path=ppt/tags/tag189.xml><?xml version="1.0" encoding="utf-8"?>
<p:tagLst xmlns:p="http://schemas.openxmlformats.org/presentationml/2006/main">
  <p:tag name="AS_UNIQUEID" val="684"/>
</p:tagLst>
</file>

<file path=ppt/tags/tag19.xml><?xml version="1.0" encoding="utf-8"?>
<p:tagLst xmlns:p="http://schemas.openxmlformats.org/presentationml/2006/main">
  <p:tag name="AS_UNIQUEID" val="517"/>
</p:tagLst>
</file>

<file path=ppt/tags/tag190.xml><?xml version="1.0" encoding="utf-8"?>
<p:tagLst xmlns:p="http://schemas.openxmlformats.org/presentationml/2006/main">
  <p:tag name="AS_UNIQUEID" val="685"/>
</p:tagLst>
</file>

<file path=ppt/tags/tag191.xml><?xml version="1.0" encoding="utf-8"?>
<p:tagLst xmlns:p="http://schemas.openxmlformats.org/presentationml/2006/main">
  <p:tag name="AS_UNIQUEID" val="686"/>
</p:tagLst>
</file>

<file path=ppt/tags/tag192.xml><?xml version="1.0" encoding="utf-8"?>
<p:tagLst xmlns:p="http://schemas.openxmlformats.org/presentationml/2006/main">
  <p:tag name="AS_UNIQUEID" val="687"/>
</p:tagLst>
</file>

<file path=ppt/tags/tag193.xml><?xml version="1.0" encoding="utf-8"?>
<p:tagLst xmlns:p="http://schemas.openxmlformats.org/presentationml/2006/main">
  <p:tag name="AS_UNIQUEID" val="688"/>
</p:tagLst>
</file>

<file path=ppt/tags/tag194.xml><?xml version="1.0" encoding="utf-8"?>
<p:tagLst xmlns:p="http://schemas.openxmlformats.org/presentationml/2006/main">
  <p:tag name="AS_UNIQUEID" val="689"/>
</p:tagLst>
</file>

<file path=ppt/tags/tag195.xml><?xml version="1.0" encoding="utf-8"?>
<p:tagLst xmlns:p="http://schemas.openxmlformats.org/presentationml/2006/main">
  <p:tag name="AS_UNIQUEID" val="690"/>
</p:tagLst>
</file>

<file path=ppt/tags/tag196.xml><?xml version="1.0" encoding="utf-8"?>
<p:tagLst xmlns:p="http://schemas.openxmlformats.org/presentationml/2006/main">
  <p:tag name="AS_UNIQUEID" val="691"/>
</p:tagLst>
</file>

<file path=ppt/tags/tag197.xml><?xml version="1.0" encoding="utf-8"?>
<p:tagLst xmlns:p="http://schemas.openxmlformats.org/presentationml/2006/main">
  <p:tag name="AS_UNIQUEID" val="692"/>
</p:tagLst>
</file>

<file path=ppt/tags/tag198.xml><?xml version="1.0" encoding="utf-8"?>
<p:tagLst xmlns:p="http://schemas.openxmlformats.org/presentationml/2006/main">
  <p:tag name="AS_UNIQUEID" val="693"/>
</p:tagLst>
</file>

<file path=ppt/tags/tag199.xml><?xml version="1.0" encoding="utf-8"?>
<p:tagLst xmlns:p="http://schemas.openxmlformats.org/presentationml/2006/main">
  <p:tag name="AS_UNIQUEID" val="694"/>
</p:tagLst>
</file>

<file path=ppt/tags/tag2.xml><?xml version="1.0" encoding="utf-8"?>
<p:tagLst xmlns:p="http://schemas.openxmlformats.org/presentationml/2006/main">
  <p:tag name="AS_UNIQUEID" val="500"/>
</p:tagLst>
</file>

<file path=ppt/tags/tag20.xml><?xml version="1.0" encoding="utf-8"?>
<p:tagLst xmlns:p="http://schemas.openxmlformats.org/presentationml/2006/main">
  <p:tag name="AS_UNIQUEID" val="518"/>
</p:tagLst>
</file>

<file path=ppt/tags/tag200.xml><?xml version="1.0" encoding="utf-8"?>
<p:tagLst xmlns:p="http://schemas.openxmlformats.org/presentationml/2006/main">
  <p:tag name="AS_UNIQUEID" val="695"/>
</p:tagLst>
</file>

<file path=ppt/tags/tag201.xml><?xml version="1.0" encoding="utf-8"?>
<p:tagLst xmlns:p="http://schemas.openxmlformats.org/presentationml/2006/main">
  <p:tag name="AS_UNIQUEID" val="696"/>
</p:tagLst>
</file>

<file path=ppt/tags/tag202.xml><?xml version="1.0" encoding="utf-8"?>
<p:tagLst xmlns:p="http://schemas.openxmlformats.org/presentationml/2006/main">
  <p:tag name="AS_UNIQUEID" val="697"/>
</p:tagLst>
</file>

<file path=ppt/tags/tag203.xml><?xml version="1.0" encoding="utf-8"?>
<p:tagLst xmlns:p="http://schemas.openxmlformats.org/presentationml/2006/main">
  <p:tag name="AS_UNIQUEID" val="698"/>
</p:tagLst>
</file>

<file path=ppt/tags/tag204.xml><?xml version="1.0" encoding="utf-8"?>
<p:tagLst xmlns:p="http://schemas.openxmlformats.org/presentationml/2006/main">
  <p:tag name="AS_UNIQUEID" val="699"/>
</p:tagLst>
</file>

<file path=ppt/tags/tag205.xml><?xml version="1.0" encoding="utf-8"?>
<p:tagLst xmlns:p="http://schemas.openxmlformats.org/presentationml/2006/main">
  <p:tag name="AS_UNIQUEID" val="700"/>
</p:tagLst>
</file>

<file path=ppt/tags/tag206.xml><?xml version="1.0" encoding="utf-8"?>
<p:tagLst xmlns:p="http://schemas.openxmlformats.org/presentationml/2006/main">
  <p:tag name="AS_UNIQUEID" val="701"/>
</p:tagLst>
</file>

<file path=ppt/tags/tag207.xml><?xml version="1.0" encoding="utf-8"?>
<p:tagLst xmlns:p="http://schemas.openxmlformats.org/presentationml/2006/main">
  <p:tag name="AS_UNIQUEID" val="702"/>
</p:tagLst>
</file>

<file path=ppt/tags/tag208.xml><?xml version="1.0" encoding="utf-8"?>
<p:tagLst xmlns:p="http://schemas.openxmlformats.org/presentationml/2006/main">
  <p:tag name="AS_UNIQUEID" val="703"/>
</p:tagLst>
</file>

<file path=ppt/tags/tag209.xml><?xml version="1.0" encoding="utf-8"?>
<p:tagLst xmlns:p="http://schemas.openxmlformats.org/presentationml/2006/main">
  <p:tag name="AS_UNIQUEID" val="704"/>
</p:tagLst>
</file>

<file path=ppt/tags/tag21.xml><?xml version="1.0" encoding="utf-8"?>
<p:tagLst xmlns:p="http://schemas.openxmlformats.org/presentationml/2006/main">
  <p:tag name="AS_UNIQUEID" val="519"/>
</p:tagLst>
</file>

<file path=ppt/tags/tag210.xml><?xml version="1.0" encoding="utf-8"?>
<p:tagLst xmlns:p="http://schemas.openxmlformats.org/presentationml/2006/main">
  <p:tag name="AS_UNIQUEID" val="705"/>
</p:tagLst>
</file>

<file path=ppt/tags/tag211.xml><?xml version="1.0" encoding="utf-8"?>
<p:tagLst xmlns:p="http://schemas.openxmlformats.org/presentationml/2006/main">
  <p:tag name="AS_UNIQUEID" val="706"/>
</p:tagLst>
</file>

<file path=ppt/tags/tag212.xml><?xml version="1.0" encoding="utf-8"?>
<p:tagLst xmlns:p="http://schemas.openxmlformats.org/presentationml/2006/main">
  <p:tag name="AS_UNIQUEID" val="707"/>
</p:tagLst>
</file>

<file path=ppt/tags/tag213.xml><?xml version="1.0" encoding="utf-8"?>
<p:tagLst xmlns:p="http://schemas.openxmlformats.org/presentationml/2006/main">
  <p:tag name="AS_UNIQUEID" val="708"/>
</p:tagLst>
</file>

<file path=ppt/tags/tag214.xml><?xml version="1.0" encoding="utf-8"?>
<p:tagLst xmlns:p="http://schemas.openxmlformats.org/presentationml/2006/main">
  <p:tag name="AS_UNIQUEID" val="709"/>
</p:tagLst>
</file>

<file path=ppt/tags/tag215.xml><?xml version="1.0" encoding="utf-8"?>
<p:tagLst xmlns:p="http://schemas.openxmlformats.org/presentationml/2006/main">
  <p:tag name="AS_UNIQUEID" val="710"/>
</p:tagLst>
</file>

<file path=ppt/tags/tag216.xml><?xml version="1.0" encoding="utf-8"?>
<p:tagLst xmlns:p="http://schemas.openxmlformats.org/presentationml/2006/main">
  <p:tag name="AS_UNIQUEID" val="711"/>
</p:tagLst>
</file>

<file path=ppt/tags/tag217.xml><?xml version="1.0" encoding="utf-8"?>
<p:tagLst xmlns:p="http://schemas.openxmlformats.org/presentationml/2006/main">
  <p:tag name="AS_UNIQUEID" val="712"/>
</p:tagLst>
</file>

<file path=ppt/tags/tag218.xml><?xml version="1.0" encoding="utf-8"?>
<p:tagLst xmlns:p="http://schemas.openxmlformats.org/presentationml/2006/main">
  <p:tag name="AS_UNIQUEID" val="713"/>
</p:tagLst>
</file>

<file path=ppt/tags/tag219.xml><?xml version="1.0" encoding="utf-8"?>
<p:tagLst xmlns:p="http://schemas.openxmlformats.org/presentationml/2006/main">
  <p:tag name="AS_UNIQUEID" val="714"/>
</p:tagLst>
</file>

<file path=ppt/tags/tag22.xml><?xml version="1.0" encoding="utf-8"?>
<p:tagLst xmlns:p="http://schemas.openxmlformats.org/presentationml/2006/main">
  <p:tag name="AS_UNIQUEID" val="520"/>
</p:tagLst>
</file>

<file path=ppt/tags/tag220.xml><?xml version="1.0" encoding="utf-8"?>
<p:tagLst xmlns:p="http://schemas.openxmlformats.org/presentationml/2006/main">
  <p:tag name="AS_UNIQUEID" val="715"/>
</p:tagLst>
</file>

<file path=ppt/tags/tag221.xml><?xml version="1.0" encoding="utf-8"?>
<p:tagLst xmlns:p="http://schemas.openxmlformats.org/presentationml/2006/main">
  <p:tag name="AS_UNIQUEID" val="716"/>
</p:tagLst>
</file>

<file path=ppt/tags/tag222.xml><?xml version="1.0" encoding="utf-8"?>
<p:tagLst xmlns:p="http://schemas.openxmlformats.org/presentationml/2006/main">
  <p:tag name="AS_UNIQUEID" val="717"/>
</p:tagLst>
</file>

<file path=ppt/tags/tag223.xml><?xml version="1.0" encoding="utf-8"?>
<p:tagLst xmlns:p="http://schemas.openxmlformats.org/presentationml/2006/main">
  <p:tag name="AS_UNIQUEID" val="718"/>
</p:tagLst>
</file>

<file path=ppt/tags/tag224.xml><?xml version="1.0" encoding="utf-8"?>
<p:tagLst xmlns:p="http://schemas.openxmlformats.org/presentationml/2006/main">
  <p:tag name="AS_UNIQUEID" val="719"/>
</p:tagLst>
</file>

<file path=ppt/tags/tag225.xml><?xml version="1.0" encoding="utf-8"?>
<p:tagLst xmlns:p="http://schemas.openxmlformats.org/presentationml/2006/main">
  <p:tag name="AS_UNIQUEID" val="720"/>
</p:tagLst>
</file>

<file path=ppt/tags/tag226.xml><?xml version="1.0" encoding="utf-8"?>
<p:tagLst xmlns:p="http://schemas.openxmlformats.org/presentationml/2006/main">
  <p:tag name="AS_UNIQUEID" val="721"/>
</p:tagLst>
</file>

<file path=ppt/tags/tag227.xml><?xml version="1.0" encoding="utf-8"?>
<p:tagLst xmlns:p="http://schemas.openxmlformats.org/presentationml/2006/main">
  <p:tag name="AS_UNIQUEID" val="722"/>
</p:tagLst>
</file>

<file path=ppt/tags/tag228.xml><?xml version="1.0" encoding="utf-8"?>
<p:tagLst xmlns:p="http://schemas.openxmlformats.org/presentationml/2006/main">
  <p:tag name="AS_UNIQUEID" val="723"/>
</p:tagLst>
</file>

<file path=ppt/tags/tag229.xml><?xml version="1.0" encoding="utf-8"?>
<p:tagLst xmlns:p="http://schemas.openxmlformats.org/presentationml/2006/main">
  <p:tag name="AS_UNIQUEID" val="724"/>
</p:tagLst>
</file>

<file path=ppt/tags/tag23.xml><?xml version="1.0" encoding="utf-8"?>
<p:tagLst xmlns:p="http://schemas.openxmlformats.org/presentationml/2006/main">
  <p:tag name="AS_UNIQUEID" val="521"/>
</p:tagLst>
</file>

<file path=ppt/tags/tag230.xml><?xml version="1.0" encoding="utf-8"?>
<p:tagLst xmlns:p="http://schemas.openxmlformats.org/presentationml/2006/main">
  <p:tag name="AS_UNIQUEID" val="725"/>
</p:tagLst>
</file>

<file path=ppt/tags/tag231.xml><?xml version="1.0" encoding="utf-8"?>
<p:tagLst xmlns:p="http://schemas.openxmlformats.org/presentationml/2006/main">
  <p:tag name="AS_UNIQUEID" val="726"/>
</p:tagLst>
</file>

<file path=ppt/tags/tag232.xml><?xml version="1.0" encoding="utf-8"?>
<p:tagLst xmlns:p="http://schemas.openxmlformats.org/presentationml/2006/main">
  <p:tag name="AS_UNIQUEID" val="727"/>
</p:tagLst>
</file>

<file path=ppt/tags/tag233.xml><?xml version="1.0" encoding="utf-8"?>
<p:tagLst xmlns:p="http://schemas.openxmlformats.org/presentationml/2006/main">
  <p:tag name="AS_UNIQUEID" val="728"/>
</p:tagLst>
</file>

<file path=ppt/tags/tag234.xml><?xml version="1.0" encoding="utf-8"?>
<p:tagLst xmlns:p="http://schemas.openxmlformats.org/presentationml/2006/main">
  <p:tag name="AS_UNIQUEID" val="729"/>
</p:tagLst>
</file>

<file path=ppt/tags/tag235.xml><?xml version="1.0" encoding="utf-8"?>
<p:tagLst xmlns:p="http://schemas.openxmlformats.org/presentationml/2006/main">
  <p:tag name="AS_UNIQUEID" val="730"/>
</p:tagLst>
</file>

<file path=ppt/tags/tag236.xml><?xml version="1.0" encoding="utf-8"?>
<p:tagLst xmlns:p="http://schemas.openxmlformats.org/presentationml/2006/main">
  <p:tag name="AS_UNIQUEID" val="731"/>
</p:tagLst>
</file>

<file path=ppt/tags/tag237.xml><?xml version="1.0" encoding="utf-8"?>
<p:tagLst xmlns:p="http://schemas.openxmlformats.org/presentationml/2006/main">
  <p:tag name="AS_UNIQUEID" val="732"/>
</p:tagLst>
</file>

<file path=ppt/tags/tag238.xml><?xml version="1.0" encoding="utf-8"?>
<p:tagLst xmlns:p="http://schemas.openxmlformats.org/presentationml/2006/main">
  <p:tag name="AS_UNIQUEID" val="733"/>
</p:tagLst>
</file>

<file path=ppt/tags/tag239.xml><?xml version="1.0" encoding="utf-8"?>
<p:tagLst xmlns:p="http://schemas.openxmlformats.org/presentationml/2006/main">
  <p:tag name="AS_UNIQUEID" val="734"/>
</p:tagLst>
</file>

<file path=ppt/tags/tag24.xml><?xml version="1.0" encoding="utf-8"?>
<p:tagLst xmlns:p="http://schemas.openxmlformats.org/presentationml/2006/main">
  <p:tag name="AS_UNIQUEID" val="522"/>
</p:tagLst>
</file>

<file path=ppt/tags/tag240.xml><?xml version="1.0" encoding="utf-8"?>
<p:tagLst xmlns:p="http://schemas.openxmlformats.org/presentationml/2006/main">
  <p:tag name="AS_UNIQUEID" val="735"/>
</p:tagLst>
</file>

<file path=ppt/tags/tag241.xml><?xml version="1.0" encoding="utf-8"?>
<p:tagLst xmlns:p="http://schemas.openxmlformats.org/presentationml/2006/main">
  <p:tag name="AS_UNIQUEID" val="736"/>
</p:tagLst>
</file>

<file path=ppt/tags/tag242.xml><?xml version="1.0" encoding="utf-8"?>
<p:tagLst xmlns:p="http://schemas.openxmlformats.org/presentationml/2006/main">
  <p:tag name="AS_UNIQUEID" val="737"/>
</p:tagLst>
</file>

<file path=ppt/tags/tag243.xml><?xml version="1.0" encoding="utf-8"?>
<p:tagLst xmlns:p="http://schemas.openxmlformats.org/presentationml/2006/main">
  <p:tag name="AS_UNIQUEID" val="738"/>
</p:tagLst>
</file>

<file path=ppt/tags/tag244.xml><?xml version="1.0" encoding="utf-8"?>
<p:tagLst xmlns:p="http://schemas.openxmlformats.org/presentationml/2006/main">
  <p:tag name="AS_UNIQUEID" val="739"/>
</p:tagLst>
</file>

<file path=ppt/tags/tag245.xml><?xml version="1.0" encoding="utf-8"?>
<p:tagLst xmlns:p="http://schemas.openxmlformats.org/presentationml/2006/main">
  <p:tag name="AS_UNIQUEID" val="740"/>
</p:tagLst>
</file>

<file path=ppt/tags/tag246.xml><?xml version="1.0" encoding="utf-8"?>
<p:tagLst xmlns:p="http://schemas.openxmlformats.org/presentationml/2006/main">
  <p:tag name="AS_UNIQUEID" val="741"/>
</p:tagLst>
</file>

<file path=ppt/tags/tag247.xml><?xml version="1.0" encoding="utf-8"?>
<p:tagLst xmlns:p="http://schemas.openxmlformats.org/presentationml/2006/main">
  <p:tag name="AS_UNIQUEID" val="742"/>
</p:tagLst>
</file>

<file path=ppt/tags/tag248.xml><?xml version="1.0" encoding="utf-8"?>
<p:tagLst xmlns:p="http://schemas.openxmlformats.org/presentationml/2006/main">
  <p:tag name="AS_UNIQUEID" val="743"/>
</p:tagLst>
</file>

<file path=ppt/tags/tag249.xml><?xml version="1.0" encoding="utf-8"?>
<p:tagLst xmlns:p="http://schemas.openxmlformats.org/presentationml/2006/main">
  <p:tag name="AS_UNIQUEID" val="744"/>
</p:tagLst>
</file>

<file path=ppt/tags/tag25.xml><?xml version="1.0" encoding="utf-8"?>
<p:tagLst xmlns:p="http://schemas.openxmlformats.org/presentationml/2006/main">
  <p:tag name="AS_UNIQUEID" val="523"/>
</p:tagLst>
</file>

<file path=ppt/tags/tag250.xml><?xml version="1.0" encoding="utf-8"?>
<p:tagLst xmlns:p="http://schemas.openxmlformats.org/presentationml/2006/main">
  <p:tag name="AS_UNIQUEID" val="745"/>
</p:tagLst>
</file>

<file path=ppt/tags/tag251.xml><?xml version="1.0" encoding="utf-8"?>
<p:tagLst xmlns:p="http://schemas.openxmlformats.org/presentationml/2006/main">
  <p:tag name="AS_UNIQUEID" val="746"/>
</p:tagLst>
</file>

<file path=ppt/tags/tag252.xml><?xml version="1.0" encoding="utf-8"?>
<p:tagLst xmlns:p="http://schemas.openxmlformats.org/presentationml/2006/main">
  <p:tag name="AS_UNIQUEID" val="747"/>
</p:tagLst>
</file>

<file path=ppt/tags/tag253.xml><?xml version="1.0" encoding="utf-8"?>
<p:tagLst xmlns:p="http://schemas.openxmlformats.org/presentationml/2006/main">
  <p:tag name="AS_UNIQUEID" val="748"/>
</p:tagLst>
</file>

<file path=ppt/tags/tag254.xml><?xml version="1.0" encoding="utf-8"?>
<p:tagLst xmlns:p="http://schemas.openxmlformats.org/presentationml/2006/main">
  <p:tag name="AS_UNIQUEID" val="749"/>
</p:tagLst>
</file>

<file path=ppt/tags/tag255.xml><?xml version="1.0" encoding="utf-8"?>
<p:tagLst xmlns:p="http://schemas.openxmlformats.org/presentationml/2006/main">
  <p:tag name="AS_UNIQUEID" val="750"/>
</p:tagLst>
</file>

<file path=ppt/tags/tag256.xml><?xml version="1.0" encoding="utf-8"?>
<p:tagLst xmlns:p="http://schemas.openxmlformats.org/presentationml/2006/main">
  <p:tag name="AS_UNIQUEID" val="751"/>
</p:tagLst>
</file>

<file path=ppt/tags/tag257.xml><?xml version="1.0" encoding="utf-8"?>
<p:tagLst xmlns:p="http://schemas.openxmlformats.org/presentationml/2006/main">
  <p:tag name="AS_UNIQUEID" val="752"/>
</p:tagLst>
</file>

<file path=ppt/tags/tag258.xml><?xml version="1.0" encoding="utf-8"?>
<p:tagLst xmlns:p="http://schemas.openxmlformats.org/presentationml/2006/main">
  <p:tag name="AS_UNIQUEID" val="753"/>
</p:tagLst>
</file>

<file path=ppt/tags/tag259.xml><?xml version="1.0" encoding="utf-8"?>
<p:tagLst xmlns:p="http://schemas.openxmlformats.org/presentationml/2006/main">
  <p:tag name="AS_UNIQUEID" val="754"/>
</p:tagLst>
</file>

<file path=ppt/tags/tag26.xml><?xml version="1.0" encoding="utf-8"?>
<p:tagLst xmlns:p="http://schemas.openxmlformats.org/presentationml/2006/main">
  <p:tag name="AS_UNIQUEID" val="524"/>
</p:tagLst>
</file>

<file path=ppt/tags/tag260.xml><?xml version="1.0" encoding="utf-8"?>
<p:tagLst xmlns:p="http://schemas.openxmlformats.org/presentationml/2006/main">
  <p:tag name="AS_UNIQUEID" val="755"/>
</p:tagLst>
</file>

<file path=ppt/tags/tag261.xml><?xml version="1.0" encoding="utf-8"?>
<p:tagLst xmlns:p="http://schemas.openxmlformats.org/presentationml/2006/main">
  <p:tag name="AS_UNIQUEID" val="756"/>
</p:tagLst>
</file>

<file path=ppt/tags/tag262.xml><?xml version="1.0" encoding="utf-8"?>
<p:tagLst xmlns:p="http://schemas.openxmlformats.org/presentationml/2006/main">
  <p:tag name="AS_UNIQUEID" val="757"/>
</p:tagLst>
</file>

<file path=ppt/tags/tag263.xml><?xml version="1.0" encoding="utf-8"?>
<p:tagLst xmlns:p="http://schemas.openxmlformats.org/presentationml/2006/main">
  <p:tag name="AS_UNIQUEID" val="758"/>
</p:tagLst>
</file>

<file path=ppt/tags/tag264.xml><?xml version="1.0" encoding="utf-8"?>
<p:tagLst xmlns:p="http://schemas.openxmlformats.org/presentationml/2006/main">
  <p:tag name="AS_UNIQUEID" val="759"/>
</p:tagLst>
</file>

<file path=ppt/tags/tag265.xml><?xml version="1.0" encoding="utf-8"?>
<p:tagLst xmlns:p="http://schemas.openxmlformats.org/presentationml/2006/main">
  <p:tag name="AS_UNIQUEID" val="760"/>
</p:tagLst>
</file>

<file path=ppt/tags/tag266.xml><?xml version="1.0" encoding="utf-8"?>
<p:tagLst xmlns:p="http://schemas.openxmlformats.org/presentationml/2006/main">
  <p:tag name="AS_UNIQUEID" val="761"/>
</p:tagLst>
</file>

<file path=ppt/tags/tag267.xml><?xml version="1.0" encoding="utf-8"?>
<p:tagLst xmlns:p="http://schemas.openxmlformats.org/presentationml/2006/main">
  <p:tag name="AS_UNIQUEID" val="762"/>
</p:tagLst>
</file>

<file path=ppt/tags/tag268.xml><?xml version="1.0" encoding="utf-8"?>
<p:tagLst xmlns:p="http://schemas.openxmlformats.org/presentationml/2006/main">
  <p:tag name="AS_UNIQUEID" val="763"/>
</p:tagLst>
</file>

<file path=ppt/tags/tag269.xml><?xml version="1.0" encoding="utf-8"?>
<p:tagLst xmlns:p="http://schemas.openxmlformats.org/presentationml/2006/main">
  <p:tag name="AS_UNIQUEID" val="764"/>
</p:tagLst>
</file>

<file path=ppt/tags/tag27.xml><?xml version="1.0" encoding="utf-8"?>
<p:tagLst xmlns:p="http://schemas.openxmlformats.org/presentationml/2006/main">
  <p:tag name="AS_UNIQUEID" val="525"/>
</p:tagLst>
</file>

<file path=ppt/tags/tag270.xml><?xml version="1.0" encoding="utf-8"?>
<p:tagLst xmlns:p="http://schemas.openxmlformats.org/presentationml/2006/main">
  <p:tag name="AS_UNIQUEID" val="765"/>
</p:tagLst>
</file>

<file path=ppt/tags/tag271.xml><?xml version="1.0" encoding="utf-8"?>
<p:tagLst xmlns:p="http://schemas.openxmlformats.org/presentationml/2006/main">
  <p:tag name="AS_UNIQUEID" val="766"/>
</p:tagLst>
</file>

<file path=ppt/tags/tag272.xml><?xml version="1.0" encoding="utf-8"?>
<p:tagLst xmlns:p="http://schemas.openxmlformats.org/presentationml/2006/main">
  <p:tag name="AS_UNIQUEID" val="767"/>
</p:tagLst>
</file>

<file path=ppt/tags/tag273.xml><?xml version="1.0" encoding="utf-8"?>
<p:tagLst xmlns:p="http://schemas.openxmlformats.org/presentationml/2006/main">
  <p:tag name="AS_UNIQUEID" val="768"/>
</p:tagLst>
</file>

<file path=ppt/tags/tag274.xml><?xml version="1.0" encoding="utf-8"?>
<p:tagLst xmlns:p="http://schemas.openxmlformats.org/presentationml/2006/main">
  <p:tag name="AS_UNIQUEID" val="769"/>
</p:tagLst>
</file>

<file path=ppt/tags/tag275.xml><?xml version="1.0" encoding="utf-8"?>
<p:tagLst xmlns:p="http://schemas.openxmlformats.org/presentationml/2006/main">
  <p:tag name="AS_UNIQUEID" val="770"/>
</p:tagLst>
</file>

<file path=ppt/tags/tag276.xml><?xml version="1.0" encoding="utf-8"?>
<p:tagLst xmlns:p="http://schemas.openxmlformats.org/presentationml/2006/main">
  <p:tag name="AS_UNIQUEID" val="771"/>
</p:tagLst>
</file>

<file path=ppt/tags/tag277.xml><?xml version="1.0" encoding="utf-8"?>
<p:tagLst xmlns:p="http://schemas.openxmlformats.org/presentationml/2006/main">
  <p:tag name="AS_UNIQUEID" val="772"/>
</p:tagLst>
</file>

<file path=ppt/tags/tag278.xml><?xml version="1.0" encoding="utf-8"?>
<p:tagLst xmlns:p="http://schemas.openxmlformats.org/presentationml/2006/main">
  <p:tag name="AS_UNIQUEID" val="773"/>
</p:tagLst>
</file>

<file path=ppt/tags/tag279.xml><?xml version="1.0" encoding="utf-8"?>
<p:tagLst xmlns:p="http://schemas.openxmlformats.org/presentationml/2006/main">
  <p:tag name="AS_UNIQUEID" val="774"/>
</p:tagLst>
</file>

<file path=ppt/tags/tag28.xml><?xml version="1.0" encoding="utf-8"?>
<p:tagLst xmlns:p="http://schemas.openxmlformats.org/presentationml/2006/main">
  <p:tag name="AS_UNIQUEID" val="526"/>
</p:tagLst>
</file>

<file path=ppt/tags/tag280.xml><?xml version="1.0" encoding="utf-8"?>
<p:tagLst xmlns:p="http://schemas.openxmlformats.org/presentationml/2006/main">
  <p:tag name="AS_UNIQUEID" val="775"/>
</p:tagLst>
</file>

<file path=ppt/tags/tag281.xml><?xml version="1.0" encoding="utf-8"?>
<p:tagLst xmlns:p="http://schemas.openxmlformats.org/presentationml/2006/main">
  <p:tag name="AS_UNIQUEID" val="776"/>
</p:tagLst>
</file>

<file path=ppt/tags/tag282.xml><?xml version="1.0" encoding="utf-8"?>
<p:tagLst xmlns:p="http://schemas.openxmlformats.org/presentationml/2006/main">
  <p:tag name="AS_UNIQUEID" val="777"/>
</p:tagLst>
</file>

<file path=ppt/tags/tag283.xml><?xml version="1.0" encoding="utf-8"?>
<p:tagLst xmlns:p="http://schemas.openxmlformats.org/presentationml/2006/main">
  <p:tag name="AS_UNIQUEID" val="778"/>
</p:tagLst>
</file>

<file path=ppt/tags/tag284.xml><?xml version="1.0" encoding="utf-8"?>
<p:tagLst xmlns:p="http://schemas.openxmlformats.org/presentationml/2006/main">
  <p:tag name="AS_UNIQUEID" val="779"/>
</p:tagLst>
</file>

<file path=ppt/tags/tag285.xml><?xml version="1.0" encoding="utf-8"?>
<p:tagLst xmlns:p="http://schemas.openxmlformats.org/presentationml/2006/main">
  <p:tag name="AS_UNIQUEID" val="780"/>
</p:tagLst>
</file>

<file path=ppt/tags/tag286.xml><?xml version="1.0" encoding="utf-8"?>
<p:tagLst xmlns:p="http://schemas.openxmlformats.org/presentationml/2006/main">
  <p:tag name="AS_UNIQUEID" val="781"/>
</p:tagLst>
</file>

<file path=ppt/tags/tag287.xml><?xml version="1.0" encoding="utf-8"?>
<p:tagLst xmlns:p="http://schemas.openxmlformats.org/presentationml/2006/main">
  <p:tag name="AS_UNIQUEID" val="782"/>
</p:tagLst>
</file>

<file path=ppt/tags/tag288.xml><?xml version="1.0" encoding="utf-8"?>
<p:tagLst xmlns:p="http://schemas.openxmlformats.org/presentationml/2006/main">
  <p:tag name="AS_UNIQUEID" val="783"/>
</p:tagLst>
</file>

<file path=ppt/tags/tag289.xml><?xml version="1.0" encoding="utf-8"?>
<p:tagLst xmlns:p="http://schemas.openxmlformats.org/presentationml/2006/main">
  <p:tag name="AS_UNIQUEID" val="784"/>
</p:tagLst>
</file>

<file path=ppt/tags/tag29.xml><?xml version="1.0" encoding="utf-8"?>
<p:tagLst xmlns:p="http://schemas.openxmlformats.org/presentationml/2006/main">
  <p:tag name="AS_UNIQUEID" val="527"/>
</p:tagLst>
</file>

<file path=ppt/tags/tag290.xml><?xml version="1.0" encoding="utf-8"?>
<p:tagLst xmlns:p="http://schemas.openxmlformats.org/presentationml/2006/main">
  <p:tag name="AS_UNIQUEID" val="785"/>
</p:tagLst>
</file>

<file path=ppt/tags/tag291.xml><?xml version="1.0" encoding="utf-8"?>
<p:tagLst xmlns:p="http://schemas.openxmlformats.org/presentationml/2006/main">
  <p:tag name="AS_UNIQUEID" val="786"/>
</p:tagLst>
</file>

<file path=ppt/tags/tag292.xml><?xml version="1.0" encoding="utf-8"?>
<p:tagLst xmlns:p="http://schemas.openxmlformats.org/presentationml/2006/main">
  <p:tag name="AS_UNIQUEID" val="787"/>
</p:tagLst>
</file>

<file path=ppt/tags/tag293.xml><?xml version="1.0" encoding="utf-8"?>
<p:tagLst xmlns:p="http://schemas.openxmlformats.org/presentationml/2006/main">
  <p:tag name="AS_UNIQUEID" val="788"/>
</p:tagLst>
</file>

<file path=ppt/tags/tag294.xml><?xml version="1.0" encoding="utf-8"?>
<p:tagLst xmlns:p="http://schemas.openxmlformats.org/presentationml/2006/main">
  <p:tag name="AS_UNIQUEID" val="789"/>
</p:tagLst>
</file>

<file path=ppt/tags/tag295.xml><?xml version="1.0" encoding="utf-8"?>
<p:tagLst xmlns:p="http://schemas.openxmlformats.org/presentationml/2006/main">
  <p:tag name="AS_UNIQUEID" val="790"/>
</p:tagLst>
</file>

<file path=ppt/tags/tag296.xml><?xml version="1.0" encoding="utf-8"?>
<p:tagLst xmlns:p="http://schemas.openxmlformats.org/presentationml/2006/main">
  <p:tag name="AS_UNIQUEID" val="791"/>
</p:tagLst>
</file>

<file path=ppt/tags/tag297.xml><?xml version="1.0" encoding="utf-8"?>
<p:tagLst xmlns:p="http://schemas.openxmlformats.org/presentationml/2006/main">
  <p:tag name="AS_UNIQUEID" val="792"/>
</p:tagLst>
</file>

<file path=ppt/tags/tag298.xml><?xml version="1.0" encoding="utf-8"?>
<p:tagLst xmlns:p="http://schemas.openxmlformats.org/presentationml/2006/main">
  <p:tag name="AS_UNIQUEID" val="793"/>
</p:tagLst>
</file>

<file path=ppt/tags/tag299.xml><?xml version="1.0" encoding="utf-8"?>
<p:tagLst xmlns:p="http://schemas.openxmlformats.org/presentationml/2006/main">
  <p:tag name="AS_UNIQUEID" val="794"/>
</p:tagLst>
</file>

<file path=ppt/tags/tag3.xml><?xml version="1.0" encoding="utf-8"?>
<p:tagLst xmlns:p="http://schemas.openxmlformats.org/presentationml/2006/main">
  <p:tag name="AS_UNIQUEID" val="501"/>
</p:tagLst>
</file>

<file path=ppt/tags/tag30.xml><?xml version="1.0" encoding="utf-8"?>
<p:tagLst xmlns:p="http://schemas.openxmlformats.org/presentationml/2006/main">
  <p:tag name="AS_UNIQUEID" val="528"/>
</p:tagLst>
</file>

<file path=ppt/tags/tag300.xml><?xml version="1.0" encoding="utf-8"?>
<p:tagLst xmlns:p="http://schemas.openxmlformats.org/presentationml/2006/main">
  <p:tag name="AS_UNIQUEID" val="795"/>
</p:tagLst>
</file>

<file path=ppt/tags/tag301.xml><?xml version="1.0" encoding="utf-8"?>
<p:tagLst xmlns:p="http://schemas.openxmlformats.org/presentationml/2006/main">
  <p:tag name="AS_UNIQUEID" val="796"/>
</p:tagLst>
</file>

<file path=ppt/tags/tag302.xml><?xml version="1.0" encoding="utf-8"?>
<p:tagLst xmlns:p="http://schemas.openxmlformats.org/presentationml/2006/main">
  <p:tag name="AS_UNIQUEID" val="797"/>
</p:tagLst>
</file>

<file path=ppt/tags/tag303.xml><?xml version="1.0" encoding="utf-8"?>
<p:tagLst xmlns:p="http://schemas.openxmlformats.org/presentationml/2006/main">
  <p:tag name="AS_UNIQUEID" val="798"/>
</p:tagLst>
</file>

<file path=ppt/tags/tag304.xml><?xml version="1.0" encoding="utf-8"?>
<p:tagLst xmlns:p="http://schemas.openxmlformats.org/presentationml/2006/main">
  <p:tag name="AS_UNIQUEID" val="799"/>
</p:tagLst>
</file>

<file path=ppt/tags/tag305.xml><?xml version="1.0" encoding="utf-8"?>
<p:tagLst xmlns:p="http://schemas.openxmlformats.org/presentationml/2006/main">
  <p:tag name="AS_UNIQUEID" val="800"/>
</p:tagLst>
</file>

<file path=ppt/tags/tag306.xml><?xml version="1.0" encoding="utf-8"?>
<p:tagLst xmlns:p="http://schemas.openxmlformats.org/presentationml/2006/main">
  <p:tag name="AS_UNIQUEID" val="801"/>
</p:tagLst>
</file>

<file path=ppt/tags/tag307.xml><?xml version="1.0" encoding="utf-8"?>
<p:tagLst xmlns:p="http://schemas.openxmlformats.org/presentationml/2006/main">
  <p:tag name="AS_UNIQUEID" val="802"/>
</p:tagLst>
</file>

<file path=ppt/tags/tag308.xml><?xml version="1.0" encoding="utf-8"?>
<p:tagLst xmlns:p="http://schemas.openxmlformats.org/presentationml/2006/main">
  <p:tag name="AS_UNIQUEID" val="803"/>
</p:tagLst>
</file>

<file path=ppt/tags/tag309.xml><?xml version="1.0" encoding="utf-8"?>
<p:tagLst xmlns:p="http://schemas.openxmlformats.org/presentationml/2006/main">
  <p:tag name="AS_UNIQUEID" val="804"/>
</p:tagLst>
</file>

<file path=ppt/tags/tag31.xml><?xml version="1.0" encoding="utf-8"?>
<p:tagLst xmlns:p="http://schemas.openxmlformats.org/presentationml/2006/main">
  <p:tag name="AS_UNIQUEID" val="529"/>
</p:tagLst>
</file>

<file path=ppt/tags/tag310.xml><?xml version="1.0" encoding="utf-8"?>
<p:tagLst xmlns:p="http://schemas.openxmlformats.org/presentationml/2006/main">
  <p:tag name="AS_UNIQUEID" val="805"/>
</p:tagLst>
</file>

<file path=ppt/tags/tag311.xml><?xml version="1.0" encoding="utf-8"?>
<p:tagLst xmlns:p="http://schemas.openxmlformats.org/presentationml/2006/main">
  <p:tag name="AS_UNIQUEID" val="806"/>
</p:tagLst>
</file>

<file path=ppt/tags/tag312.xml><?xml version="1.0" encoding="utf-8"?>
<p:tagLst xmlns:p="http://schemas.openxmlformats.org/presentationml/2006/main">
  <p:tag name="AS_UNIQUEID" val="807"/>
</p:tagLst>
</file>

<file path=ppt/tags/tag313.xml><?xml version="1.0" encoding="utf-8"?>
<p:tagLst xmlns:p="http://schemas.openxmlformats.org/presentationml/2006/main">
  <p:tag name="AS_UNIQUEID" val="808"/>
</p:tagLst>
</file>

<file path=ppt/tags/tag314.xml><?xml version="1.0" encoding="utf-8"?>
<p:tagLst xmlns:p="http://schemas.openxmlformats.org/presentationml/2006/main">
  <p:tag name="AS_UNIQUEID" val="809"/>
</p:tagLst>
</file>

<file path=ppt/tags/tag315.xml><?xml version="1.0" encoding="utf-8"?>
<p:tagLst xmlns:p="http://schemas.openxmlformats.org/presentationml/2006/main">
  <p:tag name="AS_UNIQUEID" val="810"/>
</p:tagLst>
</file>

<file path=ppt/tags/tag316.xml><?xml version="1.0" encoding="utf-8"?>
<p:tagLst xmlns:p="http://schemas.openxmlformats.org/presentationml/2006/main">
  <p:tag name="AS_UNIQUEID" val="811"/>
</p:tagLst>
</file>

<file path=ppt/tags/tag317.xml><?xml version="1.0" encoding="utf-8"?>
<p:tagLst xmlns:p="http://schemas.openxmlformats.org/presentationml/2006/main">
  <p:tag name="AS_UNIQUEID" val="812"/>
</p:tagLst>
</file>

<file path=ppt/tags/tag318.xml><?xml version="1.0" encoding="utf-8"?>
<p:tagLst xmlns:p="http://schemas.openxmlformats.org/presentationml/2006/main">
  <p:tag name="AS_UNIQUEID" val="813"/>
</p:tagLst>
</file>

<file path=ppt/tags/tag319.xml><?xml version="1.0" encoding="utf-8"?>
<p:tagLst xmlns:p="http://schemas.openxmlformats.org/presentationml/2006/main">
  <p:tag name="AS_UNIQUEID" val="814"/>
</p:tagLst>
</file>

<file path=ppt/tags/tag32.xml><?xml version="1.0" encoding="utf-8"?>
<p:tagLst xmlns:p="http://schemas.openxmlformats.org/presentationml/2006/main">
  <p:tag name="AS_UNIQUEID" val="530"/>
</p:tagLst>
</file>

<file path=ppt/tags/tag320.xml><?xml version="1.0" encoding="utf-8"?>
<p:tagLst xmlns:p="http://schemas.openxmlformats.org/presentationml/2006/main">
  <p:tag name="AS_UNIQUEID" val="815"/>
</p:tagLst>
</file>

<file path=ppt/tags/tag321.xml><?xml version="1.0" encoding="utf-8"?>
<p:tagLst xmlns:p="http://schemas.openxmlformats.org/presentationml/2006/main">
  <p:tag name="AS_UNIQUEID" val="816"/>
</p:tagLst>
</file>

<file path=ppt/tags/tag322.xml><?xml version="1.0" encoding="utf-8"?>
<p:tagLst xmlns:p="http://schemas.openxmlformats.org/presentationml/2006/main">
  <p:tag name="AS_UNIQUEID" val="817"/>
</p:tagLst>
</file>

<file path=ppt/tags/tag323.xml><?xml version="1.0" encoding="utf-8"?>
<p:tagLst xmlns:p="http://schemas.openxmlformats.org/presentationml/2006/main">
  <p:tag name="AS_UNIQUEID" val="818"/>
</p:tagLst>
</file>

<file path=ppt/tags/tag324.xml><?xml version="1.0" encoding="utf-8"?>
<p:tagLst xmlns:p="http://schemas.openxmlformats.org/presentationml/2006/main">
  <p:tag name="AS_UNIQUEID" val="819"/>
</p:tagLst>
</file>

<file path=ppt/tags/tag325.xml><?xml version="1.0" encoding="utf-8"?>
<p:tagLst xmlns:p="http://schemas.openxmlformats.org/presentationml/2006/main">
  <p:tag name="AS_UNIQUEID" val="820"/>
</p:tagLst>
</file>

<file path=ppt/tags/tag326.xml><?xml version="1.0" encoding="utf-8"?>
<p:tagLst xmlns:p="http://schemas.openxmlformats.org/presentationml/2006/main">
  <p:tag name="AS_UNIQUEID" val="821"/>
</p:tagLst>
</file>

<file path=ppt/tags/tag327.xml><?xml version="1.0" encoding="utf-8"?>
<p:tagLst xmlns:p="http://schemas.openxmlformats.org/presentationml/2006/main">
  <p:tag name="AS_UNIQUEID" val="822"/>
</p:tagLst>
</file>

<file path=ppt/tags/tag328.xml><?xml version="1.0" encoding="utf-8"?>
<p:tagLst xmlns:p="http://schemas.openxmlformats.org/presentationml/2006/main">
  <p:tag name="AS_UNIQUEID" val="823"/>
</p:tagLst>
</file>

<file path=ppt/tags/tag329.xml><?xml version="1.0" encoding="utf-8"?>
<p:tagLst xmlns:p="http://schemas.openxmlformats.org/presentationml/2006/main">
  <p:tag name="AS_UNIQUEID" val="824"/>
</p:tagLst>
</file>

<file path=ppt/tags/tag33.xml><?xml version="1.0" encoding="utf-8"?>
<p:tagLst xmlns:p="http://schemas.openxmlformats.org/presentationml/2006/main">
  <p:tag name="AS_UNIQUEID" val="531"/>
</p:tagLst>
</file>

<file path=ppt/tags/tag330.xml><?xml version="1.0" encoding="utf-8"?>
<p:tagLst xmlns:p="http://schemas.openxmlformats.org/presentationml/2006/main">
  <p:tag name="AS_UNIQUEID" val="825"/>
</p:tagLst>
</file>

<file path=ppt/tags/tag331.xml><?xml version="1.0" encoding="utf-8"?>
<p:tagLst xmlns:p="http://schemas.openxmlformats.org/presentationml/2006/main">
  <p:tag name="AS_UNIQUEID" val="826"/>
</p:tagLst>
</file>

<file path=ppt/tags/tag332.xml><?xml version="1.0" encoding="utf-8"?>
<p:tagLst xmlns:p="http://schemas.openxmlformats.org/presentationml/2006/main">
  <p:tag name="AS_UNIQUEID" val="827"/>
</p:tagLst>
</file>

<file path=ppt/tags/tag333.xml><?xml version="1.0" encoding="utf-8"?>
<p:tagLst xmlns:p="http://schemas.openxmlformats.org/presentationml/2006/main">
  <p:tag name="AS_UNIQUEID" val="828"/>
</p:tagLst>
</file>

<file path=ppt/tags/tag334.xml><?xml version="1.0" encoding="utf-8"?>
<p:tagLst xmlns:p="http://schemas.openxmlformats.org/presentationml/2006/main">
  <p:tag name="AS_UNIQUEID" val="829"/>
</p:tagLst>
</file>

<file path=ppt/tags/tag335.xml><?xml version="1.0" encoding="utf-8"?>
<p:tagLst xmlns:p="http://schemas.openxmlformats.org/presentationml/2006/main">
  <p:tag name="AS_UNIQUEID" val="830"/>
</p:tagLst>
</file>

<file path=ppt/tags/tag336.xml><?xml version="1.0" encoding="utf-8"?>
<p:tagLst xmlns:p="http://schemas.openxmlformats.org/presentationml/2006/main">
  <p:tag name="AS_UNIQUEID" val="831"/>
</p:tagLst>
</file>

<file path=ppt/tags/tag337.xml><?xml version="1.0" encoding="utf-8"?>
<p:tagLst xmlns:p="http://schemas.openxmlformats.org/presentationml/2006/main">
  <p:tag name="AS_UNIQUEID" val="832"/>
</p:tagLst>
</file>

<file path=ppt/tags/tag338.xml><?xml version="1.0" encoding="utf-8"?>
<p:tagLst xmlns:p="http://schemas.openxmlformats.org/presentationml/2006/main">
  <p:tag name="AS_UNIQUEID" val="833"/>
</p:tagLst>
</file>

<file path=ppt/tags/tag339.xml><?xml version="1.0" encoding="utf-8"?>
<p:tagLst xmlns:p="http://schemas.openxmlformats.org/presentationml/2006/main">
  <p:tag name="AS_UNIQUEID" val="834"/>
</p:tagLst>
</file>

<file path=ppt/tags/tag34.xml><?xml version="1.0" encoding="utf-8"?>
<p:tagLst xmlns:p="http://schemas.openxmlformats.org/presentationml/2006/main">
  <p:tag name="AS_UNIQUEID" val="532"/>
</p:tagLst>
</file>

<file path=ppt/tags/tag340.xml><?xml version="1.0" encoding="utf-8"?>
<p:tagLst xmlns:p="http://schemas.openxmlformats.org/presentationml/2006/main">
  <p:tag name="AS_UNIQUEID" val="835"/>
</p:tagLst>
</file>

<file path=ppt/tags/tag341.xml><?xml version="1.0" encoding="utf-8"?>
<p:tagLst xmlns:p="http://schemas.openxmlformats.org/presentationml/2006/main">
  <p:tag name="AS_UNIQUEID" val="836"/>
</p:tagLst>
</file>

<file path=ppt/tags/tag342.xml><?xml version="1.0" encoding="utf-8"?>
<p:tagLst xmlns:p="http://schemas.openxmlformats.org/presentationml/2006/main">
  <p:tag name="AS_UNIQUEID" val="837"/>
</p:tagLst>
</file>

<file path=ppt/tags/tag343.xml><?xml version="1.0" encoding="utf-8"?>
<p:tagLst xmlns:p="http://schemas.openxmlformats.org/presentationml/2006/main">
  <p:tag name="AS_UNIQUEID" val="838"/>
</p:tagLst>
</file>

<file path=ppt/tags/tag344.xml><?xml version="1.0" encoding="utf-8"?>
<p:tagLst xmlns:p="http://schemas.openxmlformats.org/presentationml/2006/main">
  <p:tag name="AS_UNIQUEID" val="839"/>
</p:tagLst>
</file>

<file path=ppt/tags/tag345.xml><?xml version="1.0" encoding="utf-8"?>
<p:tagLst xmlns:p="http://schemas.openxmlformats.org/presentationml/2006/main">
  <p:tag name="AS_UNIQUEID" val="840"/>
</p:tagLst>
</file>

<file path=ppt/tags/tag346.xml><?xml version="1.0" encoding="utf-8"?>
<p:tagLst xmlns:p="http://schemas.openxmlformats.org/presentationml/2006/main">
  <p:tag name="AS_UNIQUEID" val="841"/>
</p:tagLst>
</file>

<file path=ppt/tags/tag347.xml><?xml version="1.0" encoding="utf-8"?>
<p:tagLst xmlns:p="http://schemas.openxmlformats.org/presentationml/2006/main">
  <p:tag name="AS_UNIQUEID" val="842"/>
</p:tagLst>
</file>

<file path=ppt/tags/tag348.xml><?xml version="1.0" encoding="utf-8"?>
<p:tagLst xmlns:p="http://schemas.openxmlformats.org/presentationml/2006/main">
  <p:tag name="AS_UNIQUEID" val="843"/>
</p:tagLst>
</file>

<file path=ppt/tags/tag349.xml><?xml version="1.0" encoding="utf-8"?>
<p:tagLst xmlns:p="http://schemas.openxmlformats.org/presentationml/2006/main">
  <p:tag name="AS_UNIQUEID" val="844"/>
</p:tagLst>
</file>

<file path=ppt/tags/tag35.xml><?xml version="1.0" encoding="utf-8"?>
<p:tagLst xmlns:p="http://schemas.openxmlformats.org/presentationml/2006/main">
  <p:tag name="AS_UNIQUEID" val="533"/>
</p:tagLst>
</file>

<file path=ppt/tags/tag350.xml><?xml version="1.0" encoding="utf-8"?>
<p:tagLst xmlns:p="http://schemas.openxmlformats.org/presentationml/2006/main">
  <p:tag name="AS_UNIQUEID" val="845"/>
</p:tagLst>
</file>

<file path=ppt/tags/tag351.xml><?xml version="1.0" encoding="utf-8"?>
<p:tagLst xmlns:p="http://schemas.openxmlformats.org/presentationml/2006/main">
  <p:tag name="AS_UNIQUEID" val="846"/>
</p:tagLst>
</file>

<file path=ppt/tags/tag352.xml><?xml version="1.0" encoding="utf-8"?>
<p:tagLst xmlns:p="http://schemas.openxmlformats.org/presentationml/2006/main">
  <p:tag name="AS_UNIQUEID" val="847"/>
</p:tagLst>
</file>

<file path=ppt/tags/tag353.xml><?xml version="1.0" encoding="utf-8"?>
<p:tagLst xmlns:p="http://schemas.openxmlformats.org/presentationml/2006/main">
  <p:tag name="AS_UNIQUEID" val="848"/>
</p:tagLst>
</file>

<file path=ppt/tags/tag354.xml><?xml version="1.0" encoding="utf-8"?>
<p:tagLst xmlns:p="http://schemas.openxmlformats.org/presentationml/2006/main">
  <p:tag name="AS_UNIQUEID" val="849"/>
</p:tagLst>
</file>

<file path=ppt/tags/tag355.xml><?xml version="1.0" encoding="utf-8"?>
<p:tagLst xmlns:p="http://schemas.openxmlformats.org/presentationml/2006/main">
  <p:tag name="AS_UNIQUEID" val="850"/>
</p:tagLst>
</file>

<file path=ppt/tags/tag356.xml><?xml version="1.0" encoding="utf-8"?>
<p:tagLst xmlns:p="http://schemas.openxmlformats.org/presentationml/2006/main">
  <p:tag name="AS_UNIQUEID" val="851"/>
</p:tagLst>
</file>

<file path=ppt/tags/tag357.xml><?xml version="1.0" encoding="utf-8"?>
<p:tagLst xmlns:p="http://schemas.openxmlformats.org/presentationml/2006/main">
  <p:tag name="AS_UNIQUEID" val="852"/>
</p:tagLst>
</file>

<file path=ppt/tags/tag358.xml><?xml version="1.0" encoding="utf-8"?>
<p:tagLst xmlns:p="http://schemas.openxmlformats.org/presentationml/2006/main">
  <p:tag name="AS_UNIQUEID" val="853"/>
</p:tagLst>
</file>

<file path=ppt/tags/tag359.xml><?xml version="1.0" encoding="utf-8"?>
<p:tagLst xmlns:p="http://schemas.openxmlformats.org/presentationml/2006/main">
  <p:tag name="AS_UNIQUEID" val="854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855"/>
</p:tagLst>
</file>

<file path=ppt/tags/tag361.xml><?xml version="1.0" encoding="utf-8"?>
<p:tagLst xmlns:p="http://schemas.openxmlformats.org/presentationml/2006/main">
  <p:tag name="AS_UNIQUEID" val="856"/>
</p:tagLst>
</file>

<file path=ppt/tags/tag362.xml><?xml version="1.0" encoding="utf-8"?>
<p:tagLst xmlns:p="http://schemas.openxmlformats.org/presentationml/2006/main">
  <p:tag name="AS_UNIQUEID" val="857"/>
</p:tagLst>
</file>

<file path=ppt/tags/tag363.xml><?xml version="1.0" encoding="utf-8"?>
<p:tagLst xmlns:p="http://schemas.openxmlformats.org/presentationml/2006/main">
  <p:tag name="AS_UNIQUEID" val="858"/>
</p:tagLst>
</file>

<file path=ppt/tags/tag364.xml><?xml version="1.0" encoding="utf-8"?>
<p:tagLst xmlns:p="http://schemas.openxmlformats.org/presentationml/2006/main">
  <p:tag name="AS_UNIQUEID" val="859"/>
  <p:tag name="KSO_WM_UNIT_TABLE_BEAUTIFY" val="smartTable{f3ecd805-fb06-42a7-bc12-acc3d77de4a8}"/>
</p:tagLst>
</file>

<file path=ppt/tags/tag365.xml><?xml version="1.0" encoding="utf-8"?>
<p:tagLst xmlns:p="http://schemas.openxmlformats.org/presentationml/2006/main">
  <p:tag name="AS_UNIQUEID" val="860"/>
</p:tagLst>
</file>

<file path=ppt/tags/tag366.xml><?xml version="1.0" encoding="utf-8"?>
<p:tagLst xmlns:p="http://schemas.openxmlformats.org/presentationml/2006/main">
  <p:tag name="AS_UNIQUEID" val="861"/>
</p:tagLst>
</file>

<file path=ppt/tags/tag367.xml><?xml version="1.0" encoding="utf-8"?>
<p:tagLst xmlns:p="http://schemas.openxmlformats.org/presentationml/2006/main">
  <p:tag name="AS_UNIQUEID" val="862"/>
</p:tagLst>
</file>

<file path=ppt/tags/tag368.xml><?xml version="1.0" encoding="utf-8"?>
<p:tagLst xmlns:p="http://schemas.openxmlformats.org/presentationml/2006/main">
  <p:tag name="AS_UNIQUEID" val="863"/>
</p:tagLst>
</file>

<file path=ppt/tags/tag369.xml><?xml version="1.0" encoding="utf-8"?>
<p:tagLst xmlns:p="http://schemas.openxmlformats.org/presentationml/2006/main">
  <p:tag name="AS_UNIQUEID" val="864"/>
</p:tagLst>
</file>

<file path=ppt/tags/tag37.xml><?xml version="1.0" encoding="utf-8"?>
<p:tagLst xmlns:p="http://schemas.openxmlformats.org/presentationml/2006/main">
  <p:tag name="AS_UNIQUEID" val="534"/>
</p:tagLst>
</file>

<file path=ppt/tags/tag370.xml><?xml version="1.0" encoding="utf-8"?>
<p:tagLst xmlns:p="http://schemas.openxmlformats.org/presentationml/2006/main">
  <p:tag name="AS_UNIQUEID" val="865"/>
</p:tagLst>
</file>

<file path=ppt/tags/tag371.xml><?xml version="1.0" encoding="utf-8"?>
<p:tagLst xmlns:p="http://schemas.openxmlformats.org/presentationml/2006/main">
  <p:tag name="AS_UNIQUEID" val="866"/>
</p:tagLst>
</file>

<file path=ppt/tags/tag372.xml><?xml version="1.0" encoding="utf-8"?>
<p:tagLst xmlns:p="http://schemas.openxmlformats.org/presentationml/2006/main">
  <p:tag name="AS_UNIQUEID" val="867"/>
</p:tagLst>
</file>

<file path=ppt/tags/tag373.xml><?xml version="1.0" encoding="utf-8"?>
<p:tagLst xmlns:p="http://schemas.openxmlformats.org/presentationml/2006/main">
  <p:tag name="AS_UNIQUEID" val="868"/>
</p:tagLst>
</file>

<file path=ppt/tags/tag374.xml><?xml version="1.0" encoding="utf-8"?>
<p:tagLst xmlns:p="http://schemas.openxmlformats.org/presentationml/2006/main">
  <p:tag name="AS_UNIQUEID" val="869"/>
</p:tagLst>
</file>

<file path=ppt/tags/tag375.xml><?xml version="1.0" encoding="utf-8"?>
<p:tagLst xmlns:p="http://schemas.openxmlformats.org/presentationml/2006/main">
  <p:tag name="AS_UNIQUEID" val="870"/>
</p:tagLst>
</file>

<file path=ppt/tags/tag376.xml><?xml version="1.0" encoding="utf-8"?>
<p:tagLst xmlns:p="http://schemas.openxmlformats.org/presentationml/2006/main">
  <p:tag name="AS_UNIQUEID" val="871"/>
</p:tagLst>
</file>

<file path=ppt/tags/tag377.xml><?xml version="1.0" encoding="utf-8"?>
<p:tagLst xmlns:p="http://schemas.openxmlformats.org/presentationml/2006/main">
  <p:tag name="AS_UNIQUEID" val="872"/>
</p:tagLst>
</file>

<file path=ppt/tags/tag378.xml><?xml version="1.0" encoding="utf-8"?>
<p:tagLst xmlns:p="http://schemas.openxmlformats.org/presentationml/2006/main">
  <p:tag name="AS_UNIQUEID" val="873"/>
</p:tagLst>
</file>

<file path=ppt/tags/tag379.xml><?xml version="1.0" encoding="utf-8"?>
<p:tagLst xmlns:p="http://schemas.openxmlformats.org/presentationml/2006/main">
  <p:tag name="AS_UNIQUEID" val="874"/>
</p:tagLst>
</file>

<file path=ppt/tags/tag38.xml><?xml version="1.0" encoding="utf-8"?>
<p:tagLst xmlns:p="http://schemas.openxmlformats.org/presentationml/2006/main">
  <p:tag name="AS_UNIQUEID" val="535"/>
</p:tagLst>
</file>

<file path=ppt/tags/tag380.xml><?xml version="1.0" encoding="utf-8"?>
<p:tagLst xmlns:p="http://schemas.openxmlformats.org/presentationml/2006/main">
  <p:tag name="AS_UNIQUEID" val="875"/>
</p:tagLst>
</file>

<file path=ppt/tags/tag381.xml><?xml version="1.0" encoding="utf-8"?>
<p:tagLst xmlns:p="http://schemas.openxmlformats.org/presentationml/2006/main">
  <p:tag name="AS_UNIQUEID" val="876"/>
</p:tagLst>
</file>

<file path=ppt/tags/tag382.xml><?xml version="1.0" encoding="utf-8"?>
<p:tagLst xmlns:p="http://schemas.openxmlformats.org/presentationml/2006/main">
  <p:tag name="AS_UNIQUEID" val="877"/>
</p:tagLst>
</file>

<file path=ppt/tags/tag383.xml><?xml version="1.0" encoding="utf-8"?>
<p:tagLst xmlns:p="http://schemas.openxmlformats.org/presentationml/2006/main">
  <p:tag name="AS_UNIQUEID" val="878"/>
</p:tagLst>
</file>

<file path=ppt/tags/tag384.xml><?xml version="1.0" encoding="utf-8"?>
<p:tagLst xmlns:p="http://schemas.openxmlformats.org/presentationml/2006/main">
  <p:tag name="AS_UNIQUEID" val="879"/>
</p:tagLst>
</file>

<file path=ppt/tags/tag385.xml><?xml version="1.0" encoding="utf-8"?>
<p:tagLst xmlns:p="http://schemas.openxmlformats.org/presentationml/2006/main">
  <p:tag name="AS_UNIQUEID" val="880"/>
</p:tagLst>
</file>

<file path=ppt/tags/tag386.xml><?xml version="1.0" encoding="utf-8"?>
<p:tagLst xmlns:p="http://schemas.openxmlformats.org/presentationml/2006/main">
  <p:tag name="AS_UNIQUEID" val="881"/>
</p:tagLst>
</file>

<file path=ppt/tags/tag387.xml><?xml version="1.0" encoding="utf-8"?>
<p:tagLst xmlns:p="http://schemas.openxmlformats.org/presentationml/2006/main">
  <p:tag name="AS_UNIQUEID" val="882"/>
</p:tagLst>
</file>

<file path=ppt/tags/tag388.xml><?xml version="1.0" encoding="utf-8"?>
<p:tagLst xmlns:p="http://schemas.openxmlformats.org/presentationml/2006/main">
  <p:tag name="AS_UNIQUEID" val="883"/>
</p:tagLst>
</file>

<file path=ppt/tags/tag389.xml><?xml version="1.0" encoding="utf-8"?>
<p:tagLst xmlns:p="http://schemas.openxmlformats.org/presentationml/2006/main">
  <p:tag name="AS_UNIQUEID" val="884"/>
</p:tagLst>
</file>

<file path=ppt/tags/tag39.xml><?xml version="1.0" encoding="utf-8"?>
<p:tagLst xmlns:p="http://schemas.openxmlformats.org/presentationml/2006/main">
  <p:tag name="AS_UNIQUEID" val="536"/>
</p:tagLst>
</file>

<file path=ppt/tags/tag390.xml><?xml version="1.0" encoding="utf-8"?>
<p:tagLst xmlns:p="http://schemas.openxmlformats.org/presentationml/2006/main">
  <p:tag name="AS_UNIQUEID" val="885"/>
</p:tagLst>
</file>

<file path=ppt/tags/tag391.xml><?xml version="1.0" encoding="utf-8"?>
<p:tagLst xmlns:p="http://schemas.openxmlformats.org/presentationml/2006/main">
  <p:tag name="AS_UNIQUEID" val="886"/>
</p:tagLst>
</file>

<file path=ppt/tags/tag392.xml><?xml version="1.0" encoding="utf-8"?>
<p:tagLst xmlns:p="http://schemas.openxmlformats.org/presentationml/2006/main">
  <p:tag name="AS_UNIQUEID" val="887"/>
</p:tagLst>
</file>

<file path=ppt/tags/tag393.xml><?xml version="1.0" encoding="utf-8"?>
<p:tagLst xmlns:p="http://schemas.openxmlformats.org/presentationml/2006/main">
  <p:tag name="AS_UNIQUEID" val="888"/>
</p:tagLst>
</file>

<file path=ppt/tags/tag394.xml><?xml version="1.0" encoding="utf-8"?>
<p:tagLst xmlns:p="http://schemas.openxmlformats.org/presentationml/2006/main">
  <p:tag name="AS_UNIQUEID" val="889"/>
</p:tagLst>
</file>

<file path=ppt/tags/tag395.xml><?xml version="1.0" encoding="utf-8"?>
<p:tagLst xmlns:p="http://schemas.openxmlformats.org/presentationml/2006/main">
  <p:tag name="AS_UNIQUEID" val="890"/>
</p:tagLst>
</file>

<file path=ppt/tags/tag396.xml><?xml version="1.0" encoding="utf-8"?>
<p:tagLst xmlns:p="http://schemas.openxmlformats.org/presentationml/2006/main">
  <p:tag name="AS_UNIQUEID" val="891"/>
</p:tagLst>
</file>

<file path=ppt/tags/tag397.xml><?xml version="1.0" encoding="utf-8"?>
<p:tagLst xmlns:p="http://schemas.openxmlformats.org/presentationml/2006/main">
  <p:tag name="AS_UNIQUEID" val="892"/>
</p:tagLst>
</file>

<file path=ppt/tags/tag398.xml><?xml version="1.0" encoding="utf-8"?>
<p:tagLst xmlns:p="http://schemas.openxmlformats.org/presentationml/2006/main">
  <p:tag name="AS_UNIQUEID" val="893"/>
</p:tagLst>
</file>

<file path=ppt/tags/tag399.xml><?xml version="1.0" encoding="utf-8"?>
<p:tagLst xmlns:p="http://schemas.openxmlformats.org/presentationml/2006/main">
  <p:tag name="AS_UNIQUEID" val="894"/>
</p:tagLst>
</file>

<file path=ppt/tags/tag4.xml><?xml version="1.0" encoding="utf-8"?>
<p:tagLst xmlns:p="http://schemas.openxmlformats.org/presentationml/2006/main">
  <p:tag name="AS_UNIQUEID" val="502"/>
</p:tagLst>
</file>

<file path=ppt/tags/tag40.xml><?xml version="1.0" encoding="utf-8"?>
<p:tagLst xmlns:p="http://schemas.openxmlformats.org/presentationml/2006/main">
  <p:tag name="AS_UNIQUEID" val="537"/>
</p:tagLst>
</file>

<file path=ppt/tags/tag400.xml><?xml version="1.0" encoding="utf-8"?>
<p:tagLst xmlns:p="http://schemas.openxmlformats.org/presentationml/2006/main">
  <p:tag name="AS_UNIQUEID" val="895"/>
</p:tagLst>
</file>

<file path=ppt/tags/tag401.xml><?xml version="1.0" encoding="utf-8"?>
<p:tagLst xmlns:p="http://schemas.openxmlformats.org/presentationml/2006/main">
  <p:tag name="AS_UNIQUEID" val="896"/>
</p:tagLst>
</file>

<file path=ppt/tags/tag402.xml><?xml version="1.0" encoding="utf-8"?>
<p:tagLst xmlns:p="http://schemas.openxmlformats.org/presentationml/2006/main">
  <p:tag name="AS_UNIQUEID" val="897"/>
</p:tagLst>
</file>

<file path=ppt/tags/tag403.xml><?xml version="1.0" encoding="utf-8"?>
<p:tagLst xmlns:p="http://schemas.openxmlformats.org/presentationml/2006/main">
  <p:tag name="AS_UNIQUEID" val="898"/>
</p:tagLst>
</file>

<file path=ppt/tags/tag404.xml><?xml version="1.0" encoding="utf-8"?>
<p:tagLst xmlns:p="http://schemas.openxmlformats.org/presentationml/2006/main">
  <p:tag name="AS_UNIQUEID" val="899"/>
</p:tagLst>
</file>

<file path=ppt/tags/tag405.xml><?xml version="1.0" encoding="utf-8"?>
<p:tagLst xmlns:p="http://schemas.openxmlformats.org/presentationml/2006/main">
  <p:tag name="AS_UNIQUEID" val="900"/>
</p:tagLst>
</file>

<file path=ppt/tags/tag406.xml><?xml version="1.0" encoding="utf-8"?>
<p:tagLst xmlns:p="http://schemas.openxmlformats.org/presentationml/2006/main">
  <p:tag name="AS_UNIQUEID" val="901"/>
</p:tagLst>
</file>

<file path=ppt/tags/tag407.xml><?xml version="1.0" encoding="utf-8"?>
<p:tagLst xmlns:p="http://schemas.openxmlformats.org/presentationml/2006/main">
  <p:tag name="AS_UNIQUEID" val="902"/>
</p:tagLst>
</file>

<file path=ppt/tags/tag408.xml><?xml version="1.0" encoding="utf-8"?>
<p:tagLst xmlns:p="http://schemas.openxmlformats.org/presentationml/2006/main">
  <p:tag name="AS_UNIQUEID" val="903"/>
</p:tagLst>
</file>

<file path=ppt/tags/tag409.xml><?xml version="1.0" encoding="utf-8"?>
<p:tagLst xmlns:p="http://schemas.openxmlformats.org/presentationml/2006/main">
  <p:tag name="AS_UNIQUEID" val="904"/>
</p:tagLst>
</file>

<file path=ppt/tags/tag41.xml><?xml version="1.0" encoding="utf-8"?>
<p:tagLst xmlns:p="http://schemas.openxmlformats.org/presentationml/2006/main">
  <p:tag name="AS_UNIQUEID" val="538"/>
</p:tagLst>
</file>

<file path=ppt/tags/tag410.xml><?xml version="1.0" encoding="utf-8"?>
<p:tagLst xmlns:p="http://schemas.openxmlformats.org/presentationml/2006/main">
  <p:tag name="AS_UNIQUEID" val="905"/>
</p:tagLst>
</file>

<file path=ppt/tags/tag411.xml><?xml version="1.0" encoding="utf-8"?>
<p:tagLst xmlns:p="http://schemas.openxmlformats.org/presentationml/2006/main">
  <p:tag name="AS_UNIQUEID" val="906"/>
</p:tagLst>
</file>

<file path=ppt/tags/tag412.xml><?xml version="1.0" encoding="utf-8"?>
<p:tagLst xmlns:p="http://schemas.openxmlformats.org/presentationml/2006/main">
  <p:tag name="AS_UNIQUEID" val="907"/>
</p:tagLst>
</file>

<file path=ppt/tags/tag413.xml><?xml version="1.0" encoding="utf-8"?>
<p:tagLst xmlns:p="http://schemas.openxmlformats.org/presentationml/2006/main">
  <p:tag name="AS_UNIQUEID" val="908"/>
</p:tagLst>
</file>

<file path=ppt/tags/tag414.xml><?xml version="1.0" encoding="utf-8"?>
<p:tagLst xmlns:p="http://schemas.openxmlformats.org/presentationml/2006/main">
  <p:tag name="AS_UNIQUEID" val="909"/>
</p:tagLst>
</file>

<file path=ppt/tags/tag415.xml><?xml version="1.0" encoding="utf-8"?>
<p:tagLst xmlns:p="http://schemas.openxmlformats.org/presentationml/2006/main">
  <p:tag name="AS_UNIQUEID" val="910"/>
</p:tagLst>
</file>

<file path=ppt/tags/tag416.xml><?xml version="1.0" encoding="utf-8"?>
<p:tagLst xmlns:p="http://schemas.openxmlformats.org/presentationml/2006/main">
  <p:tag name="AS_UNIQUEID" val="911"/>
</p:tagLst>
</file>

<file path=ppt/tags/tag417.xml><?xml version="1.0" encoding="utf-8"?>
<p:tagLst xmlns:p="http://schemas.openxmlformats.org/presentationml/2006/main">
  <p:tag name="AS_UNIQUEID" val="912"/>
</p:tagLst>
</file>

<file path=ppt/tags/tag418.xml><?xml version="1.0" encoding="utf-8"?>
<p:tagLst xmlns:p="http://schemas.openxmlformats.org/presentationml/2006/main">
  <p:tag name="AS_UNIQUEID" val="913"/>
</p:tagLst>
</file>

<file path=ppt/tags/tag419.xml><?xml version="1.0" encoding="utf-8"?>
<p:tagLst xmlns:p="http://schemas.openxmlformats.org/presentationml/2006/main">
  <p:tag name="AS_UNIQUEID" val="914"/>
</p:tagLst>
</file>

<file path=ppt/tags/tag42.xml><?xml version="1.0" encoding="utf-8"?>
<p:tagLst xmlns:p="http://schemas.openxmlformats.org/presentationml/2006/main">
  <p:tag name="AS_UNIQUEID" val="539"/>
</p:tagLst>
</file>

<file path=ppt/tags/tag420.xml><?xml version="1.0" encoding="utf-8"?>
<p:tagLst xmlns:p="http://schemas.openxmlformats.org/presentationml/2006/main">
  <p:tag name="AS_UNIQUEID" val="915"/>
</p:tagLst>
</file>

<file path=ppt/tags/tag421.xml><?xml version="1.0" encoding="utf-8"?>
<p:tagLst xmlns:p="http://schemas.openxmlformats.org/presentationml/2006/main">
  <p:tag name="AS_UNIQUEID" val="916"/>
</p:tagLst>
</file>

<file path=ppt/tags/tag422.xml><?xml version="1.0" encoding="utf-8"?>
<p:tagLst xmlns:p="http://schemas.openxmlformats.org/presentationml/2006/main">
  <p:tag name="AS_UNIQUEID" val="917"/>
</p:tagLst>
</file>

<file path=ppt/tags/tag423.xml><?xml version="1.0" encoding="utf-8"?>
<p:tagLst xmlns:p="http://schemas.openxmlformats.org/presentationml/2006/main">
  <p:tag name="AS_UNIQUEID" val="918"/>
</p:tagLst>
</file>

<file path=ppt/tags/tag424.xml><?xml version="1.0" encoding="utf-8"?>
<p:tagLst xmlns:p="http://schemas.openxmlformats.org/presentationml/2006/main">
  <p:tag name="AS_UNIQUEID" val="919"/>
</p:tagLst>
</file>

<file path=ppt/tags/tag425.xml><?xml version="1.0" encoding="utf-8"?>
<p:tagLst xmlns:p="http://schemas.openxmlformats.org/presentationml/2006/main">
  <p:tag name="AS_UNIQUEID" val="920"/>
</p:tagLst>
</file>

<file path=ppt/tags/tag426.xml><?xml version="1.0" encoding="utf-8"?>
<p:tagLst xmlns:p="http://schemas.openxmlformats.org/presentationml/2006/main">
  <p:tag name="AS_UNIQUEID" val="921"/>
</p:tagLst>
</file>

<file path=ppt/tags/tag427.xml><?xml version="1.0" encoding="utf-8"?>
<p:tagLst xmlns:p="http://schemas.openxmlformats.org/presentationml/2006/main">
  <p:tag name="AS_UNIQUEID" val="922"/>
</p:tagLst>
</file>

<file path=ppt/tags/tag428.xml><?xml version="1.0" encoding="utf-8"?>
<p:tagLst xmlns:p="http://schemas.openxmlformats.org/presentationml/2006/main">
  <p:tag name="AS_UNIQUEID" val="923"/>
</p:tagLst>
</file>

<file path=ppt/tags/tag429.xml><?xml version="1.0" encoding="utf-8"?>
<p:tagLst xmlns:p="http://schemas.openxmlformats.org/presentationml/2006/main">
  <p:tag name="AS_UNIQUEID" val="924"/>
</p:tagLst>
</file>

<file path=ppt/tags/tag43.xml><?xml version="1.0" encoding="utf-8"?>
<p:tagLst xmlns:p="http://schemas.openxmlformats.org/presentationml/2006/main">
  <p:tag name="AS_UNIQUEID" val="540"/>
</p:tagLst>
</file>

<file path=ppt/tags/tag430.xml><?xml version="1.0" encoding="utf-8"?>
<p:tagLst xmlns:p="http://schemas.openxmlformats.org/presentationml/2006/main">
  <p:tag name="AS_UNIQUEID" val="925"/>
</p:tagLst>
</file>

<file path=ppt/tags/tag431.xml><?xml version="1.0" encoding="utf-8"?>
<p:tagLst xmlns:p="http://schemas.openxmlformats.org/presentationml/2006/main">
  <p:tag name="AS_UNIQUEID" val="926"/>
</p:tagLst>
</file>

<file path=ppt/tags/tag432.xml><?xml version="1.0" encoding="utf-8"?>
<p:tagLst xmlns:p="http://schemas.openxmlformats.org/presentationml/2006/main">
  <p:tag name="AS_UNIQUEID" val="927"/>
</p:tagLst>
</file>

<file path=ppt/tags/tag433.xml><?xml version="1.0" encoding="utf-8"?>
<p:tagLst xmlns:p="http://schemas.openxmlformats.org/presentationml/2006/main">
  <p:tag name="AS_UNIQUEID" val="928"/>
</p:tagLst>
</file>

<file path=ppt/tags/tag434.xml><?xml version="1.0" encoding="utf-8"?>
<p:tagLst xmlns:p="http://schemas.openxmlformats.org/presentationml/2006/main">
  <p:tag name="AS_UNIQUEID" val="929"/>
</p:tagLst>
</file>

<file path=ppt/tags/tag435.xml><?xml version="1.0" encoding="utf-8"?>
<p:tagLst xmlns:p="http://schemas.openxmlformats.org/presentationml/2006/main">
  <p:tag name="AS_UNIQUEID" val="930"/>
</p:tagLst>
</file>

<file path=ppt/tags/tag436.xml><?xml version="1.0" encoding="utf-8"?>
<p:tagLst xmlns:p="http://schemas.openxmlformats.org/presentationml/2006/main">
  <p:tag name="AS_UNIQUEID" val="931"/>
</p:tagLst>
</file>

<file path=ppt/tags/tag437.xml><?xml version="1.0" encoding="utf-8"?>
<p:tagLst xmlns:p="http://schemas.openxmlformats.org/presentationml/2006/main">
  <p:tag name="AS_UNIQUEID" val="932"/>
</p:tagLst>
</file>

<file path=ppt/tags/tag438.xml><?xml version="1.0" encoding="utf-8"?>
<p:tagLst xmlns:p="http://schemas.openxmlformats.org/presentationml/2006/main">
  <p:tag name="AS_UNIQUEID" val="933"/>
</p:tagLst>
</file>

<file path=ppt/tags/tag439.xml><?xml version="1.0" encoding="utf-8"?>
<p:tagLst xmlns:p="http://schemas.openxmlformats.org/presentationml/2006/main">
  <p:tag name="AS_UNIQUEID" val="934"/>
</p:tagLst>
</file>

<file path=ppt/tags/tag44.xml><?xml version="1.0" encoding="utf-8"?>
<p:tagLst xmlns:p="http://schemas.openxmlformats.org/presentationml/2006/main">
  <p:tag name="AS_UNIQUEID" val="541"/>
</p:tagLst>
</file>

<file path=ppt/tags/tag440.xml><?xml version="1.0" encoding="utf-8"?>
<p:tagLst xmlns:p="http://schemas.openxmlformats.org/presentationml/2006/main">
  <p:tag name="AS_UNIQUEID" val="935"/>
</p:tagLst>
</file>

<file path=ppt/tags/tag441.xml><?xml version="1.0" encoding="utf-8"?>
<p:tagLst xmlns:p="http://schemas.openxmlformats.org/presentationml/2006/main">
  <p:tag name="AS_UNIQUEID" val="936"/>
</p:tagLst>
</file>

<file path=ppt/tags/tag442.xml><?xml version="1.0" encoding="utf-8"?>
<p:tagLst xmlns:p="http://schemas.openxmlformats.org/presentationml/2006/main">
  <p:tag name="AS_UNIQUEID" val="937"/>
</p:tagLst>
</file>

<file path=ppt/tags/tag443.xml><?xml version="1.0" encoding="utf-8"?>
<p:tagLst xmlns:p="http://schemas.openxmlformats.org/presentationml/2006/main">
  <p:tag name="AS_UNIQUEID" val="938"/>
</p:tagLst>
</file>

<file path=ppt/tags/tag444.xml><?xml version="1.0" encoding="utf-8"?>
<p:tagLst xmlns:p="http://schemas.openxmlformats.org/presentationml/2006/main">
  <p:tag name="AS_UNIQUEID" val="939"/>
</p:tagLst>
</file>

<file path=ppt/tags/tag445.xml><?xml version="1.0" encoding="utf-8"?>
<p:tagLst xmlns:p="http://schemas.openxmlformats.org/presentationml/2006/main">
  <p:tag name="AS_UNIQUEID" val="940"/>
</p:tagLst>
</file>

<file path=ppt/tags/tag446.xml><?xml version="1.0" encoding="utf-8"?>
<p:tagLst xmlns:p="http://schemas.openxmlformats.org/presentationml/2006/main">
  <p:tag name="AS_UNIQUEID" val="941"/>
</p:tagLst>
</file>

<file path=ppt/tags/tag447.xml><?xml version="1.0" encoding="utf-8"?>
<p:tagLst xmlns:p="http://schemas.openxmlformats.org/presentationml/2006/main">
  <p:tag name="AS_UNIQUEID" val="942"/>
</p:tagLst>
</file>

<file path=ppt/tags/tag448.xml><?xml version="1.0" encoding="utf-8"?>
<p:tagLst xmlns:p="http://schemas.openxmlformats.org/presentationml/2006/main">
  <p:tag name="AS_UNIQUEID" val="943"/>
</p:tagLst>
</file>

<file path=ppt/tags/tag449.xml><?xml version="1.0" encoding="utf-8"?>
<p:tagLst xmlns:p="http://schemas.openxmlformats.org/presentationml/2006/main">
  <p:tag name="AS_UNIQUEID" val="944"/>
</p:tagLst>
</file>

<file path=ppt/tags/tag45.xml><?xml version="1.0" encoding="utf-8"?>
<p:tagLst xmlns:p="http://schemas.openxmlformats.org/presentationml/2006/main">
  <p:tag name="AS_UNIQUEID" val="542"/>
</p:tagLst>
</file>

<file path=ppt/tags/tag450.xml><?xml version="1.0" encoding="utf-8"?>
<p:tagLst xmlns:p="http://schemas.openxmlformats.org/presentationml/2006/main">
  <p:tag name="AS_UNIQUEID" val="945"/>
</p:tagLst>
</file>

<file path=ppt/tags/tag451.xml><?xml version="1.0" encoding="utf-8"?>
<p:tagLst xmlns:p="http://schemas.openxmlformats.org/presentationml/2006/main">
  <p:tag name="AS_UNIQUEID" val="946"/>
</p:tagLst>
</file>

<file path=ppt/tags/tag452.xml><?xml version="1.0" encoding="utf-8"?>
<p:tagLst xmlns:p="http://schemas.openxmlformats.org/presentationml/2006/main">
  <p:tag name="AS_UNIQUEID" val="947"/>
</p:tagLst>
</file>

<file path=ppt/tags/tag453.xml><?xml version="1.0" encoding="utf-8"?>
<p:tagLst xmlns:p="http://schemas.openxmlformats.org/presentationml/2006/main">
  <p:tag name="AS_UNIQUEID" val="948"/>
</p:tagLst>
</file>

<file path=ppt/tags/tag454.xml><?xml version="1.0" encoding="utf-8"?>
<p:tagLst xmlns:p="http://schemas.openxmlformats.org/presentationml/2006/main">
  <p:tag name="AS_UNIQUEID" val="949"/>
</p:tagLst>
</file>

<file path=ppt/tags/tag455.xml><?xml version="1.0" encoding="utf-8"?>
<p:tagLst xmlns:p="http://schemas.openxmlformats.org/presentationml/2006/main">
  <p:tag name="AS_UNIQUEID" val="950"/>
</p:tagLst>
</file>

<file path=ppt/tags/tag456.xml><?xml version="1.0" encoding="utf-8"?>
<p:tagLst xmlns:p="http://schemas.openxmlformats.org/presentationml/2006/main">
  <p:tag name="AS_UNIQUEID" val="951"/>
</p:tagLst>
</file>

<file path=ppt/tags/tag457.xml><?xml version="1.0" encoding="utf-8"?>
<p:tagLst xmlns:p="http://schemas.openxmlformats.org/presentationml/2006/main">
  <p:tag name="AS_UNIQUEID" val="952"/>
</p:tagLst>
</file>

<file path=ppt/tags/tag458.xml><?xml version="1.0" encoding="utf-8"?>
<p:tagLst xmlns:p="http://schemas.openxmlformats.org/presentationml/2006/main">
  <p:tag name="AS_UNIQUEID" val="953"/>
</p:tagLst>
</file>

<file path=ppt/tags/tag459.xml><?xml version="1.0" encoding="utf-8"?>
<p:tagLst xmlns:p="http://schemas.openxmlformats.org/presentationml/2006/main">
  <p:tag name="AS_UNIQUEID" val="954"/>
</p:tagLst>
</file>

<file path=ppt/tags/tag46.xml><?xml version="1.0" encoding="utf-8"?>
<p:tagLst xmlns:p="http://schemas.openxmlformats.org/presentationml/2006/main">
  <p:tag name="AS_UNIQUEID" val="543"/>
</p:tagLst>
</file>

<file path=ppt/tags/tag460.xml><?xml version="1.0" encoding="utf-8"?>
<p:tagLst xmlns:p="http://schemas.openxmlformats.org/presentationml/2006/main">
  <p:tag name="AS_UNIQUEID" val="955"/>
</p:tagLst>
</file>

<file path=ppt/tags/tag461.xml><?xml version="1.0" encoding="utf-8"?>
<p:tagLst xmlns:p="http://schemas.openxmlformats.org/presentationml/2006/main">
  <p:tag name="AS_UNIQUEID" val="956"/>
</p:tagLst>
</file>

<file path=ppt/tags/tag462.xml><?xml version="1.0" encoding="utf-8"?>
<p:tagLst xmlns:p="http://schemas.openxmlformats.org/presentationml/2006/main">
  <p:tag name="AS_UNIQUEID" val="957"/>
</p:tagLst>
</file>

<file path=ppt/tags/tag463.xml><?xml version="1.0" encoding="utf-8"?>
<p:tagLst xmlns:p="http://schemas.openxmlformats.org/presentationml/2006/main">
  <p:tag name="AS_UNIQUEID" val="958"/>
</p:tagLst>
</file>

<file path=ppt/tags/tag464.xml><?xml version="1.0" encoding="utf-8"?>
<p:tagLst xmlns:p="http://schemas.openxmlformats.org/presentationml/2006/main">
  <p:tag name="AS_UNIQUEID" val="959"/>
</p:tagLst>
</file>

<file path=ppt/tags/tag465.xml><?xml version="1.0" encoding="utf-8"?>
<p:tagLst xmlns:p="http://schemas.openxmlformats.org/presentationml/2006/main">
  <p:tag name="AS_UNIQUEID" val="960"/>
</p:tagLst>
</file>

<file path=ppt/tags/tag466.xml><?xml version="1.0" encoding="utf-8"?>
<p:tagLst xmlns:p="http://schemas.openxmlformats.org/presentationml/2006/main">
  <p:tag name="AS_UNIQUEID" val="961"/>
</p:tagLst>
</file>

<file path=ppt/tags/tag467.xml><?xml version="1.0" encoding="utf-8"?>
<p:tagLst xmlns:p="http://schemas.openxmlformats.org/presentationml/2006/main">
  <p:tag name="AS_UNIQUEID" val="962"/>
</p:tagLst>
</file>

<file path=ppt/tags/tag468.xml><?xml version="1.0" encoding="utf-8"?>
<p:tagLst xmlns:p="http://schemas.openxmlformats.org/presentationml/2006/main">
  <p:tag name="AS_UNIQUEID" val="963"/>
</p:tagLst>
</file>

<file path=ppt/tags/tag469.xml><?xml version="1.0" encoding="utf-8"?>
<p:tagLst xmlns:p="http://schemas.openxmlformats.org/presentationml/2006/main">
  <p:tag name="AS_UNIQUEID" val="964"/>
</p:tagLst>
</file>

<file path=ppt/tags/tag47.xml><?xml version="1.0" encoding="utf-8"?>
<p:tagLst xmlns:p="http://schemas.openxmlformats.org/presentationml/2006/main">
  <p:tag name="AS_UNIQUEID" val="544"/>
</p:tagLst>
</file>

<file path=ppt/tags/tag470.xml><?xml version="1.0" encoding="utf-8"?>
<p:tagLst xmlns:p="http://schemas.openxmlformats.org/presentationml/2006/main">
  <p:tag name="AS_UNIQUEID" val="965"/>
</p:tagLst>
</file>

<file path=ppt/tags/tag471.xml><?xml version="1.0" encoding="utf-8"?>
<p:tagLst xmlns:p="http://schemas.openxmlformats.org/presentationml/2006/main">
  <p:tag name="AS_UNIQUEID" val="966"/>
</p:tagLst>
</file>

<file path=ppt/tags/tag472.xml><?xml version="1.0" encoding="utf-8"?>
<p:tagLst xmlns:p="http://schemas.openxmlformats.org/presentationml/2006/main">
  <p:tag name="AS_UNIQUEID" val="967"/>
</p:tagLst>
</file>

<file path=ppt/tags/tag473.xml><?xml version="1.0" encoding="utf-8"?>
<p:tagLst xmlns:p="http://schemas.openxmlformats.org/presentationml/2006/main">
  <p:tag name="AS_UNIQUEID" val="968"/>
</p:tagLst>
</file>

<file path=ppt/tags/tag474.xml><?xml version="1.0" encoding="utf-8"?>
<p:tagLst xmlns:p="http://schemas.openxmlformats.org/presentationml/2006/main">
  <p:tag name="AS_UNIQUEID" val="969"/>
</p:tagLst>
</file>

<file path=ppt/tags/tag475.xml><?xml version="1.0" encoding="utf-8"?>
<p:tagLst xmlns:p="http://schemas.openxmlformats.org/presentationml/2006/main">
  <p:tag name="AS_UNIQUEID" val="970"/>
</p:tagLst>
</file>

<file path=ppt/tags/tag476.xml><?xml version="1.0" encoding="utf-8"?>
<p:tagLst xmlns:p="http://schemas.openxmlformats.org/presentationml/2006/main">
  <p:tag name="AS_UNIQUEID" val="971"/>
</p:tagLst>
</file>

<file path=ppt/tags/tag477.xml><?xml version="1.0" encoding="utf-8"?>
<p:tagLst xmlns:p="http://schemas.openxmlformats.org/presentationml/2006/main">
  <p:tag name="AS_UNIQUEID" val="972"/>
</p:tagLst>
</file>

<file path=ppt/tags/tag478.xml><?xml version="1.0" encoding="utf-8"?>
<p:tagLst xmlns:p="http://schemas.openxmlformats.org/presentationml/2006/main">
  <p:tag name="AS_UNIQUEID" val="973"/>
</p:tagLst>
</file>

<file path=ppt/tags/tag479.xml><?xml version="1.0" encoding="utf-8"?>
<p:tagLst xmlns:p="http://schemas.openxmlformats.org/presentationml/2006/main">
  <p:tag name="AS_UNIQUEID" val="974"/>
</p:tagLst>
</file>

<file path=ppt/tags/tag48.xml><?xml version="1.0" encoding="utf-8"?>
<p:tagLst xmlns:p="http://schemas.openxmlformats.org/presentationml/2006/main">
  <p:tag name="AS_UNIQUEID" val="545"/>
</p:tagLst>
</file>

<file path=ppt/tags/tag480.xml><?xml version="1.0" encoding="utf-8"?>
<p:tagLst xmlns:p="http://schemas.openxmlformats.org/presentationml/2006/main">
  <p:tag name="AS_UNIQUEID" val="975"/>
</p:tagLst>
</file>

<file path=ppt/tags/tag481.xml><?xml version="1.0" encoding="utf-8"?>
<p:tagLst xmlns:p="http://schemas.openxmlformats.org/presentationml/2006/main">
  <p:tag name="AS_UNIQUEID" val="976"/>
</p:tagLst>
</file>

<file path=ppt/tags/tag482.xml><?xml version="1.0" encoding="utf-8"?>
<p:tagLst xmlns:p="http://schemas.openxmlformats.org/presentationml/2006/main">
  <p:tag name="AS_UNIQUEID" val="977"/>
</p:tagLst>
</file>

<file path=ppt/tags/tag483.xml><?xml version="1.0" encoding="utf-8"?>
<p:tagLst xmlns:p="http://schemas.openxmlformats.org/presentationml/2006/main">
  <p:tag name="AS_UNIQUEID" val="978"/>
</p:tagLst>
</file>

<file path=ppt/tags/tag484.xml><?xml version="1.0" encoding="utf-8"?>
<p:tagLst xmlns:p="http://schemas.openxmlformats.org/presentationml/2006/main">
  <p:tag name="AS_UNIQUEID" val="979"/>
</p:tagLst>
</file>

<file path=ppt/tags/tag485.xml><?xml version="1.0" encoding="utf-8"?>
<p:tagLst xmlns:p="http://schemas.openxmlformats.org/presentationml/2006/main">
  <p:tag name="AS_UNIQUEID" val="980"/>
</p:tagLst>
</file>

<file path=ppt/tags/tag486.xml><?xml version="1.0" encoding="utf-8"?>
<p:tagLst xmlns:p="http://schemas.openxmlformats.org/presentationml/2006/main">
  <p:tag name="AS_UNIQUEID" val="981"/>
</p:tagLst>
</file>

<file path=ppt/tags/tag487.xml><?xml version="1.0" encoding="utf-8"?>
<p:tagLst xmlns:p="http://schemas.openxmlformats.org/presentationml/2006/main">
  <p:tag name="AS_UNIQUEID" val="982"/>
</p:tagLst>
</file>

<file path=ppt/tags/tag488.xml><?xml version="1.0" encoding="utf-8"?>
<p:tagLst xmlns:p="http://schemas.openxmlformats.org/presentationml/2006/main">
  <p:tag name="AS_UNIQUEID" val="983"/>
</p:tagLst>
</file>

<file path=ppt/tags/tag489.xml><?xml version="1.0" encoding="utf-8"?>
<p:tagLst xmlns:p="http://schemas.openxmlformats.org/presentationml/2006/main">
  <p:tag name="AS_UNIQUEID" val="984"/>
</p:tagLst>
</file>

<file path=ppt/tags/tag49.xml><?xml version="1.0" encoding="utf-8"?>
<p:tagLst xmlns:p="http://schemas.openxmlformats.org/presentationml/2006/main">
  <p:tag name="AS_UNIQUEID" val="546"/>
</p:tagLst>
</file>

<file path=ppt/tags/tag490.xml><?xml version="1.0" encoding="utf-8"?>
<p:tagLst xmlns:p="http://schemas.openxmlformats.org/presentationml/2006/main">
  <p:tag name="AS_UNIQUEID" val="985"/>
</p:tagLst>
</file>

<file path=ppt/tags/tag491.xml><?xml version="1.0" encoding="utf-8"?>
<p:tagLst xmlns:p="http://schemas.openxmlformats.org/presentationml/2006/main">
  <p:tag name="AS_UNIQUEID" val="986"/>
</p:tagLst>
</file>

<file path=ppt/tags/tag492.xml><?xml version="1.0" encoding="utf-8"?>
<p:tagLst xmlns:p="http://schemas.openxmlformats.org/presentationml/2006/main">
  <p:tag name="AS_UNIQUEID" val="987"/>
</p:tagLst>
</file>

<file path=ppt/tags/tag493.xml><?xml version="1.0" encoding="utf-8"?>
<p:tagLst xmlns:p="http://schemas.openxmlformats.org/presentationml/2006/main">
  <p:tag name="AS_UNIQUEID" val="988"/>
</p:tagLst>
</file>

<file path=ppt/tags/tag494.xml><?xml version="1.0" encoding="utf-8"?>
<p:tagLst xmlns:p="http://schemas.openxmlformats.org/presentationml/2006/main">
  <p:tag name="AS_UNIQUEID" val="989"/>
</p:tagLst>
</file>

<file path=ppt/tags/tag495.xml><?xml version="1.0" encoding="utf-8"?>
<p:tagLst xmlns:p="http://schemas.openxmlformats.org/presentationml/2006/main">
  <p:tag name="AS_UNIQUEID" val="990"/>
</p:tagLst>
</file>

<file path=ppt/tags/tag496.xml><?xml version="1.0" encoding="utf-8"?>
<p:tagLst xmlns:p="http://schemas.openxmlformats.org/presentationml/2006/main">
  <p:tag name="AS_UNIQUEID" val="991"/>
</p:tagLst>
</file>

<file path=ppt/tags/tag497.xml><?xml version="1.0" encoding="utf-8"?>
<p:tagLst xmlns:p="http://schemas.openxmlformats.org/presentationml/2006/main">
  <p:tag name="AS_UNIQUEID" val="992"/>
</p:tagLst>
</file>

<file path=ppt/tags/tag498.xml><?xml version="1.0" encoding="utf-8"?>
<p:tagLst xmlns:p="http://schemas.openxmlformats.org/presentationml/2006/main">
  <p:tag name="AS_UNIQUEID" val="993"/>
</p:tagLst>
</file>

<file path=ppt/tags/tag499.xml><?xml version="1.0" encoding="utf-8"?>
<p:tagLst xmlns:p="http://schemas.openxmlformats.org/presentationml/2006/main">
  <p:tag name="AS_UNIQUEID" val="994"/>
</p:tagLst>
</file>

<file path=ppt/tags/tag5.xml><?xml version="1.0" encoding="utf-8"?>
<p:tagLst xmlns:p="http://schemas.openxmlformats.org/presentationml/2006/main">
  <p:tag name="AS_UNIQUEID" val="503"/>
</p:tagLst>
</file>

<file path=ppt/tags/tag50.xml><?xml version="1.0" encoding="utf-8"?>
<p:tagLst xmlns:p="http://schemas.openxmlformats.org/presentationml/2006/main">
  <p:tag name="AS_UNIQUEID" val="547"/>
</p:tagLst>
</file>

<file path=ppt/tags/tag500.xml><?xml version="1.0" encoding="utf-8"?>
<p:tagLst xmlns:p="http://schemas.openxmlformats.org/presentationml/2006/main">
  <p:tag name="AS_UNIQUEID" val="995"/>
</p:tagLst>
</file>

<file path=ppt/tags/tag501.xml><?xml version="1.0" encoding="utf-8"?>
<p:tagLst xmlns:p="http://schemas.openxmlformats.org/presentationml/2006/main">
  <p:tag name="AS_UNIQUEID" val="996"/>
</p:tagLst>
</file>

<file path=ppt/tags/tag502.xml><?xml version="1.0" encoding="utf-8"?>
<p:tagLst xmlns:p="http://schemas.openxmlformats.org/presentationml/2006/main">
  <p:tag name="AS_UNIQUEID" val="997"/>
</p:tagLst>
</file>

<file path=ppt/tags/tag503.xml><?xml version="1.0" encoding="utf-8"?>
<p:tagLst xmlns:p="http://schemas.openxmlformats.org/presentationml/2006/main">
  <p:tag name="AS_UNIQUEID" val="998"/>
</p:tagLst>
</file>

<file path=ppt/tags/tag504.xml><?xml version="1.0" encoding="utf-8"?>
<p:tagLst xmlns:p="http://schemas.openxmlformats.org/presentationml/2006/main">
  <p:tag name="AS_UNIQUEID" val="999"/>
</p:tagLst>
</file>

<file path=ppt/tags/tag505.xml><?xml version="1.0" encoding="utf-8"?>
<p:tagLst xmlns:p="http://schemas.openxmlformats.org/presentationml/2006/main">
  <p:tag name="AS_UNIQUEID" val="1000"/>
</p:tagLst>
</file>

<file path=ppt/tags/tag506.xml><?xml version="1.0" encoding="utf-8"?>
<p:tagLst xmlns:p="http://schemas.openxmlformats.org/presentationml/2006/main">
  <p:tag name="AS_UNIQUEID" val="1001"/>
</p:tagLst>
</file>

<file path=ppt/tags/tag507.xml><?xml version="1.0" encoding="utf-8"?>
<p:tagLst xmlns:p="http://schemas.openxmlformats.org/presentationml/2006/main">
  <p:tag name="AS_UNIQUEID" val="1002"/>
</p:tagLst>
</file>

<file path=ppt/tags/tag508.xml><?xml version="1.0" encoding="utf-8"?>
<p:tagLst xmlns:p="http://schemas.openxmlformats.org/presentationml/2006/main">
  <p:tag name="AS_UNIQUEID" val="1003"/>
</p:tagLst>
</file>

<file path=ppt/tags/tag509.xml><?xml version="1.0" encoding="utf-8"?>
<p:tagLst xmlns:p="http://schemas.openxmlformats.org/presentationml/2006/main">
  <p:tag name="AS_UNIQUEID" val="1004"/>
</p:tagLst>
</file>

<file path=ppt/tags/tag51.xml><?xml version="1.0" encoding="utf-8"?>
<p:tagLst xmlns:p="http://schemas.openxmlformats.org/presentationml/2006/main">
  <p:tag name="AS_UNIQUEID" val="548"/>
</p:tagLst>
</file>

<file path=ppt/tags/tag510.xml><?xml version="1.0" encoding="utf-8"?>
<p:tagLst xmlns:p="http://schemas.openxmlformats.org/presentationml/2006/main">
  <p:tag name="AS_UNIQUEID" val="1005"/>
</p:tagLst>
</file>

<file path=ppt/tags/tag511.xml><?xml version="1.0" encoding="utf-8"?>
<p:tagLst xmlns:p="http://schemas.openxmlformats.org/presentationml/2006/main">
  <p:tag name="AS_UNIQUEID" val="1006"/>
</p:tagLst>
</file>

<file path=ppt/tags/tag512.xml><?xml version="1.0" encoding="utf-8"?>
<p:tagLst xmlns:p="http://schemas.openxmlformats.org/presentationml/2006/main">
  <p:tag name="AS_UNIQUEID" val="1007"/>
</p:tagLst>
</file>

<file path=ppt/tags/tag513.xml><?xml version="1.0" encoding="utf-8"?>
<p:tagLst xmlns:p="http://schemas.openxmlformats.org/presentationml/2006/main">
  <p:tag name="AS_UNIQUEID" val="1008"/>
</p:tagLst>
</file>

<file path=ppt/tags/tag514.xml><?xml version="1.0" encoding="utf-8"?>
<p:tagLst xmlns:p="http://schemas.openxmlformats.org/presentationml/2006/main">
  <p:tag name="AS_UNIQUEID" val="1009"/>
</p:tagLst>
</file>

<file path=ppt/tags/tag515.xml><?xml version="1.0" encoding="utf-8"?>
<p:tagLst xmlns:p="http://schemas.openxmlformats.org/presentationml/2006/main">
  <p:tag name="AS_UNIQUEID" val="1010"/>
</p:tagLst>
</file>

<file path=ppt/tags/tag516.xml><?xml version="1.0" encoding="utf-8"?>
<p:tagLst xmlns:p="http://schemas.openxmlformats.org/presentationml/2006/main">
  <p:tag name="AS_UNIQUEID" val="1011"/>
</p:tagLst>
</file>

<file path=ppt/tags/tag517.xml><?xml version="1.0" encoding="utf-8"?>
<p:tagLst xmlns:p="http://schemas.openxmlformats.org/presentationml/2006/main">
  <p:tag name="AS_UNIQUEID" val="1012"/>
</p:tagLst>
</file>

<file path=ppt/tags/tag518.xml><?xml version="1.0" encoding="utf-8"?>
<p:tagLst xmlns:p="http://schemas.openxmlformats.org/presentationml/2006/main">
  <p:tag name="AS_UNIQUEID" val="1013"/>
</p:tagLst>
</file>

<file path=ppt/tags/tag519.xml><?xml version="1.0" encoding="utf-8"?>
<p:tagLst xmlns:p="http://schemas.openxmlformats.org/presentationml/2006/main">
  <p:tag name="AS_UNIQUEID" val="1014"/>
</p:tagLst>
</file>

<file path=ppt/tags/tag52.xml><?xml version="1.0" encoding="utf-8"?>
<p:tagLst xmlns:p="http://schemas.openxmlformats.org/presentationml/2006/main">
  <p:tag name="AS_UNIQUEID" val="549"/>
</p:tagLst>
</file>

<file path=ppt/tags/tag520.xml><?xml version="1.0" encoding="utf-8"?>
<p:tagLst xmlns:p="http://schemas.openxmlformats.org/presentationml/2006/main">
  <p:tag name="AS_UNIQUEID" val="1015"/>
</p:tagLst>
</file>

<file path=ppt/tags/tag521.xml><?xml version="1.0" encoding="utf-8"?>
<p:tagLst xmlns:p="http://schemas.openxmlformats.org/presentationml/2006/main">
  <p:tag name="AS_UNIQUEID" val="1016"/>
</p:tagLst>
</file>

<file path=ppt/tags/tag522.xml><?xml version="1.0" encoding="utf-8"?>
<p:tagLst xmlns:p="http://schemas.openxmlformats.org/presentationml/2006/main">
  <p:tag name="AS_UNIQUEID" val="1017"/>
</p:tagLst>
</file>

<file path=ppt/tags/tag523.xml><?xml version="1.0" encoding="utf-8"?>
<p:tagLst xmlns:p="http://schemas.openxmlformats.org/presentationml/2006/main">
  <p:tag name="AS_UNIQUEID" val="1018"/>
</p:tagLst>
</file>

<file path=ppt/tags/tag524.xml><?xml version="1.0" encoding="utf-8"?>
<p:tagLst xmlns:p="http://schemas.openxmlformats.org/presentationml/2006/main">
  <p:tag name="AS_UNIQUEID" val="1019"/>
</p:tagLst>
</file>

<file path=ppt/tags/tag525.xml><?xml version="1.0" encoding="utf-8"?>
<p:tagLst xmlns:p="http://schemas.openxmlformats.org/presentationml/2006/main">
  <p:tag name="AS_UNIQUEID" val="1020"/>
</p:tagLst>
</file>

<file path=ppt/tags/tag526.xml><?xml version="1.0" encoding="utf-8"?>
<p:tagLst xmlns:p="http://schemas.openxmlformats.org/presentationml/2006/main">
  <p:tag name="AS_UNIQUEID" val="1021"/>
</p:tagLst>
</file>

<file path=ppt/tags/tag527.xml><?xml version="1.0" encoding="utf-8"?>
<p:tagLst xmlns:p="http://schemas.openxmlformats.org/presentationml/2006/main">
  <p:tag name="AS_UNIQUEID" val="1022"/>
</p:tagLst>
</file>

<file path=ppt/tags/tag528.xml><?xml version="1.0" encoding="utf-8"?>
<p:tagLst xmlns:p="http://schemas.openxmlformats.org/presentationml/2006/main">
  <p:tag name="AS_UNIQUEID" val="1023"/>
</p:tagLst>
</file>

<file path=ppt/tags/tag529.xml><?xml version="1.0" encoding="utf-8"?>
<p:tagLst xmlns:p="http://schemas.openxmlformats.org/presentationml/2006/main">
  <p:tag name="AS_UNIQUEID" val="1024"/>
</p:tagLst>
</file>

<file path=ppt/tags/tag53.xml><?xml version="1.0" encoding="utf-8"?>
<p:tagLst xmlns:p="http://schemas.openxmlformats.org/presentationml/2006/main">
  <p:tag name="AS_UNIQUEID" val="550"/>
</p:tagLst>
</file>

<file path=ppt/tags/tag530.xml><?xml version="1.0" encoding="utf-8"?>
<p:tagLst xmlns:p="http://schemas.openxmlformats.org/presentationml/2006/main">
  <p:tag name="AS_UNIQUEID" val="1025"/>
</p:tagLst>
</file>

<file path=ppt/tags/tag531.xml><?xml version="1.0" encoding="utf-8"?>
<p:tagLst xmlns:p="http://schemas.openxmlformats.org/presentationml/2006/main">
  <p:tag name="AS_UNIQUEID" val="1026"/>
</p:tagLst>
</file>

<file path=ppt/tags/tag532.xml><?xml version="1.0" encoding="utf-8"?>
<p:tagLst xmlns:p="http://schemas.openxmlformats.org/presentationml/2006/main">
  <p:tag name="AS_UNIQUEID" val="1027"/>
</p:tagLst>
</file>

<file path=ppt/tags/tag533.xml><?xml version="1.0" encoding="utf-8"?>
<p:tagLst xmlns:p="http://schemas.openxmlformats.org/presentationml/2006/main">
  <p:tag name="AS_UNIQUEID" val="1028"/>
</p:tagLst>
</file>

<file path=ppt/tags/tag534.xml><?xml version="1.0" encoding="utf-8"?>
<p:tagLst xmlns:p="http://schemas.openxmlformats.org/presentationml/2006/main">
  <p:tag name="AS_UNIQUEID" val="1029"/>
</p:tagLst>
</file>

<file path=ppt/tags/tag535.xml><?xml version="1.0" encoding="utf-8"?>
<p:tagLst xmlns:p="http://schemas.openxmlformats.org/presentationml/2006/main">
  <p:tag name="AS_UNIQUEID" val="1030"/>
</p:tagLst>
</file>

<file path=ppt/tags/tag536.xml><?xml version="1.0" encoding="utf-8"?>
<p:tagLst xmlns:p="http://schemas.openxmlformats.org/presentationml/2006/main">
  <p:tag name="AS_UNIQUEID" val="1031"/>
</p:tagLst>
</file>

<file path=ppt/tags/tag537.xml><?xml version="1.0" encoding="utf-8"?>
<p:tagLst xmlns:p="http://schemas.openxmlformats.org/presentationml/2006/main">
  <p:tag name="AS_UNIQUEID" val="1032"/>
</p:tagLst>
</file>

<file path=ppt/tags/tag538.xml><?xml version="1.0" encoding="utf-8"?>
<p:tagLst xmlns:p="http://schemas.openxmlformats.org/presentationml/2006/main">
  <p:tag name="AS_UNIQUEID" val="1033"/>
</p:tagLst>
</file>

<file path=ppt/tags/tag539.xml><?xml version="1.0" encoding="utf-8"?>
<p:tagLst xmlns:p="http://schemas.openxmlformats.org/presentationml/2006/main">
  <p:tag name="AS_UNIQUEID" val="1034"/>
</p:tagLst>
</file>

<file path=ppt/tags/tag54.xml><?xml version="1.0" encoding="utf-8"?>
<p:tagLst xmlns:p="http://schemas.openxmlformats.org/presentationml/2006/main">
  <p:tag name="AS_UNIQUEID" val="551"/>
</p:tagLst>
</file>

<file path=ppt/tags/tag540.xml><?xml version="1.0" encoding="utf-8"?>
<p:tagLst xmlns:p="http://schemas.openxmlformats.org/presentationml/2006/main">
  <p:tag name="AS_UNIQUEID" val="1035"/>
</p:tagLst>
</file>

<file path=ppt/tags/tag541.xml><?xml version="1.0" encoding="utf-8"?>
<p:tagLst xmlns:p="http://schemas.openxmlformats.org/presentationml/2006/main">
  <p:tag name="AS_UNIQUEID" val="1036"/>
</p:tagLst>
</file>

<file path=ppt/tags/tag542.xml><?xml version="1.0" encoding="utf-8"?>
<p:tagLst xmlns:p="http://schemas.openxmlformats.org/presentationml/2006/main">
  <p:tag name="AS_UNIQUEID" val="1037"/>
</p:tagLst>
</file>

<file path=ppt/tags/tag543.xml><?xml version="1.0" encoding="utf-8"?>
<p:tagLst xmlns:p="http://schemas.openxmlformats.org/presentationml/2006/main">
  <p:tag name="AS_UNIQUEID" val="1038"/>
</p:tagLst>
</file>

<file path=ppt/tags/tag544.xml><?xml version="1.0" encoding="utf-8"?>
<p:tagLst xmlns:p="http://schemas.openxmlformats.org/presentationml/2006/main">
  <p:tag name="AS_UNIQUEID" val="1039"/>
</p:tagLst>
</file>

<file path=ppt/tags/tag545.xml><?xml version="1.0" encoding="utf-8"?>
<p:tagLst xmlns:p="http://schemas.openxmlformats.org/presentationml/2006/main">
  <p:tag name="AS_UNIQUEID" val="1040"/>
</p:tagLst>
</file>

<file path=ppt/tags/tag546.xml><?xml version="1.0" encoding="utf-8"?>
<p:tagLst xmlns:p="http://schemas.openxmlformats.org/presentationml/2006/main">
  <p:tag name="AS_UNIQUEID" val="1041"/>
</p:tagLst>
</file>

<file path=ppt/tags/tag547.xml><?xml version="1.0" encoding="utf-8"?>
<p:tagLst xmlns:p="http://schemas.openxmlformats.org/presentationml/2006/main">
  <p:tag name="AS_UNIQUEID" val="1042"/>
</p:tagLst>
</file>

<file path=ppt/tags/tag548.xml><?xml version="1.0" encoding="utf-8"?>
<p:tagLst xmlns:p="http://schemas.openxmlformats.org/presentationml/2006/main">
  <p:tag name="AS_UNIQUEID" val="1043"/>
</p:tagLst>
</file>

<file path=ppt/tags/tag549.xml><?xml version="1.0" encoding="utf-8"?>
<p:tagLst xmlns:p="http://schemas.openxmlformats.org/presentationml/2006/main">
  <p:tag name="AS_UNIQUEID" val="1044"/>
</p:tagLst>
</file>

<file path=ppt/tags/tag55.xml><?xml version="1.0" encoding="utf-8"?>
<p:tagLst xmlns:p="http://schemas.openxmlformats.org/presentationml/2006/main">
  <p:tag name="AS_UNIQUEID" val="552"/>
</p:tagLst>
</file>

<file path=ppt/tags/tag550.xml><?xml version="1.0" encoding="utf-8"?>
<p:tagLst xmlns:p="http://schemas.openxmlformats.org/presentationml/2006/main">
  <p:tag name="AS_UNIQUEID" val="1045"/>
</p:tagLst>
</file>

<file path=ppt/tags/tag551.xml><?xml version="1.0" encoding="utf-8"?>
<p:tagLst xmlns:p="http://schemas.openxmlformats.org/presentationml/2006/main">
  <p:tag name="AS_UNIQUEID" val="1046"/>
</p:tagLst>
</file>

<file path=ppt/tags/tag552.xml><?xml version="1.0" encoding="utf-8"?>
<p:tagLst xmlns:p="http://schemas.openxmlformats.org/presentationml/2006/main">
  <p:tag name="AS_UNIQUEID" val="1047"/>
</p:tagLst>
</file>

<file path=ppt/tags/tag553.xml><?xml version="1.0" encoding="utf-8"?>
<p:tagLst xmlns:p="http://schemas.openxmlformats.org/presentationml/2006/main">
  <p:tag name="AS_UNIQUEID" val="1048"/>
</p:tagLst>
</file>

<file path=ppt/tags/tag554.xml><?xml version="1.0" encoding="utf-8"?>
<p:tagLst xmlns:p="http://schemas.openxmlformats.org/presentationml/2006/main">
  <p:tag name="AS_UNIQUEID" val="1049"/>
</p:tagLst>
</file>

<file path=ppt/tags/tag555.xml><?xml version="1.0" encoding="utf-8"?>
<p:tagLst xmlns:p="http://schemas.openxmlformats.org/presentationml/2006/main">
  <p:tag name="AS_UNIQUEID" val="1050"/>
</p:tagLst>
</file>

<file path=ppt/tags/tag556.xml><?xml version="1.0" encoding="utf-8"?>
<p:tagLst xmlns:p="http://schemas.openxmlformats.org/presentationml/2006/main">
  <p:tag name="AS_UNIQUEID" val="1051"/>
</p:tagLst>
</file>

<file path=ppt/tags/tag557.xml><?xml version="1.0" encoding="utf-8"?>
<p:tagLst xmlns:p="http://schemas.openxmlformats.org/presentationml/2006/main">
  <p:tag name="AS_UNIQUEID" val="1052"/>
</p:tagLst>
</file>

<file path=ppt/tags/tag558.xml><?xml version="1.0" encoding="utf-8"?>
<p:tagLst xmlns:p="http://schemas.openxmlformats.org/presentationml/2006/main">
  <p:tag name="AS_UNIQUEID" val="1053"/>
</p:tagLst>
</file>

<file path=ppt/tags/tag559.xml><?xml version="1.0" encoding="utf-8"?>
<p:tagLst xmlns:p="http://schemas.openxmlformats.org/presentationml/2006/main">
  <p:tag name="AS_UNIQUEID" val="1054"/>
</p:tagLst>
</file>

<file path=ppt/tags/tag56.xml><?xml version="1.0" encoding="utf-8"?>
<p:tagLst xmlns:p="http://schemas.openxmlformats.org/presentationml/2006/main">
  <p:tag name="AS_UNIQUEID" val="553"/>
</p:tagLst>
</file>

<file path=ppt/tags/tag560.xml><?xml version="1.0" encoding="utf-8"?>
<p:tagLst xmlns:p="http://schemas.openxmlformats.org/presentationml/2006/main">
  <p:tag name="AS_UNIQUEID" val="1055"/>
</p:tagLst>
</file>

<file path=ppt/tags/tag561.xml><?xml version="1.0" encoding="utf-8"?>
<p:tagLst xmlns:p="http://schemas.openxmlformats.org/presentationml/2006/main">
  <p:tag name="AS_UNIQUEID" val="1056"/>
</p:tagLst>
</file>

<file path=ppt/tags/tag562.xml><?xml version="1.0" encoding="utf-8"?>
<p:tagLst xmlns:p="http://schemas.openxmlformats.org/presentationml/2006/main">
  <p:tag name="AS_UNIQUEID" val="1057"/>
</p:tagLst>
</file>

<file path=ppt/tags/tag563.xml><?xml version="1.0" encoding="utf-8"?>
<p:tagLst xmlns:p="http://schemas.openxmlformats.org/presentationml/2006/main">
  <p:tag name="AS_UNIQUEID" val="1058"/>
</p:tagLst>
</file>

<file path=ppt/tags/tag564.xml><?xml version="1.0" encoding="utf-8"?>
<p:tagLst xmlns:p="http://schemas.openxmlformats.org/presentationml/2006/main">
  <p:tag name="AS_UNIQUEID" val="1059"/>
</p:tagLst>
</file>

<file path=ppt/tags/tag565.xml><?xml version="1.0" encoding="utf-8"?>
<p:tagLst xmlns:p="http://schemas.openxmlformats.org/presentationml/2006/main">
  <p:tag name="AS_UNIQUEID" val="1060"/>
</p:tagLst>
</file>

<file path=ppt/tags/tag566.xml><?xml version="1.0" encoding="utf-8"?>
<p:tagLst xmlns:p="http://schemas.openxmlformats.org/presentationml/2006/main">
  <p:tag name="AS_UNIQUEID" val="1061"/>
</p:tagLst>
</file>

<file path=ppt/tags/tag567.xml><?xml version="1.0" encoding="utf-8"?>
<p:tagLst xmlns:p="http://schemas.openxmlformats.org/presentationml/2006/main">
  <p:tag name="AS_UNIQUEID" val="1062"/>
</p:tagLst>
</file>

<file path=ppt/tags/tag568.xml><?xml version="1.0" encoding="utf-8"?>
<p:tagLst xmlns:p="http://schemas.openxmlformats.org/presentationml/2006/main">
  <p:tag name="AS_UNIQUEID" val="1063"/>
</p:tagLst>
</file>

<file path=ppt/tags/tag569.xml><?xml version="1.0" encoding="utf-8"?>
<p:tagLst xmlns:p="http://schemas.openxmlformats.org/presentationml/2006/main">
  <p:tag name="AS_UNIQUEID" val="1064"/>
</p:tagLst>
</file>

<file path=ppt/tags/tag57.xml><?xml version="1.0" encoding="utf-8"?>
<p:tagLst xmlns:p="http://schemas.openxmlformats.org/presentationml/2006/main">
  <p:tag name="AS_UNIQUEID" val="554"/>
</p:tagLst>
</file>

<file path=ppt/tags/tag570.xml><?xml version="1.0" encoding="utf-8"?>
<p:tagLst xmlns:p="http://schemas.openxmlformats.org/presentationml/2006/main">
  <p:tag name="AS_UNIQUEID" val="1065"/>
</p:tagLst>
</file>

<file path=ppt/tags/tag571.xml><?xml version="1.0" encoding="utf-8"?>
<p:tagLst xmlns:p="http://schemas.openxmlformats.org/presentationml/2006/main">
  <p:tag name="AS_UNIQUEID" val="1066"/>
</p:tagLst>
</file>

<file path=ppt/tags/tag572.xml><?xml version="1.0" encoding="utf-8"?>
<p:tagLst xmlns:p="http://schemas.openxmlformats.org/presentationml/2006/main">
  <p:tag name="AS_UNIQUEID" val="1067"/>
</p:tagLst>
</file>

<file path=ppt/tags/tag573.xml><?xml version="1.0" encoding="utf-8"?>
<p:tagLst xmlns:p="http://schemas.openxmlformats.org/presentationml/2006/main">
  <p:tag name="AS_UNIQUEID" val="1068"/>
</p:tagLst>
</file>

<file path=ppt/tags/tag574.xml><?xml version="1.0" encoding="utf-8"?>
<p:tagLst xmlns:p="http://schemas.openxmlformats.org/presentationml/2006/main">
  <p:tag name="AS_UNIQUEID" val="1069"/>
</p:tagLst>
</file>

<file path=ppt/tags/tag575.xml><?xml version="1.0" encoding="utf-8"?>
<p:tagLst xmlns:p="http://schemas.openxmlformats.org/presentationml/2006/main">
  <p:tag name="AS_UNIQUEID" val="1070"/>
</p:tagLst>
</file>

<file path=ppt/tags/tag576.xml><?xml version="1.0" encoding="utf-8"?>
<p:tagLst xmlns:p="http://schemas.openxmlformats.org/presentationml/2006/main">
  <p:tag name="AS_UNIQUEID" val="1071"/>
</p:tagLst>
</file>

<file path=ppt/tags/tag577.xml><?xml version="1.0" encoding="utf-8"?>
<p:tagLst xmlns:p="http://schemas.openxmlformats.org/presentationml/2006/main">
  <p:tag name="AS_UNIQUEID" val="1072"/>
</p:tagLst>
</file>

<file path=ppt/tags/tag578.xml><?xml version="1.0" encoding="utf-8"?>
<p:tagLst xmlns:p="http://schemas.openxmlformats.org/presentationml/2006/main">
  <p:tag name="AS_UNIQUEID" val="1073"/>
</p:tagLst>
</file>

<file path=ppt/tags/tag579.xml><?xml version="1.0" encoding="utf-8"?>
<p:tagLst xmlns:p="http://schemas.openxmlformats.org/presentationml/2006/main">
  <p:tag name="AS_UNIQUEID" val="1074"/>
</p:tagLst>
</file>

<file path=ppt/tags/tag58.xml><?xml version="1.0" encoding="utf-8"?>
<p:tagLst xmlns:p="http://schemas.openxmlformats.org/presentationml/2006/main">
  <p:tag name="AS_UNIQUEID" val="555"/>
</p:tagLst>
</file>

<file path=ppt/tags/tag580.xml><?xml version="1.0" encoding="utf-8"?>
<p:tagLst xmlns:p="http://schemas.openxmlformats.org/presentationml/2006/main">
  <p:tag name="AS_UNIQUEID" val="1075"/>
</p:tagLst>
</file>

<file path=ppt/tags/tag581.xml><?xml version="1.0" encoding="utf-8"?>
<p:tagLst xmlns:p="http://schemas.openxmlformats.org/presentationml/2006/main">
  <p:tag name="AS_UNIQUEID" val="1076"/>
</p:tagLst>
</file>

<file path=ppt/tags/tag582.xml><?xml version="1.0" encoding="utf-8"?>
<p:tagLst xmlns:p="http://schemas.openxmlformats.org/presentationml/2006/main">
  <p:tag name="AS_UNIQUEID" val="1077"/>
</p:tagLst>
</file>

<file path=ppt/tags/tag583.xml><?xml version="1.0" encoding="utf-8"?>
<p:tagLst xmlns:p="http://schemas.openxmlformats.org/presentationml/2006/main">
  <p:tag name="AS_UNIQUEID" val="1078"/>
</p:tagLst>
</file>

<file path=ppt/tags/tag584.xml><?xml version="1.0" encoding="utf-8"?>
<p:tagLst xmlns:p="http://schemas.openxmlformats.org/presentationml/2006/main">
  <p:tag name="AS_UNIQUEID" val="1079"/>
</p:tagLst>
</file>

<file path=ppt/tags/tag585.xml><?xml version="1.0" encoding="utf-8"?>
<p:tagLst xmlns:p="http://schemas.openxmlformats.org/presentationml/2006/main">
  <p:tag name="AS_UNIQUEID" val="1080"/>
</p:tagLst>
</file>

<file path=ppt/tags/tag586.xml><?xml version="1.0" encoding="utf-8"?>
<p:tagLst xmlns:p="http://schemas.openxmlformats.org/presentationml/2006/main">
  <p:tag name="AS_UNIQUEID" val="1081"/>
</p:tagLst>
</file>

<file path=ppt/tags/tag587.xml><?xml version="1.0" encoding="utf-8"?>
<p:tagLst xmlns:p="http://schemas.openxmlformats.org/presentationml/2006/main">
  <p:tag name="AS_UNIQUEID" val="1082"/>
</p:tagLst>
</file>

<file path=ppt/tags/tag588.xml><?xml version="1.0" encoding="utf-8"?>
<p:tagLst xmlns:p="http://schemas.openxmlformats.org/presentationml/2006/main">
  <p:tag name="AS_UNIQUEID" val="1317"/>
</p:tagLst>
</file>

<file path=ppt/tags/tag589.xml><?xml version="1.0" encoding="utf-8"?>
<p:tagLst xmlns:p="http://schemas.openxmlformats.org/presentationml/2006/main">
  <p:tag name="AS_UNIQUEID" val="1083"/>
</p:tagLst>
</file>

<file path=ppt/tags/tag59.xml><?xml version="1.0" encoding="utf-8"?>
<p:tagLst xmlns:p="http://schemas.openxmlformats.org/presentationml/2006/main">
  <p:tag name="AS_UNIQUEID" val="556"/>
  <p:tag name="KSO_WM_DIAGRAM_VIRTUALLY_FRAME" val="{&quot;height&quot;:36.25,&quot;left&quot;:37.95,&quot;top&quot;:153.87503937007872,&quot;width&quot;:454}"/>
</p:tagLst>
</file>

<file path=ppt/tags/tag590.xml><?xml version="1.0" encoding="utf-8"?>
<p:tagLst xmlns:p="http://schemas.openxmlformats.org/presentationml/2006/main">
  <p:tag name="AS_UNIQUEID" val="1084"/>
</p:tagLst>
</file>

<file path=ppt/tags/tag591.xml><?xml version="1.0" encoding="utf-8"?>
<p:tagLst xmlns:p="http://schemas.openxmlformats.org/presentationml/2006/main">
  <p:tag name="AS_UNIQUEID" val="1085"/>
</p:tagLst>
</file>

<file path=ppt/tags/tag592.xml><?xml version="1.0" encoding="utf-8"?>
<p:tagLst xmlns:p="http://schemas.openxmlformats.org/presentationml/2006/main">
  <p:tag name="AS_UNIQUEID" val="1086"/>
</p:tagLst>
</file>

<file path=ppt/tags/tag593.xml><?xml version="1.0" encoding="utf-8"?>
<p:tagLst xmlns:p="http://schemas.openxmlformats.org/presentationml/2006/main">
  <p:tag name="AS_UNIQUEID" val="1087"/>
</p:tagLst>
</file>

<file path=ppt/tags/tag594.xml><?xml version="1.0" encoding="utf-8"?>
<p:tagLst xmlns:p="http://schemas.openxmlformats.org/presentationml/2006/main">
  <p:tag name="AS_UNIQUEID" val="1088"/>
</p:tagLst>
</file>

<file path=ppt/tags/tag595.xml><?xml version="1.0" encoding="utf-8"?>
<p:tagLst xmlns:p="http://schemas.openxmlformats.org/presentationml/2006/main">
  <p:tag name="AS_UNIQUEID" val="1089"/>
</p:tagLst>
</file>

<file path=ppt/tags/tag596.xml><?xml version="1.0" encoding="utf-8"?>
<p:tagLst xmlns:p="http://schemas.openxmlformats.org/presentationml/2006/main">
  <p:tag name="AS_UNIQUEID" val="1090"/>
</p:tagLst>
</file>

<file path=ppt/tags/tag597.xml><?xml version="1.0" encoding="utf-8"?>
<p:tagLst xmlns:p="http://schemas.openxmlformats.org/presentationml/2006/main">
  <p:tag name="AS_UNIQUEID" val="1091"/>
</p:tagLst>
</file>

<file path=ppt/tags/tag598.xml><?xml version="1.0" encoding="utf-8"?>
<p:tagLst xmlns:p="http://schemas.openxmlformats.org/presentationml/2006/main">
  <p:tag name="AS_UNIQUEID" val="1092"/>
</p:tagLst>
</file>

<file path=ppt/tags/tag599.xml><?xml version="1.0" encoding="utf-8"?>
<p:tagLst xmlns:p="http://schemas.openxmlformats.org/presentationml/2006/main">
  <p:tag name="AS_UNIQUEID" val="1093"/>
</p:tagLst>
</file>

<file path=ppt/tags/tag6.xml><?xml version="1.0" encoding="utf-8"?>
<p:tagLst xmlns:p="http://schemas.openxmlformats.org/presentationml/2006/main">
  <p:tag name="AS_UNIQUEID" val="504"/>
</p:tagLst>
</file>

<file path=ppt/tags/tag60.xml><?xml version="1.0" encoding="utf-8"?>
<p:tagLst xmlns:p="http://schemas.openxmlformats.org/presentationml/2006/main">
  <p:tag name="AS_UNIQUEID" val="557"/>
</p:tagLst>
</file>

<file path=ppt/tags/tag600.xml><?xml version="1.0" encoding="utf-8"?>
<p:tagLst xmlns:p="http://schemas.openxmlformats.org/presentationml/2006/main">
  <p:tag name="AS_UNIQUEID" val="1094"/>
</p:tagLst>
</file>

<file path=ppt/tags/tag601.xml><?xml version="1.0" encoding="utf-8"?>
<p:tagLst xmlns:p="http://schemas.openxmlformats.org/presentationml/2006/main">
  <p:tag name="AS_UNIQUEID" val="1095"/>
</p:tagLst>
</file>

<file path=ppt/tags/tag602.xml><?xml version="1.0" encoding="utf-8"?>
<p:tagLst xmlns:p="http://schemas.openxmlformats.org/presentationml/2006/main">
  <p:tag name="AS_UNIQUEID" val="1096"/>
</p:tagLst>
</file>

<file path=ppt/tags/tag603.xml><?xml version="1.0" encoding="utf-8"?>
<p:tagLst xmlns:p="http://schemas.openxmlformats.org/presentationml/2006/main">
  <p:tag name="AS_UNIQUEID" val="1097"/>
</p:tagLst>
</file>

<file path=ppt/tags/tag604.xml><?xml version="1.0" encoding="utf-8"?>
<p:tagLst xmlns:p="http://schemas.openxmlformats.org/presentationml/2006/main">
  <p:tag name="AS_UNIQUEID" val="1098"/>
</p:tagLst>
</file>

<file path=ppt/tags/tag605.xml><?xml version="1.0" encoding="utf-8"?>
<p:tagLst xmlns:p="http://schemas.openxmlformats.org/presentationml/2006/main">
  <p:tag name="AS_UNIQUEID" val="1099"/>
</p:tagLst>
</file>

<file path=ppt/tags/tag606.xml><?xml version="1.0" encoding="utf-8"?>
<p:tagLst xmlns:p="http://schemas.openxmlformats.org/presentationml/2006/main">
  <p:tag name="AS_UNIQUEID" val="1100"/>
</p:tagLst>
</file>

<file path=ppt/tags/tag607.xml><?xml version="1.0" encoding="utf-8"?>
<p:tagLst xmlns:p="http://schemas.openxmlformats.org/presentationml/2006/main">
  <p:tag name="AS_UNIQUEID" val="1101"/>
</p:tagLst>
</file>

<file path=ppt/tags/tag608.xml><?xml version="1.0" encoding="utf-8"?>
<p:tagLst xmlns:p="http://schemas.openxmlformats.org/presentationml/2006/main">
  <p:tag name="AS_UNIQUEID" val="1102"/>
</p:tagLst>
</file>

<file path=ppt/tags/tag609.xml><?xml version="1.0" encoding="utf-8"?>
<p:tagLst xmlns:p="http://schemas.openxmlformats.org/presentationml/2006/main">
  <p:tag name="AS_UNIQUEID" val="1103"/>
</p:tagLst>
</file>

<file path=ppt/tags/tag61.xml><?xml version="1.0" encoding="utf-8"?>
<p:tagLst xmlns:p="http://schemas.openxmlformats.org/presentationml/2006/main">
  <p:tag name="AS_UNIQUEID" val="558"/>
</p:tagLst>
</file>

<file path=ppt/tags/tag610.xml><?xml version="1.0" encoding="utf-8"?>
<p:tagLst xmlns:p="http://schemas.openxmlformats.org/presentationml/2006/main">
  <p:tag name="AS_UNIQUEID" val="1104"/>
</p:tagLst>
</file>

<file path=ppt/tags/tag611.xml><?xml version="1.0" encoding="utf-8"?>
<p:tagLst xmlns:p="http://schemas.openxmlformats.org/presentationml/2006/main">
  <p:tag name="AS_UNIQUEID" val="1105"/>
</p:tagLst>
</file>

<file path=ppt/tags/tag612.xml><?xml version="1.0" encoding="utf-8"?>
<p:tagLst xmlns:p="http://schemas.openxmlformats.org/presentationml/2006/main">
  <p:tag name="AS_UNIQUEID" val="1106"/>
</p:tagLst>
</file>

<file path=ppt/tags/tag613.xml><?xml version="1.0" encoding="utf-8"?>
<p:tagLst xmlns:p="http://schemas.openxmlformats.org/presentationml/2006/main">
  <p:tag name="AS_UNIQUEID" val="1107"/>
</p:tagLst>
</file>

<file path=ppt/tags/tag614.xml><?xml version="1.0" encoding="utf-8"?>
<p:tagLst xmlns:p="http://schemas.openxmlformats.org/presentationml/2006/main">
  <p:tag name="AS_UNIQUEID" val="1108"/>
</p:tagLst>
</file>

<file path=ppt/tags/tag615.xml><?xml version="1.0" encoding="utf-8"?>
<p:tagLst xmlns:p="http://schemas.openxmlformats.org/presentationml/2006/main">
  <p:tag name="AS_UNIQUEID" val="1109"/>
</p:tagLst>
</file>

<file path=ppt/tags/tag616.xml><?xml version="1.0" encoding="utf-8"?>
<p:tagLst xmlns:p="http://schemas.openxmlformats.org/presentationml/2006/main">
  <p:tag name="AS_UNIQUEID" val="1110"/>
</p:tagLst>
</file>

<file path=ppt/tags/tag617.xml><?xml version="1.0" encoding="utf-8"?>
<p:tagLst xmlns:p="http://schemas.openxmlformats.org/presentationml/2006/main">
  <p:tag name="AS_UNIQUEID" val="1111"/>
</p:tagLst>
</file>

<file path=ppt/tags/tag618.xml><?xml version="1.0" encoding="utf-8"?>
<p:tagLst xmlns:p="http://schemas.openxmlformats.org/presentationml/2006/main">
  <p:tag name="AS_UNIQUEID" val="1112"/>
</p:tagLst>
</file>

<file path=ppt/tags/tag619.xml><?xml version="1.0" encoding="utf-8"?>
<p:tagLst xmlns:p="http://schemas.openxmlformats.org/presentationml/2006/main">
  <p:tag name="AS_UNIQUEID" val="1113"/>
</p:tagLst>
</file>

<file path=ppt/tags/tag62.xml><?xml version="1.0" encoding="utf-8"?>
<p:tagLst xmlns:p="http://schemas.openxmlformats.org/presentationml/2006/main">
  <p:tag name="AS_UNIQUEID" val="559"/>
</p:tagLst>
</file>

<file path=ppt/tags/tag620.xml><?xml version="1.0" encoding="utf-8"?>
<p:tagLst xmlns:p="http://schemas.openxmlformats.org/presentationml/2006/main">
  <p:tag name="AS_UNIQUEID" val="1114"/>
</p:tagLst>
</file>

<file path=ppt/tags/tag621.xml><?xml version="1.0" encoding="utf-8"?>
<p:tagLst xmlns:p="http://schemas.openxmlformats.org/presentationml/2006/main">
  <p:tag name="AS_UNIQUEID" val="1115"/>
</p:tagLst>
</file>

<file path=ppt/tags/tag622.xml><?xml version="1.0" encoding="utf-8"?>
<p:tagLst xmlns:p="http://schemas.openxmlformats.org/presentationml/2006/main">
  <p:tag name="AS_UNIQUEID" val="1116"/>
</p:tagLst>
</file>

<file path=ppt/tags/tag623.xml><?xml version="1.0" encoding="utf-8"?>
<p:tagLst xmlns:p="http://schemas.openxmlformats.org/presentationml/2006/main">
  <p:tag name="AS_UNIQUEID" val="1117"/>
</p:tagLst>
</file>

<file path=ppt/tags/tag624.xml><?xml version="1.0" encoding="utf-8"?>
<p:tagLst xmlns:p="http://schemas.openxmlformats.org/presentationml/2006/main">
  <p:tag name="AS_UNIQUEID" val="1118"/>
</p:tagLst>
</file>

<file path=ppt/tags/tag625.xml><?xml version="1.0" encoding="utf-8"?>
<p:tagLst xmlns:p="http://schemas.openxmlformats.org/presentationml/2006/main">
  <p:tag name="AS_UNIQUEID" val="1119"/>
</p:tagLst>
</file>

<file path=ppt/tags/tag626.xml><?xml version="1.0" encoding="utf-8"?>
<p:tagLst xmlns:p="http://schemas.openxmlformats.org/presentationml/2006/main">
  <p:tag name="AS_UNIQUEID" val="1120"/>
</p:tagLst>
</file>

<file path=ppt/tags/tag627.xml><?xml version="1.0" encoding="utf-8"?>
<p:tagLst xmlns:p="http://schemas.openxmlformats.org/presentationml/2006/main">
  <p:tag name="AS_UNIQUEID" val="1121"/>
</p:tagLst>
</file>

<file path=ppt/tags/tag628.xml><?xml version="1.0" encoding="utf-8"?>
<p:tagLst xmlns:p="http://schemas.openxmlformats.org/presentationml/2006/main">
  <p:tag name="AS_UNIQUEID" val="1122"/>
</p:tagLst>
</file>

<file path=ppt/tags/tag629.xml><?xml version="1.0" encoding="utf-8"?>
<p:tagLst xmlns:p="http://schemas.openxmlformats.org/presentationml/2006/main">
  <p:tag name="AS_UNIQUEID" val="1123"/>
</p:tagLst>
</file>

<file path=ppt/tags/tag63.xml><?xml version="1.0" encoding="utf-8"?>
<p:tagLst xmlns:p="http://schemas.openxmlformats.org/presentationml/2006/main">
  <p:tag name="AS_UNIQUEID" val="498"/>
</p:tagLst>
</file>

<file path=ppt/tags/tag630.xml><?xml version="1.0" encoding="utf-8"?>
<p:tagLst xmlns:p="http://schemas.openxmlformats.org/presentationml/2006/main">
  <p:tag name="AS_UNIQUEID" val="1124"/>
</p:tagLst>
</file>

<file path=ppt/tags/tag631.xml><?xml version="1.0" encoding="utf-8"?>
<p:tagLst xmlns:p="http://schemas.openxmlformats.org/presentationml/2006/main">
  <p:tag name="AS_UNIQUEID" val="1125"/>
</p:tagLst>
</file>

<file path=ppt/tags/tag632.xml><?xml version="1.0" encoding="utf-8"?>
<p:tagLst xmlns:p="http://schemas.openxmlformats.org/presentationml/2006/main">
  <p:tag name="AS_UNIQUEID" val="1126"/>
</p:tagLst>
</file>

<file path=ppt/tags/tag633.xml><?xml version="1.0" encoding="utf-8"?>
<p:tagLst xmlns:p="http://schemas.openxmlformats.org/presentationml/2006/main">
  <p:tag name="AS_UNIQUEID" val="1127"/>
</p:tagLst>
</file>

<file path=ppt/tags/tag634.xml><?xml version="1.0" encoding="utf-8"?>
<p:tagLst xmlns:p="http://schemas.openxmlformats.org/presentationml/2006/main">
  <p:tag name="AS_UNIQUEID" val="1128"/>
</p:tagLst>
</file>

<file path=ppt/tags/tag635.xml><?xml version="1.0" encoding="utf-8"?>
<p:tagLst xmlns:p="http://schemas.openxmlformats.org/presentationml/2006/main">
  <p:tag name="AS_UNIQUEID" val="1129"/>
</p:tagLst>
</file>

<file path=ppt/tags/tag636.xml><?xml version="1.0" encoding="utf-8"?>
<p:tagLst xmlns:p="http://schemas.openxmlformats.org/presentationml/2006/main">
  <p:tag name="AS_UNIQUEID" val="1130"/>
</p:tagLst>
</file>

<file path=ppt/tags/tag637.xml><?xml version="1.0" encoding="utf-8"?>
<p:tagLst xmlns:p="http://schemas.openxmlformats.org/presentationml/2006/main">
  <p:tag name="AS_UNIQUEID" val="1131"/>
</p:tagLst>
</file>

<file path=ppt/tags/tag638.xml><?xml version="1.0" encoding="utf-8"?>
<p:tagLst xmlns:p="http://schemas.openxmlformats.org/presentationml/2006/main">
  <p:tag name="AS_UNIQUEID" val="1132"/>
</p:tagLst>
</file>

<file path=ppt/tags/tag639.xml><?xml version="1.0" encoding="utf-8"?>
<p:tagLst xmlns:p="http://schemas.openxmlformats.org/presentationml/2006/main">
  <p:tag name="AS_UNIQUEID" val="1133"/>
</p:tagLst>
</file>

<file path=ppt/tags/tag64.xml><?xml version="1.0" encoding="utf-8"?>
<p:tagLst xmlns:p="http://schemas.openxmlformats.org/presentationml/2006/main">
  <p:tag name="AS_UNIQUEID" val="560"/>
</p:tagLst>
</file>

<file path=ppt/tags/tag640.xml><?xml version="1.0" encoding="utf-8"?>
<p:tagLst xmlns:p="http://schemas.openxmlformats.org/presentationml/2006/main">
  <p:tag name="AS_UNIQUEID" val="1134"/>
</p:tagLst>
</file>

<file path=ppt/tags/tag641.xml><?xml version="1.0" encoding="utf-8"?>
<p:tagLst xmlns:p="http://schemas.openxmlformats.org/presentationml/2006/main">
  <p:tag name="AS_UNIQUEID" val="1135"/>
</p:tagLst>
</file>

<file path=ppt/tags/tag642.xml><?xml version="1.0" encoding="utf-8"?>
<p:tagLst xmlns:p="http://schemas.openxmlformats.org/presentationml/2006/main">
  <p:tag name="AS_UNIQUEID" val="1136"/>
</p:tagLst>
</file>

<file path=ppt/tags/tag643.xml><?xml version="1.0" encoding="utf-8"?>
<p:tagLst xmlns:p="http://schemas.openxmlformats.org/presentationml/2006/main">
  <p:tag name="AS_UNIQUEID" val="1137"/>
</p:tagLst>
</file>

<file path=ppt/tags/tag644.xml><?xml version="1.0" encoding="utf-8"?>
<p:tagLst xmlns:p="http://schemas.openxmlformats.org/presentationml/2006/main">
  <p:tag name="AS_UNIQUEID" val="1138"/>
</p:tagLst>
</file>

<file path=ppt/tags/tag645.xml><?xml version="1.0" encoding="utf-8"?>
<p:tagLst xmlns:p="http://schemas.openxmlformats.org/presentationml/2006/main">
  <p:tag name="AS_UNIQUEID" val="1139"/>
</p:tagLst>
</file>

<file path=ppt/tags/tag646.xml><?xml version="1.0" encoding="utf-8"?>
<p:tagLst xmlns:p="http://schemas.openxmlformats.org/presentationml/2006/main">
  <p:tag name="AS_UNIQUEID" val="1140"/>
</p:tagLst>
</file>

<file path=ppt/tags/tag647.xml><?xml version="1.0" encoding="utf-8"?>
<p:tagLst xmlns:p="http://schemas.openxmlformats.org/presentationml/2006/main">
  <p:tag name="AS_UNIQUEID" val="1141"/>
</p:tagLst>
</file>

<file path=ppt/tags/tag648.xml><?xml version="1.0" encoding="utf-8"?>
<p:tagLst xmlns:p="http://schemas.openxmlformats.org/presentationml/2006/main">
  <p:tag name="AS_UNIQUEID" val="1142"/>
</p:tagLst>
</file>

<file path=ppt/tags/tag649.xml><?xml version="1.0" encoding="utf-8"?>
<p:tagLst xmlns:p="http://schemas.openxmlformats.org/presentationml/2006/main">
  <p:tag name="AS_UNIQUEID" val="1143"/>
</p:tagLst>
</file>

<file path=ppt/tags/tag65.xml><?xml version="1.0" encoding="utf-8"?>
<p:tagLst xmlns:p="http://schemas.openxmlformats.org/presentationml/2006/main">
  <p:tag name="AS_UNIQUEID" val="561"/>
</p:tagLst>
</file>

<file path=ppt/tags/tag650.xml><?xml version="1.0" encoding="utf-8"?>
<p:tagLst xmlns:p="http://schemas.openxmlformats.org/presentationml/2006/main">
  <p:tag name="AS_UNIQUEID" val="1144"/>
</p:tagLst>
</file>

<file path=ppt/tags/tag651.xml><?xml version="1.0" encoding="utf-8"?>
<p:tagLst xmlns:p="http://schemas.openxmlformats.org/presentationml/2006/main">
  <p:tag name="AS_UNIQUEID" val="1145"/>
</p:tagLst>
</file>

<file path=ppt/tags/tag652.xml><?xml version="1.0" encoding="utf-8"?>
<p:tagLst xmlns:p="http://schemas.openxmlformats.org/presentationml/2006/main">
  <p:tag name="AS_UNIQUEID" val="1146"/>
</p:tagLst>
</file>

<file path=ppt/tags/tag653.xml><?xml version="1.0" encoding="utf-8"?>
<p:tagLst xmlns:p="http://schemas.openxmlformats.org/presentationml/2006/main">
  <p:tag name="AS_UNIQUEID" val="1147"/>
</p:tagLst>
</file>

<file path=ppt/tags/tag654.xml><?xml version="1.0" encoding="utf-8"?>
<p:tagLst xmlns:p="http://schemas.openxmlformats.org/presentationml/2006/main">
  <p:tag name="AS_UNIQUEID" val="1148"/>
</p:tagLst>
</file>

<file path=ppt/tags/tag655.xml><?xml version="1.0" encoding="utf-8"?>
<p:tagLst xmlns:p="http://schemas.openxmlformats.org/presentationml/2006/main">
  <p:tag name="AS_UNIQUEID" val="1149"/>
</p:tagLst>
</file>

<file path=ppt/tags/tag656.xml><?xml version="1.0" encoding="utf-8"?>
<p:tagLst xmlns:p="http://schemas.openxmlformats.org/presentationml/2006/main">
  <p:tag name="AS_UNIQUEID" val="1150"/>
</p:tagLst>
</file>

<file path=ppt/tags/tag657.xml><?xml version="1.0" encoding="utf-8"?>
<p:tagLst xmlns:p="http://schemas.openxmlformats.org/presentationml/2006/main">
  <p:tag name="AS_UNIQUEID" val="1151"/>
</p:tagLst>
</file>

<file path=ppt/tags/tag658.xml><?xml version="1.0" encoding="utf-8"?>
<p:tagLst xmlns:p="http://schemas.openxmlformats.org/presentationml/2006/main">
  <p:tag name="AS_UNIQUEID" val="1152"/>
</p:tagLst>
</file>

<file path=ppt/tags/tag659.xml><?xml version="1.0" encoding="utf-8"?>
<p:tagLst xmlns:p="http://schemas.openxmlformats.org/presentationml/2006/main">
  <p:tag name="AS_UNIQUEID" val="1153"/>
</p:tagLst>
</file>

<file path=ppt/tags/tag66.xml><?xml version="1.0" encoding="utf-8"?>
<p:tagLst xmlns:p="http://schemas.openxmlformats.org/presentationml/2006/main">
  <p:tag name="AS_UNIQUEID" val="562"/>
</p:tagLst>
</file>

<file path=ppt/tags/tag660.xml><?xml version="1.0" encoding="utf-8"?>
<p:tagLst xmlns:p="http://schemas.openxmlformats.org/presentationml/2006/main">
  <p:tag name="AS_UNIQUEID" val="1154"/>
</p:tagLst>
</file>

<file path=ppt/tags/tag661.xml><?xml version="1.0" encoding="utf-8"?>
<p:tagLst xmlns:p="http://schemas.openxmlformats.org/presentationml/2006/main">
  <p:tag name="AS_UNIQUEID" val="1155"/>
</p:tagLst>
</file>

<file path=ppt/tags/tag662.xml><?xml version="1.0" encoding="utf-8"?>
<p:tagLst xmlns:p="http://schemas.openxmlformats.org/presentationml/2006/main">
  <p:tag name="AS_UNIQUEID" val="1156"/>
</p:tagLst>
</file>

<file path=ppt/tags/tag663.xml><?xml version="1.0" encoding="utf-8"?>
<p:tagLst xmlns:p="http://schemas.openxmlformats.org/presentationml/2006/main">
  <p:tag name="AS_UNIQUEID" val="1157"/>
</p:tagLst>
</file>

<file path=ppt/tags/tag664.xml><?xml version="1.0" encoding="utf-8"?>
<p:tagLst xmlns:p="http://schemas.openxmlformats.org/presentationml/2006/main">
  <p:tag name="AS_UNIQUEID" val="1158"/>
</p:tagLst>
</file>

<file path=ppt/tags/tag665.xml><?xml version="1.0" encoding="utf-8"?>
<p:tagLst xmlns:p="http://schemas.openxmlformats.org/presentationml/2006/main">
  <p:tag name="AS_UNIQUEID" val="1159"/>
</p:tagLst>
</file>

<file path=ppt/tags/tag666.xml><?xml version="1.0" encoding="utf-8"?>
<p:tagLst xmlns:p="http://schemas.openxmlformats.org/presentationml/2006/main">
  <p:tag name="AS_UNIQUEID" val="1160"/>
</p:tagLst>
</file>

<file path=ppt/tags/tag667.xml><?xml version="1.0" encoding="utf-8"?>
<p:tagLst xmlns:p="http://schemas.openxmlformats.org/presentationml/2006/main">
  <p:tag name="AS_UNIQUEID" val="1161"/>
</p:tagLst>
</file>

<file path=ppt/tags/tag668.xml><?xml version="1.0" encoding="utf-8"?>
<p:tagLst xmlns:p="http://schemas.openxmlformats.org/presentationml/2006/main">
  <p:tag name="AS_UNIQUEID" val="1162"/>
</p:tagLst>
</file>

<file path=ppt/tags/tag669.xml><?xml version="1.0" encoding="utf-8"?>
<p:tagLst xmlns:p="http://schemas.openxmlformats.org/presentationml/2006/main">
  <p:tag name="AS_UNIQUEID" val="1163"/>
</p:tagLst>
</file>

<file path=ppt/tags/tag67.xml><?xml version="1.0" encoding="utf-8"?>
<p:tagLst xmlns:p="http://schemas.openxmlformats.org/presentationml/2006/main">
  <p:tag name="AS_UNIQUEID" val="563"/>
</p:tagLst>
</file>

<file path=ppt/tags/tag670.xml><?xml version="1.0" encoding="utf-8"?>
<p:tagLst xmlns:p="http://schemas.openxmlformats.org/presentationml/2006/main">
  <p:tag name="AS_UNIQUEID" val="1164"/>
</p:tagLst>
</file>

<file path=ppt/tags/tag671.xml><?xml version="1.0" encoding="utf-8"?>
<p:tagLst xmlns:p="http://schemas.openxmlformats.org/presentationml/2006/main">
  <p:tag name="AS_UNIQUEID" val="1165"/>
</p:tagLst>
</file>

<file path=ppt/tags/tag672.xml><?xml version="1.0" encoding="utf-8"?>
<p:tagLst xmlns:p="http://schemas.openxmlformats.org/presentationml/2006/main">
  <p:tag name="AS_UNIQUEID" val="1166"/>
</p:tagLst>
</file>

<file path=ppt/tags/tag673.xml><?xml version="1.0" encoding="utf-8"?>
<p:tagLst xmlns:p="http://schemas.openxmlformats.org/presentationml/2006/main">
  <p:tag name="AS_UNIQUEID" val="1167"/>
</p:tagLst>
</file>

<file path=ppt/tags/tag674.xml><?xml version="1.0" encoding="utf-8"?>
<p:tagLst xmlns:p="http://schemas.openxmlformats.org/presentationml/2006/main">
  <p:tag name="AS_UNIQUEID" val="1168"/>
</p:tagLst>
</file>

<file path=ppt/tags/tag675.xml><?xml version="1.0" encoding="utf-8"?>
<p:tagLst xmlns:p="http://schemas.openxmlformats.org/presentationml/2006/main">
  <p:tag name="AS_UNIQUEID" val="1169"/>
</p:tagLst>
</file>

<file path=ppt/tags/tag676.xml><?xml version="1.0" encoding="utf-8"?>
<p:tagLst xmlns:p="http://schemas.openxmlformats.org/presentationml/2006/main">
  <p:tag name="AS_UNIQUEID" val="1170"/>
</p:tagLst>
</file>

<file path=ppt/tags/tag677.xml><?xml version="1.0" encoding="utf-8"?>
<p:tagLst xmlns:p="http://schemas.openxmlformats.org/presentationml/2006/main">
  <p:tag name="AS_UNIQUEID" val="1171"/>
</p:tagLst>
</file>

<file path=ppt/tags/tag678.xml><?xml version="1.0" encoding="utf-8"?>
<p:tagLst xmlns:p="http://schemas.openxmlformats.org/presentationml/2006/main">
  <p:tag name="AS_UNIQUEID" val="1172"/>
</p:tagLst>
</file>

<file path=ppt/tags/tag679.xml><?xml version="1.0" encoding="utf-8"?>
<p:tagLst xmlns:p="http://schemas.openxmlformats.org/presentationml/2006/main">
  <p:tag name="AS_UNIQUEID" val="1173"/>
</p:tagLst>
</file>

<file path=ppt/tags/tag68.xml><?xml version="1.0" encoding="utf-8"?>
<p:tagLst xmlns:p="http://schemas.openxmlformats.org/presentationml/2006/main">
  <p:tag name="AS_UNIQUEID" val="564"/>
</p:tagLst>
</file>

<file path=ppt/tags/tag680.xml><?xml version="1.0" encoding="utf-8"?>
<p:tagLst xmlns:p="http://schemas.openxmlformats.org/presentationml/2006/main">
  <p:tag name="AS_UNIQUEID" val="1174"/>
</p:tagLst>
</file>

<file path=ppt/tags/tag681.xml><?xml version="1.0" encoding="utf-8"?>
<p:tagLst xmlns:p="http://schemas.openxmlformats.org/presentationml/2006/main">
  <p:tag name="AS_UNIQUEID" val="1175"/>
</p:tagLst>
</file>

<file path=ppt/tags/tag682.xml><?xml version="1.0" encoding="utf-8"?>
<p:tagLst xmlns:p="http://schemas.openxmlformats.org/presentationml/2006/main">
  <p:tag name="AS_UNIQUEID" val="1176"/>
</p:tagLst>
</file>

<file path=ppt/tags/tag683.xml><?xml version="1.0" encoding="utf-8"?>
<p:tagLst xmlns:p="http://schemas.openxmlformats.org/presentationml/2006/main">
  <p:tag name="AS_UNIQUEID" val="1177"/>
</p:tagLst>
</file>

<file path=ppt/tags/tag684.xml><?xml version="1.0" encoding="utf-8"?>
<p:tagLst xmlns:p="http://schemas.openxmlformats.org/presentationml/2006/main">
  <p:tag name="AS_UNIQUEID" val="1178"/>
</p:tagLst>
</file>

<file path=ppt/tags/tag685.xml><?xml version="1.0" encoding="utf-8"?>
<p:tagLst xmlns:p="http://schemas.openxmlformats.org/presentationml/2006/main">
  <p:tag name="AS_UNIQUEID" val="1179"/>
</p:tagLst>
</file>

<file path=ppt/tags/tag686.xml><?xml version="1.0" encoding="utf-8"?>
<p:tagLst xmlns:p="http://schemas.openxmlformats.org/presentationml/2006/main">
  <p:tag name="AS_UNIQUEID" val="1180"/>
</p:tagLst>
</file>

<file path=ppt/tags/tag687.xml><?xml version="1.0" encoding="utf-8"?>
<p:tagLst xmlns:p="http://schemas.openxmlformats.org/presentationml/2006/main">
  <p:tag name="AS_UNIQUEID" val="1181"/>
</p:tagLst>
</file>

<file path=ppt/tags/tag688.xml><?xml version="1.0" encoding="utf-8"?>
<p:tagLst xmlns:p="http://schemas.openxmlformats.org/presentationml/2006/main">
  <p:tag name="AS_UNIQUEID" val="1182"/>
</p:tagLst>
</file>

<file path=ppt/tags/tag689.xml><?xml version="1.0" encoding="utf-8"?>
<p:tagLst xmlns:p="http://schemas.openxmlformats.org/presentationml/2006/main">
  <p:tag name="AS_UNIQUEID" val="1183"/>
</p:tagLst>
</file>

<file path=ppt/tags/tag69.xml><?xml version="1.0" encoding="utf-8"?>
<p:tagLst xmlns:p="http://schemas.openxmlformats.org/presentationml/2006/main">
  <p:tag name="AS_UNIQUEID" val="565"/>
</p:tagLst>
</file>

<file path=ppt/tags/tag690.xml><?xml version="1.0" encoding="utf-8"?>
<p:tagLst xmlns:p="http://schemas.openxmlformats.org/presentationml/2006/main">
  <p:tag name="AS_UNIQUEID" val="1184"/>
</p:tagLst>
</file>

<file path=ppt/tags/tag691.xml><?xml version="1.0" encoding="utf-8"?>
<p:tagLst xmlns:p="http://schemas.openxmlformats.org/presentationml/2006/main">
  <p:tag name="AS_UNIQUEID" val="1185"/>
</p:tagLst>
</file>

<file path=ppt/tags/tag692.xml><?xml version="1.0" encoding="utf-8"?>
<p:tagLst xmlns:p="http://schemas.openxmlformats.org/presentationml/2006/main">
  <p:tag name="AS_UNIQUEID" val="1186"/>
</p:tagLst>
</file>

<file path=ppt/tags/tag693.xml><?xml version="1.0" encoding="utf-8"?>
<p:tagLst xmlns:p="http://schemas.openxmlformats.org/presentationml/2006/main">
  <p:tag name="AS_UNIQUEID" val="1187"/>
</p:tagLst>
</file>

<file path=ppt/tags/tag694.xml><?xml version="1.0" encoding="utf-8"?>
<p:tagLst xmlns:p="http://schemas.openxmlformats.org/presentationml/2006/main">
  <p:tag name="AS_UNIQUEID" val="1188"/>
</p:tagLst>
</file>

<file path=ppt/tags/tag695.xml><?xml version="1.0" encoding="utf-8"?>
<p:tagLst xmlns:p="http://schemas.openxmlformats.org/presentationml/2006/main">
  <p:tag name="AS_UNIQUEID" val="1189"/>
</p:tagLst>
</file>

<file path=ppt/tags/tag696.xml><?xml version="1.0" encoding="utf-8"?>
<p:tagLst xmlns:p="http://schemas.openxmlformats.org/presentationml/2006/main">
  <p:tag name="AS_UNIQUEID" val="1190"/>
</p:tagLst>
</file>

<file path=ppt/tags/tag697.xml><?xml version="1.0" encoding="utf-8"?>
<p:tagLst xmlns:p="http://schemas.openxmlformats.org/presentationml/2006/main">
  <p:tag name="AS_UNIQUEID" val="1191"/>
</p:tagLst>
</file>

<file path=ppt/tags/tag698.xml><?xml version="1.0" encoding="utf-8"?>
<p:tagLst xmlns:p="http://schemas.openxmlformats.org/presentationml/2006/main">
  <p:tag name="AS_UNIQUEID" val="1192"/>
</p:tagLst>
</file>

<file path=ppt/tags/tag699.xml><?xml version="1.0" encoding="utf-8"?>
<p:tagLst xmlns:p="http://schemas.openxmlformats.org/presentationml/2006/main">
  <p:tag name="AS_UNIQUEID" val="1193"/>
</p:tagLst>
</file>

<file path=ppt/tags/tag7.xml><?xml version="1.0" encoding="utf-8"?>
<p:tagLst xmlns:p="http://schemas.openxmlformats.org/presentationml/2006/main">
  <p:tag name="AS_UNIQUEID" val="505"/>
</p:tagLst>
</file>

<file path=ppt/tags/tag70.xml><?xml version="1.0" encoding="utf-8"?>
<p:tagLst xmlns:p="http://schemas.openxmlformats.org/presentationml/2006/main">
  <p:tag name="KSO_WM_SPECIAL_SOURCE" val="bdnull"/>
</p:tagLst>
</file>

<file path=ppt/tags/tag700.xml><?xml version="1.0" encoding="utf-8"?>
<p:tagLst xmlns:p="http://schemas.openxmlformats.org/presentationml/2006/main">
  <p:tag name="AS_UNIQUEID" val="1194"/>
</p:tagLst>
</file>

<file path=ppt/tags/tag701.xml><?xml version="1.0" encoding="utf-8"?>
<p:tagLst xmlns:p="http://schemas.openxmlformats.org/presentationml/2006/main">
  <p:tag name="AS_UNIQUEID" val="1195"/>
</p:tagLst>
</file>

<file path=ppt/tags/tag702.xml><?xml version="1.0" encoding="utf-8"?>
<p:tagLst xmlns:p="http://schemas.openxmlformats.org/presentationml/2006/main">
  <p:tag name="AS_UNIQUEID" val="1196"/>
</p:tagLst>
</file>

<file path=ppt/tags/tag703.xml><?xml version="1.0" encoding="utf-8"?>
<p:tagLst xmlns:p="http://schemas.openxmlformats.org/presentationml/2006/main">
  <p:tag name="AS_UNIQUEID" val="1197"/>
</p:tagLst>
</file>

<file path=ppt/tags/tag704.xml><?xml version="1.0" encoding="utf-8"?>
<p:tagLst xmlns:p="http://schemas.openxmlformats.org/presentationml/2006/main">
  <p:tag name="AS_UNIQUEID" val="1198"/>
</p:tagLst>
</file>

<file path=ppt/tags/tag705.xml><?xml version="1.0" encoding="utf-8"?>
<p:tagLst xmlns:p="http://schemas.openxmlformats.org/presentationml/2006/main">
  <p:tag name="AS_UNIQUEID" val="1199"/>
</p:tagLst>
</file>

<file path=ppt/tags/tag706.xml><?xml version="1.0" encoding="utf-8"?>
<p:tagLst xmlns:p="http://schemas.openxmlformats.org/presentationml/2006/main">
  <p:tag name="AS_UNIQUEID" val="1200"/>
</p:tagLst>
</file>

<file path=ppt/tags/tag707.xml><?xml version="1.0" encoding="utf-8"?>
<p:tagLst xmlns:p="http://schemas.openxmlformats.org/presentationml/2006/main">
  <p:tag name="AS_UNIQUEID" val="1201"/>
</p:tagLst>
</file>

<file path=ppt/tags/tag708.xml><?xml version="1.0" encoding="utf-8"?>
<p:tagLst xmlns:p="http://schemas.openxmlformats.org/presentationml/2006/main">
  <p:tag name="AS_UNIQUEID" val="1202"/>
</p:tagLst>
</file>

<file path=ppt/tags/tag709.xml><?xml version="1.0" encoding="utf-8"?>
<p:tagLst xmlns:p="http://schemas.openxmlformats.org/presentationml/2006/main">
  <p:tag name="AS_UNIQUEID" val="1203"/>
</p:tagLst>
</file>

<file path=ppt/tags/tag71.xml><?xml version="1.0" encoding="utf-8"?>
<p:tagLst xmlns:p="http://schemas.openxmlformats.org/presentationml/2006/main">
  <p:tag name="AS_UNIQUEID" val="566"/>
</p:tagLst>
</file>

<file path=ppt/tags/tag710.xml><?xml version="1.0" encoding="utf-8"?>
<p:tagLst xmlns:p="http://schemas.openxmlformats.org/presentationml/2006/main">
  <p:tag name="AS_UNIQUEID" val="1204"/>
</p:tagLst>
</file>

<file path=ppt/tags/tag711.xml><?xml version="1.0" encoding="utf-8"?>
<p:tagLst xmlns:p="http://schemas.openxmlformats.org/presentationml/2006/main">
  <p:tag name="AS_UNIQUEID" val="1205"/>
</p:tagLst>
</file>

<file path=ppt/tags/tag712.xml><?xml version="1.0" encoding="utf-8"?>
<p:tagLst xmlns:p="http://schemas.openxmlformats.org/presentationml/2006/main">
  <p:tag name="AS_UNIQUEID" val="1206"/>
</p:tagLst>
</file>

<file path=ppt/tags/tag713.xml><?xml version="1.0" encoding="utf-8"?>
<p:tagLst xmlns:p="http://schemas.openxmlformats.org/presentationml/2006/main">
  <p:tag name="AS_UNIQUEID" val="1207"/>
</p:tagLst>
</file>

<file path=ppt/tags/tag714.xml><?xml version="1.0" encoding="utf-8"?>
<p:tagLst xmlns:p="http://schemas.openxmlformats.org/presentationml/2006/main">
  <p:tag name="AS_UNIQUEID" val="1208"/>
</p:tagLst>
</file>

<file path=ppt/tags/tag715.xml><?xml version="1.0" encoding="utf-8"?>
<p:tagLst xmlns:p="http://schemas.openxmlformats.org/presentationml/2006/main">
  <p:tag name="AS_UNIQUEID" val="1209"/>
</p:tagLst>
</file>

<file path=ppt/tags/tag716.xml><?xml version="1.0" encoding="utf-8"?>
<p:tagLst xmlns:p="http://schemas.openxmlformats.org/presentationml/2006/main">
  <p:tag name="AS_UNIQUEID" val="1210"/>
</p:tagLst>
</file>

<file path=ppt/tags/tag717.xml><?xml version="1.0" encoding="utf-8"?>
<p:tagLst xmlns:p="http://schemas.openxmlformats.org/presentationml/2006/main">
  <p:tag name="AS_UNIQUEID" val="1211"/>
</p:tagLst>
</file>

<file path=ppt/tags/tag718.xml><?xml version="1.0" encoding="utf-8"?>
<p:tagLst xmlns:p="http://schemas.openxmlformats.org/presentationml/2006/main">
  <p:tag name="AS_UNIQUEID" val="1212"/>
</p:tagLst>
</file>

<file path=ppt/tags/tag719.xml><?xml version="1.0" encoding="utf-8"?>
<p:tagLst xmlns:p="http://schemas.openxmlformats.org/presentationml/2006/main">
  <p:tag name="AS_UNIQUEID" val="1213"/>
</p:tagLst>
</file>

<file path=ppt/tags/tag72.xml><?xml version="1.0" encoding="utf-8"?>
<p:tagLst xmlns:p="http://schemas.openxmlformats.org/presentationml/2006/main">
  <p:tag name="AS_UNIQUEID" val="567"/>
  <p:tag name="KSO_WM_DIAGRAM_VIRTUALLY_FRAME" val="{&quot;height&quot;:306.3220472440945,&quot;left&quot;:165.75,&quot;top&quot;:107.93291338582677,&quot;width&quot;:688.5}"/>
</p:tagLst>
</file>

<file path=ppt/tags/tag720.xml><?xml version="1.0" encoding="utf-8"?>
<p:tagLst xmlns:p="http://schemas.openxmlformats.org/presentationml/2006/main">
  <p:tag name="AS_UNIQUEID" val="1214"/>
</p:tagLst>
</file>

<file path=ppt/tags/tag721.xml><?xml version="1.0" encoding="utf-8"?>
<p:tagLst xmlns:p="http://schemas.openxmlformats.org/presentationml/2006/main">
  <p:tag name="AS_UNIQUEID" val="1215"/>
</p:tagLst>
</file>

<file path=ppt/tags/tag722.xml><?xml version="1.0" encoding="utf-8"?>
<p:tagLst xmlns:p="http://schemas.openxmlformats.org/presentationml/2006/main">
  <p:tag name="AS_UNIQUEID" val="1216"/>
</p:tagLst>
</file>

<file path=ppt/tags/tag723.xml><?xml version="1.0" encoding="utf-8"?>
<p:tagLst xmlns:p="http://schemas.openxmlformats.org/presentationml/2006/main">
  <p:tag name="AS_UNIQUEID" val="1217"/>
</p:tagLst>
</file>

<file path=ppt/tags/tag724.xml><?xml version="1.0" encoding="utf-8"?>
<p:tagLst xmlns:p="http://schemas.openxmlformats.org/presentationml/2006/main">
  <p:tag name="AS_UNIQUEID" val="1218"/>
</p:tagLst>
</file>

<file path=ppt/tags/tag725.xml><?xml version="1.0" encoding="utf-8"?>
<p:tagLst xmlns:p="http://schemas.openxmlformats.org/presentationml/2006/main">
  <p:tag name="AS_UNIQUEID" val="1219"/>
</p:tagLst>
</file>

<file path=ppt/tags/tag726.xml><?xml version="1.0" encoding="utf-8"?>
<p:tagLst xmlns:p="http://schemas.openxmlformats.org/presentationml/2006/main">
  <p:tag name="AS_UNIQUEID" val="1220"/>
</p:tagLst>
</file>

<file path=ppt/tags/tag727.xml><?xml version="1.0" encoding="utf-8"?>
<p:tagLst xmlns:p="http://schemas.openxmlformats.org/presentationml/2006/main">
  <p:tag name="AS_UNIQUEID" val="1221"/>
</p:tagLst>
</file>

<file path=ppt/tags/tag728.xml><?xml version="1.0" encoding="utf-8"?>
<p:tagLst xmlns:p="http://schemas.openxmlformats.org/presentationml/2006/main">
  <p:tag name="AS_UNIQUEID" val="1222"/>
</p:tagLst>
</file>

<file path=ppt/tags/tag729.xml><?xml version="1.0" encoding="utf-8"?>
<p:tagLst xmlns:p="http://schemas.openxmlformats.org/presentationml/2006/main">
  <p:tag name="AS_UNIQUEID" val="1223"/>
</p:tagLst>
</file>

<file path=ppt/tags/tag73.xml><?xml version="1.0" encoding="utf-8"?>
<p:tagLst xmlns:p="http://schemas.openxmlformats.org/presentationml/2006/main">
  <p:tag name="AS_UNIQUEID" val="568"/>
  <p:tag name="KSO_WM_DIAGRAM_VIRTUALLY_FRAME" val="{&quot;height&quot;:306.3220472440945,&quot;left&quot;:165.75,&quot;top&quot;:107.93291338582677,&quot;width&quot;:688.5}"/>
</p:tagLst>
</file>

<file path=ppt/tags/tag730.xml><?xml version="1.0" encoding="utf-8"?>
<p:tagLst xmlns:p="http://schemas.openxmlformats.org/presentationml/2006/main">
  <p:tag name="AS_UNIQUEID" val="1224"/>
</p:tagLst>
</file>

<file path=ppt/tags/tag731.xml><?xml version="1.0" encoding="utf-8"?>
<p:tagLst xmlns:p="http://schemas.openxmlformats.org/presentationml/2006/main">
  <p:tag name="AS_UNIQUEID" val="1225"/>
</p:tagLst>
</file>

<file path=ppt/tags/tag732.xml><?xml version="1.0" encoding="utf-8"?>
<p:tagLst xmlns:p="http://schemas.openxmlformats.org/presentationml/2006/main">
  <p:tag name="AS_UNIQUEID" val="1226"/>
</p:tagLst>
</file>

<file path=ppt/tags/tag733.xml><?xml version="1.0" encoding="utf-8"?>
<p:tagLst xmlns:p="http://schemas.openxmlformats.org/presentationml/2006/main">
  <p:tag name="AS_UNIQUEID" val="1227"/>
</p:tagLst>
</file>

<file path=ppt/tags/tag734.xml><?xml version="1.0" encoding="utf-8"?>
<p:tagLst xmlns:p="http://schemas.openxmlformats.org/presentationml/2006/main">
  <p:tag name="AS_UNIQUEID" val="1228"/>
</p:tagLst>
</file>

<file path=ppt/tags/tag735.xml><?xml version="1.0" encoding="utf-8"?>
<p:tagLst xmlns:p="http://schemas.openxmlformats.org/presentationml/2006/main">
  <p:tag name="AS_UNIQUEID" val="1229"/>
</p:tagLst>
</file>

<file path=ppt/tags/tag736.xml><?xml version="1.0" encoding="utf-8"?>
<p:tagLst xmlns:p="http://schemas.openxmlformats.org/presentationml/2006/main">
  <p:tag name="AS_UNIQUEID" val="1230"/>
</p:tagLst>
</file>

<file path=ppt/tags/tag737.xml><?xml version="1.0" encoding="utf-8"?>
<p:tagLst xmlns:p="http://schemas.openxmlformats.org/presentationml/2006/main">
  <p:tag name="AS_UNIQUEID" val="1231"/>
</p:tagLst>
</file>

<file path=ppt/tags/tag738.xml><?xml version="1.0" encoding="utf-8"?>
<p:tagLst xmlns:p="http://schemas.openxmlformats.org/presentationml/2006/main">
  <p:tag name="AS_UNIQUEID" val="1232"/>
</p:tagLst>
</file>

<file path=ppt/tags/tag739.xml><?xml version="1.0" encoding="utf-8"?>
<p:tagLst xmlns:p="http://schemas.openxmlformats.org/presentationml/2006/main">
  <p:tag name="AS_UNIQUEID" val="1233"/>
</p:tagLst>
</file>

<file path=ppt/tags/tag74.xml><?xml version="1.0" encoding="utf-8"?>
<p:tagLst xmlns:p="http://schemas.openxmlformats.org/presentationml/2006/main">
  <p:tag name="AS_UNIQUEID" val="569"/>
</p:tagLst>
</file>

<file path=ppt/tags/tag740.xml><?xml version="1.0" encoding="utf-8"?>
<p:tagLst xmlns:p="http://schemas.openxmlformats.org/presentationml/2006/main">
  <p:tag name="AS_UNIQUEID" val="1234"/>
</p:tagLst>
</file>

<file path=ppt/tags/tag741.xml><?xml version="1.0" encoding="utf-8"?>
<p:tagLst xmlns:p="http://schemas.openxmlformats.org/presentationml/2006/main">
  <p:tag name="AS_UNIQUEID" val="1235"/>
</p:tagLst>
</file>

<file path=ppt/tags/tag742.xml><?xml version="1.0" encoding="utf-8"?>
<p:tagLst xmlns:p="http://schemas.openxmlformats.org/presentationml/2006/main">
  <p:tag name="AS_UNIQUEID" val="1236"/>
</p:tagLst>
</file>

<file path=ppt/tags/tag743.xml><?xml version="1.0" encoding="utf-8"?>
<p:tagLst xmlns:p="http://schemas.openxmlformats.org/presentationml/2006/main">
  <p:tag name="AS_UNIQUEID" val="1237"/>
</p:tagLst>
</file>

<file path=ppt/tags/tag744.xml><?xml version="1.0" encoding="utf-8"?>
<p:tagLst xmlns:p="http://schemas.openxmlformats.org/presentationml/2006/main">
  <p:tag name="AS_UNIQUEID" val="1238"/>
</p:tagLst>
</file>

<file path=ppt/tags/tag745.xml><?xml version="1.0" encoding="utf-8"?>
<p:tagLst xmlns:p="http://schemas.openxmlformats.org/presentationml/2006/main">
  <p:tag name="AS_UNIQUEID" val="1239"/>
</p:tagLst>
</file>

<file path=ppt/tags/tag746.xml><?xml version="1.0" encoding="utf-8"?>
<p:tagLst xmlns:p="http://schemas.openxmlformats.org/presentationml/2006/main">
  <p:tag name="AS_UNIQUEID" val="1240"/>
</p:tagLst>
</file>

<file path=ppt/tags/tag747.xml><?xml version="1.0" encoding="utf-8"?>
<p:tagLst xmlns:p="http://schemas.openxmlformats.org/presentationml/2006/main">
  <p:tag name="AS_UNIQUEID" val="1241"/>
</p:tagLst>
</file>

<file path=ppt/tags/tag748.xml><?xml version="1.0" encoding="utf-8"?>
<p:tagLst xmlns:p="http://schemas.openxmlformats.org/presentationml/2006/main">
  <p:tag name="AS_UNIQUEID" val="1242"/>
</p:tagLst>
</file>

<file path=ppt/tags/tag749.xml><?xml version="1.0" encoding="utf-8"?>
<p:tagLst xmlns:p="http://schemas.openxmlformats.org/presentationml/2006/main">
  <p:tag name="AS_UNIQUEID" val="1243"/>
</p:tagLst>
</file>

<file path=ppt/tags/tag75.xml><?xml version="1.0" encoding="utf-8"?>
<p:tagLst xmlns:p="http://schemas.openxmlformats.org/presentationml/2006/main">
  <p:tag name="AS_UNIQUEID" val="570"/>
  <p:tag name="KSO_WM_DIAGRAM_VIRTUALLY_FRAME" val="{&quot;height&quot;:306.3220472440945,&quot;left&quot;:165.75,&quot;top&quot;:107.93291338582677,&quot;width&quot;:688.5}"/>
</p:tagLst>
</file>

<file path=ppt/tags/tag750.xml><?xml version="1.0" encoding="utf-8"?>
<p:tagLst xmlns:p="http://schemas.openxmlformats.org/presentationml/2006/main">
  <p:tag name="AS_UNIQUEID" val="1244"/>
</p:tagLst>
</file>

<file path=ppt/tags/tag751.xml><?xml version="1.0" encoding="utf-8"?>
<p:tagLst xmlns:p="http://schemas.openxmlformats.org/presentationml/2006/main">
  <p:tag name="AS_UNIQUEID" val="1245"/>
</p:tagLst>
</file>

<file path=ppt/tags/tag752.xml><?xml version="1.0" encoding="utf-8"?>
<p:tagLst xmlns:p="http://schemas.openxmlformats.org/presentationml/2006/main">
  <p:tag name="AS_UNIQUEID" val="1246"/>
</p:tagLst>
</file>

<file path=ppt/tags/tag753.xml><?xml version="1.0" encoding="utf-8"?>
<p:tagLst xmlns:p="http://schemas.openxmlformats.org/presentationml/2006/main">
  <p:tag name="AS_UNIQUEID" val="1247"/>
</p:tagLst>
</file>

<file path=ppt/tags/tag754.xml><?xml version="1.0" encoding="utf-8"?>
<p:tagLst xmlns:p="http://schemas.openxmlformats.org/presentationml/2006/main">
  <p:tag name="AS_UNIQUEID" val="1248"/>
</p:tagLst>
</file>

<file path=ppt/tags/tag755.xml><?xml version="1.0" encoding="utf-8"?>
<p:tagLst xmlns:p="http://schemas.openxmlformats.org/presentationml/2006/main">
  <p:tag name="AS_UNIQUEID" val="1249"/>
</p:tagLst>
</file>

<file path=ppt/tags/tag756.xml><?xml version="1.0" encoding="utf-8"?>
<p:tagLst xmlns:p="http://schemas.openxmlformats.org/presentationml/2006/main">
  <p:tag name="AS_UNIQUEID" val="1250"/>
</p:tagLst>
</file>

<file path=ppt/tags/tag757.xml><?xml version="1.0" encoding="utf-8"?>
<p:tagLst xmlns:p="http://schemas.openxmlformats.org/presentationml/2006/main">
  <p:tag name="AS_UNIQUEID" val="1251"/>
</p:tagLst>
</file>

<file path=ppt/tags/tag758.xml><?xml version="1.0" encoding="utf-8"?>
<p:tagLst xmlns:p="http://schemas.openxmlformats.org/presentationml/2006/main">
  <p:tag name="AS_UNIQUEID" val="1252"/>
</p:tagLst>
</file>

<file path=ppt/tags/tag759.xml><?xml version="1.0" encoding="utf-8"?>
<p:tagLst xmlns:p="http://schemas.openxmlformats.org/presentationml/2006/main">
  <p:tag name="AS_UNIQUEID" val="1253"/>
</p:tagLst>
</file>

<file path=ppt/tags/tag76.xml><?xml version="1.0" encoding="utf-8"?>
<p:tagLst xmlns:p="http://schemas.openxmlformats.org/presentationml/2006/main">
  <p:tag name="AS_UNIQUEID" val="571"/>
  <p:tag name="KSO_WM_DIAGRAM_VIRTUALLY_FRAME" val="{&quot;height&quot;:306.3220472440945,&quot;left&quot;:165.75,&quot;top&quot;:107.93291338582677,&quot;width&quot;:688.5}"/>
</p:tagLst>
</file>

<file path=ppt/tags/tag760.xml><?xml version="1.0" encoding="utf-8"?>
<p:tagLst xmlns:p="http://schemas.openxmlformats.org/presentationml/2006/main">
  <p:tag name="AS_UNIQUEID" val="1254"/>
</p:tagLst>
</file>

<file path=ppt/tags/tag761.xml><?xml version="1.0" encoding="utf-8"?>
<p:tagLst xmlns:p="http://schemas.openxmlformats.org/presentationml/2006/main">
  <p:tag name="AS_UNIQUEID" val="1255"/>
</p:tagLst>
</file>

<file path=ppt/tags/tag762.xml><?xml version="1.0" encoding="utf-8"?>
<p:tagLst xmlns:p="http://schemas.openxmlformats.org/presentationml/2006/main">
  <p:tag name="AS_UNIQUEID" val="1256"/>
</p:tagLst>
</file>

<file path=ppt/tags/tag763.xml><?xml version="1.0" encoding="utf-8"?>
<p:tagLst xmlns:p="http://schemas.openxmlformats.org/presentationml/2006/main">
  <p:tag name="AS_UNIQUEID" val="1257"/>
</p:tagLst>
</file>

<file path=ppt/tags/tag764.xml><?xml version="1.0" encoding="utf-8"?>
<p:tagLst xmlns:p="http://schemas.openxmlformats.org/presentationml/2006/main">
  <p:tag name="AS_UNIQUEID" val="1258"/>
</p:tagLst>
</file>

<file path=ppt/tags/tag765.xml><?xml version="1.0" encoding="utf-8"?>
<p:tagLst xmlns:p="http://schemas.openxmlformats.org/presentationml/2006/main">
  <p:tag name="AS_UNIQUEID" val="1259"/>
</p:tagLst>
</file>

<file path=ppt/tags/tag766.xml><?xml version="1.0" encoding="utf-8"?>
<p:tagLst xmlns:p="http://schemas.openxmlformats.org/presentationml/2006/main">
  <p:tag name="AS_UNIQUEID" val="1260"/>
</p:tagLst>
</file>

<file path=ppt/tags/tag767.xml><?xml version="1.0" encoding="utf-8"?>
<p:tagLst xmlns:p="http://schemas.openxmlformats.org/presentationml/2006/main">
  <p:tag name="AS_UNIQUEID" val="1261"/>
</p:tagLst>
</file>

<file path=ppt/tags/tag768.xml><?xml version="1.0" encoding="utf-8"?>
<p:tagLst xmlns:p="http://schemas.openxmlformats.org/presentationml/2006/main">
  <p:tag name="AS_UNIQUEID" val="1262"/>
</p:tagLst>
</file>

<file path=ppt/tags/tag769.xml><?xml version="1.0" encoding="utf-8"?>
<p:tagLst xmlns:p="http://schemas.openxmlformats.org/presentationml/2006/main">
  <p:tag name="AS_UNIQUEID" val="1263"/>
</p:tagLst>
</file>

<file path=ppt/tags/tag77.xml><?xml version="1.0" encoding="utf-8"?>
<p:tagLst xmlns:p="http://schemas.openxmlformats.org/presentationml/2006/main">
  <p:tag name="AS_UNIQUEID" val="572"/>
  <p:tag name="KSO_WM_DIAGRAM_VIRTUALLY_FRAME" val="{&quot;height&quot;:306.3220472440945,&quot;left&quot;:165.75,&quot;top&quot;:107.93291338582677,&quot;width&quot;:688.5}"/>
</p:tagLst>
</file>

<file path=ppt/tags/tag770.xml><?xml version="1.0" encoding="utf-8"?>
<p:tagLst xmlns:p="http://schemas.openxmlformats.org/presentationml/2006/main">
  <p:tag name="AS_UNIQUEID" val="1264"/>
</p:tagLst>
</file>

<file path=ppt/tags/tag771.xml><?xml version="1.0" encoding="utf-8"?>
<p:tagLst xmlns:p="http://schemas.openxmlformats.org/presentationml/2006/main">
  <p:tag name="AS_UNIQUEID" val="1265"/>
</p:tagLst>
</file>

<file path=ppt/tags/tag772.xml><?xml version="1.0" encoding="utf-8"?>
<p:tagLst xmlns:p="http://schemas.openxmlformats.org/presentationml/2006/main">
  <p:tag name="AS_UNIQUEID" val="1266"/>
</p:tagLst>
</file>

<file path=ppt/tags/tag773.xml><?xml version="1.0" encoding="utf-8"?>
<p:tagLst xmlns:p="http://schemas.openxmlformats.org/presentationml/2006/main">
  <p:tag name="AS_UNIQUEID" val="1267"/>
</p:tagLst>
</file>

<file path=ppt/tags/tag774.xml><?xml version="1.0" encoding="utf-8"?>
<p:tagLst xmlns:p="http://schemas.openxmlformats.org/presentationml/2006/main">
  <p:tag name="AS_UNIQUEID" val="1268"/>
</p:tagLst>
</file>

<file path=ppt/tags/tag775.xml><?xml version="1.0" encoding="utf-8"?>
<p:tagLst xmlns:p="http://schemas.openxmlformats.org/presentationml/2006/main">
  <p:tag name="AS_UNIQUEID" val="1269"/>
</p:tagLst>
</file>

<file path=ppt/tags/tag776.xml><?xml version="1.0" encoding="utf-8"?>
<p:tagLst xmlns:p="http://schemas.openxmlformats.org/presentationml/2006/main">
  <p:tag name="AS_UNIQUEID" val="1270"/>
</p:tagLst>
</file>

<file path=ppt/tags/tag777.xml><?xml version="1.0" encoding="utf-8"?>
<p:tagLst xmlns:p="http://schemas.openxmlformats.org/presentationml/2006/main">
  <p:tag name="AS_UNIQUEID" val="1271"/>
</p:tagLst>
</file>

<file path=ppt/tags/tag778.xml><?xml version="1.0" encoding="utf-8"?>
<p:tagLst xmlns:p="http://schemas.openxmlformats.org/presentationml/2006/main">
  <p:tag name="AS_UNIQUEID" val="1272"/>
</p:tagLst>
</file>

<file path=ppt/tags/tag779.xml><?xml version="1.0" encoding="utf-8"?>
<p:tagLst xmlns:p="http://schemas.openxmlformats.org/presentationml/2006/main">
  <p:tag name="AS_UNIQUEID" val="1273"/>
</p:tagLst>
</file>

<file path=ppt/tags/tag78.xml><?xml version="1.0" encoding="utf-8"?>
<p:tagLst xmlns:p="http://schemas.openxmlformats.org/presentationml/2006/main">
  <p:tag name="AS_UNIQUEID" val="573"/>
  <p:tag name="KSO_WM_DIAGRAM_VIRTUALLY_FRAME" val="{&quot;height&quot;:306.3220472440945,&quot;left&quot;:165.75,&quot;top&quot;:107.93291338582677,&quot;width&quot;:688.5}"/>
</p:tagLst>
</file>

<file path=ppt/tags/tag780.xml><?xml version="1.0" encoding="utf-8"?>
<p:tagLst xmlns:p="http://schemas.openxmlformats.org/presentationml/2006/main">
  <p:tag name="AS_UNIQUEID" val="1274"/>
</p:tagLst>
</file>

<file path=ppt/tags/tag781.xml><?xml version="1.0" encoding="utf-8"?>
<p:tagLst xmlns:p="http://schemas.openxmlformats.org/presentationml/2006/main">
  <p:tag name="AS_UNIQUEID" val="1275"/>
</p:tagLst>
</file>

<file path=ppt/tags/tag782.xml><?xml version="1.0" encoding="utf-8"?>
<p:tagLst xmlns:p="http://schemas.openxmlformats.org/presentationml/2006/main">
  <p:tag name="AS_UNIQUEID" val="1276"/>
</p:tagLst>
</file>

<file path=ppt/tags/tag783.xml><?xml version="1.0" encoding="utf-8"?>
<p:tagLst xmlns:p="http://schemas.openxmlformats.org/presentationml/2006/main">
  <p:tag name="AS_UNIQUEID" val="1277"/>
</p:tagLst>
</file>

<file path=ppt/tags/tag784.xml><?xml version="1.0" encoding="utf-8"?>
<p:tagLst xmlns:p="http://schemas.openxmlformats.org/presentationml/2006/main">
  <p:tag name="AS_UNIQUEID" val="1278"/>
</p:tagLst>
</file>

<file path=ppt/tags/tag785.xml><?xml version="1.0" encoding="utf-8"?>
<p:tagLst xmlns:p="http://schemas.openxmlformats.org/presentationml/2006/main">
  <p:tag name="AS_UNIQUEID" val="1279"/>
</p:tagLst>
</file>

<file path=ppt/tags/tag786.xml><?xml version="1.0" encoding="utf-8"?>
<p:tagLst xmlns:p="http://schemas.openxmlformats.org/presentationml/2006/main">
  <p:tag name="AS_UNIQUEID" val="1280"/>
</p:tagLst>
</file>

<file path=ppt/tags/tag787.xml><?xml version="1.0" encoding="utf-8"?>
<p:tagLst xmlns:p="http://schemas.openxmlformats.org/presentationml/2006/main">
  <p:tag name="AS_UNIQUEID" val="1281"/>
</p:tagLst>
</file>

<file path=ppt/tags/tag788.xml><?xml version="1.0" encoding="utf-8"?>
<p:tagLst xmlns:p="http://schemas.openxmlformats.org/presentationml/2006/main">
  <p:tag name="AS_UNIQUEID" val="1282"/>
</p:tagLst>
</file>

<file path=ppt/tags/tag789.xml><?xml version="1.0" encoding="utf-8"?>
<p:tagLst xmlns:p="http://schemas.openxmlformats.org/presentationml/2006/main">
  <p:tag name="AS_UNIQUEID" val="1283"/>
</p:tagLst>
</file>

<file path=ppt/tags/tag79.xml><?xml version="1.0" encoding="utf-8"?>
<p:tagLst xmlns:p="http://schemas.openxmlformats.org/presentationml/2006/main">
  <p:tag name="AS_UNIQUEID" val="574"/>
</p:tagLst>
</file>

<file path=ppt/tags/tag790.xml><?xml version="1.0" encoding="utf-8"?>
<p:tagLst xmlns:p="http://schemas.openxmlformats.org/presentationml/2006/main">
  <p:tag name="AS_UNIQUEID" val="1284"/>
</p:tagLst>
</file>

<file path=ppt/tags/tag791.xml><?xml version="1.0" encoding="utf-8"?>
<p:tagLst xmlns:p="http://schemas.openxmlformats.org/presentationml/2006/main">
  <p:tag name="AS_UNIQUEID" val="1285"/>
</p:tagLst>
</file>

<file path=ppt/tags/tag792.xml><?xml version="1.0" encoding="utf-8"?>
<p:tagLst xmlns:p="http://schemas.openxmlformats.org/presentationml/2006/main">
  <p:tag name="AS_UNIQUEID" val="1286"/>
</p:tagLst>
</file>

<file path=ppt/tags/tag793.xml><?xml version="1.0" encoding="utf-8"?>
<p:tagLst xmlns:p="http://schemas.openxmlformats.org/presentationml/2006/main">
  <p:tag name="AS_UNIQUEID" val="1287"/>
</p:tagLst>
</file>

<file path=ppt/tags/tag794.xml><?xml version="1.0" encoding="utf-8"?>
<p:tagLst xmlns:p="http://schemas.openxmlformats.org/presentationml/2006/main">
  <p:tag name="AS_UNIQUEID" val="1288"/>
</p:tagLst>
</file>

<file path=ppt/tags/tag795.xml><?xml version="1.0" encoding="utf-8"?>
<p:tagLst xmlns:p="http://schemas.openxmlformats.org/presentationml/2006/main">
  <p:tag name="AS_UNIQUEID" val="1289"/>
</p:tagLst>
</file>

<file path=ppt/tags/tag796.xml><?xml version="1.0" encoding="utf-8"?>
<p:tagLst xmlns:p="http://schemas.openxmlformats.org/presentationml/2006/main">
  <p:tag name="AS_UNIQUEID" val="1290"/>
</p:tagLst>
</file>

<file path=ppt/tags/tag797.xml><?xml version="1.0" encoding="utf-8"?>
<p:tagLst xmlns:p="http://schemas.openxmlformats.org/presentationml/2006/main">
  <p:tag name="AS_UNIQUEID" val="1291"/>
</p:tagLst>
</file>

<file path=ppt/tags/tag798.xml><?xml version="1.0" encoding="utf-8"?>
<p:tagLst xmlns:p="http://schemas.openxmlformats.org/presentationml/2006/main">
  <p:tag name="AS_UNIQUEID" val="1292"/>
</p:tagLst>
</file>

<file path=ppt/tags/tag799.xml><?xml version="1.0" encoding="utf-8"?>
<p:tagLst xmlns:p="http://schemas.openxmlformats.org/presentationml/2006/main">
  <p:tag name="AS_UNIQUEID" val="1293"/>
</p:tagLst>
</file>

<file path=ppt/tags/tag8.xml><?xml version="1.0" encoding="utf-8"?>
<p:tagLst xmlns:p="http://schemas.openxmlformats.org/presentationml/2006/main">
  <p:tag name="AS_UNIQUEID" val="506"/>
</p:tagLst>
</file>

<file path=ppt/tags/tag80.xml><?xml version="1.0" encoding="utf-8"?>
<p:tagLst xmlns:p="http://schemas.openxmlformats.org/presentationml/2006/main">
  <p:tag name="AS_UNIQUEID" val="575"/>
  <p:tag name="KSO_WM_DIAGRAM_VIRTUALLY_FRAME" val="{&quot;height&quot;:306.3220472440945,&quot;left&quot;:165.75,&quot;top&quot;:107.93291338582677,&quot;width&quot;:688.5}"/>
</p:tagLst>
</file>

<file path=ppt/tags/tag800.xml><?xml version="1.0" encoding="utf-8"?>
<p:tagLst xmlns:p="http://schemas.openxmlformats.org/presentationml/2006/main">
  <p:tag name="AS_UNIQUEID" val="1294"/>
</p:tagLst>
</file>

<file path=ppt/tags/tag801.xml><?xml version="1.0" encoding="utf-8"?>
<p:tagLst xmlns:p="http://schemas.openxmlformats.org/presentationml/2006/main">
  <p:tag name="AS_UNIQUEID" val="1295"/>
</p:tagLst>
</file>

<file path=ppt/tags/tag802.xml><?xml version="1.0" encoding="utf-8"?>
<p:tagLst xmlns:p="http://schemas.openxmlformats.org/presentationml/2006/main">
  <p:tag name="AS_UNIQUEID" val="1296"/>
</p:tagLst>
</file>

<file path=ppt/tags/tag803.xml><?xml version="1.0" encoding="utf-8"?>
<p:tagLst xmlns:p="http://schemas.openxmlformats.org/presentationml/2006/main">
  <p:tag name="AS_UNIQUEID" val="1297"/>
</p:tagLst>
</file>

<file path=ppt/tags/tag804.xml><?xml version="1.0" encoding="utf-8"?>
<p:tagLst xmlns:p="http://schemas.openxmlformats.org/presentationml/2006/main">
  <p:tag name="AS_UNIQUEID" val="1298"/>
</p:tagLst>
</file>

<file path=ppt/tags/tag805.xml><?xml version="1.0" encoding="utf-8"?>
<p:tagLst xmlns:p="http://schemas.openxmlformats.org/presentationml/2006/main">
  <p:tag name="AS_UNIQUEID" val="1299"/>
</p:tagLst>
</file>

<file path=ppt/tags/tag806.xml><?xml version="1.0" encoding="utf-8"?>
<p:tagLst xmlns:p="http://schemas.openxmlformats.org/presentationml/2006/main">
  <p:tag name="AS_UNIQUEID" val="1300"/>
</p:tagLst>
</file>

<file path=ppt/tags/tag807.xml><?xml version="1.0" encoding="utf-8"?>
<p:tagLst xmlns:p="http://schemas.openxmlformats.org/presentationml/2006/main">
  <p:tag name="AS_UNIQUEID" val="1301"/>
</p:tagLst>
</file>

<file path=ppt/tags/tag808.xml><?xml version="1.0" encoding="utf-8"?>
<p:tagLst xmlns:p="http://schemas.openxmlformats.org/presentationml/2006/main">
  <p:tag name="AS_UNIQUEID" val="1302"/>
</p:tagLst>
</file>

<file path=ppt/tags/tag809.xml><?xml version="1.0" encoding="utf-8"?>
<p:tagLst xmlns:p="http://schemas.openxmlformats.org/presentationml/2006/main">
  <p:tag name="AS_UNIQUEID" val="1303"/>
</p:tagLst>
</file>

<file path=ppt/tags/tag81.xml><?xml version="1.0" encoding="utf-8"?>
<p:tagLst xmlns:p="http://schemas.openxmlformats.org/presentationml/2006/main">
  <p:tag name="AS_UNIQUEID" val="576"/>
  <p:tag name="KSO_WM_DIAGRAM_VIRTUALLY_FRAME" val="{&quot;height&quot;:306.3220472440945,&quot;left&quot;:165.75,&quot;top&quot;:107.93291338582677,&quot;width&quot;:688.5}"/>
</p:tagLst>
</file>

<file path=ppt/tags/tag810.xml><?xml version="1.0" encoding="utf-8"?>
<p:tagLst xmlns:p="http://schemas.openxmlformats.org/presentationml/2006/main">
  <p:tag name="AS_UNIQUEID" val="1304"/>
</p:tagLst>
</file>

<file path=ppt/tags/tag811.xml><?xml version="1.0" encoding="utf-8"?>
<p:tagLst xmlns:p="http://schemas.openxmlformats.org/presentationml/2006/main">
  <p:tag name="AS_UNIQUEID" val="1305"/>
</p:tagLst>
</file>

<file path=ppt/tags/tag812.xml><?xml version="1.0" encoding="utf-8"?>
<p:tagLst xmlns:p="http://schemas.openxmlformats.org/presentationml/2006/main">
  <p:tag name="AS_UNIQUEID" val="1306"/>
</p:tagLst>
</file>

<file path=ppt/tags/tag813.xml><?xml version="1.0" encoding="utf-8"?>
<p:tagLst xmlns:p="http://schemas.openxmlformats.org/presentationml/2006/main">
  <p:tag name="AS_UNIQUEID" val="1307"/>
</p:tagLst>
</file>

<file path=ppt/tags/tag814.xml><?xml version="1.0" encoding="utf-8"?>
<p:tagLst xmlns:p="http://schemas.openxmlformats.org/presentationml/2006/main">
  <p:tag name="AS_UNIQUEID" val="1308"/>
</p:tagLst>
</file>

<file path=ppt/tags/tag815.xml><?xml version="1.0" encoding="utf-8"?>
<p:tagLst xmlns:p="http://schemas.openxmlformats.org/presentationml/2006/main">
  <p:tag name="AS_UNIQUEID" val="1309"/>
</p:tagLst>
</file>

<file path=ppt/tags/tag816.xml><?xml version="1.0" encoding="utf-8"?>
<p:tagLst xmlns:p="http://schemas.openxmlformats.org/presentationml/2006/main">
  <p:tag name="AS_UNIQUEID" val="1310"/>
</p:tagLst>
</file>

<file path=ppt/tags/tag817.xml><?xml version="1.0" encoding="utf-8"?>
<p:tagLst xmlns:p="http://schemas.openxmlformats.org/presentationml/2006/main">
  <p:tag name="AS_UNIQUEID" val="1311"/>
</p:tagLst>
</file>

<file path=ppt/tags/tag818.xml><?xml version="1.0" encoding="utf-8"?>
<p:tagLst xmlns:p="http://schemas.openxmlformats.org/presentationml/2006/main">
  <p:tag name="AS_UNIQUEID" val="1312"/>
</p:tagLst>
</file>

<file path=ppt/tags/tag819.xml><?xml version="1.0" encoding="utf-8"?>
<p:tagLst xmlns:p="http://schemas.openxmlformats.org/presentationml/2006/main">
  <p:tag name="AS_UNIQUEID" val="1313"/>
</p:tagLst>
</file>

<file path=ppt/tags/tag82.xml><?xml version="1.0" encoding="utf-8"?>
<p:tagLst xmlns:p="http://schemas.openxmlformats.org/presentationml/2006/main">
  <p:tag name="AS_UNIQUEID" val="577"/>
  <p:tag name="KSO_WM_DIAGRAM_VIRTUALLY_FRAME" val="{&quot;height&quot;:306.3220472440945,&quot;left&quot;:165.75,&quot;top&quot;:107.93291338582677,&quot;width&quot;:688.5}"/>
</p:tagLst>
</file>

<file path=ppt/tags/tag820.xml><?xml version="1.0" encoding="utf-8"?>
<p:tagLst xmlns:p="http://schemas.openxmlformats.org/presentationml/2006/main">
  <p:tag name="AS_UNIQUEID" val="1314"/>
</p:tagLst>
</file>

<file path=ppt/tags/tag821.xml><?xml version="1.0" encoding="utf-8"?>
<p:tagLst xmlns:p="http://schemas.openxmlformats.org/presentationml/2006/main">
  <p:tag name="AS_UNIQUEID" val="1315"/>
</p:tagLst>
</file>

<file path=ppt/tags/tag822.xml><?xml version="1.0" encoding="utf-8"?>
<p:tagLst xmlns:p="http://schemas.openxmlformats.org/presentationml/2006/main">
  <p:tag name="AS_UNIQUEID" val="1316"/>
</p:tagLst>
</file>

<file path=ppt/tags/tag823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83.xml><?xml version="1.0" encoding="utf-8"?>
<p:tagLst xmlns:p="http://schemas.openxmlformats.org/presentationml/2006/main">
  <p:tag name="AS_UNIQUEID" val="578"/>
</p:tagLst>
</file>

<file path=ppt/tags/tag84.xml><?xml version="1.0" encoding="utf-8"?>
<p:tagLst xmlns:p="http://schemas.openxmlformats.org/presentationml/2006/main">
  <p:tag name="AS_UNIQUEID" val="579"/>
  <p:tag name="KSO_WM_DIAGRAM_VIRTUALLY_FRAME" val="{&quot;height&quot;:306.3220472440945,&quot;left&quot;:165.75,&quot;top&quot;:107.93291338582677,&quot;width&quot;:688.5}"/>
</p:tagLst>
</file>

<file path=ppt/tags/tag85.xml><?xml version="1.0" encoding="utf-8"?>
<p:tagLst xmlns:p="http://schemas.openxmlformats.org/presentationml/2006/main">
  <p:tag name="AS_UNIQUEID" val="580"/>
  <p:tag name="KSO_WM_DIAGRAM_VIRTUALLY_FRAME" val="{&quot;height&quot;:306.3220472440945,&quot;left&quot;:165.75,&quot;top&quot;:107.93291338582677,&quot;width&quot;:688.5}"/>
</p:tagLst>
</file>

<file path=ppt/tags/tag86.xml><?xml version="1.0" encoding="utf-8"?>
<p:tagLst xmlns:p="http://schemas.openxmlformats.org/presentationml/2006/main">
  <p:tag name="AS_UNIQUEID" val="581"/>
  <p:tag name="KSO_WM_DIAGRAM_VIRTUALLY_FRAME" val="{&quot;height&quot;:306.3220472440945,&quot;left&quot;:165.75,&quot;top&quot;:107.93291338582677,&quot;width&quot;:688.5}"/>
</p:tagLst>
</file>

<file path=ppt/tags/tag87.xml><?xml version="1.0" encoding="utf-8"?>
<p:tagLst xmlns:p="http://schemas.openxmlformats.org/presentationml/2006/main">
  <p:tag name="AS_UNIQUEID" val="582"/>
</p:tagLst>
</file>

<file path=ppt/tags/tag88.xml><?xml version="1.0" encoding="utf-8"?>
<p:tagLst xmlns:p="http://schemas.openxmlformats.org/presentationml/2006/main">
  <p:tag name="AS_UNIQUEID" val="583"/>
  <p:tag name="KSO_WM_UNIT_TABLE_BEAUTIFY" val="smartTable{ea425ee9-5f7c-45e6-96e2-e8fee4b4e1dd}"/>
</p:tagLst>
</file>

<file path=ppt/tags/tag89.xml><?xml version="1.0" encoding="utf-8"?>
<p:tagLst xmlns:p="http://schemas.openxmlformats.org/presentationml/2006/main">
  <p:tag name="AS_UNIQUEID" val="584"/>
</p:tagLst>
</file>

<file path=ppt/tags/tag9.xml><?xml version="1.0" encoding="utf-8"?>
<p:tagLst xmlns:p="http://schemas.openxmlformats.org/presentationml/2006/main">
  <p:tag name="AS_UNIQUEID" val="507"/>
</p:tagLst>
</file>

<file path=ppt/tags/tag90.xml><?xml version="1.0" encoding="utf-8"?>
<p:tagLst xmlns:p="http://schemas.openxmlformats.org/presentationml/2006/main">
  <p:tag name="AS_UNIQUEID" val="585"/>
</p:tagLst>
</file>

<file path=ppt/tags/tag91.xml><?xml version="1.0" encoding="utf-8"?>
<p:tagLst xmlns:p="http://schemas.openxmlformats.org/presentationml/2006/main">
  <p:tag name="AS_UNIQUEID" val="586"/>
</p:tagLst>
</file>

<file path=ppt/tags/tag92.xml><?xml version="1.0" encoding="utf-8"?>
<p:tagLst xmlns:p="http://schemas.openxmlformats.org/presentationml/2006/main">
  <p:tag name="AS_UNIQUEID" val="587"/>
</p:tagLst>
</file>

<file path=ppt/tags/tag93.xml><?xml version="1.0" encoding="utf-8"?>
<p:tagLst xmlns:p="http://schemas.openxmlformats.org/presentationml/2006/main">
  <p:tag name="AS_UNIQUEID" val="588"/>
</p:tagLst>
</file>

<file path=ppt/tags/tag94.xml><?xml version="1.0" encoding="utf-8"?>
<p:tagLst xmlns:p="http://schemas.openxmlformats.org/presentationml/2006/main">
  <p:tag name="AS_UNIQUEID" val="589"/>
</p:tagLst>
</file>

<file path=ppt/tags/tag95.xml><?xml version="1.0" encoding="utf-8"?>
<p:tagLst xmlns:p="http://schemas.openxmlformats.org/presentationml/2006/main">
  <p:tag name="AS_UNIQUEID" val="590"/>
</p:tagLst>
</file>

<file path=ppt/tags/tag96.xml><?xml version="1.0" encoding="utf-8"?>
<p:tagLst xmlns:p="http://schemas.openxmlformats.org/presentationml/2006/main">
  <p:tag name="AS_UNIQUEID" val="591"/>
</p:tagLst>
</file>

<file path=ppt/tags/tag97.xml><?xml version="1.0" encoding="utf-8"?>
<p:tagLst xmlns:p="http://schemas.openxmlformats.org/presentationml/2006/main">
  <p:tag name="AS_UNIQUEID" val="592"/>
</p:tagLst>
</file>

<file path=ppt/tags/tag98.xml><?xml version="1.0" encoding="utf-8"?>
<p:tagLst xmlns:p="http://schemas.openxmlformats.org/presentationml/2006/main">
  <p:tag name="AS_UNIQUEID" val="593"/>
</p:tagLst>
</file>

<file path=ppt/tags/tag99.xml><?xml version="1.0" encoding="utf-8"?>
<p:tagLst xmlns:p="http://schemas.openxmlformats.org/presentationml/2006/main">
  <p:tag name="AS_UNIQUEID" val="594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Office Classic 2">
      <a:maj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Arial"/>
        <a:cs typeface="Arial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220</Paragraphs>
  <Slides>30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Wingdings</vt:lpstr>
      <vt:lpstr>黑体</vt:lpstr>
      <vt:lpstr>Cambria</vt:lpstr>
      <vt:lpstr>Calibri</vt:lpstr>
      <vt:lpstr>宋体</vt:lpstr>
      <vt:lpstr>Calibri Light</vt:lpstr>
      <vt:lpstr>微软雅黑</vt:lpstr>
      <vt:lpstr>楷体</vt:lpstr>
      <vt:lpstr>Times New Roman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2026-01-31T17:55:31Z</cp:lastPrinted>
  <dcterms:created xsi:type="dcterms:W3CDTF">2026-01-31T17:55:31Z</dcterms:created>
  <dcterms:modified xsi:type="dcterms:W3CDTF">2026-01-31T09:55:31Z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