
<file path=[Content_Types].xml><?xml version="1.0" encoding="utf-8"?>
<Types xmlns="http://schemas.openxmlformats.org/package/2006/content-types">
  <Default Extension="jpeg" ContentType="image/jpeg"/>
  <Default Extension="vml" ContentType="application/vnd.openxmlformats-officedocument.vmlDrawing"/>
  <Default Extension="bin" ContentType="application/vnd.openxmlformats-officedocument.oleObject"/>
  <Default Extension="wav" ContentType="audio/x-wav"/>
  <Default Extension="png" ContentType="image/png"/>
  <Default Extension="gif" ContentType="image/gif"/>
  <Default Extension="wmf" ContentType="image/x-wm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activeX/activeX1.bin" ContentType="application/vnd.ms-office.activeX"/>
  <Override PartName="/ppt/activeX/activeX1.xml" ContentType="application/vnd.ms-office.activeX+xml"/>
  <Override PartName="/ppt/activeX/activeX2.bin" ContentType="application/vnd.ms-office.activeX"/>
  <Override PartName="/ppt/activeX/activeX2.xml" ContentType="application/vnd.ms-office.activeX+xml"/>
  <Override PartName="/ppt/activeX/activeX3.bin" ContentType="application/vnd.ms-office.activeX"/>
  <Override PartName="/ppt/activeX/activeX3.xml" ContentType="application/vnd.ms-office.activeX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3"/>
    <p:sldMasterId id="2147483672" r:id="rId4"/>
    <p:sldMasterId id="2147483684" r:id="rId5"/>
    <p:sldMasterId id="2147483697" r:id="rId6"/>
  </p:sldMasterIdLst>
  <p:notesMasterIdLst>
    <p:notesMasterId r:id="rId8"/>
  </p:notesMasterIdLst>
  <p:sldIdLst>
    <p:sldId id="264" r:id="rId7"/>
    <p:sldId id="289" r:id="rId9"/>
    <p:sldId id="324" r:id="rId10"/>
    <p:sldId id="323" r:id="rId11"/>
    <p:sldId id="327" r:id="rId12"/>
    <p:sldId id="480" r:id="rId13"/>
    <p:sldId id="481" r:id="rId14"/>
    <p:sldId id="448" r:id="rId15"/>
    <p:sldId id="426" r:id="rId16"/>
    <p:sldId id="257" r:id="rId17"/>
    <p:sldId id="347" r:id="rId18"/>
    <p:sldId id="366" r:id="rId19"/>
    <p:sldId id="367" r:id="rId20"/>
    <p:sldId id="368" r:id="rId21"/>
    <p:sldId id="369" r:id="rId22"/>
    <p:sldId id="370" r:id="rId23"/>
    <p:sldId id="279" r:id="rId24"/>
    <p:sldId id="464" r:id="rId25"/>
    <p:sldId id="460" r:id="rId26"/>
    <p:sldId id="461" r:id="rId27"/>
    <p:sldId id="462" r:id="rId28"/>
    <p:sldId id="463" r:id="rId29"/>
    <p:sldId id="465" r:id="rId30"/>
    <p:sldId id="467" r:id="rId31"/>
    <p:sldId id="468" r:id="rId32"/>
    <p:sldId id="470" r:id="rId33"/>
    <p:sldId id="471" r:id="rId34"/>
    <p:sldId id="472" r:id="rId35"/>
    <p:sldId id="473" r:id="rId36"/>
    <p:sldId id="474" r:id="rId37"/>
    <p:sldId id="475" r:id="rId38"/>
    <p:sldId id="476" r:id="rId39"/>
    <p:sldId id="477" r:id="rId40"/>
    <p:sldId id="479" r:id="rId41"/>
  </p:sldIdLst>
  <p:sldSz cx="9145270" cy="5144770"/>
  <p:notesSz cx="6858000" cy="9144000"/>
  <p:embeddedFontLst>
    <p:embeddedFont>
      <p:font typeface="方正静蕾简体" panose="02000000000000000000" pitchFamily="2" charset="-122"/>
      <p:regular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楷体" panose="02010609060101010101" charset="-122"/>
      <p:regular r:id="rId50"/>
    </p:embeddedFont>
    <p:embeddedFont>
      <p:font typeface="黑体" panose="02010609060101010101" charset="-122"/>
      <p:regular r:id="rId51"/>
    </p:embeddedFont>
    <p:embeddedFont>
      <p:font typeface="方正粗黑宋简体" panose="02000000000000000000" charset="-122"/>
      <p:regular r:id="rId52"/>
    </p:embeddedFont>
    <p:embeddedFont>
      <p:font typeface="方正卡通简体" panose="02010600030101010101" charset="-122"/>
      <p:regular r:id="rId53"/>
    </p:embeddedFont>
    <p:embeddedFont>
      <p:font typeface="楷体_GB2312" panose="02010609030101010101" pitchFamily="49" charset="-122"/>
      <p:regular r:id="rId54"/>
    </p:embeddedFont>
  </p:embeddedFontLst>
  <p:defaultTextStyle>
    <a:defPPr>
      <a:defRPr lang="zh-CN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935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835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</p:showPr>
  <p:clrMru>
    <a:srgbClr val="FFC000"/>
    <a:srgbClr val="FF3399"/>
    <a:srgbClr val="7CBF33"/>
    <a:srgbClr val="009999"/>
    <a:srgbClr val="E6AF00"/>
    <a:srgbClr val="DE6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 autoAdjust="0"/>
    <p:restoredTop sz="94692" autoAdjust="0"/>
  </p:normalViewPr>
  <p:slideViewPr>
    <p:cSldViewPr snapToGrid="0">
      <p:cViewPr varScale="1">
        <p:scale>
          <a:sx n="89" d="100"/>
          <a:sy n="89" d="100"/>
        </p:scale>
        <p:origin x="-600" y="-102"/>
      </p:cViewPr>
      <p:guideLst>
        <p:guide orient="horz" pos="1608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4" Type="http://schemas.openxmlformats.org/officeDocument/2006/relationships/font" Target="fonts/font10.fntdata"/><Relationship Id="rId53" Type="http://schemas.openxmlformats.org/officeDocument/2006/relationships/font" Target="fonts/font9.fntdata"/><Relationship Id="rId52" Type="http://schemas.openxmlformats.org/officeDocument/2006/relationships/font" Target="fonts/font8.fntdata"/><Relationship Id="rId51" Type="http://schemas.openxmlformats.org/officeDocument/2006/relationships/font" Target="fonts/font7.fntdata"/><Relationship Id="rId50" Type="http://schemas.openxmlformats.org/officeDocument/2006/relationships/font" Target="fonts/font6.fntdata"/><Relationship Id="rId5" Type="http://schemas.openxmlformats.org/officeDocument/2006/relationships/slideMaster" Target="slideMasters/slideMaster4.xml"/><Relationship Id="rId49" Type="http://schemas.openxmlformats.org/officeDocument/2006/relationships/font" Target="fonts/font5.fntdata"/><Relationship Id="rId48" Type="http://schemas.openxmlformats.org/officeDocument/2006/relationships/font" Target="fonts/font4.fntdata"/><Relationship Id="rId47" Type="http://schemas.openxmlformats.org/officeDocument/2006/relationships/font" Target="fonts/font3.fntdata"/><Relationship Id="rId46" Type="http://schemas.openxmlformats.org/officeDocument/2006/relationships/font" Target="fonts/font2.fntdata"/><Relationship Id="rId45" Type="http://schemas.openxmlformats.org/officeDocument/2006/relationships/font" Target="fonts/font1.fntdata"/><Relationship Id="rId44" Type="http://schemas.openxmlformats.org/officeDocument/2006/relationships/tableStyles" Target="tableStyles.xml"/><Relationship Id="rId43" Type="http://schemas.openxmlformats.org/officeDocument/2006/relationships/viewProps" Target="viewProps.xml"/><Relationship Id="rId42" Type="http://schemas.openxmlformats.org/officeDocument/2006/relationships/presProps" Target="presProps.xml"/><Relationship Id="rId41" Type="http://schemas.openxmlformats.org/officeDocument/2006/relationships/slide" Target="slides/slide34.xml"/><Relationship Id="rId40" Type="http://schemas.openxmlformats.org/officeDocument/2006/relationships/slide" Target="slides/slide33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2A059B-5243-427D-A20D-2BD47603919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7AEDAE-52C9-4FF0-B00D-B04BAF3D09C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935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835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AEDAE-52C9-4FF0-B00D-B04BAF3D09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AEDAE-52C9-4FF0-B00D-B04BAF3D09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AEDAE-52C9-4FF0-B00D-B04BAF3D09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AEDAE-52C9-4FF0-B00D-B04BAF3D09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199" y="842032"/>
            <a:ext cx="6859191" cy="1791253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199" y="2702363"/>
            <a:ext cx="6859191" cy="12422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759" y="4768735"/>
            <a:ext cx="2057757" cy="273928"/>
          </a:xfrm>
          <a:prstGeom prst="rect">
            <a:avLst/>
          </a:prstGeom>
        </p:spPr>
        <p:txBody>
          <a:bodyPr/>
          <a:lstStyle/>
          <a:p>
            <a:fld id="{DB004A44-FA30-41CC-93B2-CBE1BCCB16A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9476" y="4768735"/>
            <a:ext cx="3086636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9072" y="4768735"/>
            <a:ext cx="2057757" cy="273928"/>
          </a:xfrm>
          <a:prstGeom prst="rect">
            <a:avLst/>
          </a:prstGeom>
        </p:spPr>
        <p:txBody>
          <a:bodyPr/>
          <a:lstStyle/>
          <a:p>
            <a:fld id="{2280F771-347B-4D1E-BCA0-9CA38B7666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759" y="273929"/>
            <a:ext cx="788807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759" y="1369642"/>
            <a:ext cx="7888070" cy="326451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759" y="4768735"/>
            <a:ext cx="2057757" cy="273928"/>
          </a:xfrm>
          <a:prstGeom prst="rect">
            <a:avLst/>
          </a:prstGeom>
        </p:spPr>
        <p:txBody>
          <a:bodyPr/>
          <a:lstStyle/>
          <a:p>
            <a:fld id="{DB004A44-FA30-41CC-93B2-CBE1BCCB16A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9476" y="4768735"/>
            <a:ext cx="3086636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9072" y="4768735"/>
            <a:ext cx="2057757" cy="273928"/>
          </a:xfrm>
          <a:prstGeom prst="rect">
            <a:avLst/>
          </a:prstGeom>
        </p:spPr>
        <p:txBody>
          <a:bodyPr/>
          <a:lstStyle/>
          <a:p>
            <a:fld id="{2280F771-347B-4D1E-BCA0-9CA38B7666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4812" y="273928"/>
            <a:ext cx="1972017" cy="436022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759" y="273928"/>
            <a:ext cx="5801732" cy="43602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759" y="4768735"/>
            <a:ext cx="2057757" cy="273928"/>
          </a:xfrm>
          <a:prstGeom prst="rect">
            <a:avLst/>
          </a:prstGeom>
        </p:spPr>
        <p:txBody>
          <a:bodyPr/>
          <a:lstStyle/>
          <a:p>
            <a:fld id="{DB004A44-FA30-41CC-93B2-CBE1BCCB16A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9476" y="4768735"/>
            <a:ext cx="3086636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9072" y="4768735"/>
            <a:ext cx="2057757" cy="273928"/>
          </a:xfrm>
          <a:prstGeom prst="rect">
            <a:avLst/>
          </a:prstGeom>
        </p:spPr>
        <p:txBody>
          <a:bodyPr/>
          <a:lstStyle/>
          <a:p>
            <a:fld id="{2280F771-347B-4D1E-BCA0-9CA38B7666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3988" cy="110331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6238"/>
            <a:ext cx="6402388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19BA8-8BC3-4BB2-99B2-6939EF23E1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F2A5A-B847-46A6-AB2D-7102E36A4C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19BA8-8BC3-4BB2-99B2-6939EF23E1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F2A5A-B847-46A6-AB2D-7102E36A4C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6763"/>
            <a:ext cx="7773987" cy="10207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1225"/>
            <a:ext cx="7773987" cy="1125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19BA8-8BC3-4BB2-99B2-6939EF23E1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F2A5A-B847-46A6-AB2D-7102E36A4C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5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40188" cy="3395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19BA8-8BC3-4BB2-99B2-6939EF23E1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F2A5A-B847-46A6-AB2D-7102E36A4C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661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6613" y="1631950"/>
            <a:ext cx="4041775" cy="2963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19BA8-8BC3-4BB2-99B2-6939EF23E1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F2A5A-B847-46A6-AB2D-7102E36A4C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19BA8-8BC3-4BB2-99B2-6939EF23E1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F2A5A-B847-46A6-AB2D-7102E36A4C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19BA8-8BC3-4BB2-99B2-6939EF23E1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F2A5A-B847-46A6-AB2D-7102E36A4C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3338" cy="439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94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19BA8-8BC3-4BB2-99B2-6939EF23E1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F2A5A-B847-46A6-AB2D-7102E36A4C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759" y="273929"/>
            <a:ext cx="788807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759" y="1369642"/>
            <a:ext cx="788807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759" y="4768735"/>
            <a:ext cx="2057757" cy="273928"/>
          </a:xfrm>
          <a:prstGeom prst="rect">
            <a:avLst/>
          </a:prstGeom>
        </p:spPr>
        <p:txBody>
          <a:bodyPr/>
          <a:lstStyle/>
          <a:p>
            <a:fld id="{DB004A44-FA30-41CC-93B2-CBE1BCCB16A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9476" y="4768735"/>
            <a:ext cx="3086636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9072" y="4768735"/>
            <a:ext cx="2057757" cy="273928"/>
          </a:xfrm>
          <a:prstGeom prst="rect">
            <a:avLst/>
          </a:prstGeom>
        </p:spPr>
        <p:txBody>
          <a:bodyPr/>
          <a:lstStyle/>
          <a:p>
            <a:fld id="{2280F771-347B-4D1E-BCA0-9CA38B7666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2038"/>
            <a:ext cx="5487987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7987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7488"/>
            <a:ext cx="5487987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19BA8-8BC3-4BB2-99B2-6939EF23E1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F2A5A-B847-46A6-AB2D-7102E36A4C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19BA8-8BC3-4BB2-99B2-6939EF23E1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F2A5A-B847-46A6-AB2D-7102E36A4C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30988" y="206375"/>
            <a:ext cx="2057400" cy="43894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21388" cy="43894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19BA8-8BC3-4BB2-99B2-6939EF23E1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F2A5A-B847-46A6-AB2D-7102E36A4C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95" y="1598213"/>
            <a:ext cx="7773480" cy="1102791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791" y="2915370"/>
            <a:ext cx="6401689" cy="13147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2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5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8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9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9B686ED-D7D1-49D8-81DA-18A59F2A4B66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9B686ED-D7D1-49D8-81DA-18A59F2A4B66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413" y="3305991"/>
            <a:ext cx="7773480" cy="1021808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413" y="2180573"/>
            <a:ext cx="7773480" cy="1125418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223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513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9B686ED-D7D1-49D8-81DA-18A59F2A4B66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64" y="1200446"/>
            <a:ext cx="4039161" cy="339531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846" y="1200446"/>
            <a:ext cx="4039161" cy="339531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9B686ED-D7D1-49D8-81DA-18A59F2A4B66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64" y="1151619"/>
            <a:ext cx="4040749" cy="47994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2235" indent="0">
              <a:buNone/>
              <a:defRPr sz="1200" b="1"/>
            </a:lvl5pPr>
            <a:lvl6pPr marL="1715135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64" y="1631559"/>
            <a:ext cx="4040749" cy="296419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670" y="1151619"/>
            <a:ext cx="4042336" cy="47994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2235" indent="0">
              <a:buNone/>
              <a:defRPr sz="1200" b="1"/>
            </a:lvl5pPr>
            <a:lvl6pPr marL="1715135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670" y="1631559"/>
            <a:ext cx="4042336" cy="296419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9B686ED-D7D1-49D8-81DA-18A59F2A4B66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9B686ED-D7D1-49D8-81DA-18A59F2A4B66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9B686ED-D7D1-49D8-81DA-18A59F2A4B66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996" y="1282700"/>
            <a:ext cx="7888070" cy="214021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996" y="3443160"/>
            <a:ext cx="7888070" cy="11254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759" y="4768735"/>
            <a:ext cx="2057757" cy="273928"/>
          </a:xfrm>
          <a:prstGeom prst="rect">
            <a:avLst/>
          </a:prstGeom>
        </p:spPr>
        <p:txBody>
          <a:bodyPr/>
          <a:lstStyle/>
          <a:p>
            <a:fld id="{DB004A44-FA30-41CC-93B2-CBE1BCCB16A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9476" y="4768735"/>
            <a:ext cx="3086636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9072" y="4768735"/>
            <a:ext cx="2057757" cy="273928"/>
          </a:xfrm>
          <a:prstGeom prst="rect">
            <a:avLst/>
          </a:prstGeom>
        </p:spPr>
        <p:txBody>
          <a:bodyPr/>
          <a:lstStyle/>
          <a:p>
            <a:fld id="{2280F771-347B-4D1E-BCA0-9CA38B7666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64" y="204838"/>
            <a:ext cx="3008731" cy="871753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547" y="204838"/>
            <a:ext cx="5112460" cy="43909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64" y="1076591"/>
            <a:ext cx="3008731" cy="3519166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2235" indent="0">
              <a:buNone/>
              <a:defRPr sz="675"/>
            </a:lvl5pPr>
            <a:lvl6pPr marL="1715135" indent="0">
              <a:buNone/>
              <a:defRPr sz="675"/>
            </a:lvl6pPr>
            <a:lvl7pPr marL="2058035" indent="0">
              <a:buNone/>
              <a:defRPr sz="675"/>
            </a:lvl7pPr>
            <a:lvl8pPr marL="2400935" indent="0">
              <a:buNone/>
              <a:defRPr sz="675"/>
            </a:lvl8pPr>
            <a:lvl9pPr marL="2743835" indent="0">
              <a:buNone/>
              <a:defRPr sz="67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9B686ED-D7D1-49D8-81DA-18A59F2A4B66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537" y="3601339"/>
            <a:ext cx="5487162" cy="42515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537" y="459695"/>
            <a:ext cx="5487162" cy="3086862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2235" indent="0">
              <a:buNone/>
              <a:defRPr sz="1500"/>
            </a:lvl5pPr>
            <a:lvl6pPr marL="1715135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537" y="4026497"/>
            <a:ext cx="5487162" cy="603796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2235" indent="0">
              <a:buNone/>
              <a:defRPr sz="675"/>
            </a:lvl5pPr>
            <a:lvl6pPr marL="1715135" indent="0">
              <a:buNone/>
              <a:defRPr sz="675"/>
            </a:lvl6pPr>
            <a:lvl7pPr marL="2058035" indent="0">
              <a:buNone/>
              <a:defRPr sz="675"/>
            </a:lvl7pPr>
            <a:lvl8pPr marL="2400935" indent="0">
              <a:buNone/>
              <a:defRPr sz="675"/>
            </a:lvl8pPr>
            <a:lvl9pPr marL="2743835" indent="0">
              <a:buNone/>
              <a:defRPr sz="67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9B686ED-D7D1-49D8-81DA-18A59F2A4B66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9B686ED-D7D1-49D8-81DA-18A59F2A4B66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30321" y="206029"/>
            <a:ext cx="2057686" cy="4389727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64" y="206029"/>
            <a:ext cx="6020636" cy="4389727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9B686ED-D7D1-49D8-81DA-18A59F2A4B66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159" y="841980"/>
            <a:ext cx="6858953" cy="1791142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159" y="2702196"/>
            <a:ext cx="6858953" cy="1242128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5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6510" indent="0" algn="ctr">
              <a:buNone/>
              <a:defRPr sz="900"/>
            </a:lvl6pPr>
            <a:lvl7pPr marL="1543685" indent="0" algn="ctr">
              <a:buNone/>
              <a:defRPr sz="900"/>
            </a:lvl7pPr>
            <a:lvl8pPr marL="1800860" indent="0" algn="ctr">
              <a:buNone/>
              <a:defRPr sz="900"/>
            </a:lvl8pPr>
            <a:lvl9pPr marL="2058035" indent="0" algn="ctr">
              <a:buNone/>
              <a:defRPr sz="9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975" y="1282620"/>
            <a:ext cx="7887795" cy="2140081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975" y="3442947"/>
            <a:ext cx="7887795" cy="1125418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5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651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68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86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803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64" y="1200446"/>
            <a:ext cx="4033064" cy="339531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942" y="1200446"/>
            <a:ext cx="4033064" cy="339531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928" y="273911"/>
            <a:ext cx="7887795" cy="994418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205" y="1334158"/>
            <a:ext cx="3655689" cy="618087"/>
          </a:xfrm>
        </p:spPr>
        <p:txBody>
          <a:bodyPr anchor="ctr" anchorCtr="0"/>
          <a:lstStyle>
            <a:lvl1pPr marL="0" indent="0">
              <a:buNone/>
              <a:defRPr sz="1575"/>
            </a:lvl1pPr>
            <a:lvl2pPr marL="257175" indent="0">
              <a:buNone/>
              <a:defRPr sz="1350"/>
            </a:lvl2pPr>
            <a:lvl3pPr marL="514350" indent="0">
              <a:buNone/>
              <a:defRPr sz="1125"/>
            </a:lvl3pPr>
            <a:lvl4pPr marL="771525" indent="0">
              <a:buNone/>
              <a:defRPr sz="1015"/>
            </a:lvl4pPr>
            <a:lvl5pPr marL="1028700" indent="0">
              <a:buNone/>
              <a:defRPr sz="1015"/>
            </a:lvl5pPr>
            <a:lvl6pPr marL="1286510" indent="0">
              <a:buNone/>
              <a:defRPr sz="1015"/>
            </a:lvl6pPr>
            <a:lvl7pPr marL="1543685" indent="0">
              <a:buNone/>
              <a:defRPr sz="1015"/>
            </a:lvl7pPr>
            <a:lvl8pPr marL="1800860" indent="0">
              <a:buNone/>
              <a:defRPr sz="1015"/>
            </a:lvl8pPr>
            <a:lvl9pPr marL="2058035" indent="0">
              <a:buNone/>
              <a:defRPr sz="101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205" y="1999528"/>
            <a:ext cx="3655689" cy="2643866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3356" y="1334158"/>
            <a:ext cx="3673692" cy="618087"/>
          </a:xfrm>
        </p:spPr>
        <p:txBody>
          <a:bodyPr anchor="ctr" anchorCtr="0"/>
          <a:lstStyle>
            <a:lvl1pPr marL="0" indent="0">
              <a:buNone/>
              <a:defRPr sz="1575"/>
            </a:lvl1pPr>
            <a:lvl2pPr marL="257175" indent="0">
              <a:buNone/>
              <a:defRPr sz="1350"/>
            </a:lvl2pPr>
            <a:lvl3pPr marL="514350" indent="0">
              <a:buNone/>
              <a:defRPr sz="1125"/>
            </a:lvl3pPr>
            <a:lvl4pPr marL="771525" indent="0">
              <a:buNone/>
              <a:defRPr sz="1015"/>
            </a:lvl4pPr>
            <a:lvl5pPr marL="1028700" indent="0">
              <a:buNone/>
              <a:defRPr sz="1015"/>
            </a:lvl5pPr>
            <a:lvl6pPr marL="1286510" indent="0">
              <a:buNone/>
              <a:defRPr sz="1015"/>
            </a:lvl6pPr>
            <a:lvl7pPr marL="1543685" indent="0">
              <a:buNone/>
              <a:defRPr sz="1015"/>
            </a:lvl7pPr>
            <a:lvl8pPr marL="1800860" indent="0">
              <a:buNone/>
              <a:defRPr sz="1015"/>
            </a:lvl8pPr>
            <a:lvl9pPr marL="2058035" indent="0">
              <a:buNone/>
              <a:defRPr sz="101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3356" y="1999528"/>
            <a:ext cx="3673692" cy="2643866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759" y="273929"/>
            <a:ext cx="788807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759" y="1369642"/>
            <a:ext cx="3886875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954" y="1369642"/>
            <a:ext cx="3886875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759" y="4768735"/>
            <a:ext cx="2057757" cy="273928"/>
          </a:xfrm>
          <a:prstGeom prst="rect">
            <a:avLst/>
          </a:prstGeom>
        </p:spPr>
        <p:txBody>
          <a:bodyPr/>
          <a:lstStyle/>
          <a:p>
            <a:fld id="{DB004A44-FA30-41CC-93B2-CBE1BCCB16A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9476" y="4768735"/>
            <a:ext cx="3086636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9072" y="4768735"/>
            <a:ext cx="2057757" cy="273928"/>
          </a:xfrm>
          <a:prstGeom prst="rect">
            <a:avLst/>
          </a:prstGeom>
        </p:spPr>
        <p:txBody>
          <a:bodyPr/>
          <a:lstStyle/>
          <a:p>
            <a:fld id="{2280F771-347B-4D1E-BCA0-9CA38B7666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928" y="342985"/>
            <a:ext cx="2949588" cy="1200446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931" y="740752"/>
            <a:ext cx="4629793" cy="3656121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928" y="1543431"/>
            <a:ext cx="2949588" cy="2859397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6510" indent="0">
              <a:buNone/>
              <a:defRPr sz="565"/>
            </a:lvl6pPr>
            <a:lvl7pPr marL="1543685" indent="0">
              <a:buNone/>
              <a:defRPr sz="565"/>
            </a:lvl7pPr>
            <a:lvl8pPr marL="1800860" indent="0">
              <a:buNone/>
              <a:defRPr sz="565"/>
            </a:lvl8pPr>
            <a:lvl9pPr marL="2058035" indent="0">
              <a:buNone/>
              <a:defRPr sz="56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928" y="342985"/>
            <a:ext cx="3124446" cy="1200446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931" y="342985"/>
            <a:ext cx="4629793" cy="4053888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6510" indent="0">
              <a:buNone/>
              <a:defRPr sz="1125"/>
            </a:lvl6pPr>
            <a:lvl7pPr marL="1543685" indent="0">
              <a:buNone/>
              <a:defRPr sz="1125"/>
            </a:lvl7pPr>
            <a:lvl8pPr marL="1800860" indent="0">
              <a:buNone/>
              <a:defRPr sz="1125"/>
            </a:lvl8pPr>
            <a:lvl9pPr marL="2058035" indent="0">
              <a:buNone/>
              <a:defRPr sz="112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928" y="1543431"/>
            <a:ext cx="3124446" cy="2859397"/>
          </a:xfrm>
        </p:spPr>
        <p:txBody>
          <a:bodyPr/>
          <a:lstStyle>
            <a:lvl1pPr marL="0" indent="0">
              <a:buNone/>
              <a:defRPr sz="1125"/>
            </a:lvl1pPr>
            <a:lvl2pPr marL="257175" indent="0">
              <a:buNone/>
              <a:defRPr sz="1015"/>
            </a:lvl2pPr>
            <a:lvl3pPr marL="514350" indent="0">
              <a:buNone/>
              <a:defRPr sz="900"/>
            </a:lvl3pPr>
            <a:lvl4pPr marL="771525" indent="0">
              <a:buNone/>
              <a:defRPr sz="790"/>
            </a:lvl4pPr>
            <a:lvl5pPr marL="1028700" indent="0">
              <a:buNone/>
              <a:defRPr sz="790"/>
            </a:lvl5pPr>
            <a:lvl6pPr marL="1286510" indent="0">
              <a:buNone/>
              <a:defRPr sz="790"/>
            </a:lvl6pPr>
            <a:lvl7pPr marL="1543685" indent="0">
              <a:buNone/>
              <a:defRPr sz="790"/>
            </a:lvl7pPr>
            <a:lvl8pPr marL="1800860" indent="0">
              <a:buNone/>
              <a:defRPr sz="790"/>
            </a:lvl8pPr>
            <a:lvl9pPr marL="2058035" indent="0">
              <a:buNone/>
              <a:defRPr sz="79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30321" y="206029"/>
            <a:ext cx="2057686" cy="4389727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64" y="206029"/>
            <a:ext cx="6053771" cy="4389727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95" y="1598213"/>
            <a:ext cx="7773480" cy="1102791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791" y="2915370"/>
            <a:ext cx="6401689" cy="13147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2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5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8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9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457264" y="4768440"/>
            <a:ext cx="2133896" cy="2739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634" y="4768440"/>
            <a:ext cx="2896002" cy="2739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4110" y="4768440"/>
            <a:ext cx="2133896" cy="273911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457264" y="4768440"/>
            <a:ext cx="2133896" cy="2739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634" y="4768440"/>
            <a:ext cx="2896002" cy="2739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4110" y="4768440"/>
            <a:ext cx="2133896" cy="273911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413" y="3305991"/>
            <a:ext cx="7773480" cy="1021808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413" y="2180573"/>
            <a:ext cx="7773480" cy="1125418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223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513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457264" y="4768440"/>
            <a:ext cx="2133896" cy="2739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634" y="4768440"/>
            <a:ext cx="2896002" cy="2739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4110" y="4768440"/>
            <a:ext cx="2133896" cy="273911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64" y="1200446"/>
            <a:ext cx="4039161" cy="339531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846" y="1200446"/>
            <a:ext cx="4039161" cy="339531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2"/>
          </p:nvPr>
        </p:nvSpPr>
        <p:spPr>
          <a:xfrm>
            <a:off x="457264" y="4768440"/>
            <a:ext cx="2133896" cy="2739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634" y="4768440"/>
            <a:ext cx="2896002" cy="2739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4110" y="4768440"/>
            <a:ext cx="2133896" cy="273911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950" y="273929"/>
            <a:ext cx="788807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951" y="1261261"/>
            <a:ext cx="3869012" cy="618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951" y="1879386"/>
            <a:ext cx="3869012" cy="276429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954" y="1261261"/>
            <a:ext cx="3888066" cy="618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954" y="1879386"/>
            <a:ext cx="3888066" cy="276429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759" y="4768735"/>
            <a:ext cx="2057757" cy="273928"/>
          </a:xfrm>
          <a:prstGeom prst="rect">
            <a:avLst/>
          </a:prstGeom>
        </p:spPr>
        <p:txBody>
          <a:bodyPr/>
          <a:lstStyle/>
          <a:p>
            <a:fld id="{DB004A44-FA30-41CC-93B2-CBE1BCCB16A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9476" y="4768735"/>
            <a:ext cx="3086636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9072" y="4768735"/>
            <a:ext cx="2057757" cy="273928"/>
          </a:xfrm>
          <a:prstGeom prst="rect">
            <a:avLst/>
          </a:prstGeom>
        </p:spPr>
        <p:txBody>
          <a:bodyPr/>
          <a:lstStyle/>
          <a:p>
            <a:fld id="{2280F771-347B-4D1E-BCA0-9CA38B7666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64" y="1151619"/>
            <a:ext cx="4040749" cy="47994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2235" indent="0">
              <a:buNone/>
              <a:defRPr sz="1200" b="1"/>
            </a:lvl5pPr>
            <a:lvl6pPr marL="1715135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64" y="1631559"/>
            <a:ext cx="4040749" cy="296419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670" y="1151619"/>
            <a:ext cx="4042336" cy="47994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2235" indent="0">
              <a:buNone/>
              <a:defRPr sz="1200" b="1"/>
            </a:lvl5pPr>
            <a:lvl6pPr marL="1715135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670" y="1631559"/>
            <a:ext cx="4042336" cy="296419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2"/>
          </p:nvPr>
        </p:nvSpPr>
        <p:spPr>
          <a:xfrm>
            <a:off x="457264" y="4768440"/>
            <a:ext cx="2133896" cy="2739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3"/>
          </p:nvPr>
        </p:nvSpPr>
        <p:spPr>
          <a:xfrm>
            <a:off x="3124634" y="4768440"/>
            <a:ext cx="2896002" cy="2739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4"/>
          </p:nvPr>
        </p:nvSpPr>
        <p:spPr>
          <a:xfrm>
            <a:off x="6554110" y="4768440"/>
            <a:ext cx="2133896" cy="273911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457264" y="4768440"/>
            <a:ext cx="2133896" cy="2739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634" y="4768440"/>
            <a:ext cx="2896002" cy="2739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4110" y="4768440"/>
            <a:ext cx="2133896" cy="273911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457264" y="4768440"/>
            <a:ext cx="2133896" cy="2739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634" y="4768440"/>
            <a:ext cx="2896002" cy="2739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4110" y="4768440"/>
            <a:ext cx="2133896" cy="273911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64" y="204838"/>
            <a:ext cx="3008731" cy="871753"/>
          </a:xfrm>
        </p:spPr>
        <p:txBody>
          <a:bodyPr anchor="b"/>
          <a:lstStyle>
            <a:lvl1pPr algn="l">
              <a:defRPr sz="15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547" y="204838"/>
            <a:ext cx="5112460" cy="43909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64" y="1076591"/>
            <a:ext cx="3008731" cy="3519166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2235" indent="0">
              <a:buNone/>
              <a:defRPr sz="675"/>
            </a:lvl5pPr>
            <a:lvl6pPr marL="1715135" indent="0">
              <a:buNone/>
              <a:defRPr sz="675"/>
            </a:lvl6pPr>
            <a:lvl7pPr marL="2058035" indent="0">
              <a:buNone/>
              <a:defRPr sz="675"/>
            </a:lvl7pPr>
            <a:lvl8pPr marL="2400935" indent="0">
              <a:buNone/>
              <a:defRPr sz="675"/>
            </a:lvl8pPr>
            <a:lvl9pPr marL="2743835" indent="0">
              <a:buNone/>
              <a:defRPr sz="675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2"/>
          </p:nvPr>
        </p:nvSpPr>
        <p:spPr>
          <a:xfrm>
            <a:off x="457264" y="4768440"/>
            <a:ext cx="2133896" cy="2739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634" y="4768440"/>
            <a:ext cx="2896002" cy="2739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4110" y="4768440"/>
            <a:ext cx="2133896" cy="273911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537" y="3601339"/>
            <a:ext cx="5487162" cy="425158"/>
          </a:xfrm>
        </p:spPr>
        <p:txBody>
          <a:bodyPr anchor="b"/>
          <a:lstStyle>
            <a:lvl1pPr algn="l">
              <a:defRPr sz="15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537" y="459695"/>
            <a:ext cx="5487162" cy="3086862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2235" indent="0">
              <a:buNone/>
              <a:defRPr sz="1500"/>
            </a:lvl5pPr>
            <a:lvl6pPr marL="1715135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537" y="4026497"/>
            <a:ext cx="5487162" cy="603796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2235" indent="0">
              <a:buNone/>
              <a:defRPr sz="675"/>
            </a:lvl5pPr>
            <a:lvl6pPr marL="1715135" indent="0">
              <a:buNone/>
              <a:defRPr sz="675"/>
            </a:lvl6pPr>
            <a:lvl7pPr marL="2058035" indent="0">
              <a:buNone/>
              <a:defRPr sz="675"/>
            </a:lvl7pPr>
            <a:lvl8pPr marL="2400935" indent="0">
              <a:buNone/>
              <a:defRPr sz="675"/>
            </a:lvl8pPr>
            <a:lvl9pPr marL="2743835" indent="0">
              <a:buNone/>
              <a:defRPr sz="675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2"/>
          </p:nvPr>
        </p:nvSpPr>
        <p:spPr>
          <a:xfrm>
            <a:off x="457264" y="4768440"/>
            <a:ext cx="2133896" cy="2739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634" y="4768440"/>
            <a:ext cx="2896002" cy="2739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4110" y="4768440"/>
            <a:ext cx="2133896" cy="273911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457264" y="4768440"/>
            <a:ext cx="2133896" cy="2739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634" y="4768440"/>
            <a:ext cx="2896002" cy="2739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4110" y="4768440"/>
            <a:ext cx="2133896" cy="273911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30321" y="206029"/>
            <a:ext cx="2057686" cy="4389727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64" y="206029"/>
            <a:ext cx="6020636" cy="4389727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457264" y="4768440"/>
            <a:ext cx="2133896" cy="2739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634" y="4768440"/>
            <a:ext cx="2896002" cy="2739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4110" y="4768440"/>
            <a:ext cx="2133896" cy="273911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85895" y="457313"/>
            <a:ext cx="7773480" cy="4115816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457264" y="4768440"/>
            <a:ext cx="2133896" cy="2739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634" y="4768440"/>
            <a:ext cx="2896002" cy="2739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4110" y="4768440"/>
            <a:ext cx="2133896" cy="273911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759" y="273929"/>
            <a:ext cx="788807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759" y="4768735"/>
            <a:ext cx="2057757" cy="273928"/>
          </a:xfrm>
          <a:prstGeom prst="rect">
            <a:avLst/>
          </a:prstGeom>
        </p:spPr>
        <p:txBody>
          <a:bodyPr/>
          <a:lstStyle/>
          <a:p>
            <a:fld id="{DB004A44-FA30-41CC-93B2-CBE1BCCB16A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9476" y="4768735"/>
            <a:ext cx="3086636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9072" y="4768735"/>
            <a:ext cx="2057757" cy="273928"/>
          </a:xfrm>
          <a:prstGeom prst="rect">
            <a:avLst/>
          </a:prstGeom>
        </p:spPr>
        <p:txBody>
          <a:bodyPr/>
          <a:lstStyle/>
          <a:p>
            <a:fld id="{2280F771-347B-4D1E-BCA0-9CA38B7666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759" y="4768735"/>
            <a:ext cx="2057757" cy="273928"/>
          </a:xfrm>
          <a:prstGeom prst="rect">
            <a:avLst/>
          </a:prstGeom>
        </p:spPr>
        <p:txBody>
          <a:bodyPr/>
          <a:lstStyle/>
          <a:p>
            <a:fld id="{DB004A44-FA30-41CC-93B2-CBE1BCCB16A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9476" y="4768735"/>
            <a:ext cx="3086636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9072" y="4768735"/>
            <a:ext cx="2057757" cy="273928"/>
          </a:xfrm>
          <a:prstGeom prst="rect">
            <a:avLst/>
          </a:prstGeom>
        </p:spPr>
        <p:txBody>
          <a:bodyPr/>
          <a:lstStyle/>
          <a:p>
            <a:fld id="{2280F771-347B-4D1E-BCA0-9CA38B7666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951" y="343006"/>
            <a:ext cx="2949690" cy="1200521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8066" y="740798"/>
            <a:ext cx="4629954" cy="3656347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951" y="1543526"/>
            <a:ext cx="2949690" cy="28595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935" indent="0">
              <a:buNone/>
              <a:defRPr sz="800"/>
            </a:lvl8pPr>
            <a:lvl9pPr marL="2743835" indent="0">
              <a:buNone/>
              <a:defRPr sz="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759" y="4768735"/>
            <a:ext cx="2057757" cy="273928"/>
          </a:xfrm>
          <a:prstGeom prst="rect">
            <a:avLst/>
          </a:prstGeom>
        </p:spPr>
        <p:txBody>
          <a:bodyPr/>
          <a:lstStyle/>
          <a:p>
            <a:fld id="{DB004A44-FA30-41CC-93B2-CBE1BCCB16A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9476" y="4768735"/>
            <a:ext cx="3086636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9072" y="4768735"/>
            <a:ext cx="2057757" cy="273928"/>
          </a:xfrm>
          <a:prstGeom prst="rect">
            <a:avLst/>
          </a:prstGeom>
        </p:spPr>
        <p:txBody>
          <a:bodyPr/>
          <a:lstStyle/>
          <a:p>
            <a:fld id="{2280F771-347B-4D1E-BCA0-9CA38B7666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951" y="343006"/>
            <a:ext cx="2949690" cy="1200521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8066" y="740798"/>
            <a:ext cx="4629954" cy="36563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951" y="1543526"/>
            <a:ext cx="2949690" cy="28595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935" indent="0">
              <a:buNone/>
              <a:defRPr sz="800"/>
            </a:lvl8pPr>
            <a:lvl9pPr marL="2743835" indent="0">
              <a:buNone/>
              <a:defRPr sz="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759" y="4768735"/>
            <a:ext cx="2057757" cy="273928"/>
          </a:xfrm>
          <a:prstGeom prst="rect">
            <a:avLst/>
          </a:prstGeom>
        </p:spPr>
        <p:txBody>
          <a:bodyPr/>
          <a:lstStyle/>
          <a:p>
            <a:fld id="{DB004A44-FA30-41CC-93B2-CBE1BCCB16A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9476" y="4768735"/>
            <a:ext cx="3086636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9072" y="4768735"/>
            <a:ext cx="2057757" cy="273928"/>
          </a:xfrm>
          <a:prstGeom prst="rect">
            <a:avLst/>
          </a:prstGeom>
        </p:spPr>
        <p:txBody>
          <a:bodyPr/>
          <a:lstStyle/>
          <a:p>
            <a:fld id="{2280F771-347B-4D1E-BCA0-9CA38B7666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microsoft.com/office/2007/relationships/hdphoto" Target="../media/image3.wdp"/><Relationship Id="rId13" Type="http://schemas.openxmlformats.org/officeDocument/2006/relationships/image" Target="../media/image2.pn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12" Type="http://schemas.openxmlformats.org/officeDocument/2006/relationships/image" Target="../media/image4.jpeg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12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4" Type="http://schemas.openxmlformats.org/officeDocument/2006/relationships/theme" Target="../theme/theme5.xml"/><Relationship Id="rId13" Type="http://schemas.openxmlformats.org/officeDocument/2006/relationships/image" Target="../media/image4.jpeg"/><Relationship Id="rId12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7"/>
          <p:cNvSpPr/>
          <p:nvPr userDrawn="1"/>
        </p:nvSpPr>
        <p:spPr>
          <a:xfrm>
            <a:off x="966327" y="312994"/>
            <a:ext cx="2163228" cy="36944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  <a:cs typeface="Arial" panose="020B0604020202020204" pitchFamily="34" charset="0"/>
              </a:rPr>
              <a:t>添加你的小标题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方正静蕾简体" panose="02000000000000000000" pitchFamily="2" charset="-122"/>
              <a:ea typeface="方正静蕾简体" panose="02000000000000000000" pitchFamily="2" charset="-122"/>
              <a:cs typeface="Arial" panose="020B0604020202020204" pitchFamily="34" charset="0"/>
            </a:endParaRPr>
          </a:p>
        </p:txBody>
      </p:sp>
      <p:grpSp>
        <p:nvGrpSpPr>
          <p:cNvPr id="17" name="Group 371"/>
          <p:cNvGrpSpPr>
            <a:grpSpLocks noChangeAspect="1"/>
          </p:cNvGrpSpPr>
          <p:nvPr userDrawn="1"/>
        </p:nvGrpSpPr>
        <p:grpSpPr bwMode="auto">
          <a:xfrm>
            <a:off x="3169156" y="464741"/>
            <a:ext cx="6105253" cy="52958"/>
            <a:chOff x="936" y="3880"/>
            <a:chExt cx="5806" cy="168"/>
          </a:xfrm>
          <a:solidFill>
            <a:schemeClr val="tx1">
              <a:lumMod val="95000"/>
              <a:lumOff val="5000"/>
            </a:schemeClr>
          </a:solidFill>
        </p:grpSpPr>
        <p:sp>
          <p:nvSpPr>
            <p:cNvPr id="18" name="Freeform 372"/>
            <p:cNvSpPr/>
            <p:nvPr/>
          </p:nvSpPr>
          <p:spPr bwMode="auto">
            <a:xfrm>
              <a:off x="6619" y="3927"/>
              <a:ext cx="123" cy="17"/>
            </a:xfrm>
            <a:custGeom>
              <a:avLst/>
              <a:gdLst>
                <a:gd name="T0" fmla="*/ 27 w 52"/>
                <a:gd name="T1" fmla="*/ 4 h 7"/>
                <a:gd name="T2" fmla="*/ 34 w 52"/>
                <a:gd name="T3" fmla="*/ 6 h 7"/>
                <a:gd name="T4" fmla="*/ 52 w 52"/>
                <a:gd name="T5" fmla="*/ 4 h 7"/>
                <a:gd name="T6" fmla="*/ 52 w 52"/>
                <a:gd name="T7" fmla="*/ 4 h 7"/>
                <a:gd name="T8" fmla="*/ 42 w 52"/>
                <a:gd name="T9" fmla="*/ 3 h 7"/>
                <a:gd name="T10" fmla="*/ 52 w 52"/>
                <a:gd name="T11" fmla="*/ 2 h 7"/>
                <a:gd name="T12" fmla="*/ 52 w 52"/>
                <a:gd name="T13" fmla="*/ 1 h 7"/>
                <a:gd name="T14" fmla="*/ 43 w 52"/>
                <a:gd name="T15" fmla="*/ 1 h 7"/>
                <a:gd name="T16" fmla="*/ 45 w 52"/>
                <a:gd name="T17" fmla="*/ 1 h 7"/>
                <a:gd name="T18" fmla="*/ 26 w 52"/>
                <a:gd name="T19" fmla="*/ 1 h 7"/>
                <a:gd name="T20" fmla="*/ 30 w 52"/>
                <a:gd name="T21" fmla="*/ 0 h 7"/>
                <a:gd name="T22" fmla="*/ 0 w 52"/>
                <a:gd name="T23" fmla="*/ 5 h 7"/>
                <a:gd name="T24" fmla="*/ 5 w 52"/>
                <a:gd name="T25" fmla="*/ 5 h 7"/>
                <a:gd name="T26" fmla="*/ 14 w 52"/>
                <a:gd name="T27" fmla="*/ 7 h 7"/>
                <a:gd name="T28" fmla="*/ 27 w 52"/>
                <a:gd name="T2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2" h="7">
                  <a:moveTo>
                    <a:pt x="27" y="4"/>
                  </a:moveTo>
                  <a:cubicBezTo>
                    <a:pt x="34" y="2"/>
                    <a:pt x="42" y="4"/>
                    <a:pt x="34" y="6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42" y="3"/>
                    <a:pt x="42" y="3"/>
                    <a:pt x="42" y="3"/>
                  </a:cubicBezTo>
                  <a:cubicBezTo>
                    <a:pt x="44" y="2"/>
                    <a:pt x="47" y="2"/>
                    <a:pt x="52" y="2"/>
                  </a:cubicBezTo>
                  <a:cubicBezTo>
                    <a:pt x="52" y="1"/>
                    <a:pt x="52" y="1"/>
                    <a:pt x="52" y="1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39" y="2"/>
                    <a:pt x="29" y="1"/>
                    <a:pt x="26" y="1"/>
                  </a:cubicBezTo>
                  <a:cubicBezTo>
                    <a:pt x="26" y="0"/>
                    <a:pt x="26" y="0"/>
                    <a:pt x="30" y="0"/>
                  </a:cubicBezTo>
                  <a:cubicBezTo>
                    <a:pt x="2" y="0"/>
                    <a:pt x="23" y="4"/>
                    <a:pt x="0" y="5"/>
                  </a:cubicBezTo>
                  <a:cubicBezTo>
                    <a:pt x="1" y="5"/>
                    <a:pt x="3" y="5"/>
                    <a:pt x="5" y="5"/>
                  </a:cubicBezTo>
                  <a:cubicBezTo>
                    <a:pt x="11" y="5"/>
                    <a:pt x="16" y="6"/>
                    <a:pt x="14" y="7"/>
                  </a:cubicBezTo>
                  <a:cubicBezTo>
                    <a:pt x="25" y="5"/>
                    <a:pt x="25" y="7"/>
                    <a:pt x="2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373"/>
            <p:cNvSpPr/>
            <p:nvPr/>
          </p:nvSpPr>
          <p:spPr bwMode="auto">
            <a:xfrm>
              <a:off x="6472" y="3914"/>
              <a:ext cx="154" cy="30"/>
            </a:xfrm>
            <a:custGeom>
              <a:avLst/>
              <a:gdLst>
                <a:gd name="T0" fmla="*/ 44 w 65"/>
                <a:gd name="T1" fmla="*/ 4 h 12"/>
                <a:gd name="T2" fmla="*/ 34 w 65"/>
                <a:gd name="T3" fmla="*/ 7 h 12"/>
                <a:gd name="T4" fmla="*/ 18 w 65"/>
                <a:gd name="T5" fmla="*/ 6 h 12"/>
                <a:gd name="T6" fmla="*/ 14 w 65"/>
                <a:gd name="T7" fmla="*/ 9 h 12"/>
                <a:gd name="T8" fmla="*/ 21 w 65"/>
                <a:gd name="T9" fmla="*/ 9 h 12"/>
                <a:gd name="T10" fmla="*/ 5 w 65"/>
                <a:gd name="T11" fmla="*/ 12 h 12"/>
                <a:gd name="T12" fmla="*/ 27 w 65"/>
                <a:gd name="T13" fmla="*/ 10 h 12"/>
                <a:gd name="T14" fmla="*/ 53 w 65"/>
                <a:gd name="T15" fmla="*/ 12 h 12"/>
                <a:gd name="T16" fmla="*/ 61 w 65"/>
                <a:gd name="T17" fmla="*/ 10 h 12"/>
                <a:gd name="T18" fmla="*/ 58 w 65"/>
                <a:gd name="T19" fmla="*/ 10 h 12"/>
                <a:gd name="T20" fmla="*/ 58 w 65"/>
                <a:gd name="T21" fmla="*/ 6 h 12"/>
                <a:gd name="T22" fmla="*/ 47 w 65"/>
                <a:gd name="T23" fmla="*/ 7 h 12"/>
                <a:gd name="T24" fmla="*/ 65 w 65"/>
                <a:gd name="T25" fmla="*/ 3 h 12"/>
                <a:gd name="T26" fmla="*/ 33 w 65"/>
                <a:gd name="T27" fmla="*/ 0 h 12"/>
                <a:gd name="T28" fmla="*/ 44 w 65"/>
                <a:gd name="T29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12">
                  <a:moveTo>
                    <a:pt x="44" y="4"/>
                  </a:moveTo>
                  <a:cubicBezTo>
                    <a:pt x="34" y="7"/>
                    <a:pt x="34" y="7"/>
                    <a:pt x="34" y="7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7"/>
                    <a:pt x="6" y="8"/>
                    <a:pt x="14" y="9"/>
                  </a:cubicBezTo>
                  <a:cubicBezTo>
                    <a:pt x="16" y="9"/>
                    <a:pt x="19" y="9"/>
                    <a:pt x="21" y="9"/>
                  </a:cubicBezTo>
                  <a:cubicBezTo>
                    <a:pt x="20" y="11"/>
                    <a:pt x="0" y="10"/>
                    <a:pt x="5" y="12"/>
                  </a:cubicBezTo>
                  <a:cubicBezTo>
                    <a:pt x="17" y="12"/>
                    <a:pt x="19" y="12"/>
                    <a:pt x="27" y="10"/>
                  </a:cubicBezTo>
                  <a:cubicBezTo>
                    <a:pt x="39" y="10"/>
                    <a:pt x="47" y="11"/>
                    <a:pt x="53" y="12"/>
                  </a:cubicBezTo>
                  <a:cubicBezTo>
                    <a:pt x="56" y="11"/>
                    <a:pt x="57" y="10"/>
                    <a:pt x="61" y="10"/>
                  </a:cubicBezTo>
                  <a:cubicBezTo>
                    <a:pt x="60" y="10"/>
                    <a:pt x="59" y="10"/>
                    <a:pt x="58" y="10"/>
                  </a:cubicBezTo>
                  <a:cubicBezTo>
                    <a:pt x="58" y="6"/>
                    <a:pt x="58" y="6"/>
                    <a:pt x="58" y="6"/>
                  </a:cubicBezTo>
                  <a:cubicBezTo>
                    <a:pt x="54" y="7"/>
                    <a:pt x="51" y="7"/>
                    <a:pt x="47" y="7"/>
                  </a:cubicBezTo>
                  <a:cubicBezTo>
                    <a:pt x="65" y="3"/>
                    <a:pt x="65" y="3"/>
                    <a:pt x="65" y="3"/>
                  </a:cubicBezTo>
                  <a:cubicBezTo>
                    <a:pt x="59" y="0"/>
                    <a:pt x="41" y="2"/>
                    <a:pt x="33" y="0"/>
                  </a:cubicBezTo>
                  <a:cubicBezTo>
                    <a:pt x="43" y="3"/>
                    <a:pt x="26" y="2"/>
                    <a:pt x="4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374"/>
            <p:cNvSpPr/>
            <p:nvPr/>
          </p:nvSpPr>
          <p:spPr bwMode="auto">
            <a:xfrm>
              <a:off x="6617" y="3939"/>
              <a:ext cx="2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375"/>
            <p:cNvSpPr/>
            <p:nvPr/>
          </p:nvSpPr>
          <p:spPr bwMode="auto">
            <a:xfrm>
              <a:off x="3237" y="3976"/>
              <a:ext cx="142" cy="18"/>
            </a:xfrm>
            <a:custGeom>
              <a:avLst/>
              <a:gdLst>
                <a:gd name="T0" fmla="*/ 20 w 60"/>
                <a:gd name="T1" fmla="*/ 5 h 7"/>
                <a:gd name="T2" fmla="*/ 15 w 60"/>
                <a:gd name="T3" fmla="*/ 6 h 7"/>
                <a:gd name="T4" fmla="*/ 60 w 60"/>
                <a:gd name="T5" fmla="*/ 6 h 7"/>
                <a:gd name="T6" fmla="*/ 54 w 60"/>
                <a:gd name="T7" fmla="*/ 3 h 7"/>
                <a:gd name="T8" fmla="*/ 37 w 60"/>
                <a:gd name="T9" fmla="*/ 4 h 7"/>
                <a:gd name="T10" fmla="*/ 40 w 60"/>
                <a:gd name="T11" fmla="*/ 3 h 7"/>
                <a:gd name="T12" fmla="*/ 29 w 60"/>
                <a:gd name="T13" fmla="*/ 0 h 7"/>
                <a:gd name="T14" fmla="*/ 28 w 60"/>
                <a:gd name="T15" fmla="*/ 0 h 7"/>
                <a:gd name="T16" fmla="*/ 0 w 60"/>
                <a:gd name="T17" fmla="*/ 7 h 7"/>
                <a:gd name="T18" fmla="*/ 20 w 60"/>
                <a:gd name="T1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7">
                  <a:moveTo>
                    <a:pt x="20" y="5"/>
                  </a:moveTo>
                  <a:cubicBezTo>
                    <a:pt x="16" y="5"/>
                    <a:pt x="15" y="6"/>
                    <a:pt x="15" y="6"/>
                  </a:cubicBezTo>
                  <a:cubicBezTo>
                    <a:pt x="60" y="6"/>
                    <a:pt x="60" y="6"/>
                    <a:pt x="60" y="6"/>
                  </a:cubicBezTo>
                  <a:cubicBezTo>
                    <a:pt x="58" y="5"/>
                    <a:pt x="45" y="4"/>
                    <a:pt x="54" y="3"/>
                  </a:cubicBezTo>
                  <a:cubicBezTo>
                    <a:pt x="50" y="2"/>
                    <a:pt x="38" y="3"/>
                    <a:pt x="37" y="4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0" y="5"/>
                    <a:pt x="22" y="1"/>
                    <a:pt x="29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0" y="7"/>
                    <a:pt x="8" y="5"/>
                    <a:pt x="2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376"/>
            <p:cNvSpPr/>
            <p:nvPr/>
          </p:nvSpPr>
          <p:spPr bwMode="auto">
            <a:xfrm>
              <a:off x="1092" y="3976"/>
              <a:ext cx="16" cy="3"/>
            </a:xfrm>
            <a:custGeom>
              <a:avLst/>
              <a:gdLst>
                <a:gd name="T0" fmla="*/ 0 w 7"/>
                <a:gd name="T1" fmla="*/ 1 h 1"/>
                <a:gd name="T2" fmla="*/ 6 w 7"/>
                <a:gd name="T3" fmla="*/ 0 h 1"/>
                <a:gd name="T4" fmla="*/ 0 w 7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1">
                  <a:moveTo>
                    <a:pt x="0" y="1"/>
                  </a:moveTo>
                  <a:cubicBezTo>
                    <a:pt x="6" y="1"/>
                    <a:pt x="7" y="1"/>
                    <a:pt x="6" y="0"/>
                  </a:cubicBezTo>
                  <a:cubicBezTo>
                    <a:pt x="4" y="1"/>
                    <a:pt x="2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377"/>
            <p:cNvSpPr/>
            <p:nvPr/>
          </p:nvSpPr>
          <p:spPr bwMode="auto">
            <a:xfrm>
              <a:off x="3199" y="3999"/>
              <a:ext cx="21" cy="4"/>
            </a:xfrm>
            <a:custGeom>
              <a:avLst/>
              <a:gdLst>
                <a:gd name="T0" fmla="*/ 9 w 9"/>
                <a:gd name="T1" fmla="*/ 0 h 2"/>
                <a:gd name="T2" fmla="*/ 0 w 9"/>
                <a:gd name="T3" fmla="*/ 2 h 2"/>
                <a:gd name="T4" fmla="*/ 9 w 9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2">
                  <a:moveTo>
                    <a:pt x="9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3" y="1"/>
                    <a:pt x="7" y="0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378"/>
            <p:cNvSpPr/>
            <p:nvPr/>
          </p:nvSpPr>
          <p:spPr bwMode="auto">
            <a:xfrm>
              <a:off x="3357" y="3917"/>
              <a:ext cx="10" cy="2"/>
            </a:xfrm>
            <a:custGeom>
              <a:avLst/>
              <a:gdLst>
                <a:gd name="T0" fmla="*/ 4 w 4"/>
                <a:gd name="T1" fmla="*/ 1 h 1"/>
                <a:gd name="T2" fmla="*/ 4 w 4"/>
                <a:gd name="T3" fmla="*/ 0 h 1"/>
                <a:gd name="T4" fmla="*/ 0 w 4"/>
                <a:gd name="T5" fmla="*/ 1 h 1"/>
                <a:gd name="T6" fmla="*/ 0 w 4"/>
                <a:gd name="T7" fmla="*/ 1 h 1"/>
                <a:gd name="T8" fmla="*/ 4 w 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4" y="1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3" y="1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379"/>
            <p:cNvSpPr/>
            <p:nvPr/>
          </p:nvSpPr>
          <p:spPr bwMode="auto">
            <a:xfrm>
              <a:off x="2728" y="4018"/>
              <a:ext cx="7" cy="0"/>
            </a:xfrm>
            <a:custGeom>
              <a:avLst/>
              <a:gdLst>
                <a:gd name="T0" fmla="*/ 3 w 3"/>
                <a:gd name="T1" fmla="*/ 0 w 3"/>
                <a:gd name="T2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1" y="0"/>
                    <a:pt x="2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380"/>
            <p:cNvSpPr/>
            <p:nvPr/>
          </p:nvSpPr>
          <p:spPr bwMode="auto">
            <a:xfrm>
              <a:off x="3544" y="3890"/>
              <a:ext cx="114" cy="20"/>
            </a:xfrm>
            <a:custGeom>
              <a:avLst/>
              <a:gdLst>
                <a:gd name="T0" fmla="*/ 48 w 48"/>
                <a:gd name="T1" fmla="*/ 0 h 8"/>
                <a:gd name="T2" fmla="*/ 28 w 48"/>
                <a:gd name="T3" fmla="*/ 2 h 8"/>
                <a:gd name="T4" fmla="*/ 25 w 48"/>
                <a:gd name="T5" fmla="*/ 0 h 8"/>
                <a:gd name="T6" fmla="*/ 18 w 48"/>
                <a:gd name="T7" fmla="*/ 1 h 8"/>
                <a:gd name="T8" fmla="*/ 22 w 48"/>
                <a:gd name="T9" fmla="*/ 1 h 8"/>
                <a:gd name="T10" fmla="*/ 0 w 48"/>
                <a:gd name="T11" fmla="*/ 7 h 8"/>
                <a:gd name="T12" fmla="*/ 22 w 48"/>
                <a:gd name="T13" fmla="*/ 6 h 8"/>
                <a:gd name="T14" fmla="*/ 27 w 48"/>
                <a:gd name="T15" fmla="*/ 5 h 8"/>
                <a:gd name="T16" fmla="*/ 44 w 48"/>
                <a:gd name="T17" fmla="*/ 1 h 8"/>
                <a:gd name="T18" fmla="*/ 48 w 48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8">
                  <a:moveTo>
                    <a:pt x="48" y="0"/>
                  </a:moveTo>
                  <a:cubicBezTo>
                    <a:pt x="28" y="2"/>
                    <a:pt x="28" y="2"/>
                    <a:pt x="28" y="2"/>
                  </a:cubicBezTo>
                  <a:cubicBezTo>
                    <a:pt x="30" y="1"/>
                    <a:pt x="21" y="1"/>
                    <a:pt x="25" y="0"/>
                  </a:cubicBezTo>
                  <a:cubicBezTo>
                    <a:pt x="23" y="0"/>
                    <a:pt x="16" y="0"/>
                    <a:pt x="18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11" y="4"/>
                    <a:pt x="18" y="5"/>
                    <a:pt x="0" y="7"/>
                  </a:cubicBezTo>
                  <a:cubicBezTo>
                    <a:pt x="11" y="8"/>
                    <a:pt x="16" y="7"/>
                    <a:pt x="22" y="6"/>
                  </a:cubicBezTo>
                  <a:cubicBezTo>
                    <a:pt x="24" y="5"/>
                    <a:pt x="25" y="5"/>
                    <a:pt x="27" y="5"/>
                  </a:cubicBezTo>
                  <a:cubicBezTo>
                    <a:pt x="44" y="1"/>
                    <a:pt x="44" y="1"/>
                    <a:pt x="44" y="1"/>
                  </a:cubicBezTo>
                  <a:lnTo>
                    <a:pt x="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381"/>
            <p:cNvSpPr/>
            <p:nvPr/>
          </p:nvSpPr>
          <p:spPr bwMode="auto">
            <a:xfrm>
              <a:off x="1754" y="393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382"/>
            <p:cNvSpPr/>
            <p:nvPr/>
          </p:nvSpPr>
          <p:spPr bwMode="auto">
            <a:xfrm>
              <a:off x="1754" y="3937"/>
              <a:ext cx="12" cy="2"/>
            </a:xfrm>
            <a:custGeom>
              <a:avLst/>
              <a:gdLst>
                <a:gd name="T0" fmla="*/ 1 w 5"/>
                <a:gd name="T1" fmla="*/ 0 h 1"/>
                <a:gd name="T2" fmla="*/ 0 w 5"/>
                <a:gd name="T3" fmla="*/ 1 h 1"/>
                <a:gd name="T4" fmla="*/ 1 w 5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5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383"/>
            <p:cNvSpPr/>
            <p:nvPr/>
          </p:nvSpPr>
          <p:spPr bwMode="auto">
            <a:xfrm>
              <a:off x="3220" y="3994"/>
              <a:ext cx="17" cy="5"/>
            </a:xfrm>
            <a:custGeom>
              <a:avLst/>
              <a:gdLst>
                <a:gd name="T0" fmla="*/ 3 w 7"/>
                <a:gd name="T1" fmla="*/ 0 h 2"/>
                <a:gd name="T2" fmla="*/ 0 w 7"/>
                <a:gd name="T3" fmla="*/ 2 h 2"/>
                <a:gd name="T4" fmla="*/ 7 w 7"/>
                <a:gd name="T5" fmla="*/ 0 h 2"/>
                <a:gd name="T6" fmla="*/ 3 w 7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2">
                  <a:moveTo>
                    <a:pt x="3" y="0"/>
                  </a:moveTo>
                  <a:cubicBezTo>
                    <a:pt x="3" y="0"/>
                    <a:pt x="2" y="1"/>
                    <a:pt x="0" y="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4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384"/>
            <p:cNvSpPr/>
            <p:nvPr/>
          </p:nvSpPr>
          <p:spPr bwMode="auto">
            <a:xfrm>
              <a:off x="3263" y="3974"/>
              <a:ext cx="57" cy="5"/>
            </a:xfrm>
            <a:custGeom>
              <a:avLst/>
              <a:gdLst>
                <a:gd name="T0" fmla="*/ 0 w 24"/>
                <a:gd name="T1" fmla="*/ 2 h 2"/>
                <a:gd name="T2" fmla="*/ 17 w 24"/>
                <a:gd name="T3" fmla="*/ 1 h 2"/>
                <a:gd name="T4" fmla="*/ 24 w 24"/>
                <a:gd name="T5" fmla="*/ 0 h 2"/>
                <a:gd name="T6" fmla="*/ 0 w 24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2">
                  <a:moveTo>
                    <a:pt x="0" y="2"/>
                  </a:moveTo>
                  <a:cubicBezTo>
                    <a:pt x="17" y="1"/>
                    <a:pt x="17" y="1"/>
                    <a:pt x="17" y="1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7" y="0"/>
                    <a:pt x="10" y="1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385"/>
            <p:cNvSpPr/>
            <p:nvPr/>
          </p:nvSpPr>
          <p:spPr bwMode="auto">
            <a:xfrm>
              <a:off x="2558" y="3991"/>
              <a:ext cx="641" cy="57"/>
            </a:xfrm>
            <a:custGeom>
              <a:avLst/>
              <a:gdLst>
                <a:gd name="T0" fmla="*/ 102 w 271"/>
                <a:gd name="T1" fmla="*/ 12 h 23"/>
                <a:gd name="T2" fmla="*/ 94 w 271"/>
                <a:gd name="T3" fmla="*/ 8 h 23"/>
                <a:gd name="T4" fmla="*/ 75 w 271"/>
                <a:gd name="T5" fmla="*/ 11 h 23"/>
                <a:gd name="T6" fmla="*/ 99 w 271"/>
                <a:gd name="T7" fmla="*/ 15 h 23"/>
                <a:gd name="T8" fmla="*/ 70 w 271"/>
                <a:gd name="T9" fmla="*/ 17 h 23"/>
                <a:gd name="T10" fmla="*/ 81 w 271"/>
                <a:gd name="T11" fmla="*/ 13 h 23"/>
                <a:gd name="T12" fmla="*/ 67 w 271"/>
                <a:gd name="T13" fmla="*/ 15 h 23"/>
                <a:gd name="T14" fmla="*/ 20 w 271"/>
                <a:gd name="T15" fmla="*/ 15 h 23"/>
                <a:gd name="T16" fmla="*/ 1 w 271"/>
                <a:gd name="T17" fmla="*/ 18 h 23"/>
                <a:gd name="T18" fmla="*/ 25 w 271"/>
                <a:gd name="T19" fmla="*/ 22 h 23"/>
                <a:gd name="T20" fmla="*/ 22 w 271"/>
                <a:gd name="T21" fmla="*/ 21 h 23"/>
                <a:gd name="T22" fmla="*/ 33 w 271"/>
                <a:gd name="T23" fmla="*/ 21 h 23"/>
                <a:gd name="T24" fmla="*/ 40 w 271"/>
                <a:gd name="T25" fmla="*/ 18 h 23"/>
                <a:gd name="T26" fmla="*/ 52 w 271"/>
                <a:gd name="T27" fmla="*/ 19 h 23"/>
                <a:gd name="T28" fmla="*/ 45 w 271"/>
                <a:gd name="T29" fmla="*/ 19 h 23"/>
                <a:gd name="T30" fmla="*/ 71 w 271"/>
                <a:gd name="T31" fmla="*/ 19 h 23"/>
                <a:gd name="T32" fmla="*/ 68 w 271"/>
                <a:gd name="T33" fmla="*/ 20 h 23"/>
                <a:gd name="T34" fmla="*/ 100 w 271"/>
                <a:gd name="T35" fmla="*/ 17 h 23"/>
                <a:gd name="T36" fmla="*/ 92 w 271"/>
                <a:gd name="T37" fmla="*/ 20 h 23"/>
                <a:gd name="T38" fmla="*/ 146 w 271"/>
                <a:gd name="T39" fmla="*/ 19 h 23"/>
                <a:gd name="T40" fmla="*/ 143 w 271"/>
                <a:gd name="T41" fmla="*/ 18 h 23"/>
                <a:gd name="T42" fmla="*/ 156 w 271"/>
                <a:gd name="T43" fmla="*/ 21 h 23"/>
                <a:gd name="T44" fmla="*/ 208 w 271"/>
                <a:gd name="T45" fmla="*/ 19 h 23"/>
                <a:gd name="T46" fmla="*/ 271 w 271"/>
                <a:gd name="T47" fmla="*/ 5 h 23"/>
                <a:gd name="T48" fmla="*/ 263 w 271"/>
                <a:gd name="T49" fmla="*/ 6 h 23"/>
                <a:gd name="T50" fmla="*/ 265 w 271"/>
                <a:gd name="T51" fmla="*/ 1 h 23"/>
                <a:gd name="T52" fmla="*/ 244 w 271"/>
                <a:gd name="T53" fmla="*/ 4 h 23"/>
                <a:gd name="T54" fmla="*/ 237 w 271"/>
                <a:gd name="T55" fmla="*/ 0 h 23"/>
                <a:gd name="T56" fmla="*/ 145 w 271"/>
                <a:gd name="T57" fmla="*/ 13 h 23"/>
                <a:gd name="T58" fmla="*/ 105 w 271"/>
                <a:gd name="T59" fmla="*/ 11 h 23"/>
                <a:gd name="T60" fmla="*/ 129 w 271"/>
                <a:gd name="T61" fmla="*/ 8 h 23"/>
                <a:gd name="T62" fmla="*/ 105 w 271"/>
                <a:gd name="T63" fmla="*/ 8 h 23"/>
                <a:gd name="T64" fmla="*/ 102 w 271"/>
                <a:gd name="T65" fmla="*/ 1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71" h="23">
                  <a:moveTo>
                    <a:pt x="102" y="12"/>
                  </a:moveTo>
                  <a:cubicBezTo>
                    <a:pt x="67" y="13"/>
                    <a:pt x="110" y="9"/>
                    <a:pt x="94" y="8"/>
                  </a:cubicBezTo>
                  <a:cubicBezTo>
                    <a:pt x="84" y="9"/>
                    <a:pt x="81" y="10"/>
                    <a:pt x="75" y="11"/>
                  </a:cubicBezTo>
                  <a:cubicBezTo>
                    <a:pt x="103" y="9"/>
                    <a:pt x="71" y="16"/>
                    <a:pt x="99" y="15"/>
                  </a:cubicBezTo>
                  <a:cubicBezTo>
                    <a:pt x="95" y="18"/>
                    <a:pt x="79" y="18"/>
                    <a:pt x="70" y="17"/>
                  </a:cubicBezTo>
                  <a:cubicBezTo>
                    <a:pt x="59" y="14"/>
                    <a:pt x="79" y="15"/>
                    <a:pt x="81" y="13"/>
                  </a:cubicBezTo>
                  <a:cubicBezTo>
                    <a:pt x="70" y="13"/>
                    <a:pt x="72" y="13"/>
                    <a:pt x="67" y="15"/>
                  </a:cubicBezTo>
                  <a:cubicBezTo>
                    <a:pt x="50" y="14"/>
                    <a:pt x="31" y="18"/>
                    <a:pt x="20" y="15"/>
                  </a:cubicBezTo>
                  <a:cubicBezTo>
                    <a:pt x="7" y="15"/>
                    <a:pt x="8" y="16"/>
                    <a:pt x="1" y="18"/>
                  </a:cubicBezTo>
                  <a:cubicBezTo>
                    <a:pt x="0" y="21"/>
                    <a:pt x="20" y="19"/>
                    <a:pt x="25" y="22"/>
                  </a:cubicBezTo>
                  <a:cubicBezTo>
                    <a:pt x="24" y="21"/>
                    <a:pt x="22" y="21"/>
                    <a:pt x="22" y="21"/>
                  </a:cubicBezTo>
                  <a:cubicBezTo>
                    <a:pt x="33" y="21"/>
                    <a:pt x="33" y="21"/>
                    <a:pt x="33" y="21"/>
                  </a:cubicBezTo>
                  <a:cubicBezTo>
                    <a:pt x="23" y="20"/>
                    <a:pt x="35" y="18"/>
                    <a:pt x="40" y="18"/>
                  </a:cubicBezTo>
                  <a:cubicBezTo>
                    <a:pt x="45" y="18"/>
                    <a:pt x="53" y="18"/>
                    <a:pt x="52" y="19"/>
                  </a:cubicBezTo>
                  <a:cubicBezTo>
                    <a:pt x="45" y="19"/>
                    <a:pt x="45" y="19"/>
                    <a:pt x="45" y="19"/>
                  </a:cubicBezTo>
                  <a:cubicBezTo>
                    <a:pt x="53" y="20"/>
                    <a:pt x="63" y="17"/>
                    <a:pt x="71" y="19"/>
                  </a:cubicBezTo>
                  <a:cubicBezTo>
                    <a:pt x="72" y="19"/>
                    <a:pt x="69" y="20"/>
                    <a:pt x="68" y="20"/>
                  </a:cubicBezTo>
                  <a:cubicBezTo>
                    <a:pt x="77" y="18"/>
                    <a:pt x="87" y="18"/>
                    <a:pt x="100" y="17"/>
                  </a:cubicBezTo>
                  <a:cubicBezTo>
                    <a:pt x="92" y="20"/>
                    <a:pt x="92" y="20"/>
                    <a:pt x="92" y="20"/>
                  </a:cubicBezTo>
                  <a:cubicBezTo>
                    <a:pt x="104" y="17"/>
                    <a:pt x="129" y="17"/>
                    <a:pt x="146" y="19"/>
                  </a:cubicBezTo>
                  <a:cubicBezTo>
                    <a:pt x="144" y="19"/>
                    <a:pt x="141" y="18"/>
                    <a:pt x="143" y="18"/>
                  </a:cubicBezTo>
                  <a:cubicBezTo>
                    <a:pt x="153" y="17"/>
                    <a:pt x="161" y="19"/>
                    <a:pt x="156" y="21"/>
                  </a:cubicBezTo>
                  <a:cubicBezTo>
                    <a:pt x="166" y="18"/>
                    <a:pt x="194" y="23"/>
                    <a:pt x="208" y="19"/>
                  </a:cubicBezTo>
                  <a:cubicBezTo>
                    <a:pt x="271" y="5"/>
                    <a:pt x="271" y="5"/>
                    <a:pt x="271" y="5"/>
                  </a:cubicBezTo>
                  <a:cubicBezTo>
                    <a:pt x="268" y="5"/>
                    <a:pt x="266" y="5"/>
                    <a:pt x="263" y="6"/>
                  </a:cubicBezTo>
                  <a:cubicBezTo>
                    <a:pt x="258" y="3"/>
                    <a:pt x="255" y="3"/>
                    <a:pt x="265" y="1"/>
                  </a:cubicBezTo>
                  <a:cubicBezTo>
                    <a:pt x="255" y="2"/>
                    <a:pt x="258" y="4"/>
                    <a:pt x="244" y="4"/>
                  </a:cubicBezTo>
                  <a:cubicBezTo>
                    <a:pt x="249" y="3"/>
                    <a:pt x="251" y="0"/>
                    <a:pt x="237" y="0"/>
                  </a:cubicBezTo>
                  <a:cubicBezTo>
                    <a:pt x="201" y="2"/>
                    <a:pt x="178" y="10"/>
                    <a:pt x="145" y="13"/>
                  </a:cubicBezTo>
                  <a:cubicBezTo>
                    <a:pt x="144" y="11"/>
                    <a:pt x="118" y="12"/>
                    <a:pt x="105" y="11"/>
                  </a:cubicBezTo>
                  <a:cubicBezTo>
                    <a:pt x="110" y="9"/>
                    <a:pt x="119" y="9"/>
                    <a:pt x="129" y="8"/>
                  </a:cubicBezTo>
                  <a:cubicBezTo>
                    <a:pt x="123" y="8"/>
                    <a:pt x="113" y="8"/>
                    <a:pt x="105" y="8"/>
                  </a:cubicBezTo>
                  <a:lnTo>
                    <a:pt x="102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386"/>
            <p:cNvSpPr/>
            <p:nvPr/>
          </p:nvSpPr>
          <p:spPr bwMode="auto">
            <a:xfrm>
              <a:off x="2986" y="4003"/>
              <a:ext cx="7" cy="3"/>
            </a:xfrm>
            <a:custGeom>
              <a:avLst/>
              <a:gdLst>
                <a:gd name="T0" fmla="*/ 3 w 3"/>
                <a:gd name="T1" fmla="*/ 1 h 1"/>
                <a:gd name="T2" fmla="*/ 0 w 3"/>
                <a:gd name="T3" fmla="*/ 0 h 1"/>
                <a:gd name="T4" fmla="*/ 3 w 3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3" y="1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" y="1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387"/>
            <p:cNvSpPr/>
            <p:nvPr/>
          </p:nvSpPr>
          <p:spPr bwMode="auto">
            <a:xfrm>
              <a:off x="2863" y="4011"/>
              <a:ext cx="7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1" y="0"/>
                    <a:pt x="2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388"/>
            <p:cNvSpPr/>
            <p:nvPr/>
          </p:nvSpPr>
          <p:spPr bwMode="auto">
            <a:xfrm>
              <a:off x="3206" y="3979"/>
              <a:ext cx="17" cy="2"/>
            </a:xfrm>
            <a:custGeom>
              <a:avLst/>
              <a:gdLst>
                <a:gd name="T0" fmla="*/ 1 w 7"/>
                <a:gd name="T1" fmla="*/ 1 h 1"/>
                <a:gd name="T2" fmla="*/ 7 w 7"/>
                <a:gd name="T3" fmla="*/ 0 h 1"/>
                <a:gd name="T4" fmla="*/ 2 w 7"/>
                <a:gd name="T5" fmla="*/ 1 h 1"/>
                <a:gd name="T6" fmla="*/ 1 w 7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">
                  <a:moveTo>
                    <a:pt x="1" y="1"/>
                  </a:moveTo>
                  <a:cubicBezTo>
                    <a:pt x="3" y="1"/>
                    <a:pt x="4" y="1"/>
                    <a:pt x="7" y="0"/>
                  </a:cubicBezTo>
                  <a:cubicBezTo>
                    <a:pt x="5" y="0"/>
                    <a:pt x="4" y="0"/>
                    <a:pt x="2" y="1"/>
                  </a:cubicBezTo>
                  <a:cubicBezTo>
                    <a:pt x="1" y="1"/>
                    <a:pt x="0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389"/>
            <p:cNvSpPr/>
            <p:nvPr/>
          </p:nvSpPr>
          <p:spPr bwMode="auto">
            <a:xfrm>
              <a:off x="3223" y="3991"/>
              <a:ext cx="4" cy="3"/>
            </a:xfrm>
            <a:custGeom>
              <a:avLst/>
              <a:gdLst>
                <a:gd name="T0" fmla="*/ 1 w 2"/>
                <a:gd name="T1" fmla="*/ 0 h 1"/>
                <a:gd name="T2" fmla="*/ 0 w 2"/>
                <a:gd name="T3" fmla="*/ 1 h 1"/>
                <a:gd name="T4" fmla="*/ 2 w 2"/>
                <a:gd name="T5" fmla="*/ 1 h 1"/>
                <a:gd name="T6" fmla="*/ 1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390"/>
            <p:cNvSpPr/>
            <p:nvPr/>
          </p:nvSpPr>
          <p:spPr bwMode="auto">
            <a:xfrm>
              <a:off x="2473" y="3979"/>
              <a:ext cx="9" cy="0"/>
            </a:xfrm>
            <a:custGeom>
              <a:avLst/>
              <a:gdLst>
                <a:gd name="T0" fmla="*/ 4 w 4"/>
                <a:gd name="T1" fmla="*/ 0 w 4"/>
                <a:gd name="T2" fmla="*/ 4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">
                  <a:moveTo>
                    <a:pt x="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3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391"/>
            <p:cNvSpPr/>
            <p:nvPr/>
          </p:nvSpPr>
          <p:spPr bwMode="auto">
            <a:xfrm>
              <a:off x="2653" y="3991"/>
              <a:ext cx="359" cy="22"/>
            </a:xfrm>
            <a:custGeom>
              <a:avLst/>
              <a:gdLst>
                <a:gd name="T0" fmla="*/ 23 w 152"/>
                <a:gd name="T1" fmla="*/ 9 h 9"/>
                <a:gd name="T2" fmla="*/ 41 w 152"/>
                <a:gd name="T3" fmla="*/ 6 h 9"/>
                <a:gd name="T4" fmla="*/ 36 w 152"/>
                <a:gd name="T5" fmla="*/ 6 h 9"/>
                <a:gd name="T6" fmla="*/ 85 w 152"/>
                <a:gd name="T7" fmla="*/ 5 h 9"/>
                <a:gd name="T8" fmla="*/ 92 w 152"/>
                <a:gd name="T9" fmla="*/ 8 h 9"/>
                <a:gd name="T10" fmla="*/ 117 w 152"/>
                <a:gd name="T11" fmla="*/ 6 h 9"/>
                <a:gd name="T12" fmla="*/ 141 w 152"/>
                <a:gd name="T13" fmla="*/ 5 h 9"/>
                <a:gd name="T14" fmla="*/ 133 w 152"/>
                <a:gd name="T15" fmla="*/ 3 h 9"/>
                <a:gd name="T16" fmla="*/ 135 w 152"/>
                <a:gd name="T17" fmla="*/ 2 h 9"/>
                <a:gd name="T18" fmla="*/ 107 w 152"/>
                <a:gd name="T19" fmla="*/ 3 h 9"/>
                <a:gd name="T20" fmla="*/ 111 w 152"/>
                <a:gd name="T21" fmla="*/ 1 h 9"/>
                <a:gd name="T22" fmla="*/ 71 w 152"/>
                <a:gd name="T23" fmla="*/ 4 h 9"/>
                <a:gd name="T24" fmla="*/ 57 w 152"/>
                <a:gd name="T25" fmla="*/ 3 h 9"/>
                <a:gd name="T26" fmla="*/ 0 w 152"/>
                <a:gd name="T27" fmla="*/ 6 h 9"/>
                <a:gd name="T28" fmla="*/ 23 w 152"/>
                <a:gd name="T29" fmla="*/ 5 h 9"/>
                <a:gd name="T30" fmla="*/ 23 w 152"/>
                <a:gd name="T31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2" h="9">
                  <a:moveTo>
                    <a:pt x="23" y="9"/>
                  </a:moveTo>
                  <a:cubicBezTo>
                    <a:pt x="35" y="9"/>
                    <a:pt x="24" y="6"/>
                    <a:pt x="41" y="6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49" y="5"/>
                    <a:pt x="70" y="5"/>
                    <a:pt x="85" y="5"/>
                  </a:cubicBezTo>
                  <a:cubicBezTo>
                    <a:pt x="83" y="6"/>
                    <a:pt x="94" y="6"/>
                    <a:pt x="92" y="8"/>
                  </a:cubicBezTo>
                  <a:cubicBezTo>
                    <a:pt x="102" y="8"/>
                    <a:pt x="112" y="7"/>
                    <a:pt x="117" y="6"/>
                  </a:cubicBezTo>
                  <a:cubicBezTo>
                    <a:pt x="124" y="6"/>
                    <a:pt x="133" y="4"/>
                    <a:pt x="141" y="5"/>
                  </a:cubicBezTo>
                  <a:cubicBezTo>
                    <a:pt x="138" y="4"/>
                    <a:pt x="152" y="2"/>
                    <a:pt x="133" y="3"/>
                  </a:cubicBezTo>
                  <a:cubicBezTo>
                    <a:pt x="135" y="3"/>
                    <a:pt x="134" y="3"/>
                    <a:pt x="135" y="2"/>
                  </a:cubicBezTo>
                  <a:cubicBezTo>
                    <a:pt x="123" y="1"/>
                    <a:pt x="118" y="3"/>
                    <a:pt x="107" y="3"/>
                  </a:cubicBezTo>
                  <a:cubicBezTo>
                    <a:pt x="101" y="2"/>
                    <a:pt x="118" y="2"/>
                    <a:pt x="111" y="1"/>
                  </a:cubicBezTo>
                  <a:cubicBezTo>
                    <a:pt x="98" y="2"/>
                    <a:pt x="70" y="0"/>
                    <a:pt x="71" y="4"/>
                  </a:cubicBezTo>
                  <a:cubicBezTo>
                    <a:pt x="61" y="4"/>
                    <a:pt x="59" y="3"/>
                    <a:pt x="57" y="3"/>
                  </a:cubicBezTo>
                  <a:cubicBezTo>
                    <a:pt x="41" y="7"/>
                    <a:pt x="0" y="1"/>
                    <a:pt x="0" y="6"/>
                  </a:cubicBezTo>
                  <a:cubicBezTo>
                    <a:pt x="5" y="6"/>
                    <a:pt x="14" y="6"/>
                    <a:pt x="23" y="5"/>
                  </a:cubicBezTo>
                  <a:lnTo>
                    <a:pt x="23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392"/>
            <p:cNvSpPr/>
            <p:nvPr/>
          </p:nvSpPr>
          <p:spPr bwMode="auto">
            <a:xfrm>
              <a:off x="3154" y="3984"/>
              <a:ext cx="5" cy="0"/>
            </a:xfrm>
            <a:custGeom>
              <a:avLst/>
              <a:gdLst>
                <a:gd name="T0" fmla="*/ 2 w 2"/>
                <a:gd name="T1" fmla="*/ 0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1" y="0"/>
                    <a:pt x="2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393"/>
            <p:cNvSpPr>
              <a:spLocks noEditPoints="1"/>
            </p:cNvSpPr>
            <p:nvPr/>
          </p:nvSpPr>
          <p:spPr bwMode="auto">
            <a:xfrm>
              <a:off x="3168" y="4001"/>
              <a:ext cx="355" cy="32"/>
            </a:xfrm>
            <a:custGeom>
              <a:avLst/>
              <a:gdLst>
                <a:gd name="T0" fmla="*/ 150 w 150"/>
                <a:gd name="T1" fmla="*/ 9 h 13"/>
                <a:gd name="T2" fmla="*/ 145 w 150"/>
                <a:gd name="T3" fmla="*/ 12 h 13"/>
                <a:gd name="T4" fmla="*/ 80 w 150"/>
                <a:gd name="T5" fmla="*/ 12 h 13"/>
                <a:gd name="T6" fmla="*/ 83 w 150"/>
                <a:gd name="T7" fmla="*/ 11 h 13"/>
                <a:gd name="T8" fmla="*/ 25 w 150"/>
                <a:gd name="T9" fmla="*/ 13 h 13"/>
                <a:gd name="T10" fmla="*/ 10 w 150"/>
                <a:gd name="T11" fmla="*/ 10 h 13"/>
                <a:gd name="T12" fmla="*/ 1 w 150"/>
                <a:gd name="T13" fmla="*/ 11 h 13"/>
                <a:gd name="T14" fmla="*/ 9 w 150"/>
                <a:gd name="T15" fmla="*/ 10 h 13"/>
                <a:gd name="T16" fmla="*/ 5 w 150"/>
                <a:gd name="T17" fmla="*/ 10 h 13"/>
                <a:gd name="T18" fmla="*/ 20 w 150"/>
                <a:gd name="T19" fmla="*/ 5 h 13"/>
                <a:gd name="T20" fmla="*/ 11 w 150"/>
                <a:gd name="T21" fmla="*/ 9 h 13"/>
                <a:gd name="T22" fmla="*/ 17 w 150"/>
                <a:gd name="T23" fmla="*/ 7 h 13"/>
                <a:gd name="T24" fmla="*/ 25 w 150"/>
                <a:gd name="T25" fmla="*/ 9 h 13"/>
                <a:gd name="T26" fmla="*/ 43 w 150"/>
                <a:gd name="T27" fmla="*/ 8 h 13"/>
                <a:gd name="T28" fmla="*/ 53 w 150"/>
                <a:gd name="T29" fmla="*/ 10 h 13"/>
                <a:gd name="T30" fmla="*/ 59 w 150"/>
                <a:gd name="T31" fmla="*/ 7 h 13"/>
                <a:gd name="T32" fmla="*/ 76 w 150"/>
                <a:gd name="T33" fmla="*/ 8 h 13"/>
                <a:gd name="T34" fmla="*/ 102 w 150"/>
                <a:gd name="T35" fmla="*/ 0 h 13"/>
                <a:gd name="T36" fmla="*/ 123 w 150"/>
                <a:gd name="T37" fmla="*/ 5 h 13"/>
                <a:gd name="T38" fmla="*/ 90 w 150"/>
                <a:gd name="T39" fmla="*/ 7 h 13"/>
                <a:gd name="T40" fmla="*/ 77 w 150"/>
                <a:gd name="T41" fmla="*/ 10 h 13"/>
                <a:gd name="T42" fmla="*/ 106 w 150"/>
                <a:gd name="T43" fmla="*/ 9 h 13"/>
                <a:gd name="T44" fmla="*/ 103 w 150"/>
                <a:gd name="T45" fmla="*/ 9 h 13"/>
                <a:gd name="T46" fmla="*/ 135 w 150"/>
                <a:gd name="T47" fmla="*/ 7 h 13"/>
                <a:gd name="T48" fmla="*/ 139 w 150"/>
                <a:gd name="T49" fmla="*/ 9 h 13"/>
                <a:gd name="T50" fmla="*/ 150 w 150"/>
                <a:gd name="T51" fmla="*/ 9 h 13"/>
                <a:gd name="T52" fmla="*/ 135 w 150"/>
                <a:gd name="T53" fmla="*/ 9 h 13"/>
                <a:gd name="T54" fmla="*/ 126 w 150"/>
                <a:gd name="T55" fmla="*/ 9 h 13"/>
                <a:gd name="T56" fmla="*/ 135 w 150"/>
                <a:gd name="T57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50" h="13">
                  <a:moveTo>
                    <a:pt x="150" y="9"/>
                  </a:moveTo>
                  <a:cubicBezTo>
                    <a:pt x="145" y="12"/>
                    <a:pt x="145" y="12"/>
                    <a:pt x="145" y="12"/>
                  </a:cubicBezTo>
                  <a:cubicBezTo>
                    <a:pt x="116" y="13"/>
                    <a:pt x="105" y="12"/>
                    <a:pt x="80" y="12"/>
                  </a:cubicBezTo>
                  <a:cubicBezTo>
                    <a:pt x="78" y="12"/>
                    <a:pt x="81" y="12"/>
                    <a:pt x="83" y="11"/>
                  </a:cubicBezTo>
                  <a:cubicBezTo>
                    <a:pt x="65" y="12"/>
                    <a:pt x="38" y="11"/>
                    <a:pt x="25" y="13"/>
                  </a:cubicBezTo>
                  <a:cubicBezTo>
                    <a:pt x="20" y="13"/>
                    <a:pt x="5" y="11"/>
                    <a:pt x="10" y="10"/>
                  </a:cubicBezTo>
                  <a:cubicBezTo>
                    <a:pt x="8" y="11"/>
                    <a:pt x="4" y="11"/>
                    <a:pt x="1" y="11"/>
                  </a:cubicBezTo>
                  <a:cubicBezTo>
                    <a:pt x="0" y="10"/>
                    <a:pt x="8" y="11"/>
                    <a:pt x="9" y="10"/>
                  </a:cubicBezTo>
                  <a:cubicBezTo>
                    <a:pt x="6" y="9"/>
                    <a:pt x="5" y="9"/>
                    <a:pt x="5" y="10"/>
                  </a:cubicBezTo>
                  <a:cubicBezTo>
                    <a:pt x="9" y="8"/>
                    <a:pt x="0" y="5"/>
                    <a:pt x="20" y="5"/>
                  </a:cubicBezTo>
                  <a:cubicBezTo>
                    <a:pt x="28" y="8"/>
                    <a:pt x="6" y="6"/>
                    <a:pt x="11" y="9"/>
                  </a:cubicBezTo>
                  <a:cubicBezTo>
                    <a:pt x="17" y="9"/>
                    <a:pt x="16" y="8"/>
                    <a:pt x="17" y="7"/>
                  </a:cubicBezTo>
                  <a:cubicBezTo>
                    <a:pt x="25" y="7"/>
                    <a:pt x="25" y="8"/>
                    <a:pt x="25" y="9"/>
                  </a:cubicBezTo>
                  <a:cubicBezTo>
                    <a:pt x="28" y="8"/>
                    <a:pt x="38" y="9"/>
                    <a:pt x="43" y="8"/>
                  </a:cubicBezTo>
                  <a:cubicBezTo>
                    <a:pt x="59" y="8"/>
                    <a:pt x="42" y="10"/>
                    <a:pt x="53" y="10"/>
                  </a:cubicBezTo>
                  <a:cubicBezTo>
                    <a:pt x="59" y="7"/>
                    <a:pt x="59" y="7"/>
                    <a:pt x="59" y="7"/>
                  </a:cubicBezTo>
                  <a:cubicBezTo>
                    <a:pt x="76" y="8"/>
                    <a:pt x="76" y="8"/>
                    <a:pt x="76" y="8"/>
                  </a:cubicBezTo>
                  <a:cubicBezTo>
                    <a:pt x="102" y="6"/>
                    <a:pt x="73" y="2"/>
                    <a:pt x="102" y="0"/>
                  </a:cubicBezTo>
                  <a:cubicBezTo>
                    <a:pt x="98" y="1"/>
                    <a:pt x="110" y="4"/>
                    <a:pt x="123" y="5"/>
                  </a:cubicBezTo>
                  <a:cubicBezTo>
                    <a:pt x="115" y="5"/>
                    <a:pt x="100" y="8"/>
                    <a:pt x="90" y="7"/>
                  </a:cubicBezTo>
                  <a:cubicBezTo>
                    <a:pt x="104" y="9"/>
                    <a:pt x="69" y="7"/>
                    <a:pt x="77" y="10"/>
                  </a:cubicBezTo>
                  <a:cubicBezTo>
                    <a:pt x="84" y="8"/>
                    <a:pt x="96" y="8"/>
                    <a:pt x="106" y="9"/>
                  </a:cubicBezTo>
                  <a:cubicBezTo>
                    <a:pt x="103" y="9"/>
                    <a:pt x="103" y="9"/>
                    <a:pt x="103" y="9"/>
                  </a:cubicBezTo>
                  <a:cubicBezTo>
                    <a:pt x="113" y="10"/>
                    <a:pt x="121" y="6"/>
                    <a:pt x="135" y="7"/>
                  </a:cubicBezTo>
                  <a:cubicBezTo>
                    <a:pt x="141" y="7"/>
                    <a:pt x="140" y="8"/>
                    <a:pt x="139" y="9"/>
                  </a:cubicBezTo>
                  <a:cubicBezTo>
                    <a:pt x="145" y="9"/>
                    <a:pt x="150" y="8"/>
                    <a:pt x="150" y="9"/>
                  </a:cubicBezTo>
                  <a:close/>
                  <a:moveTo>
                    <a:pt x="135" y="9"/>
                  </a:moveTo>
                  <a:cubicBezTo>
                    <a:pt x="126" y="9"/>
                    <a:pt x="126" y="9"/>
                    <a:pt x="126" y="9"/>
                  </a:cubicBezTo>
                  <a:cubicBezTo>
                    <a:pt x="128" y="10"/>
                    <a:pt x="131" y="10"/>
                    <a:pt x="13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394"/>
            <p:cNvSpPr/>
            <p:nvPr/>
          </p:nvSpPr>
          <p:spPr bwMode="auto">
            <a:xfrm>
              <a:off x="6269" y="3927"/>
              <a:ext cx="7" cy="0"/>
            </a:xfrm>
            <a:custGeom>
              <a:avLst/>
              <a:gdLst>
                <a:gd name="T0" fmla="*/ 0 w 3"/>
                <a:gd name="T1" fmla="*/ 3 w 3"/>
                <a:gd name="T2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2" y="0"/>
                    <a:pt x="3" y="0"/>
                  </a:cubicBezTo>
                  <a:cubicBezTo>
                    <a:pt x="3" y="0"/>
                    <a:pt x="2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395"/>
            <p:cNvSpPr/>
            <p:nvPr/>
          </p:nvSpPr>
          <p:spPr bwMode="auto">
            <a:xfrm>
              <a:off x="4325" y="3922"/>
              <a:ext cx="12" cy="0"/>
            </a:xfrm>
            <a:custGeom>
              <a:avLst/>
              <a:gdLst>
                <a:gd name="T0" fmla="*/ 0 w 5"/>
                <a:gd name="T1" fmla="*/ 5 w 5"/>
                <a:gd name="T2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396"/>
            <p:cNvSpPr/>
            <p:nvPr/>
          </p:nvSpPr>
          <p:spPr bwMode="auto">
            <a:xfrm>
              <a:off x="4609" y="3892"/>
              <a:ext cx="18" cy="3"/>
            </a:xfrm>
            <a:custGeom>
              <a:avLst/>
              <a:gdLst>
                <a:gd name="T0" fmla="*/ 0 w 8"/>
                <a:gd name="T1" fmla="*/ 1 h 1"/>
                <a:gd name="T2" fmla="*/ 8 w 8"/>
                <a:gd name="T3" fmla="*/ 0 h 1"/>
                <a:gd name="T4" fmla="*/ 0 w 8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1">
                  <a:moveTo>
                    <a:pt x="0" y="1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5" y="0"/>
                    <a:pt x="3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397"/>
            <p:cNvSpPr/>
            <p:nvPr/>
          </p:nvSpPr>
          <p:spPr bwMode="auto">
            <a:xfrm>
              <a:off x="6115" y="3924"/>
              <a:ext cx="2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398"/>
            <p:cNvSpPr/>
            <p:nvPr/>
          </p:nvSpPr>
          <p:spPr bwMode="auto">
            <a:xfrm>
              <a:off x="5181" y="3914"/>
              <a:ext cx="9" cy="3"/>
            </a:xfrm>
            <a:custGeom>
              <a:avLst/>
              <a:gdLst>
                <a:gd name="T0" fmla="*/ 0 w 4"/>
                <a:gd name="T1" fmla="*/ 0 h 1"/>
                <a:gd name="T2" fmla="*/ 4 w 4"/>
                <a:gd name="T3" fmla="*/ 1 h 1"/>
                <a:gd name="T4" fmla="*/ 0 w 4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1">
                  <a:moveTo>
                    <a:pt x="0" y="0"/>
                  </a:moveTo>
                  <a:cubicBezTo>
                    <a:pt x="1" y="0"/>
                    <a:pt x="3" y="0"/>
                    <a:pt x="4" y="1"/>
                  </a:cubicBezTo>
                  <a:cubicBezTo>
                    <a:pt x="4" y="0"/>
                    <a:pt x="2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399"/>
            <p:cNvSpPr/>
            <p:nvPr/>
          </p:nvSpPr>
          <p:spPr bwMode="auto">
            <a:xfrm>
              <a:off x="4606" y="3895"/>
              <a:ext cx="3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400"/>
            <p:cNvSpPr/>
            <p:nvPr/>
          </p:nvSpPr>
          <p:spPr bwMode="auto">
            <a:xfrm>
              <a:off x="4190" y="3897"/>
              <a:ext cx="9" cy="3"/>
            </a:xfrm>
            <a:custGeom>
              <a:avLst/>
              <a:gdLst>
                <a:gd name="T0" fmla="*/ 4 w 4"/>
                <a:gd name="T1" fmla="*/ 0 h 1"/>
                <a:gd name="T2" fmla="*/ 0 w 4"/>
                <a:gd name="T3" fmla="*/ 1 h 1"/>
                <a:gd name="T4" fmla="*/ 4 w 4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401"/>
            <p:cNvSpPr/>
            <p:nvPr/>
          </p:nvSpPr>
          <p:spPr bwMode="auto">
            <a:xfrm>
              <a:off x="4209" y="3922"/>
              <a:ext cx="7" cy="0"/>
            </a:xfrm>
            <a:custGeom>
              <a:avLst/>
              <a:gdLst>
                <a:gd name="T0" fmla="*/ 3 w 3"/>
                <a:gd name="T1" fmla="*/ 0 w 3"/>
                <a:gd name="T2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cubicBezTo>
                    <a:pt x="2" y="0"/>
                    <a:pt x="1" y="0"/>
                    <a:pt x="0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402"/>
            <p:cNvSpPr/>
            <p:nvPr/>
          </p:nvSpPr>
          <p:spPr bwMode="auto">
            <a:xfrm>
              <a:off x="3762" y="3905"/>
              <a:ext cx="16" cy="2"/>
            </a:xfrm>
            <a:custGeom>
              <a:avLst/>
              <a:gdLst>
                <a:gd name="T0" fmla="*/ 7 w 7"/>
                <a:gd name="T1" fmla="*/ 0 h 1"/>
                <a:gd name="T2" fmla="*/ 0 w 7"/>
                <a:gd name="T3" fmla="*/ 1 h 1"/>
                <a:gd name="T4" fmla="*/ 7 w 7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1">
                  <a:moveTo>
                    <a:pt x="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" y="1"/>
                    <a:pt x="5" y="1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403"/>
            <p:cNvSpPr/>
            <p:nvPr/>
          </p:nvSpPr>
          <p:spPr bwMode="auto">
            <a:xfrm>
              <a:off x="4169" y="3917"/>
              <a:ext cx="4" cy="0"/>
            </a:xfrm>
            <a:custGeom>
              <a:avLst/>
              <a:gdLst>
                <a:gd name="T0" fmla="*/ 1 w 2"/>
                <a:gd name="T1" fmla="*/ 0 w 2"/>
                <a:gd name="T2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0"/>
                    <a:pt x="2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404"/>
            <p:cNvSpPr/>
            <p:nvPr/>
          </p:nvSpPr>
          <p:spPr bwMode="auto">
            <a:xfrm>
              <a:off x="6378" y="395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405"/>
            <p:cNvSpPr/>
            <p:nvPr/>
          </p:nvSpPr>
          <p:spPr bwMode="auto">
            <a:xfrm>
              <a:off x="6420" y="3937"/>
              <a:ext cx="14" cy="2"/>
            </a:xfrm>
            <a:custGeom>
              <a:avLst/>
              <a:gdLst>
                <a:gd name="T0" fmla="*/ 0 w 6"/>
                <a:gd name="T1" fmla="*/ 1 h 1"/>
                <a:gd name="T2" fmla="*/ 6 w 6"/>
                <a:gd name="T3" fmla="*/ 0 h 1"/>
                <a:gd name="T4" fmla="*/ 0 w 6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1">
                  <a:moveTo>
                    <a:pt x="0" y="1"/>
                  </a:moveTo>
                  <a:cubicBezTo>
                    <a:pt x="2" y="1"/>
                    <a:pt x="4" y="0"/>
                    <a:pt x="6" y="0"/>
                  </a:cubicBezTo>
                  <a:cubicBezTo>
                    <a:pt x="4" y="0"/>
                    <a:pt x="2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406"/>
            <p:cNvSpPr/>
            <p:nvPr/>
          </p:nvSpPr>
          <p:spPr bwMode="auto">
            <a:xfrm>
              <a:off x="5429" y="3927"/>
              <a:ext cx="19" cy="5"/>
            </a:xfrm>
            <a:custGeom>
              <a:avLst/>
              <a:gdLst>
                <a:gd name="T0" fmla="*/ 0 w 8"/>
                <a:gd name="T1" fmla="*/ 0 h 2"/>
                <a:gd name="T2" fmla="*/ 4 w 8"/>
                <a:gd name="T3" fmla="*/ 2 h 2"/>
                <a:gd name="T4" fmla="*/ 0 w 8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2">
                  <a:moveTo>
                    <a:pt x="0" y="0"/>
                  </a:moveTo>
                  <a:cubicBezTo>
                    <a:pt x="2" y="1"/>
                    <a:pt x="6" y="1"/>
                    <a:pt x="4" y="2"/>
                  </a:cubicBezTo>
                  <a:cubicBezTo>
                    <a:pt x="8" y="1"/>
                    <a:pt x="8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407"/>
            <p:cNvSpPr/>
            <p:nvPr/>
          </p:nvSpPr>
          <p:spPr bwMode="auto">
            <a:xfrm>
              <a:off x="6293" y="4001"/>
              <a:ext cx="11" cy="2"/>
            </a:xfrm>
            <a:custGeom>
              <a:avLst/>
              <a:gdLst>
                <a:gd name="T0" fmla="*/ 1 w 5"/>
                <a:gd name="T1" fmla="*/ 1 h 1"/>
                <a:gd name="T2" fmla="*/ 5 w 5"/>
                <a:gd name="T3" fmla="*/ 0 h 1"/>
                <a:gd name="T4" fmla="*/ 1 w 5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">
                  <a:moveTo>
                    <a:pt x="1" y="1"/>
                  </a:moveTo>
                  <a:cubicBezTo>
                    <a:pt x="2" y="0"/>
                    <a:pt x="4" y="0"/>
                    <a:pt x="5" y="0"/>
                  </a:cubicBezTo>
                  <a:cubicBezTo>
                    <a:pt x="2" y="0"/>
                    <a:pt x="0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408"/>
            <p:cNvSpPr/>
            <p:nvPr/>
          </p:nvSpPr>
          <p:spPr bwMode="auto">
            <a:xfrm>
              <a:off x="6304" y="3999"/>
              <a:ext cx="10" cy="2"/>
            </a:xfrm>
            <a:custGeom>
              <a:avLst/>
              <a:gdLst>
                <a:gd name="T0" fmla="*/ 0 w 4"/>
                <a:gd name="T1" fmla="*/ 1 h 1"/>
                <a:gd name="T2" fmla="*/ 4 w 4"/>
                <a:gd name="T3" fmla="*/ 0 h 1"/>
                <a:gd name="T4" fmla="*/ 0 w 4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cubicBezTo>
                    <a:pt x="1" y="0"/>
                    <a:pt x="3" y="0"/>
                    <a:pt x="4" y="0"/>
                  </a:cubicBezTo>
                  <a:cubicBezTo>
                    <a:pt x="3" y="0"/>
                    <a:pt x="1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409"/>
            <p:cNvSpPr/>
            <p:nvPr/>
          </p:nvSpPr>
          <p:spPr bwMode="auto">
            <a:xfrm>
              <a:off x="5309" y="3996"/>
              <a:ext cx="4" cy="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2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1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410"/>
            <p:cNvSpPr/>
            <p:nvPr/>
          </p:nvSpPr>
          <p:spPr bwMode="auto">
            <a:xfrm>
              <a:off x="6380" y="3912"/>
              <a:ext cx="154" cy="27"/>
            </a:xfrm>
            <a:custGeom>
              <a:avLst/>
              <a:gdLst>
                <a:gd name="T0" fmla="*/ 28 w 65"/>
                <a:gd name="T1" fmla="*/ 11 h 11"/>
                <a:gd name="T2" fmla="*/ 34 w 65"/>
                <a:gd name="T3" fmla="*/ 8 h 11"/>
                <a:gd name="T4" fmla="*/ 55 w 65"/>
                <a:gd name="T5" fmla="*/ 6 h 11"/>
                <a:gd name="T6" fmla="*/ 56 w 65"/>
                <a:gd name="T7" fmla="*/ 4 h 11"/>
                <a:gd name="T8" fmla="*/ 44 w 65"/>
                <a:gd name="T9" fmla="*/ 5 h 11"/>
                <a:gd name="T10" fmla="*/ 55 w 65"/>
                <a:gd name="T11" fmla="*/ 3 h 11"/>
                <a:gd name="T12" fmla="*/ 54 w 65"/>
                <a:gd name="T13" fmla="*/ 0 h 11"/>
                <a:gd name="T14" fmla="*/ 0 w 65"/>
                <a:gd name="T15" fmla="*/ 5 h 11"/>
                <a:gd name="T16" fmla="*/ 38 w 65"/>
                <a:gd name="T17" fmla="*/ 5 h 11"/>
                <a:gd name="T18" fmla="*/ 33 w 65"/>
                <a:gd name="T19" fmla="*/ 7 h 11"/>
                <a:gd name="T20" fmla="*/ 3 w 65"/>
                <a:gd name="T21" fmla="*/ 7 h 11"/>
                <a:gd name="T22" fmla="*/ 29 w 65"/>
                <a:gd name="T23" fmla="*/ 8 h 11"/>
                <a:gd name="T24" fmla="*/ 23 w 65"/>
                <a:gd name="T25" fmla="*/ 10 h 11"/>
                <a:gd name="T26" fmla="*/ 28 w 65"/>
                <a:gd name="T2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11">
                  <a:moveTo>
                    <a:pt x="28" y="11"/>
                  </a:moveTo>
                  <a:cubicBezTo>
                    <a:pt x="29" y="10"/>
                    <a:pt x="57" y="8"/>
                    <a:pt x="34" y="8"/>
                  </a:cubicBezTo>
                  <a:cubicBezTo>
                    <a:pt x="35" y="5"/>
                    <a:pt x="49" y="7"/>
                    <a:pt x="55" y="6"/>
                  </a:cubicBezTo>
                  <a:cubicBezTo>
                    <a:pt x="50" y="6"/>
                    <a:pt x="57" y="5"/>
                    <a:pt x="56" y="4"/>
                  </a:cubicBezTo>
                  <a:cubicBezTo>
                    <a:pt x="53" y="4"/>
                    <a:pt x="49" y="5"/>
                    <a:pt x="44" y="5"/>
                  </a:cubicBezTo>
                  <a:cubicBezTo>
                    <a:pt x="42" y="3"/>
                    <a:pt x="49" y="3"/>
                    <a:pt x="55" y="3"/>
                  </a:cubicBezTo>
                  <a:cubicBezTo>
                    <a:pt x="48" y="2"/>
                    <a:pt x="65" y="1"/>
                    <a:pt x="54" y="0"/>
                  </a:cubicBezTo>
                  <a:cubicBezTo>
                    <a:pt x="32" y="1"/>
                    <a:pt x="16" y="2"/>
                    <a:pt x="0" y="5"/>
                  </a:cubicBezTo>
                  <a:cubicBezTo>
                    <a:pt x="13" y="5"/>
                    <a:pt x="27" y="4"/>
                    <a:pt x="38" y="5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22" y="5"/>
                    <a:pt x="14" y="7"/>
                    <a:pt x="3" y="7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41" y="10"/>
                    <a:pt x="33" y="10"/>
                    <a:pt x="23" y="10"/>
                  </a:cubicBezTo>
                  <a:cubicBezTo>
                    <a:pt x="26" y="10"/>
                    <a:pt x="28" y="11"/>
                    <a:pt x="28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411"/>
            <p:cNvSpPr/>
            <p:nvPr/>
          </p:nvSpPr>
          <p:spPr bwMode="auto">
            <a:xfrm>
              <a:off x="6406" y="3986"/>
              <a:ext cx="2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412"/>
            <p:cNvSpPr/>
            <p:nvPr/>
          </p:nvSpPr>
          <p:spPr bwMode="auto">
            <a:xfrm>
              <a:off x="3776" y="4013"/>
              <a:ext cx="5" cy="3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413"/>
            <p:cNvSpPr/>
            <p:nvPr/>
          </p:nvSpPr>
          <p:spPr bwMode="auto">
            <a:xfrm>
              <a:off x="6368" y="3959"/>
              <a:ext cx="0" cy="2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414"/>
            <p:cNvSpPr/>
            <p:nvPr/>
          </p:nvSpPr>
          <p:spPr bwMode="auto">
            <a:xfrm>
              <a:off x="3913" y="401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415"/>
            <p:cNvSpPr/>
            <p:nvPr/>
          </p:nvSpPr>
          <p:spPr bwMode="auto">
            <a:xfrm>
              <a:off x="3944" y="3897"/>
              <a:ext cx="5" cy="3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0 h 1"/>
                <a:gd name="T4" fmla="*/ 2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1"/>
                    <a:pt x="2" y="0"/>
                    <a:pt x="2" y="0"/>
                  </a:cubicBezTo>
                  <a:cubicBezTo>
                    <a:pt x="0" y="0"/>
                    <a:pt x="1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416"/>
            <p:cNvSpPr/>
            <p:nvPr/>
          </p:nvSpPr>
          <p:spPr bwMode="auto">
            <a:xfrm>
              <a:off x="3913" y="4013"/>
              <a:ext cx="0" cy="3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417"/>
            <p:cNvSpPr/>
            <p:nvPr/>
          </p:nvSpPr>
          <p:spPr bwMode="auto">
            <a:xfrm>
              <a:off x="4549" y="3994"/>
              <a:ext cx="8" cy="0"/>
            </a:xfrm>
            <a:custGeom>
              <a:avLst/>
              <a:gdLst>
                <a:gd name="T0" fmla="*/ 3 w 3"/>
                <a:gd name="T1" fmla="*/ 1 w 3"/>
                <a:gd name="T2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cubicBezTo>
                    <a:pt x="3" y="0"/>
                    <a:pt x="2" y="0"/>
                    <a:pt x="1" y="0"/>
                  </a:cubicBezTo>
                  <a:cubicBezTo>
                    <a:pt x="0" y="0"/>
                    <a:pt x="1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418"/>
            <p:cNvSpPr/>
            <p:nvPr/>
          </p:nvSpPr>
          <p:spPr bwMode="auto">
            <a:xfrm>
              <a:off x="4426" y="3986"/>
              <a:ext cx="3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419"/>
            <p:cNvSpPr/>
            <p:nvPr/>
          </p:nvSpPr>
          <p:spPr bwMode="auto">
            <a:xfrm>
              <a:off x="5384" y="3905"/>
              <a:ext cx="1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cubicBezTo>
                    <a:pt x="4" y="0"/>
                    <a:pt x="2" y="0"/>
                    <a:pt x="0" y="0"/>
                  </a:cubicBezTo>
                  <a:cubicBezTo>
                    <a:pt x="2" y="0"/>
                    <a:pt x="4" y="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420"/>
            <p:cNvSpPr/>
            <p:nvPr/>
          </p:nvSpPr>
          <p:spPr bwMode="auto">
            <a:xfrm>
              <a:off x="3906" y="4016"/>
              <a:ext cx="7" cy="0"/>
            </a:xfrm>
            <a:custGeom>
              <a:avLst/>
              <a:gdLst>
                <a:gd name="T0" fmla="*/ 3 w 3"/>
                <a:gd name="T1" fmla="*/ 0 w 3"/>
                <a:gd name="T2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1" y="0"/>
                    <a:pt x="2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421"/>
            <p:cNvSpPr/>
            <p:nvPr/>
          </p:nvSpPr>
          <p:spPr bwMode="auto">
            <a:xfrm>
              <a:off x="4746" y="3966"/>
              <a:ext cx="4" cy="3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1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422"/>
            <p:cNvSpPr/>
            <p:nvPr/>
          </p:nvSpPr>
          <p:spPr bwMode="auto">
            <a:xfrm>
              <a:off x="4727" y="3959"/>
              <a:ext cx="156" cy="15"/>
            </a:xfrm>
            <a:custGeom>
              <a:avLst/>
              <a:gdLst>
                <a:gd name="T0" fmla="*/ 38 w 66"/>
                <a:gd name="T1" fmla="*/ 5 h 6"/>
                <a:gd name="T2" fmla="*/ 36 w 66"/>
                <a:gd name="T3" fmla="*/ 6 h 6"/>
                <a:gd name="T4" fmla="*/ 66 w 66"/>
                <a:gd name="T5" fmla="*/ 3 h 6"/>
                <a:gd name="T6" fmla="*/ 49 w 66"/>
                <a:gd name="T7" fmla="*/ 1 h 6"/>
                <a:gd name="T8" fmla="*/ 27 w 66"/>
                <a:gd name="T9" fmla="*/ 0 h 6"/>
                <a:gd name="T10" fmla="*/ 21 w 66"/>
                <a:gd name="T11" fmla="*/ 3 h 6"/>
                <a:gd name="T12" fmla="*/ 16 w 66"/>
                <a:gd name="T13" fmla="*/ 1 h 6"/>
                <a:gd name="T14" fmla="*/ 0 w 66"/>
                <a:gd name="T15" fmla="*/ 1 h 6"/>
                <a:gd name="T16" fmla="*/ 14 w 66"/>
                <a:gd name="T17" fmla="*/ 1 h 6"/>
                <a:gd name="T18" fmla="*/ 10 w 66"/>
                <a:gd name="T19" fmla="*/ 3 h 6"/>
                <a:gd name="T20" fmla="*/ 11 w 66"/>
                <a:gd name="T21" fmla="*/ 3 h 6"/>
                <a:gd name="T22" fmla="*/ 38 w 66"/>
                <a:gd name="T23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6" h="6">
                  <a:moveTo>
                    <a:pt x="38" y="5"/>
                  </a:moveTo>
                  <a:cubicBezTo>
                    <a:pt x="37" y="5"/>
                    <a:pt x="36" y="5"/>
                    <a:pt x="36" y="6"/>
                  </a:cubicBezTo>
                  <a:cubicBezTo>
                    <a:pt x="46" y="5"/>
                    <a:pt x="64" y="6"/>
                    <a:pt x="66" y="3"/>
                  </a:cubicBezTo>
                  <a:cubicBezTo>
                    <a:pt x="63" y="4"/>
                    <a:pt x="46" y="2"/>
                    <a:pt x="49" y="1"/>
                  </a:cubicBezTo>
                  <a:cubicBezTo>
                    <a:pt x="42" y="1"/>
                    <a:pt x="31" y="0"/>
                    <a:pt x="27" y="0"/>
                  </a:cubicBezTo>
                  <a:cubicBezTo>
                    <a:pt x="39" y="1"/>
                    <a:pt x="29" y="2"/>
                    <a:pt x="21" y="3"/>
                  </a:cubicBezTo>
                  <a:cubicBezTo>
                    <a:pt x="14" y="2"/>
                    <a:pt x="22" y="1"/>
                    <a:pt x="16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1" y="3"/>
                    <a:pt x="11" y="3"/>
                  </a:cubicBezTo>
                  <a:cubicBezTo>
                    <a:pt x="35" y="2"/>
                    <a:pt x="13" y="6"/>
                    <a:pt x="38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423"/>
            <p:cNvSpPr/>
            <p:nvPr/>
          </p:nvSpPr>
          <p:spPr bwMode="auto">
            <a:xfrm>
              <a:off x="4803" y="3974"/>
              <a:ext cx="9" cy="0"/>
            </a:xfrm>
            <a:custGeom>
              <a:avLst/>
              <a:gdLst>
                <a:gd name="T0" fmla="*/ 4 w 4"/>
                <a:gd name="T1" fmla="*/ 0 w 4"/>
                <a:gd name="T2" fmla="*/ 4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2" y="0"/>
                    <a:pt x="3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424"/>
            <p:cNvSpPr/>
            <p:nvPr/>
          </p:nvSpPr>
          <p:spPr bwMode="auto">
            <a:xfrm>
              <a:off x="5044" y="3981"/>
              <a:ext cx="9" cy="0"/>
            </a:xfrm>
            <a:custGeom>
              <a:avLst/>
              <a:gdLst>
                <a:gd name="T0" fmla="*/ 0 w 4"/>
                <a:gd name="T1" fmla="*/ 4 w 4"/>
                <a:gd name="T2" fmla="*/ 0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cubicBezTo>
                    <a:pt x="1" y="0"/>
                    <a:pt x="2" y="0"/>
                    <a:pt x="4" y="0"/>
                  </a:cubicBezTo>
                  <a:cubicBezTo>
                    <a:pt x="3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425"/>
            <p:cNvSpPr/>
            <p:nvPr/>
          </p:nvSpPr>
          <p:spPr bwMode="auto">
            <a:xfrm>
              <a:off x="3348" y="3974"/>
              <a:ext cx="33" cy="5"/>
            </a:xfrm>
            <a:custGeom>
              <a:avLst/>
              <a:gdLst>
                <a:gd name="T0" fmla="*/ 0 w 14"/>
                <a:gd name="T1" fmla="*/ 0 h 2"/>
                <a:gd name="T2" fmla="*/ 14 w 14"/>
                <a:gd name="T3" fmla="*/ 1 h 2"/>
                <a:gd name="T4" fmla="*/ 1 w 14"/>
                <a:gd name="T5" fmla="*/ 0 h 2"/>
                <a:gd name="T6" fmla="*/ 0 w 14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2">
                  <a:moveTo>
                    <a:pt x="0" y="0"/>
                  </a:moveTo>
                  <a:cubicBezTo>
                    <a:pt x="0" y="1"/>
                    <a:pt x="14" y="2"/>
                    <a:pt x="14" y="1"/>
                  </a:cubicBezTo>
                  <a:cubicBezTo>
                    <a:pt x="10" y="0"/>
                    <a:pt x="5" y="0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426"/>
            <p:cNvSpPr/>
            <p:nvPr/>
          </p:nvSpPr>
          <p:spPr bwMode="auto">
            <a:xfrm>
              <a:off x="5661" y="3957"/>
              <a:ext cx="12" cy="2"/>
            </a:xfrm>
            <a:custGeom>
              <a:avLst/>
              <a:gdLst>
                <a:gd name="T0" fmla="*/ 5 w 5"/>
                <a:gd name="T1" fmla="*/ 0 h 1"/>
                <a:gd name="T2" fmla="*/ 1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cubicBezTo>
                    <a:pt x="4" y="0"/>
                    <a:pt x="2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1" y="1"/>
                    <a:pt x="4" y="1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427"/>
            <p:cNvSpPr/>
            <p:nvPr/>
          </p:nvSpPr>
          <p:spPr bwMode="auto">
            <a:xfrm>
              <a:off x="4843" y="3959"/>
              <a:ext cx="9" cy="2"/>
            </a:xfrm>
            <a:custGeom>
              <a:avLst/>
              <a:gdLst>
                <a:gd name="T0" fmla="*/ 4 w 4"/>
                <a:gd name="T1" fmla="*/ 0 h 1"/>
                <a:gd name="T2" fmla="*/ 0 w 4"/>
                <a:gd name="T3" fmla="*/ 1 h 1"/>
                <a:gd name="T4" fmla="*/ 4 w 4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1" y="1"/>
                    <a:pt x="3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428"/>
            <p:cNvSpPr/>
            <p:nvPr/>
          </p:nvSpPr>
          <p:spPr bwMode="auto">
            <a:xfrm>
              <a:off x="5675" y="3966"/>
              <a:ext cx="40" cy="5"/>
            </a:xfrm>
            <a:custGeom>
              <a:avLst/>
              <a:gdLst>
                <a:gd name="T0" fmla="*/ 0 w 17"/>
                <a:gd name="T1" fmla="*/ 0 h 2"/>
                <a:gd name="T2" fmla="*/ 6 w 17"/>
                <a:gd name="T3" fmla="*/ 2 h 2"/>
                <a:gd name="T4" fmla="*/ 17 w 17"/>
                <a:gd name="T5" fmla="*/ 1 h 2"/>
                <a:gd name="T6" fmla="*/ 0 w 17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2">
                  <a:moveTo>
                    <a:pt x="0" y="0"/>
                  </a:moveTo>
                  <a:cubicBezTo>
                    <a:pt x="2" y="1"/>
                    <a:pt x="5" y="2"/>
                    <a:pt x="6" y="2"/>
                  </a:cubicBezTo>
                  <a:cubicBezTo>
                    <a:pt x="10" y="2"/>
                    <a:pt x="13" y="1"/>
                    <a:pt x="17" y="1"/>
                  </a:cubicBezTo>
                  <a:cubicBezTo>
                    <a:pt x="12" y="1"/>
                    <a:pt x="7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Rectangle 429"/>
            <p:cNvSpPr>
              <a:spLocks noChangeArrowheads="1"/>
            </p:cNvSpPr>
            <p:nvPr/>
          </p:nvSpPr>
          <p:spPr bwMode="auto">
            <a:xfrm>
              <a:off x="5715" y="3969"/>
              <a:ext cx="1" cy="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430"/>
            <p:cNvSpPr>
              <a:spLocks noEditPoints="1"/>
            </p:cNvSpPr>
            <p:nvPr/>
          </p:nvSpPr>
          <p:spPr bwMode="auto">
            <a:xfrm>
              <a:off x="936" y="3880"/>
              <a:ext cx="5534" cy="146"/>
            </a:xfrm>
            <a:custGeom>
              <a:avLst/>
              <a:gdLst>
                <a:gd name="T0" fmla="*/ 927 w 2340"/>
                <a:gd name="T1" fmla="*/ 39 h 59"/>
                <a:gd name="T2" fmla="*/ 736 w 2340"/>
                <a:gd name="T3" fmla="*/ 39 h 59"/>
                <a:gd name="T4" fmla="*/ 529 w 2340"/>
                <a:gd name="T5" fmla="*/ 40 h 59"/>
                <a:gd name="T6" fmla="*/ 327 w 2340"/>
                <a:gd name="T7" fmla="*/ 37 h 59"/>
                <a:gd name="T8" fmla="*/ 0 w 2340"/>
                <a:gd name="T9" fmla="*/ 41 h 59"/>
                <a:gd name="T10" fmla="*/ 148 w 2340"/>
                <a:gd name="T11" fmla="*/ 28 h 59"/>
                <a:gd name="T12" fmla="*/ 344 w 2340"/>
                <a:gd name="T13" fmla="*/ 26 h 59"/>
                <a:gd name="T14" fmla="*/ 504 w 2340"/>
                <a:gd name="T15" fmla="*/ 17 h 59"/>
                <a:gd name="T16" fmla="*/ 681 w 2340"/>
                <a:gd name="T17" fmla="*/ 20 h 59"/>
                <a:gd name="T18" fmla="*/ 858 w 2340"/>
                <a:gd name="T19" fmla="*/ 16 h 59"/>
                <a:gd name="T20" fmla="*/ 1058 w 2340"/>
                <a:gd name="T21" fmla="*/ 11 h 59"/>
                <a:gd name="T22" fmla="*/ 990 w 2340"/>
                <a:gd name="T23" fmla="*/ 12 h 59"/>
                <a:gd name="T24" fmla="*/ 920 w 2340"/>
                <a:gd name="T25" fmla="*/ 6 h 59"/>
                <a:gd name="T26" fmla="*/ 1099 w 2340"/>
                <a:gd name="T27" fmla="*/ 4 h 59"/>
                <a:gd name="T28" fmla="*/ 1162 w 2340"/>
                <a:gd name="T29" fmla="*/ 9 h 59"/>
                <a:gd name="T30" fmla="*/ 1281 w 2340"/>
                <a:gd name="T31" fmla="*/ 10 h 59"/>
                <a:gd name="T32" fmla="*/ 1188 w 2340"/>
                <a:gd name="T33" fmla="*/ 6 h 59"/>
                <a:gd name="T34" fmla="*/ 1393 w 2340"/>
                <a:gd name="T35" fmla="*/ 5 h 59"/>
                <a:gd name="T36" fmla="*/ 1380 w 2340"/>
                <a:gd name="T37" fmla="*/ 7 h 59"/>
                <a:gd name="T38" fmla="*/ 1433 w 2340"/>
                <a:gd name="T39" fmla="*/ 17 h 59"/>
                <a:gd name="T40" fmla="*/ 1458 w 2340"/>
                <a:gd name="T41" fmla="*/ 15 h 59"/>
                <a:gd name="T42" fmla="*/ 1566 w 2340"/>
                <a:gd name="T43" fmla="*/ 6 h 59"/>
                <a:gd name="T44" fmla="*/ 1608 w 2340"/>
                <a:gd name="T45" fmla="*/ 6 h 59"/>
                <a:gd name="T46" fmla="*/ 1647 w 2340"/>
                <a:gd name="T47" fmla="*/ 11 h 59"/>
                <a:gd name="T48" fmla="*/ 1707 w 2340"/>
                <a:gd name="T49" fmla="*/ 8 h 59"/>
                <a:gd name="T50" fmla="*/ 1753 w 2340"/>
                <a:gd name="T51" fmla="*/ 15 h 59"/>
                <a:gd name="T52" fmla="*/ 1834 w 2340"/>
                <a:gd name="T53" fmla="*/ 14 h 59"/>
                <a:gd name="T54" fmla="*/ 1860 w 2340"/>
                <a:gd name="T55" fmla="*/ 20 h 59"/>
                <a:gd name="T56" fmla="*/ 2094 w 2340"/>
                <a:gd name="T57" fmla="*/ 14 h 59"/>
                <a:gd name="T58" fmla="*/ 2124 w 2340"/>
                <a:gd name="T59" fmla="*/ 21 h 59"/>
                <a:gd name="T60" fmla="*/ 2195 w 2340"/>
                <a:gd name="T61" fmla="*/ 14 h 59"/>
                <a:gd name="T62" fmla="*/ 2286 w 2340"/>
                <a:gd name="T63" fmla="*/ 18 h 59"/>
                <a:gd name="T64" fmla="*/ 2262 w 2340"/>
                <a:gd name="T65" fmla="*/ 33 h 59"/>
                <a:gd name="T66" fmla="*/ 2208 w 2340"/>
                <a:gd name="T67" fmla="*/ 37 h 59"/>
                <a:gd name="T68" fmla="*/ 2304 w 2340"/>
                <a:gd name="T69" fmla="*/ 40 h 59"/>
                <a:gd name="T70" fmla="*/ 2212 w 2340"/>
                <a:gd name="T71" fmla="*/ 47 h 59"/>
                <a:gd name="T72" fmla="*/ 2118 w 2340"/>
                <a:gd name="T73" fmla="*/ 49 h 59"/>
                <a:gd name="T74" fmla="*/ 2013 w 2340"/>
                <a:gd name="T75" fmla="*/ 51 h 59"/>
                <a:gd name="T76" fmla="*/ 1822 w 2340"/>
                <a:gd name="T77" fmla="*/ 48 h 59"/>
                <a:gd name="T78" fmla="*/ 1539 w 2340"/>
                <a:gd name="T79" fmla="*/ 43 h 59"/>
                <a:gd name="T80" fmla="*/ 1477 w 2340"/>
                <a:gd name="T81" fmla="*/ 43 h 59"/>
                <a:gd name="T82" fmla="*/ 1371 w 2340"/>
                <a:gd name="T83" fmla="*/ 52 h 59"/>
                <a:gd name="T84" fmla="*/ 1217 w 2340"/>
                <a:gd name="T85" fmla="*/ 53 h 59"/>
                <a:gd name="T86" fmla="*/ 1154 w 2340"/>
                <a:gd name="T87" fmla="*/ 55 h 59"/>
                <a:gd name="T88" fmla="*/ 1094 w 2340"/>
                <a:gd name="T89" fmla="*/ 58 h 59"/>
                <a:gd name="T90" fmla="*/ 1024 w 2340"/>
                <a:gd name="T91" fmla="*/ 37 h 59"/>
                <a:gd name="T92" fmla="*/ 1284 w 2340"/>
                <a:gd name="T93" fmla="*/ 32 h 59"/>
                <a:gd name="T94" fmla="*/ 1104 w 2340"/>
                <a:gd name="T95" fmla="*/ 34 h 59"/>
                <a:gd name="T96" fmla="*/ 1199 w 2340"/>
                <a:gd name="T97" fmla="*/ 39 h 59"/>
                <a:gd name="T98" fmla="*/ 1868 w 2340"/>
                <a:gd name="T99" fmla="*/ 36 h 59"/>
                <a:gd name="T100" fmla="*/ 1970 w 2340"/>
                <a:gd name="T101" fmla="*/ 38 h 59"/>
                <a:gd name="T102" fmla="*/ 2012 w 2340"/>
                <a:gd name="T103" fmla="*/ 32 h 59"/>
                <a:gd name="T104" fmla="*/ 1618 w 2340"/>
                <a:gd name="T105" fmla="*/ 41 h 59"/>
                <a:gd name="T106" fmla="*/ 1631 w 2340"/>
                <a:gd name="T107" fmla="*/ 48 h 59"/>
                <a:gd name="T108" fmla="*/ 1721 w 2340"/>
                <a:gd name="T109" fmla="*/ 39 h 59"/>
                <a:gd name="T110" fmla="*/ 1836 w 2340"/>
                <a:gd name="T111" fmla="*/ 36 h 59"/>
                <a:gd name="T112" fmla="*/ 1703 w 2340"/>
                <a:gd name="T113" fmla="*/ 33 h 59"/>
                <a:gd name="T114" fmla="*/ 1574 w 2340"/>
                <a:gd name="T115" fmla="*/ 28 h 59"/>
                <a:gd name="T116" fmla="*/ 1412 w 2340"/>
                <a:gd name="T117" fmla="*/ 37 h 59"/>
                <a:gd name="T118" fmla="*/ 1315 w 2340"/>
                <a:gd name="T119" fmla="*/ 39 h 59"/>
                <a:gd name="T120" fmla="*/ 1443 w 2340"/>
                <a:gd name="T121" fmla="*/ 31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340" h="59">
                  <a:moveTo>
                    <a:pt x="1011" y="38"/>
                  </a:moveTo>
                  <a:cubicBezTo>
                    <a:pt x="1010" y="38"/>
                    <a:pt x="1009" y="38"/>
                    <a:pt x="1008" y="38"/>
                  </a:cubicBezTo>
                  <a:cubicBezTo>
                    <a:pt x="1009" y="37"/>
                    <a:pt x="1009" y="37"/>
                    <a:pt x="1009" y="37"/>
                  </a:cubicBezTo>
                  <a:cubicBezTo>
                    <a:pt x="1006" y="37"/>
                    <a:pt x="1003" y="37"/>
                    <a:pt x="1000" y="37"/>
                  </a:cubicBezTo>
                  <a:cubicBezTo>
                    <a:pt x="999" y="37"/>
                    <a:pt x="997" y="37"/>
                    <a:pt x="996" y="37"/>
                  </a:cubicBezTo>
                  <a:cubicBezTo>
                    <a:pt x="997" y="37"/>
                    <a:pt x="997" y="37"/>
                    <a:pt x="997" y="37"/>
                  </a:cubicBezTo>
                  <a:cubicBezTo>
                    <a:pt x="996" y="37"/>
                    <a:pt x="995" y="37"/>
                    <a:pt x="994" y="37"/>
                  </a:cubicBezTo>
                  <a:cubicBezTo>
                    <a:pt x="987" y="38"/>
                    <a:pt x="968" y="40"/>
                    <a:pt x="962" y="41"/>
                  </a:cubicBezTo>
                  <a:cubicBezTo>
                    <a:pt x="955" y="41"/>
                    <a:pt x="946" y="42"/>
                    <a:pt x="940" y="42"/>
                  </a:cubicBezTo>
                  <a:cubicBezTo>
                    <a:pt x="946" y="42"/>
                    <a:pt x="952" y="41"/>
                    <a:pt x="950" y="40"/>
                  </a:cubicBezTo>
                  <a:cubicBezTo>
                    <a:pt x="940" y="39"/>
                    <a:pt x="935" y="36"/>
                    <a:pt x="917" y="39"/>
                  </a:cubicBezTo>
                  <a:cubicBezTo>
                    <a:pt x="927" y="39"/>
                    <a:pt x="927" y="39"/>
                    <a:pt x="927" y="39"/>
                  </a:cubicBezTo>
                  <a:cubicBezTo>
                    <a:pt x="903" y="43"/>
                    <a:pt x="903" y="43"/>
                    <a:pt x="903" y="43"/>
                  </a:cubicBezTo>
                  <a:cubicBezTo>
                    <a:pt x="895" y="41"/>
                    <a:pt x="915" y="41"/>
                    <a:pt x="919" y="39"/>
                  </a:cubicBezTo>
                  <a:cubicBezTo>
                    <a:pt x="900" y="41"/>
                    <a:pt x="885" y="36"/>
                    <a:pt x="876" y="40"/>
                  </a:cubicBezTo>
                  <a:cubicBezTo>
                    <a:pt x="875" y="38"/>
                    <a:pt x="873" y="34"/>
                    <a:pt x="861" y="35"/>
                  </a:cubicBezTo>
                  <a:cubicBezTo>
                    <a:pt x="869" y="37"/>
                    <a:pt x="853" y="36"/>
                    <a:pt x="860" y="38"/>
                  </a:cubicBezTo>
                  <a:cubicBezTo>
                    <a:pt x="856" y="40"/>
                    <a:pt x="847" y="38"/>
                    <a:pt x="846" y="39"/>
                  </a:cubicBezTo>
                  <a:cubicBezTo>
                    <a:pt x="847" y="38"/>
                    <a:pt x="847" y="38"/>
                    <a:pt x="847" y="38"/>
                  </a:cubicBezTo>
                  <a:cubicBezTo>
                    <a:pt x="826" y="35"/>
                    <a:pt x="820" y="40"/>
                    <a:pt x="811" y="42"/>
                  </a:cubicBezTo>
                  <a:cubicBezTo>
                    <a:pt x="786" y="43"/>
                    <a:pt x="774" y="41"/>
                    <a:pt x="754" y="42"/>
                  </a:cubicBezTo>
                  <a:cubicBezTo>
                    <a:pt x="753" y="40"/>
                    <a:pt x="748" y="37"/>
                    <a:pt x="740" y="37"/>
                  </a:cubicBezTo>
                  <a:cubicBezTo>
                    <a:pt x="736" y="39"/>
                    <a:pt x="717" y="39"/>
                    <a:pt x="716" y="42"/>
                  </a:cubicBezTo>
                  <a:cubicBezTo>
                    <a:pt x="730" y="43"/>
                    <a:pt x="727" y="40"/>
                    <a:pt x="736" y="39"/>
                  </a:cubicBezTo>
                  <a:cubicBezTo>
                    <a:pt x="743" y="42"/>
                    <a:pt x="737" y="42"/>
                    <a:pt x="747" y="43"/>
                  </a:cubicBezTo>
                  <a:cubicBezTo>
                    <a:pt x="739" y="42"/>
                    <a:pt x="711" y="44"/>
                    <a:pt x="702" y="42"/>
                  </a:cubicBezTo>
                  <a:cubicBezTo>
                    <a:pt x="705" y="42"/>
                    <a:pt x="705" y="42"/>
                    <a:pt x="705" y="42"/>
                  </a:cubicBezTo>
                  <a:cubicBezTo>
                    <a:pt x="691" y="40"/>
                    <a:pt x="688" y="35"/>
                    <a:pt x="665" y="38"/>
                  </a:cubicBezTo>
                  <a:cubicBezTo>
                    <a:pt x="654" y="40"/>
                    <a:pt x="654" y="40"/>
                    <a:pt x="654" y="40"/>
                  </a:cubicBezTo>
                  <a:cubicBezTo>
                    <a:pt x="654" y="39"/>
                    <a:pt x="654" y="39"/>
                    <a:pt x="655" y="39"/>
                  </a:cubicBezTo>
                  <a:cubicBezTo>
                    <a:pt x="637" y="39"/>
                    <a:pt x="641" y="36"/>
                    <a:pt x="621" y="38"/>
                  </a:cubicBezTo>
                  <a:cubicBezTo>
                    <a:pt x="623" y="38"/>
                    <a:pt x="622" y="38"/>
                    <a:pt x="624" y="37"/>
                  </a:cubicBezTo>
                  <a:cubicBezTo>
                    <a:pt x="612" y="36"/>
                    <a:pt x="601" y="39"/>
                    <a:pt x="592" y="39"/>
                  </a:cubicBezTo>
                  <a:cubicBezTo>
                    <a:pt x="587" y="37"/>
                    <a:pt x="593" y="37"/>
                    <a:pt x="596" y="36"/>
                  </a:cubicBezTo>
                  <a:cubicBezTo>
                    <a:pt x="576" y="35"/>
                    <a:pt x="554" y="39"/>
                    <a:pt x="542" y="41"/>
                  </a:cubicBezTo>
                  <a:cubicBezTo>
                    <a:pt x="529" y="40"/>
                    <a:pt x="529" y="40"/>
                    <a:pt x="529" y="40"/>
                  </a:cubicBezTo>
                  <a:cubicBezTo>
                    <a:pt x="537" y="39"/>
                    <a:pt x="546" y="37"/>
                    <a:pt x="544" y="36"/>
                  </a:cubicBezTo>
                  <a:cubicBezTo>
                    <a:pt x="537" y="36"/>
                    <a:pt x="538" y="37"/>
                    <a:pt x="528" y="37"/>
                  </a:cubicBezTo>
                  <a:cubicBezTo>
                    <a:pt x="530" y="36"/>
                    <a:pt x="534" y="34"/>
                    <a:pt x="539" y="33"/>
                  </a:cubicBezTo>
                  <a:cubicBezTo>
                    <a:pt x="518" y="31"/>
                    <a:pt x="534" y="37"/>
                    <a:pt x="519" y="33"/>
                  </a:cubicBezTo>
                  <a:cubicBezTo>
                    <a:pt x="513" y="33"/>
                    <a:pt x="509" y="35"/>
                    <a:pt x="508" y="37"/>
                  </a:cubicBezTo>
                  <a:cubicBezTo>
                    <a:pt x="496" y="35"/>
                    <a:pt x="496" y="35"/>
                    <a:pt x="496" y="35"/>
                  </a:cubicBezTo>
                  <a:cubicBezTo>
                    <a:pt x="495" y="37"/>
                    <a:pt x="480" y="37"/>
                    <a:pt x="471" y="37"/>
                  </a:cubicBezTo>
                  <a:cubicBezTo>
                    <a:pt x="469" y="38"/>
                    <a:pt x="478" y="39"/>
                    <a:pt x="482" y="38"/>
                  </a:cubicBezTo>
                  <a:cubicBezTo>
                    <a:pt x="481" y="40"/>
                    <a:pt x="471" y="40"/>
                    <a:pt x="464" y="40"/>
                  </a:cubicBezTo>
                  <a:cubicBezTo>
                    <a:pt x="462" y="37"/>
                    <a:pt x="421" y="41"/>
                    <a:pt x="429" y="36"/>
                  </a:cubicBezTo>
                  <a:cubicBezTo>
                    <a:pt x="400" y="38"/>
                    <a:pt x="358" y="38"/>
                    <a:pt x="338" y="40"/>
                  </a:cubicBezTo>
                  <a:cubicBezTo>
                    <a:pt x="332" y="39"/>
                    <a:pt x="319" y="39"/>
                    <a:pt x="327" y="37"/>
                  </a:cubicBezTo>
                  <a:cubicBezTo>
                    <a:pt x="303" y="37"/>
                    <a:pt x="291" y="41"/>
                    <a:pt x="267" y="40"/>
                  </a:cubicBezTo>
                  <a:cubicBezTo>
                    <a:pt x="265" y="39"/>
                    <a:pt x="278" y="40"/>
                    <a:pt x="277" y="38"/>
                  </a:cubicBezTo>
                  <a:cubicBezTo>
                    <a:pt x="261" y="40"/>
                    <a:pt x="249" y="37"/>
                    <a:pt x="225" y="38"/>
                  </a:cubicBezTo>
                  <a:cubicBezTo>
                    <a:pt x="229" y="38"/>
                    <a:pt x="230" y="37"/>
                    <a:pt x="231" y="36"/>
                  </a:cubicBezTo>
                  <a:cubicBezTo>
                    <a:pt x="231" y="37"/>
                    <a:pt x="221" y="38"/>
                    <a:pt x="215" y="38"/>
                  </a:cubicBezTo>
                  <a:cubicBezTo>
                    <a:pt x="211" y="38"/>
                    <a:pt x="219" y="38"/>
                    <a:pt x="217" y="37"/>
                  </a:cubicBezTo>
                  <a:cubicBezTo>
                    <a:pt x="171" y="36"/>
                    <a:pt x="136" y="41"/>
                    <a:pt x="90" y="41"/>
                  </a:cubicBezTo>
                  <a:cubicBezTo>
                    <a:pt x="103" y="41"/>
                    <a:pt x="108" y="38"/>
                    <a:pt x="108" y="37"/>
                  </a:cubicBezTo>
                  <a:cubicBezTo>
                    <a:pt x="95" y="37"/>
                    <a:pt x="95" y="37"/>
                    <a:pt x="95" y="37"/>
                  </a:cubicBezTo>
                  <a:cubicBezTo>
                    <a:pt x="90" y="38"/>
                    <a:pt x="80" y="38"/>
                    <a:pt x="72" y="39"/>
                  </a:cubicBezTo>
                  <a:cubicBezTo>
                    <a:pt x="71" y="39"/>
                    <a:pt x="67" y="38"/>
                    <a:pt x="71" y="38"/>
                  </a:cubicBezTo>
                  <a:cubicBezTo>
                    <a:pt x="46" y="35"/>
                    <a:pt x="32" y="42"/>
                    <a:pt x="0" y="41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45" y="32"/>
                    <a:pt x="45" y="32"/>
                    <a:pt x="45" y="32"/>
                  </a:cubicBezTo>
                  <a:cubicBezTo>
                    <a:pt x="35" y="30"/>
                    <a:pt x="27" y="33"/>
                    <a:pt x="26" y="32"/>
                  </a:cubicBezTo>
                  <a:cubicBezTo>
                    <a:pt x="28" y="31"/>
                    <a:pt x="33" y="31"/>
                    <a:pt x="33" y="30"/>
                  </a:cubicBezTo>
                  <a:cubicBezTo>
                    <a:pt x="23" y="29"/>
                    <a:pt x="23" y="31"/>
                    <a:pt x="16" y="31"/>
                  </a:cubicBezTo>
                  <a:cubicBezTo>
                    <a:pt x="34" y="27"/>
                    <a:pt x="71" y="27"/>
                    <a:pt x="91" y="26"/>
                  </a:cubicBezTo>
                  <a:cubicBezTo>
                    <a:pt x="94" y="26"/>
                    <a:pt x="89" y="27"/>
                    <a:pt x="88" y="28"/>
                  </a:cubicBezTo>
                  <a:cubicBezTo>
                    <a:pt x="96" y="28"/>
                    <a:pt x="101" y="29"/>
                    <a:pt x="111" y="28"/>
                  </a:cubicBezTo>
                  <a:cubicBezTo>
                    <a:pt x="118" y="26"/>
                    <a:pt x="106" y="27"/>
                    <a:pt x="101" y="27"/>
                  </a:cubicBezTo>
                  <a:cubicBezTo>
                    <a:pt x="102" y="25"/>
                    <a:pt x="105" y="25"/>
                    <a:pt x="110" y="25"/>
                  </a:cubicBezTo>
                  <a:cubicBezTo>
                    <a:pt x="111" y="27"/>
                    <a:pt x="141" y="26"/>
                    <a:pt x="148" y="28"/>
                  </a:cubicBezTo>
                  <a:cubicBezTo>
                    <a:pt x="178" y="28"/>
                    <a:pt x="143" y="23"/>
                    <a:pt x="173" y="24"/>
                  </a:cubicBezTo>
                  <a:cubicBezTo>
                    <a:pt x="181" y="26"/>
                    <a:pt x="181" y="26"/>
                    <a:pt x="181" y="26"/>
                  </a:cubicBezTo>
                  <a:cubicBezTo>
                    <a:pt x="198" y="24"/>
                    <a:pt x="220" y="23"/>
                    <a:pt x="240" y="23"/>
                  </a:cubicBezTo>
                  <a:cubicBezTo>
                    <a:pt x="236" y="23"/>
                    <a:pt x="236" y="23"/>
                    <a:pt x="236" y="23"/>
                  </a:cubicBezTo>
                  <a:cubicBezTo>
                    <a:pt x="233" y="24"/>
                    <a:pt x="237" y="25"/>
                    <a:pt x="239" y="25"/>
                  </a:cubicBezTo>
                  <a:cubicBezTo>
                    <a:pt x="254" y="26"/>
                    <a:pt x="267" y="24"/>
                    <a:pt x="276" y="26"/>
                  </a:cubicBezTo>
                  <a:cubicBezTo>
                    <a:pt x="292" y="24"/>
                    <a:pt x="320" y="22"/>
                    <a:pt x="339" y="21"/>
                  </a:cubicBezTo>
                  <a:cubicBezTo>
                    <a:pt x="344" y="24"/>
                    <a:pt x="314" y="23"/>
                    <a:pt x="306" y="25"/>
                  </a:cubicBezTo>
                  <a:cubicBezTo>
                    <a:pt x="324" y="25"/>
                    <a:pt x="324" y="25"/>
                    <a:pt x="324" y="25"/>
                  </a:cubicBezTo>
                  <a:cubicBezTo>
                    <a:pt x="313" y="25"/>
                    <a:pt x="309" y="26"/>
                    <a:pt x="302" y="28"/>
                  </a:cubicBezTo>
                  <a:cubicBezTo>
                    <a:pt x="317" y="28"/>
                    <a:pt x="322" y="26"/>
                    <a:pt x="337" y="25"/>
                  </a:cubicBezTo>
                  <a:cubicBezTo>
                    <a:pt x="336" y="26"/>
                    <a:pt x="337" y="26"/>
                    <a:pt x="344" y="26"/>
                  </a:cubicBezTo>
                  <a:cubicBezTo>
                    <a:pt x="346" y="24"/>
                    <a:pt x="346" y="24"/>
                    <a:pt x="346" y="24"/>
                  </a:cubicBezTo>
                  <a:cubicBezTo>
                    <a:pt x="346" y="24"/>
                    <a:pt x="347" y="25"/>
                    <a:pt x="349" y="25"/>
                  </a:cubicBezTo>
                  <a:cubicBezTo>
                    <a:pt x="374" y="24"/>
                    <a:pt x="374" y="24"/>
                    <a:pt x="374" y="24"/>
                  </a:cubicBezTo>
                  <a:cubicBezTo>
                    <a:pt x="369" y="23"/>
                    <a:pt x="369" y="21"/>
                    <a:pt x="362" y="21"/>
                  </a:cubicBezTo>
                  <a:cubicBezTo>
                    <a:pt x="364" y="22"/>
                    <a:pt x="359" y="22"/>
                    <a:pt x="352" y="22"/>
                  </a:cubicBezTo>
                  <a:cubicBezTo>
                    <a:pt x="358" y="21"/>
                    <a:pt x="346" y="21"/>
                    <a:pt x="346" y="20"/>
                  </a:cubicBezTo>
                  <a:cubicBezTo>
                    <a:pt x="359" y="20"/>
                    <a:pt x="375" y="20"/>
                    <a:pt x="384" y="19"/>
                  </a:cubicBezTo>
                  <a:cubicBezTo>
                    <a:pt x="387" y="21"/>
                    <a:pt x="387" y="21"/>
                    <a:pt x="387" y="21"/>
                  </a:cubicBezTo>
                  <a:cubicBezTo>
                    <a:pt x="400" y="22"/>
                    <a:pt x="413" y="21"/>
                    <a:pt x="421" y="21"/>
                  </a:cubicBezTo>
                  <a:cubicBezTo>
                    <a:pt x="419" y="22"/>
                    <a:pt x="419" y="22"/>
                    <a:pt x="419" y="22"/>
                  </a:cubicBezTo>
                  <a:cubicBezTo>
                    <a:pt x="434" y="23"/>
                    <a:pt x="449" y="22"/>
                    <a:pt x="462" y="23"/>
                  </a:cubicBezTo>
                  <a:cubicBezTo>
                    <a:pt x="476" y="21"/>
                    <a:pt x="493" y="20"/>
                    <a:pt x="504" y="17"/>
                  </a:cubicBezTo>
                  <a:cubicBezTo>
                    <a:pt x="509" y="15"/>
                    <a:pt x="543" y="20"/>
                    <a:pt x="558" y="17"/>
                  </a:cubicBezTo>
                  <a:cubicBezTo>
                    <a:pt x="559" y="17"/>
                    <a:pt x="548" y="19"/>
                    <a:pt x="543" y="20"/>
                  </a:cubicBezTo>
                  <a:cubicBezTo>
                    <a:pt x="553" y="20"/>
                    <a:pt x="561" y="17"/>
                    <a:pt x="564" y="20"/>
                  </a:cubicBezTo>
                  <a:cubicBezTo>
                    <a:pt x="541" y="19"/>
                    <a:pt x="565" y="22"/>
                    <a:pt x="555" y="22"/>
                  </a:cubicBezTo>
                  <a:cubicBezTo>
                    <a:pt x="566" y="22"/>
                    <a:pt x="577" y="22"/>
                    <a:pt x="582" y="21"/>
                  </a:cubicBezTo>
                  <a:cubicBezTo>
                    <a:pt x="565" y="21"/>
                    <a:pt x="588" y="18"/>
                    <a:pt x="571" y="19"/>
                  </a:cubicBezTo>
                  <a:cubicBezTo>
                    <a:pt x="584" y="17"/>
                    <a:pt x="603" y="16"/>
                    <a:pt x="619" y="17"/>
                  </a:cubicBezTo>
                  <a:cubicBezTo>
                    <a:pt x="618" y="18"/>
                    <a:pt x="620" y="18"/>
                    <a:pt x="626" y="18"/>
                  </a:cubicBezTo>
                  <a:cubicBezTo>
                    <a:pt x="631" y="17"/>
                    <a:pt x="631" y="17"/>
                    <a:pt x="631" y="17"/>
                  </a:cubicBezTo>
                  <a:cubicBezTo>
                    <a:pt x="639" y="17"/>
                    <a:pt x="617" y="19"/>
                    <a:pt x="632" y="19"/>
                  </a:cubicBezTo>
                  <a:cubicBezTo>
                    <a:pt x="647" y="17"/>
                    <a:pt x="679" y="21"/>
                    <a:pt x="686" y="16"/>
                  </a:cubicBezTo>
                  <a:cubicBezTo>
                    <a:pt x="697" y="18"/>
                    <a:pt x="663" y="18"/>
                    <a:pt x="681" y="20"/>
                  </a:cubicBezTo>
                  <a:cubicBezTo>
                    <a:pt x="670" y="22"/>
                    <a:pt x="656" y="20"/>
                    <a:pt x="653" y="22"/>
                  </a:cubicBezTo>
                  <a:cubicBezTo>
                    <a:pt x="663" y="22"/>
                    <a:pt x="656" y="24"/>
                    <a:pt x="663" y="24"/>
                  </a:cubicBezTo>
                  <a:cubicBezTo>
                    <a:pt x="674" y="23"/>
                    <a:pt x="674" y="23"/>
                    <a:pt x="674" y="23"/>
                  </a:cubicBezTo>
                  <a:cubicBezTo>
                    <a:pt x="672" y="23"/>
                    <a:pt x="672" y="23"/>
                    <a:pt x="672" y="23"/>
                  </a:cubicBezTo>
                  <a:cubicBezTo>
                    <a:pt x="691" y="21"/>
                    <a:pt x="721" y="22"/>
                    <a:pt x="746" y="21"/>
                  </a:cubicBezTo>
                  <a:cubicBezTo>
                    <a:pt x="766" y="19"/>
                    <a:pt x="780" y="15"/>
                    <a:pt x="805" y="16"/>
                  </a:cubicBezTo>
                  <a:cubicBezTo>
                    <a:pt x="798" y="17"/>
                    <a:pt x="826" y="17"/>
                    <a:pt x="810" y="20"/>
                  </a:cubicBezTo>
                  <a:cubicBezTo>
                    <a:pt x="822" y="21"/>
                    <a:pt x="833" y="19"/>
                    <a:pt x="833" y="18"/>
                  </a:cubicBezTo>
                  <a:cubicBezTo>
                    <a:pt x="823" y="18"/>
                    <a:pt x="830" y="18"/>
                    <a:pt x="821" y="17"/>
                  </a:cubicBezTo>
                  <a:cubicBezTo>
                    <a:pt x="827" y="16"/>
                    <a:pt x="840" y="16"/>
                    <a:pt x="846" y="17"/>
                  </a:cubicBezTo>
                  <a:cubicBezTo>
                    <a:pt x="843" y="17"/>
                    <a:pt x="844" y="17"/>
                    <a:pt x="843" y="18"/>
                  </a:cubicBezTo>
                  <a:cubicBezTo>
                    <a:pt x="855" y="18"/>
                    <a:pt x="849" y="16"/>
                    <a:pt x="858" y="16"/>
                  </a:cubicBezTo>
                  <a:cubicBezTo>
                    <a:pt x="861" y="18"/>
                    <a:pt x="877" y="16"/>
                    <a:pt x="885" y="17"/>
                  </a:cubicBezTo>
                  <a:cubicBezTo>
                    <a:pt x="897" y="15"/>
                    <a:pt x="897" y="15"/>
                    <a:pt x="897" y="15"/>
                  </a:cubicBezTo>
                  <a:cubicBezTo>
                    <a:pt x="890" y="16"/>
                    <a:pt x="908" y="15"/>
                    <a:pt x="909" y="17"/>
                  </a:cubicBezTo>
                  <a:cubicBezTo>
                    <a:pt x="918" y="16"/>
                    <a:pt x="925" y="14"/>
                    <a:pt x="937" y="14"/>
                  </a:cubicBezTo>
                  <a:cubicBezTo>
                    <a:pt x="932" y="15"/>
                    <a:pt x="949" y="15"/>
                    <a:pt x="949" y="17"/>
                  </a:cubicBezTo>
                  <a:cubicBezTo>
                    <a:pt x="970" y="19"/>
                    <a:pt x="985" y="12"/>
                    <a:pt x="1005" y="15"/>
                  </a:cubicBezTo>
                  <a:cubicBezTo>
                    <a:pt x="1004" y="15"/>
                    <a:pt x="1000" y="16"/>
                    <a:pt x="1006" y="17"/>
                  </a:cubicBezTo>
                  <a:cubicBezTo>
                    <a:pt x="1011" y="16"/>
                    <a:pt x="1019" y="16"/>
                    <a:pt x="1024" y="16"/>
                  </a:cubicBezTo>
                  <a:cubicBezTo>
                    <a:pt x="1024" y="16"/>
                    <a:pt x="1024" y="16"/>
                    <a:pt x="1024" y="16"/>
                  </a:cubicBezTo>
                  <a:cubicBezTo>
                    <a:pt x="1024" y="16"/>
                    <a:pt x="1024" y="16"/>
                    <a:pt x="1024" y="16"/>
                  </a:cubicBezTo>
                  <a:cubicBezTo>
                    <a:pt x="1027" y="16"/>
                    <a:pt x="1028" y="16"/>
                    <a:pt x="1028" y="16"/>
                  </a:cubicBezTo>
                  <a:cubicBezTo>
                    <a:pt x="1037" y="14"/>
                    <a:pt x="1041" y="12"/>
                    <a:pt x="1058" y="11"/>
                  </a:cubicBezTo>
                  <a:cubicBezTo>
                    <a:pt x="1057" y="9"/>
                    <a:pt x="1043" y="10"/>
                    <a:pt x="1037" y="10"/>
                  </a:cubicBezTo>
                  <a:cubicBezTo>
                    <a:pt x="1031" y="12"/>
                    <a:pt x="1031" y="12"/>
                    <a:pt x="1031" y="12"/>
                  </a:cubicBezTo>
                  <a:cubicBezTo>
                    <a:pt x="1026" y="9"/>
                    <a:pt x="1016" y="13"/>
                    <a:pt x="1012" y="12"/>
                  </a:cubicBezTo>
                  <a:cubicBezTo>
                    <a:pt x="1022" y="8"/>
                    <a:pt x="1051" y="9"/>
                    <a:pt x="1069" y="7"/>
                  </a:cubicBezTo>
                  <a:cubicBezTo>
                    <a:pt x="1058" y="4"/>
                    <a:pt x="1035" y="4"/>
                    <a:pt x="1015" y="4"/>
                  </a:cubicBezTo>
                  <a:cubicBezTo>
                    <a:pt x="1024" y="5"/>
                    <a:pt x="1024" y="5"/>
                    <a:pt x="1024" y="5"/>
                  </a:cubicBezTo>
                  <a:cubicBezTo>
                    <a:pt x="1013" y="5"/>
                    <a:pt x="1013" y="5"/>
                    <a:pt x="1013" y="5"/>
                  </a:cubicBezTo>
                  <a:cubicBezTo>
                    <a:pt x="1023" y="7"/>
                    <a:pt x="1023" y="7"/>
                    <a:pt x="1023" y="7"/>
                  </a:cubicBezTo>
                  <a:cubicBezTo>
                    <a:pt x="1013" y="7"/>
                    <a:pt x="1005" y="8"/>
                    <a:pt x="995" y="7"/>
                  </a:cubicBezTo>
                  <a:cubicBezTo>
                    <a:pt x="1006" y="7"/>
                    <a:pt x="1010" y="10"/>
                    <a:pt x="1004" y="10"/>
                  </a:cubicBezTo>
                  <a:cubicBezTo>
                    <a:pt x="992" y="8"/>
                    <a:pt x="992" y="11"/>
                    <a:pt x="983" y="11"/>
                  </a:cubicBezTo>
                  <a:cubicBezTo>
                    <a:pt x="988" y="11"/>
                    <a:pt x="994" y="11"/>
                    <a:pt x="990" y="12"/>
                  </a:cubicBezTo>
                  <a:cubicBezTo>
                    <a:pt x="972" y="10"/>
                    <a:pt x="967" y="11"/>
                    <a:pt x="951" y="9"/>
                  </a:cubicBezTo>
                  <a:cubicBezTo>
                    <a:pt x="953" y="12"/>
                    <a:pt x="931" y="9"/>
                    <a:pt x="928" y="12"/>
                  </a:cubicBezTo>
                  <a:cubicBezTo>
                    <a:pt x="936" y="12"/>
                    <a:pt x="936" y="12"/>
                    <a:pt x="936" y="12"/>
                  </a:cubicBezTo>
                  <a:cubicBezTo>
                    <a:pt x="920" y="14"/>
                    <a:pt x="920" y="14"/>
                    <a:pt x="920" y="14"/>
                  </a:cubicBezTo>
                  <a:cubicBezTo>
                    <a:pt x="905" y="11"/>
                    <a:pt x="933" y="11"/>
                    <a:pt x="911" y="9"/>
                  </a:cubicBezTo>
                  <a:cubicBezTo>
                    <a:pt x="890" y="9"/>
                    <a:pt x="890" y="13"/>
                    <a:pt x="874" y="13"/>
                  </a:cubicBezTo>
                  <a:cubicBezTo>
                    <a:pt x="879" y="11"/>
                    <a:pt x="892" y="9"/>
                    <a:pt x="905" y="9"/>
                  </a:cubicBezTo>
                  <a:cubicBezTo>
                    <a:pt x="898" y="8"/>
                    <a:pt x="898" y="8"/>
                    <a:pt x="898" y="8"/>
                  </a:cubicBezTo>
                  <a:cubicBezTo>
                    <a:pt x="902" y="7"/>
                    <a:pt x="920" y="7"/>
                    <a:pt x="929" y="8"/>
                  </a:cubicBezTo>
                  <a:cubicBezTo>
                    <a:pt x="914" y="10"/>
                    <a:pt x="936" y="8"/>
                    <a:pt x="943" y="10"/>
                  </a:cubicBezTo>
                  <a:cubicBezTo>
                    <a:pt x="944" y="8"/>
                    <a:pt x="935" y="8"/>
                    <a:pt x="946" y="7"/>
                  </a:cubicBezTo>
                  <a:cubicBezTo>
                    <a:pt x="935" y="7"/>
                    <a:pt x="934" y="7"/>
                    <a:pt x="920" y="6"/>
                  </a:cubicBezTo>
                  <a:cubicBezTo>
                    <a:pt x="949" y="7"/>
                    <a:pt x="946" y="0"/>
                    <a:pt x="972" y="2"/>
                  </a:cubicBezTo>
                  <a:cubicBezTo>
                    <a:pt x="960" y="2"/>
                    <a:pt x="976" y="4"/>
                    <a:pt x="978" y="5"/>
                  </a:cubicBezTo>
                  <a:cubicBezTo>
                    <a:pt x="983" y="5"/>
                    <a:pt x="994" y="4"/>
                    <a:pt x="999" y="4"/>
                  </a:cubicBezTo>
                  <a:cubicBezTo>
                    <a:pt x="995" y="1"/>
                    <a:pt x="995" y="1"/>
                    <a:pt x="995" y="1"/>
                  </a:cubicBezTo>
                  <a:cubicBezTo>
                    <a:pt x="1010" y="0"/>
                    <a:pt x="1015" y="6"/>
                    <a:pt x="1032" y="3"/>
                  </a:cubicBezTo>
                  <a:cubicBezTo>
                    <a:pt x="1034" y="1"/>
                    <a:pt x="1017" y="2"/>
                    <a:pt x="1020" y="2"/>
                  </a:cubicBezTo>
                  <a:cubicBezTo>
                    <a:pt x="1044" y="0"/>
                    <a:pt x="1052" y="5"/>
                    <a:pt x="1073" y="7"/>
                  </a:cubicBezTo>
                  <a:cubicBezTo>
                    <a:pt x="1074" y="6"/>
                    <a:pt x="1074" y="4"/>
                    <a:pt x="1081" y="3"/>
                  </a:cubicBezTo>
                  <a:cubicBezTo>
                    <a:pt x="1079" y="5"/>
                    <a:pt x="1084" y="5"/>
                    <a:pt x="1076" y="7"/>
                  </a:cubicBezTo>
                  <a:cubicBezTo>
                    <a:pt x="1083" y="7"/>
                    <a:pt x="1091" y="6"/>
                    <a:pt x="1098" y="5"/>
                  </a:cubicBezTo>
                  <a:cubicBezTo>
                    <a:pt x="1083" y="4"/>
                    <a:pt x="1104" y="3"/>
                    <a:pt x="1106" y="2"/>
                  </a:cubicBezTo>
                  <a:cubicBezTo>
                    <a:pt x="1114" y="2"/>
                    <a:pt x="1104" y="4"/>
                    <a:pt x="1099" y="4"/>
                  </a:cubicBezTo>
                  <a:cubicBezTo>
                    <a:pt x="1105" y="5"/>
                    <a:pt x="1113" y="7"/>
                    <a:pt x="1116" y="5"/>
                  </a:cubicBezTo>
                  <a:cubicBezTo>
                    <a:pt x="1116" y="6"/>
                    <a:pt x="1099" y="9"/>
                    <a:pt x="1088" y="10"/>
                  </a:cubicBezTo>
                  <a:cubicBezTo>
                    <a:pt x="1095" y="10"/>
                    <a:pt x="1095" y="10"/>
                    <a:pt x="1095" y="10"/>
                  </a:cubicBezTo>
                  <a:cubicBezTo>
                    <a:pt x="1090" y="11"/>
                    <a:pt x="1089" y="10"/>
                    <a:pt x="1082" y="10"/>
                  </a:cubicBezTo>
                  <a:cubicBezTo>
                    <a:pt x="1089" y="11"/>
                    <a:pt x="1088" y="13"/>
                    <a:pt x="1087" y="14"/>
                  </a:cubicBezTo>
                  <a:cubicBezTo>
                    <a:pt x="1086" y="14"/>
                    <a:pt x="1087" y="14"/>
                    <a:pt x="1086" y="13"/>
                  </a:cubicBezTo>
                  <a:cubicBezTo>
                    <a:pt x="1080" y="13"/>
                    <a:pt x="1076" y="14"/>
                    <a:pt x="1077" y="14"/>
                  </a:cubicBezTo>
                  <a:cubicBezTo>
                    <a:pt x="1072" y="17"/>
                    <a:pt x="1085" y="16"/>
                    <a:pt x="1089" y="17"/>
                  </a:cubicBezTo>
                  <a:cubicBezTo>
                    <a:pt x="1093" y="17"/>
                    <a:pt x="1096" y="17"/>
                    <a:pt x="1099" y="17"/>
                  </a:cubicBezTo>
                  <a:cubicBezTo>
                    <a:pt x="1130" y="9"/>
                    <a:pt x="1130" y="9"/>
                    <a:pt x="1130" y="9"/>
                  </a:cubicBezTo>
                  <a:cubicBezTo>
                    <a:pt x="1143" y="8"/>
                    <a:pt x="1150" y="10"/>
                    <a:pt x="1160" y="11"/>
                  </a:cubicBezTo>
                  <a:cubicBezTo>
                    <a:pt x="1162" y="9"/>
                    <a:pt x="1162" y="9"/>
                    <a:pt x="1162" y="9"/>
                  </a:cubicBezTo>
                  <a:cubicBezTo>
                    <a:pt x="1174" y="9"/>
                    <a:pt x="1185" y="10"/>
                    <a:pt x="1178" y="13"/>
                  </a:cubicBezTo>
                  <a:cubicBezTo>
                    <a:pt x="1177" y="12"/>
                    <a:pt x="1176" y="12"/>
                    <a:pt x="1173" y="12"/>
                  </a:cubicBezTo>
                  <a:cubicBezTo>
                    <a:pt x="1173" y="12"/>
                    <a:pt x="1172" y="12"/>
                    <a:pt x="1171" y="13"/>
                  </a:cubicBezTo>
                  <a:cubicBezTo>
                    <a:pt x="1171" y="13"/>
                    <a:pt x="1171" y="13"/>
                    <a:pt x="1171" y="13"/>
                  </a:cubicBezTo>
                  <a:cubicBezTo>
                    <a:pt x="1183" y="12"/>
                    <a:pt x="1191" y="12"/>
                    <a:pt x="1192" y="12"/>
                  </a:cubicBezTo>
                  <a:cubicBezTo>
                    <a:pt x="1171" y="15"/>
                    <a:pt x="1191" y="15"/>
                    <a:pt x="1187" y="19"/>
                  </a:cubicBezTo>
                  <a:cubicBezTo>
                    <a:pt x="1209" y="18"/>
                    <a:pt x="1209" y="18"/>
                    <a:pt x="1209" y="18"/>
                  </a:cubicBezTo>
                  <a:cubicBezTo>
                    <a:pt x="1196" y="17"/>
                    <a:pt x="1208" y="16"/>
                    <a:pt x="1213" y="16"/>
                  </a:cubicBezTo>
                  <a:cubicBezTo>
                    <a:pt x="1214" y="17"/>
                    <a:pt x="1230" y="16"/>
                    <a:pt x="1238" y="16"/>
                  </a:cubicBezTo>
                  <a:cubicBezTo>
                    <a:pt x="1237" y="16"/>
                    <a:pt x="1237" y="16"/>
                    <a:pt x="1237" y="16"/>
                  </a:cubicBezTo>
                  <a:cubicBezTo>
                    <a:pt x="1244" y="17"/>
                    <a:pt x="1256" y="17"/>
                    <a:pt x="1265" y="16"/>
                  </a:cubicBezTo>
                  <a:cubicBezTo>
                    <a:pt x="1265" y="15"/>
                    <a:pt x="1276" y="12"/>
                    <a:pt x="1281" y="10"/>
                  </a:cubicBezTo>
                  <a:cubicBezTo>
                    <a:pt x="1266" y="10"/>
                    <a:pt x="1275" y="9"/>
                    <a:pt x="1274" y="8"/>
                  </a:cubicBezTo>
                  <a:cubicBezTo>
                    <a:pt x="1276" y="8"/>
                    <a:pt x="1278" y="8"/>
                    <a:pt x="1279" y="8"/>
                  </a:cubicBezTo>
                  <a:cubicBezTo>
                    <a:pt x="1281" y="7"/>
                    <a:pt x="1276" y="7"/>
                    <a:pt x="1275" y="6"/>
                  </a:cubicBezTo>
                  <a:cubicBezTo>
                    <a:pt x="1259" y="7"/>
                    <a:pt x="1243" y="7"/>
                    <a:pt x="1237" y="10"/>
                  </a:cubicBezTo>
                  <a:cubicBezTo>
                    <a:pt x="1242" y="11"/>
                    <a:pt x="1245" y="9"/>
                    <a:pt x="1250" y="10"/>
                  </a:cubicBezTo>
                  <a:cubicBezTo>
                    <a:pt x="1243" y="12"/>
                    <a:pt x="1232" y="11"/>
                    <a:pt x="1219" y="11"/>
                  </a:cubicBezTo>
                  <a:cubicBezTo>
                    <a:pt x="1215" y="9"/>
                    <a:pt x="1215" y="9"/>
                    <a:pt x="1215" y="9"/>
                  </a:cubicBezTo>
                  <a:cubicBezTo>
                    <a:pt x="1202" y="10"/>
                    <a:pt x="1202" y="10"/>
                    <a:pt x="1202" y="10"/>
                  </a:cubicBezTo>
                  <a:cubicBezTo>
                    <a:pt x="1207" y="9"/>
                    <a:pt x="1204" y="8"/>
                    <a:pt x="1218" y="7"/>
                  </a:cubicBezTo>
                  <a:cubicBezTo>
                    <a:pt x="1216" y="6"/>
                    <a:pt x="1204" y="8"/>
                    <a:pt x="1196" y="7"/>
                  </a:cubicBezTo>
                  <a:cubicBezTo>
                    <a:pt x="1191" y="9"/>
                    <a:pt x="1191" y="9"/>
                    <a:pt x="1191" y="9"/>
                  </a:cubicBezTo>
                  <a:cubicBezTo>
                    <a:pt x="1193" y="8"/>
                    <a:pt x="1175" y="8"/>
                    <a:pt x="1188" y="6"/>
                  </a:cubicBezTo>
                  <a:cubicBezTo>
                    <a:pt x="1209" y="5"/>
                    <a:pt x="1209" y="5"/>
                    <a:pt x="1209" y="5"/>
                  </a:cubicBezTo>
                  <a:cubicBezTo>
                    <a:pt x="1203" y="3"/>
                    <a:pt x="1203" y="3"/>
                    <a:pt x="1203" y="3"/>
                  </a:cubicBezTo>
                  <a:cubicBezTo>
                    <a:pt x="1221" y="3"/>
                    <a:pt x="1221" y="3"/>
                    <a:pt x="1221" y="3"/>
                  </a:cubicBezTo>
                  <a:cubicBezTo>
                    <a:pt x="1216" y="4"/>
                    <a:pt x="1216" y="4"/>
                    <a:pt x="1216" y="4"/>
                  </a:cubicBezTo>
                  <a:cubicBezTo>
                    <a:pt x="1245" y="2"/>
                    <a:pt x="1225" y="8"/>
                    <a:pt x="1254" y="6"/>
                  </a:cubicBezTo>
                  <a:cubicBezTo>
                    <a:pt x="1263" y="3"/>
                    <a:pt x="1272" y="3"/>
                    <a:pt x="1290" y="3"/>
                  </a:cubicBezTo>
                  <a:cubicBezTo>
                    <a:pt x="1277" y="4"/>
                    <a:pt x="1289" y="5"/>
                    <a:pt x="1284" y="7"/>
                  </a:cubicBezTo>
                  <a:cubicBezTo>
                    <a:pt x="1297" y="8"/>
                    <a:pt x="1301" y="6"/>
                    <a:pt x="1308" y="5"/>
                  </a:cubicBezTo>
                  <a:cubicBezTo>
                    <a:pt x="1311" y="6"/>
                    <a:pt x="1314" y="7"/>
                    <a:pt x="1302" y="7"/>
                  </a:cubicBezTo>
                  <a:cubicBezTo>
                    <a:pt x="1301" y="10"/>
                    <a:pt x="1317" y="6"/>
                    <a:pt x="1318" y="9"/>
                  </a:cubicBezTo>
                  <a:cubicBezTo>
                    <a:pt x="1357" y="9"/>
                    <a:pt x="1349" y="0"/>
                    <a:pt x="1394" y="3"/>
                  </a:cubicBezTo>
                  <a:cubicBezTo>
                    <a:pt x="1393" y="5"/>
                    <a:pt x="1393" y="5"/>
                    <a:pt x="1393" y="5"/>
                  </a:cubicBezTo>
                  <a:cubicBezTo>
                    <a:pt x="1421" y="3"/>
                    <a:pt x="1438" y="5"/>
                    <a:pt x="1464" y="4"/>
                  </a:cubicBezTo>
                  <a:cubicBezTo>
                    <a:pt x="1485" y="7"/>
                    <a:pt x="1485" y="7"/>
                    <a:pt x="1485" y="7"/>
                  </a:cubicBezTo>
                  <a:cubicBezTo>
                    <a:pt x="1480" y="7"/>
                    <a:pt x="1468" y="9"/>
                    <a:pt x="1474" y="11"/>
                  </a:cubicBezTo>
                  <a:cubicBezTo>
                    <a:pt x="1463" y="8"/>
                    <a:pt x="1453" y="9"/>
                    <a:pt x="1442" y="7"/>
                  </a:cubicBezTo>
                  <a:cubicBezTo>
                    <a:pt x="1441" y="8"/>
                    <a:pt x="1445" y="9"/>
                    <a:pt x="1447" y="9"/>
                  </a:cubicBezTo>
                  <a:cubicBezTo>
                    <a:pt x="1440" y="9"/>
                    <a:pt x="1437" y="8"/>
                    <a:pt x="1428" y="8"/>
                  </a:cubicBezTo>
                  <a:cubicBezTo>
                    <a:pt x="1429" y="9"/>
                    <a:pt x="1438" y="10"/>
                    <a:pt x="1431" y="10"/>
                  </a:cubicBezTo>
                  <a:cubicBezTo>
                    <a:pt x="1419" y="8"/>
                    <a:pt x="1419" y="8"/>
                    <a:pt x="1419" y="8"/>
                  </a:cubicBezTo>
                  <a:cubicBezTo>
                    <a:pt x="1404" y="9"/>
                    <a:pt x="1412" y="13"/>
                    <a:pt x="1393" y="12"/>
                  </a:cubicBezTo>
                  <a:cubicBezTo>
                    <a:pt x="1396" y="10"/>
                    <a:pt x="1403" y="8"/>
                    <a:pt x="1411" y="7"/>
                  </a:cubicBezTo>
                  <a:cubicBezTo>
                    <a:pt x="1402" y="7"/>
                    <a:pt x="1422" y="6"/>
                    <a:pt x="1414" y="5"/>
                  </a:cubicBezTo>
                  <a:cubicBezTo>
                    <a:pt x="1402" y="8"/>
                    <a:pt x="1396" y="6"/>
                    <a:pt x="1380" y="7"/>
                  </a:cubicBezTo>
                  <a:cubicBezTo>
                    <a:pt x="1382" y="7"/>
                    <a:pt x="1382" y="6"/>
                    <a:pt x="1386" y="6"/>
                  </a:cubicBezTo>
                  <a:cubicBezTo>
                    <a:pt x="1363" y="5"/>
                    <a:pt x="1363" y="5"/>
                    <a:pt x="1363" y="5"/>
                  </a:cubicBezTo>
                  <a:cubicBezTo>
                    <a:pt x="1368" y="7"/>
                    <a:pt x="1343" y="7"/>
                    <a:pt x="1345" y="9"/>
                  </a:cubicBezTo>
                  <a:cubicBezTo>
                    <a:pt x="1370" y="10"/>
                    <a:pt x="1363" y="9"/>
                    <a:pt x="1392" y="10"/>
                  </a:cubicBezTo>
                  <a:cubicBezTo>
                    <a:pt x="1384" y="10"/>
                    <a:pt x="1373" y="13"/>
                    <a:pt x="1368" y="15"/>
                  </a:cubicBezTo>
                  <a:cubicBezTo>
                    <a:pt x="1368" y="15"/>
                    <a:pt x="1368" y="15"/>
                    <a:pt x="1367" y="15"/>
                  </a:cubicBezTo>
                  <a:cubicBezTo>
                    <a:pt x="1362" y="17"/>
                    <a:pt x="1367" y="17"/>
                    <a:pt x="1367" y="21"/>
                  </a:cubicBezTo>
                  <a:cubicBezTo>
                    <a:pt x="1380" y="18"/>
                    <a:pt x="1389" y="21"/>
                    <a:pt x="1404" y="19"/>
                  </a:cubicBezTo>
                  <a:cubicBezTo>
                    <a:pt x="1407" y="17"/>
                    <a:pt x="1395" y="16"/>
                    <a:pt x="1387" y="17"/>
                  </a:cubicBezTo>
                  <a:cubicBezTo>
                    <a:pt x="1401" y="16"/>
                    <a:pt x="1401" y="16"/>
                    <a:pt x="1401" y="16"/>
                  </a:cubicBezTo>
                  <a:cubicBezTo>
                    <a:pt x="1398" y="17"/>
                    <a:pt x="1398" y="17"/>
                    <a:pt x="1398" y="17"/>
                  </a:cubicBezTo>
                  <a:cubicBezTo>
                    <a:pt x="1433" y="17"/>
                    <a:pt x="1433" y="17"/>
                    <a:pt x="1433" y="17"/>
                  </a:cubicBezTo>
                  <a:cubicBezTo>
                    <a:pt x="1426" y="17"/>
                    <a:pt x="1424" y="19"/>
                    <a:pt x="1421" y="19"/>
                  </a:cubicBezTo>
                  <a:cubicBezTo>
                    <a:pt x="1425" y="20"/>
                    <a:pt x="1430" y="20"/>
                    <a:pt x="1434" y="21"/>
                  </a:cubicBezTo>
                  <a:cubicBezTo>
                    <a:pt x="1433" y="19"/>
                    <a:pt x="1434" y="17"/>
                    <a:pt x="1438" y="17"/>
                  </a:cubicBezTo>
                  <a:cubicBezTo>
                    <a:pt x="1460" y="18"/>
                    <a:pt x="1473" y="20"/>
                    <a:pt x="1481" y="22"/>
                  </a:cubicBezTo>
                  <a:cubicBezTo>
                    <a:pt x="1482" y="22"/>
                    <a:pt x="1483" y="22"/>
                    <a:pt x="1484" y="22"/>
                  </a:cubicBezTo>
                  <a:cubicBezTo>
                    <a:pt x="1480" y="20"/>
                    <a:pt x="1499" y="18"/>
                    <a:pt x="1506" y="16"/>
                  </a:cubicBezTo>
                  <a:cubicBezTo>
                    <a:pt x="1506" y="18"/>
                    <a:pt x="1518" y="17"/>
                    <a:pt x="1524" y="18"/>
                  </a:cubicBezTo>
                  <a:cubicBezTo>
                    <a:pt x="1528" y="16"/>
                    <a:pt x="1523" y="13"/>
                    <a:pt x="1515" y="11"/>
                  </a:cubicBezTo>
                  <a:cubicBezTo>
                    <a:pt x="1500" y="13"/>
                    <a:pt x="1507" y="13"/>
                    <a:pt x="1500" y="16"/>
                  </a:cubicBezTo>
                  <a:cubicBezTo>
                    <a:pt x="1476" y="18"/>
                    <a:pt x="1476" y="18"/>
                    <a:pt x="1476" y="18"/>
                  </a:cubicBezTo>
                  <a:cubicBezTo>
                    <a:pt x="1481" y="16"/>
                    <a:pt x="1481" y="16"/>
                    <a:pt x="1481" y="16"/>
                  </a:cubicBezTo>
                  <a:cubicBezTo>
                    <a:pt x="1469" y="15"/>
                    <a:pt x="1457" y="18"/>
                    <a:pt x="1458" y="15"/>
                  </a:cubicBezTo>
                  <a:cubicBezTo>
                    <a:pt x="1465" y="14"/>
                    <a:pt x="1475" y="15"/>
                    <a:pt x="1481" y="13"/>
                  </a:cubicBezTo>
                  <a:cubicBezTo>
                    <a:pt x="1473" y="12"/>
                    <a:pt x="1473" y="12"/>
                    <a:pt x="1473" y="12"/>
                  </a:cubicBezTo>
                  <a:cubicBezTo>
                    <a:pt x="1488" y="10"/>
                    <a:pt x="1481" y="14"/>
                    <a:pt x="1498" y="13"/>
                  </a:cubicBezTo>
                  <a:cubicBezTo>
                    <a:pt x="1491" y="11"/>
                    <a:pt x="1499" y="13"/>
                    <a:pt x="1507" y="11"/>
                  </a:cubicBezTo>
                  <a:cubicBezTo>
                    <a:pt x="1501" y="10"/>
                    <a:pt x="1477" y="12"/>
                    <a:pt x="1482" y="8"/>
                  </a:cubicBezTo>
                  <a:cubicBezTo>
                    <a:pt x="1491" y="6"/>
                    <a:pt x="1511" y="12"/>
                    <a:pt x="1523" y="9"/>
                  </a:cubicBezTo>
                  <a:cubicBezTo>
                    <a:pt x="1523" y="9"/>
                    <a:pt x="1523" y="9"/>
                    <a:pt x="1523" y="9"/>
                  </a:cubicBezTo>
                  <a:cubicBezTo>
                    <a:pt x="1540" y="10"/>
                    <a:pt x="1546" y="8"/>
                    <a:pt x="1552" y="6"/>
                  </a:cubicBezTo>
                  <a:cubicBezTo>
                    <a:pt x="1560" y="7"/>
                    <a:pt x="1570" y="6"/>
                    <a:pt x="1578" y="6"/>
                  </a:cubicBezTo>
                  <a:cubicBezTo>
                    <a:pt x="1578" y="7"/>
                    <a:pt x="1578" y="7"/>
                    <a:pt x="1578" y="7"/>
                  </a:cubicBezTo>
                  <a:cubicBezTo>
                    <a:pt x="1589" y="6"/>
                    <a:pt x="1589" y="6"/>
                    <a:pt x="1589" y="6"/>
                  </a:cubicBezTo>
                  <a:cubicBezTo>
                    <a:pt x="1584" y="8"/>
                    <a:pt x="1576" y="6"/>
                    <a:pt x="1566" y="6"/>
                  </a:cubicBezTo>
                  <a:cubicBezTo>
                    <a:pt x="1567" y="8"/>
                    <a:pt x="1567" y="8"/>
                    <a:pt x="1567" y="8"/>
                  </a:cubicBezTo>
                  <a:cubicBezTo>
                    <a:pt x="1556" y="6"/>
                    <a:pt x="1549" y="10"/>
                    <a:pt x="1540" y="11"/>
                  </a:cubicBezTo>
                  <a:cubicBezTo>
                    <a:pt x="1553" y="10"/>
                    <a:pt x="1576" y="12"/>
                    <a:pt x="1578" y="8"/>
                  </a:cubicBezTo>
                  <a:cubicBezTo>
                    <a:pt x="1586" y="10"/>
                    <a:pt x="1586" y="10"/>
                    <a:pt x="1586" y="10"/>
                  </a:cubicBezTo>
                  <a:cubicBezTo>
                    <a:pt x="1590" y="9"/>
                    <a:pt x="1590" y="9"/>
                    <a:pt x="1590" y="9"/>
                  </a:cubicBezTo>
                  <a:cubicBezTo>
                    <a:pt x="1596" y="11"/>
                    <a:pt x="1590" y="13"/>
                    <a:pt x="1579" y="13"/>
                  </a:cubicBezTo>
                  <a:cubicBezTo>
                    <a:pt x="1577" y="13"/>
                    <a:pt x="1576" y="13"/>
                    <a:pt x="1576" y="12"/>
                  </a:cubicBezTo>
                  <a:cubicBezTo>
                    <a:pt x="1571" y="13"/>
                    <a:pt x="1566" y="15"/>
                    <a:pt x="1554" y="14"/>
                  </a:cubicBezTo>
                  <a:cubicBezTo>
                    <a:pt x="1560" y="13"/>
                    <a:pt x="1560" y="13"/>
                    <a:pt x="1560" y="13"/>
                  </a:cubicBezTo>
                  <a:cubicBezTo>
                    <a:pt x="1545" y="13"/>
                    <a:pt x="1530" y="14"/>
                    <a:pt x="1525" y="16"/>
                  </a:cubicBezTo>
                  <a:cubicBezTo>
                    <a:pt x="1548" y="17"/>
                    <a:pt x="1570" y="17"/>
                    <a:pt x="1591" y="17"/>
                  </a:cubicBezTo>
                  <a:cubicBezTo>
                    <a:pt x="1598" y="12"/>
                    <a:pt x="1605" y="10"/>
                    <a:pt x="1608" y="6"/>
                  </a:cubicBezTo>
                  <a:cubicBezTo>
                    <a:pt x="1622" y="5"/>
                    <a:pt x="1642" y="4"/>
                    <a:pt x="1654" y="6"/>
                  </a:cubicBezTo>
                  <a:cubicBezTo>
                    <a:pt x="1653" y="7"/>
                    <a:pt x="1653" y="7"/>
                    <a:pt x="1653" y="7"/>
                  </a:cubicBezTo>
                  <a:cubicBezTo>
                    <a:pt x="1659" y="7"/>
                    <a:pt x="1665" y="7"/>
                    <a:pt x="1669" y="6"/>
                  </a:cubicBezTo>
                  <a:cubicBezTo>
                    <a:pt x="1676" y="7"/>
                    <a:pt x="1665" y="9"/>
                    <a:pt x="1669" y="9"/>
                  </a:cubicBezTo>
                  <a:cubicBezTo>
                    <a:pt x="1690" y="8"/>
                    <a:pt x="1690" y="8"/>
                    <a:pt x="1690" y="8"/>
                  </a:cubicBezTo>
                  <a:cubicBezTo>
                    <a:pt x="1689" y="10"/>
                    <a:pt x="1671" y="10"/>
                    <a:pt x="1663" y="10"/>
                  </a:cubicBezTo>
                  <a:cubicBezTo>
                    <a:pt x="1665" y="10"/>
                    <a:pt x="1668" y="9"/>
                    <a:pt x="1667" y="9"/>
                  </a:cubicBezTo>
                  <a:cubicBezTo>
                    <a:pt x="1657" y="8"/>
                    <a:pt x="1640" y="11"/>
                    <a:pt x="1636" y="9"/>
                  </a:cubicBezTo>
                  <a:cubicBezTo>
                    <a:pt x="1631" y="9"/>
                    <a:pt x="1645" y="7"/>
                    <a:pt x="1629" y="7"/>
                  </a:cubicBezTo>
                  <a:cubicBezTo>
                    <a:pt x="1619" y="6"/>
                    <a:pt x="1615" y="8"/>
                    <a:pt x="1614" y="9"/>
                  </a:cubicBezTo>
                  <a:cubicBezTo>
                    <a:pt x="1614" y="10"/>
                    <a:pt x="1631" y="10"/>
                    <a:pt x="1625" y="12"/>
                  </a:cubicBezTo>
                  <a:cubicBezTo>
                    <a:pt x="1633" y="11"/>
                    <a:pt x="1636" y="10"/>
                    <a:pt x="1647" y="11"/>
                  </a:cubicBezTo>
                  <a:cubicBezTo>
                    <a:pt x="1639" y="11"/>
                    <a:pt x="1628" y="13"/>
                    <a:pt x="1623" y="12"/>
                  </a:cubicBezTo>
                  <a:cubicBezTo>
                    <a:pt x="1607" y="14"/>
                    <a:pt x="1610" y="19"/>
                    <a:pt x="1617" y="19"/>
                  </a:cubicBezTo>
                  <a:cubicBezTo>
                    <a:pt x="1616" y="17"/>
                    <a:pt x="1647" y="17"/>
                    <a:pt x="1626" y="15"/>
                  </a:cubicBezTo>
                  <a:cubicBezTo>
                    <a:pt x="1635" y="13"/>
                    <a:pt x="1652" y="13"/>
                    <a:pt x="1665" y="12"/>
                  </a:cubicBezTo>
                  <a:cubicBezTo>
                    <a:pt x="1664" y="12"/>
                    <a:pt x="1664" y="12"/>
                    <a:pt x="1664" y="12"/>
                  </a:cubicBezTo>
                  <a:cubicBezTo>
                    <a:pt x="1679" y="12"/>
                    <a:pt x="1679" y="12"/>
                    <a:pt x="1679" y="12"/>
                  </a:cubicBezTo>
                  <a:cubicBezTo>
                    <a:pt x="1677" y="12"/>
                    <a:pt x="1672" y="13"/>
                    <a:pt x="1672" y="14"/>
                  </a:cubicBezTo>
                  <a:cubicBezTo>
                    <a:pt x="1694" y="11"/>
                    <a:pt x="1694" y="11"/>
                    <a:pt x="1694" y="11"/>
                  </a:cubicBezTo>
                  <a:cubicBezTo>
                    <a:pt x="1682" y="13"/>
                    <a:pt x="1701" y="12"/>
                    <a:pt x="1706" y="13"/>
                  </a:cubicBezTo>
                  <a:cubicBezTo>
                    <a:pt x="1709" y="11"/>
                    <a:pt x="1717" y="10"/>
                    <a:pt x="1709" y="9"/>
                  </a:cubicBezTo>
                  <a:cubicBezTo>
                    <a:pt x="1700" y="8"/>
                    <a:pt x="1704" y="10"/>
                    <a:pt x="1696" y="10"/>
                  </a:cubicBezTo>
                  <a:cubicBezTo>
                    <a:pt x="1707" y="8"/>
                    <a:pt x="1707" y="8"/>
                    <a:pt x="1707" y="8"/>
                  </a:cubicBezTo>
                  <a:cubicBezTo>
                    <a:pt x="1708" y="8"/>
                    <a:pt x="1708" y="8"/>
                    <a:pt x="1708" y="8"/>
                  </a:cubicBezTo>
                  <a:cubicBezTo>
                    <a:pt x="1715" y="6"/>
                    <a:pt x="1715" y="6"/>
                    <a:pt x="1715" y="6"/>
                  </a:cubicBezTo>
                  <a:cubicBezTo>
                    <a:pt x="1731" y="6"/>
                    <a:pt x="1708" y="11"/>
                    <a:pt x="1728" y="9"/>
                  </a:cubicBezTo>
                  <a:cubicBezTo>
                    <a:pt x="1726" y="6"/>
                    <a:pt x="1726" y="6"/>
                    <a:pt x="1726" y="6"/>
                  </a:cubicBezTo>
                  <a:cubicBezTo>
                    <a:pt x="1749" y="6"/>
                    <a:pt x="1779" y="9"/>
                    <a:pt x="1795" y="8"/>
                  </a:cubicBezTo>
                  <a:cubicBezTo>
                    <a:pt x="1791" y="10"/>
                    <a:pt x="1789" y="12"/>
                    <a:pt x="1795" y="14"/>
                  </a:cubicBezTo>
                  <a:cubicBezTo>
                    <a:pt x="1788" y="13"/>
                    <a:pt x="1774" y="14"/>
                    <a:pt x="1763" y="14"/>
                  </a:cubicBezTo>
                  <a:cubicBezTo>
                    <a:pt x="1762" y="13"/>
                    <a:pt x="1776" y="10"/>
                    <a:pt x="1787" y="11"/>
                  </a:cubicBezTo>
                  <a:cubicBezTo>
                    <a:pt x="1782" y="6"/>
                    <a:pt x="1759" y="14"/>
                    <a:pt x="1758" y="9"/>
                  </a:cubicBezTo>
                  <a:cubicBezTo>
                    <a:pt x="1730" y="8"/>
                    <a:pt x="1737" y="14"/>
                    <a:pt x="1713" y="11"/>
                  </a:cubicBezTo>
                  <a:cubicBezTo>
                    <a:pt x="1713" y="13"/>
                    <a:pt x="1707" y="12"/>
                    <a:pt x="1705" y="14"/>
                  </a:cubicBezTo>
                  <a:cubicBezTo>
                    <a:pt x="1712" y="17"/>
                    <a:pt x="1737" y="14"/>
                    <a:pt x="1753" y="15"/>
                  </a:cubicBezTo>
                  <a:cubicBezTo>
                    <a:pt x="1751" y="15"/>
                    <a:pt x="1748" y="15"/>
                    <a:pt x="1747" y="16"/>
                  </a:cubicBezTo>
                  <a:cubicBezTo>
                    <a:pt x="1759" y="16"/>
                    <a:pt x="1763" y="16"/>
                    <a:pt x="1771" y="15"/>
                  </a:cubicBezTo>
                  <a:cubicBezTo>
                    <a:pt x="1770" y="15"/>
                    <a:pt x="1770" y="15"/>
                    <a:pt x="1770" y="15"/>
                  </a:cubicBezTo>
                  <a:cubicBezTo>
                    <a:pt x="1783" y="13"/>
                    <a:pt x="1778" y="16"/>
                    <a:pt x="1786" y="17"/>
                  </a:cubicBezTo>
                  <a:cubicBezTo>
                    <a:pt x="1789" y="17"/>
                    <a:pt x="1800" y="18"/>
                    <a:pt x="1799" y="16"/>
                  </a:cubicBezTo>
                  <a:cubicBezTo>
                    <a:pt x="1813" y="18"/>
                    <a:pt x="1813" y="18"/>
                    <a:pt x="1813" y="18"/>
                  </a:cubicBezTo>
                  <a:cubicBezTo>
                    <a:pt x="1812" y="16"/>
                    <a:pt x="1812" y="16"/>
                    <a:pt x="1812" y="16"/>
                  </a:cubicBezTo>
                  <a:cubicBezTo>
                    <a:pt x="1820" y="16"/>
                    <a:pt x="1822" y="17"/>
                    <a:pt x="1830" y="16"/>
                  </a:cubicBezTo>
                  <a:cubicBezTo>
                    <a:pt x="1830" y="14"/>
                    <a:pt x="1830" y="14"/>
                    <a:pt x="1830" y="14"/>
                  </a:cubicBezTo>
                  <a:cubicBezTo>
                    <a:pt x="1810" y="13"/>
                    <a:pt x="1810" y="13"/>
                    <a:pt x="1810" y="13"/>
                  </a:cubicBezTo>
                  <a:cubicBezTo>
                    <a:pt x="1820" y="12"/>
                    <a:pt x="1813" y="11"/>
                    <a:pt x="1824" y="10"/>
                  </a:cubicBezTo>
                  <a:cubicBezTo>
                    <a:pt x="1811" y="13"/>
                    <a:pt x="1833" y="12"/>
                    <a:pt x="1834" y="14"/>
                  </a:cubicBezTo>
                  <a:cubicBezTo>
                    <a:pt x="1842" y="12"/>
                    <a:pt x="1842" y="12"/>
                    <a:pt x="1842" y="12"/>
                  </a:cubicBezTo>
                  <a:cubicBezTo>
                    <a:pt x="1840" y="13"/>
                    <a:pt x="1840" y="13"/>
                    <a:pt x="1840" y="13"/>
                  </a:cubicBezTo>
                  <a:cubicBezTo>
                    <a:pt x="1847" y="14"/>
                    <a:pt x="1848" y="12"/>
                    <a:pt x="1855" y="12"/>
                  </a:cubicBezTo>
                  <a:cubicBezTo>
                    <a:pt x="1846" y="11"/>
                    <a:pt x="1841" y="10"/>
                    <a:pt x="1829" y="11"/>
                  </a:cubicBezTo>
                  <a:cubicBezTo>
                    <a:pt x="1838" y="10"/>
                    <a:pt x="1854" y="9"/>
                    <a:pt x="1858" y="9"/>
                  </a:cubicBezTo>
                  <a:cubicBezTo>
                    <a:pt x="1867" y="8"/>
                    <a:pt x="1873" y="9"/>
                    <a:pt x="1881" y="10"/>
                  </a:cubicBezTo>
                  <a:cubicBezTo>
                    <a:pt x="1865" y="11"/>
                    <a:pt x="1886" y="16"/>
                    <a:pt x="1855" y="15"/>
                  </a:cubicBezTo>
                  <a:cubicBezTo>
                    <a:pt x="1856" y="14"/>
                    <a:pt x="1858" y="14"/>
                    <a:pt x="1859" y="15"/>
                  </a:cubicBezTo>
                  <a:cubicBezTo>
                    <a:pt x="1855" y="12"/>
                    <a:pt x="1840" y="15"/>
                    <a:pt x="1834" y="16"/>
                  </a:cubicBezTo>
                  <a:cubicBezTo>
                    <a:pt x="1835" y="17"/>
                    <a:pt x="1828" y="18"/>
                    <a:pt x="1840" y="19"/>
                  </a:cubicBezTo>
                  <a:cubicBezTo>
                    <a:pt x="1836" y="18"/>
                    <a:pt x="1850" y="15"/>
                    <a:pt x="1862" y="16"/>
                  </a:cubicBezTo>
                  <a:cubicBezTo>
                    <a:pt x="1860" y="20"/>
                    <a:pt x="1860" y="20"/>
                    <a:pt x="1860" y="20"/>
                  </a:cubicBezTo>
                  <a:cubicBezTo>
                    <a:pt x="1877" y="20"/>
                    <a:pt x="1877" y="20"/>
                    <a:pt x="1877" y="20"/>
                  </a:cubicBezTo>
                  <a:cubicBezTo>
                    <a:pt x="1875" y="20"/>
                    <a:pt x="1875" y="20"/>
                    <a:pt x="1875" y="20"/>
                  </a:cubicBezTo>
                  <a:cubicBezTo>
                    <a:pt x="1881" y="22"/>
                    <a:pt x="1893" y="20"/>
                    <a:pt x="1904" y="21"/>
                  </a:cubicBezTo>
                  <a:cubicBezTo>
                    <a:pt x="1913" y="20"/>
                    <a:pt x="1944" y="21"/>
                    <a:pt x="1931" y="17"/>
                  </a:cubicBezTo>
                  <a:cubicBezTo>
                    <a:pt x="1941" y="19"/>
                    <a:pt x="1950" y="17"/>
                    <a:pt x="1961" y="16"/>
                  </a:cubicBezTo>
                  <a:cubicBezTo>
                    <a:pt x="1947" y="15"/>
                    <a:pt x="1947" y="15"/>
                    <a:pt x="1947" y="15"/>
                  </a:cubicBezTo>
                  <a:cubicBezTo>
                    <a:pt x="1964" y="13"/>
                    <a:pt x="1959" y="14"/>
                    <a:pt x="1972" y="10"/>
                  </a:cubicBezTo>
                  <a:cubicBezTo>
                    <a:pt x="1974" y="11"/>
                    <a:pt x="1977" y="12"/>
                    <a:pt x="1974" y="13"/>
                  </a:cubicBezTo>
                  <a:cubicBezTo>
                    <a:pt x="1996" y="13"/>
                    <a:pt x="2028" y="14"/>
                    <a:pt x="2041" y="11"/>
                  </a:cubicBezTo>
                  <a:cubicBezTo>
                    <a:pt x="2057" y="11"/>
                    <a:pt x="2059" y="15"/>
                    <a:pt x="2081" y="14"/>
                  </a:cubicBezTo>
                  <a:cubicBezTo>
                    <a:pt x="2086" y="13"/>
                    <a:pt x="2078" y="11"/>
                    <a:pt x="2092" y="12"/>
                  </a:cubicBezTo>
                  <a:cubicBezTo>
                    <a:pt x="2093" y="12"/>
                    <a:pt x="2078" y="14"/>
                    <a:pt x="2094" y="14"/>
                  </a:cubicBezTo>
                  <a:cubicBezTo>
                    <a:pt x="2106" y="11"/>
                    <a:pt x="2121" y="15"/>
                    <a:pt x="2136" y="13"/>
                  </a:cubicBezTo>
                  <a:cubicBezTo>
                    <a:pt x="2144" y="14"/>
                    <a:pt x="2158" y="14"/>
                    <a:pt x="2155" y="16"/>
                  </a:cubicBezTo>
                  <a:cubicBezTo>
                    <a:pt x="2143" y="15"/>
                    <a:pt x="2125" y="16"/>
                    <a:pt x="2122" y="17"/>
                  </a:cubicBezTo>
                  <a:cubicBezTo>
                    <a:pt x="2124" y="15"/>
                    <a:pt x="2113" y="15"/>
                    <a:pt x="2123" y="15"/>
                  </a:cubicBezTo>
                  <a:cubicBezTo>
                    <a:pt x="2104" y="13"/>
                    <a:pt x="2110" y="16"/>
                    <a:pt x="2093" y="15"/>
                  </a:cubicBezTo>
                  <a:cubicBezTo>
                    <a:pt x="2092" y="16"/>
                    <a:pt x="2102" y="17"/>
                    <a:pt x="2106" y="16"/>
                  </a:cubicBezTo>
                  <a:cubicBezTo>
                    <a:pt x="2106" y="19"/>
                    <a:pt x="2072" y="18"/>
                    <a:pt x="2087" y="21"/>
                  </a:cubicBezTo>
                  <a:cubicBezTo>
                    <a:pt x="2105" y="21"/>
                    <a:pt x="2111" y="15"/>
                    <a:pt x="2127" y="18"/>
                  </a:cubicBezTo>
                  <a:cubicBezTo>
                    <a:pt x="2120" y="20"/>
                    <a:pt x="2110" y="19"/>
                    <a:pt x="2102" y="21"/>
                  </a:cubicBezTo>
                  <a:cubicBezTo>
                    <a:pt x="2115" y="23"/>
                    <a:pt x="2115" y="23"/>
                    <a:pt x="2115" y="23"/>
                  </a:cubicBezTo>
                  <a:cubicBezTo>
                    <a:pt x="2125" y="21"/>
                    <a:pt x="2125" y="21"/>
                    <a:pt x="2125" y="21"/>
                  </a:cubicBezTo>
                  <a:cubicBezTo>
                    <a:pt x="2124" y="21"/>
                    <a:pt x="2124" y="21"/>
                    <a:pt x="2124" y="21"/>
                  </a:cubicBezTo>
                  <a:cubicBezTo>
                    <a:pt x="2147" y="23"/>
                    <a:pt x="2145" y="18"/>
                    <a:pt x="2166" y="17"/>
                  </a:cubicBezTo>
                  <a:cubicBezTo>
                    <a:pt x="2154" y="15"/>
                    <a:pt x="2169" y="12"/>
                    <a:pt x="2160" y="11"/>
                  </a:cubicBezTo>
                  <a:cubicBezTo>
                    <a:pt x="2173" y="10"/>
                    <a:pt x="2183" y="11"/>
                    <a:pt x="2184" y="14"/>
                  </a:cubicBezTo>
                  <a:cubicBezTo>
                    <a:pt x="2158" y="16"/>
                    <a:pt x="2182" y="16"/>
                    <a:pt x="2158" y="19"/>
                  </a:cubicBezTo>
                  <a:cubicBezTo>
                    <a:pt x="2162" y="20"/>
                    <a:pt x="2153" y="23"/>
                    <a:pt x="2167" y="24"/>
                  </a:cubicBezTo>
                  <a:cubicBezTo>
                    <a:pt x="2183" y="22"/>
                    <a:pt x="2162" y="21"/>
                    <a:pt x="2178" y="20"/>
                  </a:cubicBezTo>
                  <a:cubicBezTo>
                    <a:pt x="2179" y="21"/>
                    <a:pt x="2180" y="21"/>
                    <a:pt x="2179" y="21"/>
                  </a:cubicBezTo>
                  <a:cubicBezTo>
                    <a:pt x="2187" y="20"/>
                    <a:pt x="2188" y="22"/>
                    <a:pt x="2197" y="20"/>
                  </a:cubicBezTo>
                  <a:cubicBezTo>
                    <a:pt x="2195" y="21"/>
                    <a:pt x="2195" y="21"/>
                    <a:pt x="2195" y="21"/>
                  </a:cubicBezTo>
                  <a:cubicBezTo>
                    <a:pt x="2205" y="22"/>
                    <a:pt x="2206" y="19"/>
                    <a:pt x="2216" y="21"/>
                  </a:cubicBezTo>
                  <a:cubicBezTo>
                    <a:pt x="2212" y="19"/>
                    <a:pt x="2222" y="19"/>
                    <a:pt x="2228" y="18"/>
                  </a:cubicBezTo>
                  <a:cubicBezTo>
                    <a:pt x="2218" y="17"/>
                    <a:pt x="2213" y="14"/>
                    <a:pt x="2195" y="14"/>
                  </a:cubicBezTo>
                  <a:cubicBezTo>
                    <a:pt x="2192" y="16"/>
                    <a:pt x="2194" y="17"/>
                    <a:pt x="2186" y="17"/>
                  </a:cubicBezTo>
                  <a:cubicBezTo>
                    <a:pt x="2198" y="17"/>
                    <a:pt x="2198" y="17"/>
                    <a:pt x="2198" y="17"/>
                  </a:cubicBezTo>
                  <a:cubicBezTo>
                    <a:pt x="2196" y="18"/>
                    <a:pt x="2194" y="18"/>
                    <a:pt x="2191" y="18"/>
                  </a:cubicBezTo>
                  <a:cubicBezTo>
                    <a:pt x="2179" y="17"/>
                    <a:pt x="2179" y="17"/>
                    <a:pt x="2179" y="17"/>
                  </a:cubicBezTo>
                  <a:cubicBezTo>
                    <a:pt x="2194" y="16"/>
                    <a:pt x="2187" y="15"/>
                    <a:pt x="2194" y="13"/>
                  </a:cubicBezTo>
                  <a:cubicBezTo>
                    <a:pt x="2207" y="14"/>
                    <a:pt x="2205" y="12"/>
                    <a:pt x="2214" y="13"/>
                  </a:cubicBezTo>
                  <a:cubicBezTo>
                    <a:pt x="2213" y="15"/>
                    <a:pt x="2240" y="17"/>
                    <a:pt x="2255" y="19"/>
                  </a:cubicBezTo>
                  <a:cubicBezTo>
                    <a:pt x="2253" y="18"/>
                    <a:pt x="2250" y="18"/>
                    <a:pt x="2248" y="18"/>
                  </a:cubicBezTo>
                  <a:cubicBezTo>
                    <a:pt x="2237" y="20"/>
                    <a:pt x="2256" y="20"/>
                    <a:pt x="2256" y="21"/>
                  </a:cubicBezTo>
                  <a:cubicBezTo>
                    <a:pt x="2265" y="20"/>
                    <a:pt x="2265" y="20"/>
                    <a:pt x="2265" y="20"/>
                  </a:cubicBezTo>
                  <a:cubicBezTo>
                    <a:pt x="2263" y="20"/>
                    <a:pt x="2261" y="21"/>
                    <a:pt x="2264" y="21"/>
                  </a:cubicBezTo>
                  <a:cubicBezTo>
                    <a:pt x="2276" y="20"/>
                    <a:pt x="2275" y="18"/>
                    <a:pt x="2286" y="18"/>
                  </a:cubicBezTo>
                  <a:cubicBezTo>
                    <a:pt x="2287" y="19"/>
                    <a:pt x="2278" y="21"/>
                    <a:pt x="2285" y="22"/>
                  </a:cubicBezTo>
                  <a:cubicBezTo>
                    <a:pt x="2287" y="23"/>
                    <a:pt x="2295" y="26"/>
                    <a:pt x="2309" y="25"/>
                  </a:cubicBezTo>
                  <a:cubicBezTo>
                    <a:pt x="2311" y="24"/>
                    <a:pt x="2314" y="24"/>
                    <a:pt x="2319" y="24"/>
                  </a:cubicBezTo>
                  <a:cubicBezTo>
                    <a:pt x="2318" y="24"/>
                    <a:pt x="2317" y="24"/>
                    <a:pt x="2317" y="24"/>
                  </a:cubicBezTo>
                  <a:cubicBezTo>
                    <a:pt x="2327" y="25"/>
                    <a:pt x="2327" y="25"/>
                    <a:pt x="2327" y="25"/>
                  </a:cubicBezTo>
                  <a:cubicBezTo>
                    <a:pt x="2319" y="28"/>
                    <a:pt x="2310" y="24"/>
                    <a:pt x="2302" y="27"/>
                  </a:cubicBezTo>
                  <a:cubicBezTo>
                    <a:pt x="2301" y="29"/>
                    <a:pt x="2301" y="29"/>
                    <a:pt x="2301" y="29"/>
                  </a:cubicBezTo>
                  <a:cubicBezTo>
                    <a:pt x="2294" y="29"/>
                    <a:pt x="2285" y="30"/>
                    <a:pt x="2281" y="31"/>
                  </a:cubicBezTo>
                  <a:cubicBezTo>
                    <a:pt x="2291" y="31"/>
                    <a:pt x="2293" y="30"/>
                    <a:pt x="2305" y="30"/>
                  </a:cubicBezTo>
                  <a:cubicBezTo>
                    <a:pt x="2306" y="31"/>
                    <a:pt x="2298" y="32"/>
                    <a:pt x="2297" y="32"/>
                  </a:cubicBezTo>
                  <a:cubicBezTo>
                    <a:pt x="2299" y="31"/>
                    <a:pt x="2299" y="31"/>
                    <a:pt x="2299" y="31"/>
                  </a:cubicBezTo>
                  <a:cubicBezTo>
                    <a:pt x="2285" y="30"/>
                    <a:pt x="2279" y="33"/>
                    <a:pt x="2262" y="33"/>
                  </a:cubicBezTo>
                  <a:cubicBezTo>
                    <a:pt x="2260" y="33"/>
                    <a:pt x="2261" y="33"/>
                    <a:pt x="2262" y="32"/>
                  </a:cubicBezTo>
                  <a:cubicBezTo>
                    <a:pt x="2248" y="34"/>
                    <a:pt x="2235" y="32"/>
                    <a:pt x="2222" y="34"/>
                  </a:cubicBezTo>
                  <a:cubicBezTo>
                    <a:pt x="2226" y="33"/>
                    <a:pt x="2226" y="33"/>
                    <a:pt x="2226" y="33"/>
                  </a:cubicBezTo>
                  <a:cubicBezTo>
                    <a:pt x="2217" y="34"/>
                    <a:pt x="2200" y="36"/>
                    <a:pt x="2182" y="38"/>
                  </a:cubicBezTo>
                  <a:cubicBezTo>
                    <a:pt x="2182" y="39"/>
                    <a:pt x="2182" y="39"/>
                    <a:pt x="2182" y="39"/>
                  </a:cubicBezTo>
                  <a:cubicBezTo>
                    <a:pt x="2184" y="39"/>
                    <a:pt x="2178" y="39"/>
                    <a:pt x="2174" y="39"/>
                  </a:cubicBezTo>
                  <a:cubicBezTo>
                    <a:pt x="2174" y="39"/>
                    <a:pt x="2174" y="39"/>
                    <a:pt x="2174" y="39"/>
                  </a:cubicBezTo>
                  <a:cubicBezTo>
                    <a:pt x="2165" y="40"/>
                    <a:pt x="2157" y="41"/>
                    <a:pt x="2150" y="42"/>
                  </a:cubicBezTo>
                  <a:cubicBezTo>
                    <a:pt x="2152" y="42"/>
                    <a:pt x="2155" y="43"/>
                    <a:pt x="2158" y="43"/>
                  </a:cubicBezTo>
                  <a:cubicBezTo>
                    <a:pt x="2161" y="42"/>
                    <a:pt x="2177" y="43"/>
                    <a:pt x="2175" y="40"/>
                  </a:cubicBezTo>
                  <a:cubicBezTo>
                    <a:pt x="2182" y="42"/>
                    <a:pt x="2194" y="40"/>
                    <a:pt x="2200" y="41"/>
                  </a:cubicBezTo>
                  <a:cubicBezTo>
                    <a:pt x="2190" y="39"/>
                    <a:pt x="2206" y="39"/>
                    <a:pt x="2208" y="37"/>
                  </a:cubicBezTo>
                  <a:cubicBezTo>
                    <a:pt x="2212" y="39"/>
                    <a:pt x="2223" y="37"/>
                    <a:pt x="2222" y="39"/>
                  </a:cubicBezTo>
                  <a:cubicBezTo>
                    <a:pt x="2224" y="40"/>
                    <a:pt x="2217" y="38"/>
                    <a:pt x="2213" y="39"/>
                  </a:cubicBezTo>
                  <a:cubicBezTo>
                    <a:pt x="2202" y="41"/>
                    <a:pt x="2232" y="41"/>
                    <a:pt x="2219" y="42"/>
                  </a:cubicBezTo>
                  <a:cubicBezTo>
                    <a:pt x="2235" y="41"/>
                    <a:pt x="2257" y="41"/>
                    <a:pt x="2274" y="40"/>
                  </a:cubicBezTo>
                  <a:cubicBezTo>
                    <a:pt x="2264" y="39"/>
                    <a:pt x="2264" y="39"/>
                    <a:pt x="2264" y="39"/>
                  </a:cubicBezTo>
                  <a:cubicBezTo>
                    <a:pt x="2272" y="39"/>
                    <a:pt x="2290" y="39"/>
                    <a:pt x="2291" y="40"/>
                  </a:cubicBezTo>
                  <a:cubicBezTo>
                    <a:pt x="2285" y="40"/>
                    <a:pt x="2279" y="40"/>
                    <a:pt x="2272" y="40"/>
                  </a:cubicBezTo>
                  <a:cubicBezTo>
                    <a:pt x="2271" y="42"/>
                    <a:pt x="2289" y="40"/>
                    <a:pt x="2290" y="42"/>
                  </a:cubicBezTo>
                  <a:cubicBezTo>
                    <a:pt x="2310" y="38"/>
                    <a:pt x="2310" y="38"/>
                    <a:pt x="2310" y="38"/>
                  </a:cubicBezTo>
                  <a:cubicBezTo>
                    <a:pt x="2301" y="38"/>
                    <a:pt x="2301" y="38"/>
                    <a:pt x="2301" y="38"/>
                  </a:cubicBezTo>
                  <a:cubicBezTo>
                    <a:pt x="2307" y="37"/>
                    <a:pt x="2326" y="38"/>
                    <a:pt x="2340" y="39"/>
                  </a:cubicBezTo>
                  <a:cubicBezTo>
                    <a:pt x="2332" y="41"/>
                    <a:pt x="2319" y="39"/>
                    <a:pt x="2304" y="40"/>
                  </a:cubicBezTo>
                  <a:cubicBezTo>
                    <a:pt x="2293" y="41"/>
                    <a:pt x="2311" y="43"/>
                    <a:pt x="2301" y="43"/>
                  </a:cubicBezTo>
                  <a:cubicBezTo>
                    <a:pt x="2303" y="44"/>
                    <a:pt x="2310" y="44"/>
                    <a:pt x="2313" y="43"/>
                  </a:cubicBezTo>
                  <a:cubicBezTo>
                    <a:pt x="2317" y="44"/>
                    <a:pt x="2317" y="44"/>
                    <a:pt x="2317" y="44"/>
                  </a:cubicBezTo>
                  <a:cubicBezTo>
                    <a:pt x="2308" y="46"/>
                    <a:pt x="2288" y="46"/>
                    <a:pt x="2274" y="48"/>
                  </a:cubicBezTo>
                  <a:cubicBezTo>
                    <a:pt x="2275" y="48"/>
                    <a:pt x="2276" y="47"/>
                    <a:pt x="2277" y="47"/>
                  </a:cubicBezTo>
                  <a:cubicBezTo>
                    <a:pt x="2266" y="46"/>
                    <a:pt x="2256" y="46"/>
                    <a:pt x="2245" y="47"/>
                  </a:cubicBezTo>
                  <a:cubicBezTo>
                    <a:pt x="2251" y="48"/>
                    <a:pt x="2253" y="47"/>
                    <a:pt x="2256" y="47"/>
                  </a:cubicBezTo>
                  <a:cubicBezTo>
                    <a:pt x="2256" y="47"/>
                    <a:pt x="2247" y="48"/>
                    <a:pt x="2243" y="48"/>
                  </a:cubicBezTo>
                  <a:cubicBezTo>
                    <a:pt x="2253" y="49"/>
                    <a:pt x="2245" y="50"/>
                    <a:pt x="2251" y="50"/>
                  </a:cubicBezTo>
                  <a:cubicBezTo>
                    <a:pt x="2245" y="51"/>
                    <a:pt x="2240" y="51"/>
                    <a:pt x="2232" y="51"/>
                  </a:cubicBezTo>
                  <a:cubicBezTo>
                    <a:pt x="2228" y="50"/>
                    <a:pt x="2235" y="49"/>
                    <a:pt x="2234" y="48"/>
                  </a:cubicBezTo>
                  <a:cubicBezTo>
                    <a:pt x="2227" y="49"/>
                    <a:pt x="2223" y="46"/>
                    <a:pt x="2212" y="47"/>
                  </a:cubicBezTo>
                  <a:cubicBezTo>
                    <a:pt x="2227" y="48"/>
                    <a:pt x="2208" y="50"/>
                    <a:pt x="2203" y="51"/>
                  </a:cubicBezTo>
                  <a:cubicBezTo>
                    <a:pt x="2205" y="51"/>
                    <a:pt x="2205" y="51"/>
                    <a:pt x="2205" y="51"/>
                  </a:cubicBezTo>
                  <a:cubicBezTo>
                    <a:pt x="2200" y="52"/>
                    <a:pt x="2196" y="52"/>
                    <a:pt x="2193" y="51"/>
                  </a:cubicBezTo>
                  <a:cubicBezTo>
                    <a:pt x="2199" y="50"/>
                    <a:pt x="2205" y="51"/>
                    <a:pt x="2203" y="49"/>
                  </a:cubicBezTo>
                  <a:cubicBezTo>
                    <a:pt x="2199" y="49"/>
                    <a:pt x="2195" y="49"/>
                    <a:pt x="2191" y="50"/>
                  </a:cubicBezTo>
                  <a:cubicBezTo>
                    <a:pt x="2195" y="49"/>
                    <a:pt x="2195" y="49"/>
                    <a:pt x="2195" y="49"/>
                  </a:cubicBezTo>
                  <a:cubicBezTo>
                    <a:pt x="2174" y="49"/>
                    <a:pt x="2174" y="49"/>
                    <a:pt x="2174" y="49"/>
                  </a:cubicBezTo>
                  <a:cubicBezTo>
                    <a:pt x="2171" y="50"/>
                    <a:pt x="2166" y="52"/>
                    <a:pt x="2163" y="54"/>
                  </a:cubicBezTo>
                  <a:cubicBezTo>
                    <a:pt x="2158" y="53"/>
                    <a:pt x="2151" y="54"/>
                    <a:pt x="2147" y="55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140" y="53"/>
                    <a:pt x="2120" y="54"/>
                    <a:pt x="2118" y="55"/>
                  </a:cubicBezTo>
                  <a:cubicBezTo>
                    <a:pt x="2112" y="54"/>
                    <a:pt x="2164" y="47"/>
                    <a:pt x="2118" y="49"/>
                  </a:cubicBezTo>
                  <a:cubicBezTo>
                    <a:pt x="2101" y="49"/>
                    <a:pt x="2108" y="52"/>
                    <a:pt x="2098" y="54"/>
                  </a:cubicBezTo>
                  <a:cubicBezTo>
                    <a:pt x="2098" y="54"/>
                    <a:pt x="2098" y="53"/>
                    <a:pt x="2097" y="53"/>
                  </a:cubicBezTo>
                  <a:cubicBezTo>
                    <a:pt x="2090" y="53"/>
                    <a:pt x="2089" y="54"/>
                    <a:pt x="2083" y="55"/>
                  </a:cubicBezTo>
                  <a:cubicBezTo>
                    <a:pt x="2087" y="55"/>
                    <a:pt x="2094" y="55"/>
                    <a:pt x="2096" y="55"/>
                  </a:cubicBezTo>
                  <a:cubicBezTo>
                    <a:pt x="2094" y="57"/>
                    <a:pt x="2080" y="55"/>
                    <a:pt x="2075" y="56"/>
                  </a:cubicBezTo>
                  <a:cubicBezTo>
                    <a:pt x="2082" y="54"/>
                    <a:pt x="2060" y="55"/>
                    <a:pt x="2066" y="54"/>
                  </a:cubicBezTo>
                  <a:cubicBezTo>
                    <a:pt x="2051" y="52"/>
                    <a:pt x="2035" y="54"/>
                    <a:pt x="2027" y="56"/>
                  </a:cubicBezTo>
                  <a:cubicBezTo>
                    <a:pt x="2017" y="53"/>
                    <a:pt x="2009" y="56"/>
                    <a:pt x="1993" y="55"/>
                  </a:cubicBezTo>
                  <a:cubicBezTo>
                    <a:pt x="1995" y="55"/>
                    <a:pt x="2000" y="55"/>
                    <a:pt x="2003" y="55"/>
                  </a:cubicBezTo>
                  <a:cubicBezTo>
                    <a:pt x="2013" y="53"/>
                    <a:pt x="1986" y="54"/>
                    <a:pt x="2001" y="52"/>
                  </a:cubicBezTo>
                  <a:cubicBezTo>
                    <a:pt x="1998" y="52"/>
                    <a:pt x="2001" y="53"/>
                    <a:pt x="2004" y="53"/>
                  </a:cubicBezTo>
                  <a:cubicBezTo>
                    <a:pt x="2009" y="53"/>
                    <a:pt x="2015" y="52"/>
                    <a:pt x="2013" y="51"/>
                  </a:cubicBezTo>
                  <a:cubicBezTo>
                    <a:pt x="2000" y="49"/>
                    <a:pt x="2000" y="49"/>
                    <a:pt x="2000" y="49"/>
                  </a:cubicBezTo>
                  <a:cubicBezTo>
                    <a:pt x="2004" y="49"/>
                    <a:pt x="2004" y="49"/>
                    <a:pt x="2004" y="49"/>
                  </a:cubicBezTo>
                  <a:cubicBezTo>
                    <a:pt x="1984" y="46"/>
                    <a:pt x="1984" y="46"/>
                    <a:pt x="1984" y="46"/>
                  </a:cubicBezTo>
                  <a:cubicBezTo>
                    <a:pt x="1983" y="47"/>
                    <a:pt x="1985" y="47"/>
                    <a:pt x="1986" y="47"/>
                  </a:cubicBezTo>
                  <a:cubicBezTo>
                    <a:pt x="1963" y="46"/>
                    <a:pt x="1936" y="48"/>
                    <a:pt x="1915" y="47"/>
                  </a:cubicBezTo>
                  <a:cubicBezTo>
                    <a:pt x="1911" y="53"/>
                    <a:pt x="1864" y="50"/>
                    <a:pt x="1847" y="53"/>
                  </a:cubicBezTo>
                  <a:cubicBezTo>
                    <a:pt x="1852" y="52"/>
                    <a:pt x="1854" y="49"/>
                    <a:pt x="1851" y="48"/>
                  </a:cubicBezTo>
                  <a:cubicBezTo>
                    <a:pt x="1855" y="47"/>
                    <a:pt x="1863" y="45"/>
                    <a:pt x="1871" y="46"/>
                  </a:cubicBezTo>
                  <a:cubicBezTo>
                    <a:pt x="1872" y="46"/>
                    <a:pt x="1883" y="47"/>
                    <a:pt x="1876" y="48"/>
                  </a:cubicBezTo>
                  <a:cubicBezTo>
                    <a:pt x="1900" y="48"/>
                    <a:pt x="1873" y="46"/>
                    <a:pt x="1880" y="44"/>
                  </a:cubicBezTo>
                  <a:cubicBezTo>
                    <a:pt x="1854" y="44"/>
                    <a:pt x="1839" y="48"/>
                    <a:pt x="1822" y="49"/>
                  </a:cubicBezTo>
                  <a:cubicBezTo>
                    <a:pt x="1822" y="48"/>
                    <a:pt x="1822" y="48"/>
                    <a:pt x="1822" y="48"/>
                  </a:cubicBezTo>
                  <a:cubicBezTo>
                    <a:pt x="1810" y="50"/>
                    <a:pt x="1810" y="50"/>
                    <a:pt x="1810" y="50"/>
                  </a:cubicBezTo>
                  <a:cubicBezTo>
                    <a:pt x="1820" y="50"/>
                    <a:pt x="1819" y="53"/>
                    <a:pt x="1806" y="52"/>
                  </a:cubicBezTo>
                  <a:cubicBezTo>
                    <a:pt x="1808" y="52"/>
                    <a:pt x="1808" y="52"/>
                    <a:pt x="1808" y="52"/>
                  </a:cubicBezTo>
                  <a:cubicBezTo>
                    <a:pt x="1800" y="51"/>
                    <a:pt x="1785" y="52"/>
                    <a:pt x="1773" y="52"/>
                  </a:cubicBezTo>
                  <a:cubicBezTo>
                    <a:pt x="1765" y="54"/>
                    <a:pt x="1765" y="54"/>
                    <a:pt x="1765" y="54"/>
                  </a:cubicBezTo>
                  <a:cubicBezTo>
                    <a:pt x="1754" y="54"/>
                    <a:pt x="1753" y="50"/>
                    <a:pt x="1750" y="48"/>
                  </a:cubicBezTo>
                  <a:cubicBezTo>
                    <a:pt x="1731" y="48"/>
                    <a:pt x="1721" y="51"/>
                    <a:pt x="1708" y="52"/>
                  </a:cubicBezTo>
                  <a:cubicBezTo>
                    <a:pt x="1702" y="51"/>
                    <a:pt x="1675" y="50"/>
                    <a:pt x="1689" y="49"/>
                  </a:cubicBezTo>
                  <a:cubicBezTo>
                    <a:pt x="1673" y="50"/>
                    <a:pt x="1676" y="58"/>
                    <a:pt x="1648" y="54"/>
                  </a:cubicBezTo>
                  <a:cubicBezTo>
                    <a:pt x="1655" y="52"/>
                    <a:pt x="1655" y="52"/>
                    <a:pt x="1655" y="52"/>
                  </a:cubicBezTo>
                  <a:cubicBezTo>
                    <a:pt x="1628" y="52"/>
                    <a:pt x="1590" y="55"/>
                    <a:pt x="1577" y="54"/>
                  </a:cubicBezTo>
                  <a:cubicBezTo>
                    <a:pt x="1587" y="49"/>
                    <a:pt x="1544" y="49"/>
                    <a:pt x="1539" y="43"/>
                  </a:cubicBezTo>
                  <a:cubicBezTo>
                    <a:pt x="1540" y="45"/>
                    <a:pt x="1530" y="45"/>
                    <a:pt x="1529" y="46"/>
                  </a:cubicBezTo>
                  <a:cubicBezTo>
                    <a:pt x="1527" y="45"/>
                    <a:pt x="1523" y="44"/>
                    <a:pt x="1519" y="45"/>
                  </a:cubicBezTo>
                  <a:cubicBezTo>
                    <a:pt x="1529" y="47"/>
                    <a:pt x="1512" y="51"/>
                    <a:pt x="1532" y="49"/>
                  </a:cubicBezTo>
                  <a:cubicBezTo>
                    <a:pt x="1522" y="52"/>
                    <a:pt x="1508" y="55"/>
                    <a:pt x="1486" y="55"/>
                  </a:cubicBezTo>
                  <a:cubicBezTo>
                    <a:pt x="1486" y="53"/>
                    <a:pt x="1486" y="53"/>
                    <a:pt x="1486" y="53"/>
                  </a:cubicBezTo>
                  <a:cubicBezTo>
                    <a:pt x="1504" y="53"/>
                    <a:pt x="1504" y="53"/>
                    <a:pt x="1504" y="53"/>
                  </a:cubicBezTo>
                  <a:cubicBezTo>
                    <a:pt x="1502" y="52"/>
                    <a:pt x="1511" y="52"/>
                    <a:pt x="1515" y="51"/>
                  </a:cubicBezTo>
                  <a:cubicBezTo>
                    <a:pt x="1482" y="50"/>
                    <a:pt x="1519" y="46"/>
                    <a:pt x="1486" y="46"/>
                  </a:cubicBezTo>
                  <a:cubicBezTo>
                    <a:pt x="1483" y="48"/>
                    <a:pt x="1485" y="47"/>
                    <a:pt x="1476" y="48"/>
                  </a:cubicBezTo>
                  <a:cubicBezTo>
                    <a:pt x="1480" y="48"/>
                    <a:pt x="1481" y="46"/>
                    <a:pt x="1474" y="46"/>
                  </a:cubicBezTo>
                  <a:cubicBezTo>
                    <a:pt x="1468" y="48"/>
                    <a:pt x="1468" y="48"/>
                    <a:pt x="1468" y="48"/>
                  </a:cubicBezTo>
                  <a:cubicBezTo>
                    <a:pt x="1456" y="44"/>
                    <a:pt x="1487" y="46"/>
                    <a:pt x="1477" y="43"/>
                  </a:cubicBezTo>
                  <a:cubicBezTo>
                    <a:pt x="1490" y="41"/>
                    <a:pt x="1513" y="41"/>
                    <a:pt x="1508" y="38"/>
                  </a:cubicBezTo>
                  <a:cubicBezTo>
                    <a:pt x="1487" y="37"/>
                    <a:pt x="1489" y="43"/>
                    <a:pt x="1467" y="42"/>
                  </a:cubicBezTo>
                  <a:cubicBezTo>
                    <a:pt x="1465" y="41"/>
                    <a:pt x="1465" y="41"/>
                    <a:pt x="1465" y="41"/>
                  </a:cubicBezTo>
                  <a:cubicBezTo>
                    <a:pt x="1457" y="41"/>
                    <a:pt x="1456" y="43"/>
                    <a:pt x="1452" y="44"/>
                  </a:cubicBezTo>
                  <a:cubicBezTo>
                    <a:pt x="1451" y="44"/>
                    <a:pt x="1449" y="43"/>
                    <a:pt x="1444" y="43"/>
                  </a:cubicBezTo>
                  <a:cubicBezTo>
                    <a:pt x="1431" y="46"/>
                    <a:pt x="1423" y="46"/>
                    <a:pt x="1411" y="49"/>
                  </a:cubicBezTo>
                  <a:cubicBezTo>
                    <a:pt x="1443" y="47"/>
                    <a:pt x="1438" y="51"/>
                    <a:pt x="1471" y="49"/>
                  </a:cubicBezTo>
                  <a:cubicBezTo>
                    <a:pt x="1466" y="50"/>
                    <a:pt x="1443" y="51"/>
                    <a:pt x="1441" y="54"/>
                  </a:cubicBezTo>
                  <a:cubicBezTo>
                    <a:pt x="1442" y="52"/>
                    <a:pt x="1442" y="52"/>
                    <a:pt x="1442" y="52"/>
                  </a:cubicBezTo>
                  <a:cubicBezTo>
                    <a:pt x="1431" y="53"/>
                    <a:pt x="1420" y="54"/>
                    <a:pt x="1406" y="53"/>
                  </a:cubicBezTo>
                  <a:cubicBezTo>
                    <a:pt x="1415" y="52"/>
                    <a:pt x="1415" y="52"/>
                    <a:pt x="1415" y="52"/>
                  </a:cubicBezTo>
                  <a:cubicBezTo>
                    <a:pt x="1397" y="53"/>
                    <a:pt x="1385" y="49"/>
                    <a:pt x="1371" y="52"/>
                  </a:cubicBezTo>
                  <a:cubicBezTo>
                    <a:pt x="1376" y="52"/>
                    <a:pt x="1380" y="52"/>
                    <a:pt x="1383" y="52"/>
                  </a:cubicBezTo>
                  <a:cubicBezTo>
                    <a:pt x="1373" y="53"/>
                    <a:pt x="1362" y="53"/>
                    <a:pt x="1352" y="52"/>
                  </a:cubicBezTo>
                  <a:cubicBezTo>
                    <a:pt x="1331" y="56"/>
                    <a:pt x="1331" y="56"/>
                    <a:pt x="1331" y="56"/>
                  </a:cubicBezTo>
                  <a:cubicBezTo>
                    <a:pt x="1331" y="55"/>
                    <a:pt x="1318" y="55"/>
                    <a:pt x="1324" y="53"/>
                  </a:cubicBezTo>
                  <a:cubicBezTo>
                    <a:pt x="1309" y="51"/>
                    <a:pt x="1302" y="55"/>
                    <a:pt x="1294" y="55"/>
                  </a:cubicBezTo>
                  <a:cubicBezTo>
                    <a:pt x="1278" y="53"/>
                    <a:pt x="1307" y="54"/>
                    <a:pt x="1308" y="51"/>
                  </a:cubicBezTo>
                  <a:cubicBezTo>
                    <a:pt x="1287" y="50"/>
                    <a:pt x="1265" y="51"/>
                    <a:pt x="1253" y="53"/>
                  </a:cubicBezTo>
                  <a:cubicBezTo>
                    <a:pt x="1257" y="53"/>
                    <a:pt x="1259" y="54"/>
                    <a:pt x="1259" y="54"/>
                  </a:cubicBezTo>
                  <a:cubicBezTo>
                    <a:pt x="1258" y="54"/>
                    <a:pt x="1250" y="54"/>
                    <a:pt x="1245" y="54"/>
                  </a:cubicBezTo>
                  <a:cubicBezTo>
                    <a:pt x="1242" y="55"/>
                    <a:pt x="1242" y="55"/>
                    <a:pt x="1242" y="55"/>
                  </a:cubicBezTo>
                  <a:cubicBezTo>
                    <a:pt x="1234" y="54"/>
                    <a:pt x="1235" y="53"/>
                    <a:pt x="1242" y="52"/>
                  </a:cubicBezTo>
                  <a:cubicBezTo>
                    <a:pt x="1234" y="52"/>
                    <a:pt x="1225" y="55"/>
                    <a:pt x="1217" y="53"/>
                  </a:cubicBezTo>
                  <a:cubicBezTo>
                    <a:pt x="1230" y="51"/>
                    <a:pt x="1247" y="53"/>
                    <a:pt x="1254" y="52"/>
                  </a:cubicBezTo>
                  <a:cubicBezTo>
                    <a:pt x="1227" y="53"/>
                    <a:pt x="1226" y="47"/>
                    <a:pt x="1192" y="49"/>
                  </a:cubicBezTo>
                  <a:cubicBezTo>
                    <a:pt x="1192" y="48"/>
                    <a:pt x="1198" y="47"/>
                    <a:pt x="1191" y="47"/>
                  </a:cubicBezTo>
                  <a:cubicBezTo>
                    <a:pt x="1176" y="48"/>
                    <a:pt x="1187" y="50"/>
                    <a:pt x="1182" y="52"/>
                  </a:cubicBezTo>
                  <a:cubicBezTo>
                    <a:pt x="1194" y="51"/>
                    <a:pt x="1199" y="52"/>
                    <a:pt x="1206" y="53"/>
                  </a:cubicBezTo>
                  <a:cubicBezTo>
                    <a:pt x="1203" y="54"/>
                    <a:pt x="1203" y="54"/>
                    <a:pt x="1203" y="54"/>
                  </a:cubicBezTo>
                  <a:cubicBezTo>
                    <a:pt x="1203" y="54"/>
                    <a:pt x="1195" y="54"/>
                    <a:pt x="1193" y="53"/>
                  </a:cubicBezTo>
                  <a:cubicBezTo>
                    <a:pt x="1191" y="55"/>
                    <a:pt x="1191" y="55"/>
                    <a:pt x="1191" y="55"/>
                  </a:cubicBezTo>
                  <a:cubicBezTo>
                    <a:pt x="1192" y="53"/>
                    <a:pt x="1180" y="51"/>
                    <a:pt x="1171" y="52"/>
                  </a:cubicBezTo>
                  <a:cubicBezTo>
                    <a:pt x="1180" y="54"/>
                    <a:pt x="1178" y="54"/>
                    <a:pt x="1180" y="57"/>
                  </a:cubicBezTo>
                  <a:cubicBezTo>
                    <a:pt x="1167" y="59"/>
                    <a:pt x="1166" y="54"/>
                    <a:pt x="1151" y="57"/>
                  </a:cubicBezTo>
                  <a:cubicBezTo>
                    <a:pt x="1152" y="56"/>
                    <a:pt x="1165" y="55"/>
                    <a:pt x="1154" y="55"/>
                  </a:cubicBezTo>
                  <a:cubicBezTo>
                    <a:pt x="1145" y="55"/>
                    <a:pt x="1146" y="57"/>
                    <a:pt x="1140" y="57"/>
                  </a:cubicBezTo>
                  <a:cubicBezTo>
                    <a:pt x="1147" y="55"/>
                    <a:pt x="1145" y="54"/>
                    <a:pt x="1152" y="51"/>
                  </a:cubicBezTo>
                  <a:cubicBezTo>
                    <a:pt x="1169" y="51"/>
                    <a:pt x="1159" y="51"/>
                    <a:pt x="1175" y="50"/>
                  </a:cubicBezTo>
                  <a:cubicBezTo>
                    <a:pt x="1161" y="48"/>
                    <a:pt x="1161" y="48"/>
                    <a:pt x="1161" y="48"/>
                  </a:cubicBezTo>
                  <a:cubicBezTo>
                    <a:pt x="1175" y="48"/>
                    <a:pt x="1171" y="46"/>
                    <a:pt x="1172" y="45"/>
                  </a:cubicBezTo>
                  <a:cubicBezTo>
                    <a:pt x="1149" y="43"/>
                    <a:pt x="1155" y="48"/>
                    <a:pt x="1140" y="48"/>
                  </a:cubicBezTo>
                  <a:cubicBezTo>
                    <a:pt x="1132" y="49"/>
                    <a:pt x="1154" y="48"/>
                    <a:pt x="1142" y="50"/>
                  </a:cubicBezTo>
                  <a:cubicBezTo>
                    <a:pt x="1128" y="49"/>
                    <a:pt x="1139" y="51"/>
                    <a:pt x="1123" y="52"/>
                  </a:cubicBezTo>
                  <a:cubicBezTo>
                    <a:pt x="1126" y="51"/>
                    <a:pt x="1126" y="51"/>
                    <a:pt x="1126" y="51"/>
                  </a:cubicBezTo>
                  <a:cubicBezTo>
                    <a:pt x="1121" y="50"/>
                    <a:pt x="1116" y="51"/>
                    <a:pt x="1111" y="51"/>
                  </a:cubicBezTo>
                  <a:cubicBezTo>
                    <a:pt x="1105" y="52"/>
                    <a:pt x="1118" y="59"/>
                    <a:pt x="1092" y="59"/>
                  </a:cubicBezTo>
                  <a:cubicBezTo>
                    <a:pt x="1094" y="58"/>
                    <a:pt x="1094" y="58"/>
                    <a:pt x="1094" y="58"/>
                  </a:cubicBezTo>
                  <a:cubicBezTo>
                    <a:pt x="1119" y="40"/>
                    <a:pt x="1119" y="40"/>
                    <a:pt x="1119" y="40"/>
                  </a:cubicBezTo>
                  <a:cubicBezTo>
                    <a:pt x="1093" y="40"/>
                    <a:pt x="1063" y="40"/>
                    <a:pt x="1034" y="39"/>
                  </a:cubicBezTo>
                  <a:cubicBezTo>
                    <a:pt x="1027" y="35"/>
                    <a:pt x="1055" y="36"/>
                    <a:pt x="1053" y="34"/>
                  </a:cubicBezTo>
                  <a:cubicBezTo>
                    <a:pt x="1067" y="35"/>
                    <a:pt x="1067" y="35"/>
                    <a:pt x="1067" y="35"/>
                  </a:cubicBezTo>
                  <a:cubicBezTo>
                    <a:pt x="1066" y="36"/>
                    <a:pt x="1038" y="35"/>
                    <a:pt x="1051" y="38"/>
                  </a:cubicBezTo>
                  <a:cubicBezTo>
                    <a:pt x="1074" y="37"/>
                    <a:pt x="1085" y="38"/>
                    <a:pt x="1108" y="35"/>
                  </a:cubicBezTo>
                  <a:cubicBezTo>
                    <a:pt x="1101" y="32"/>
                    <a:pt x="1078" y="36"/>
                    <a:pt x="1063" y="33"/>
                  </a:cubicBezTo>
                  <a:cubicBezTo>
                    <a:pt x="1070" y="34"/>
                    <a:pt x="1075" y="33"/>
                    <a:pt x="1080" y="33"/>
                  </a:cubicBezTo>
                  <a:cubicBezTo>
                    <a:pt x="1066" y="32"/>
                    <a:pt x="1051" y="32"/>
                    <a:pt x="1035" y="31"/>
                  </a:cubicBezTo>
                  <a:cubicBezTo>
                    <a:pt x="1032" y="32"/>
                    <a:pt x="1032" y="32"/>
                    <a:pt x="1032" y="32"/>
                  </a:cubicBezTo>
                  <a:cubicBezTo>
                    <a:pt x="1042" y="33"/>
                    <a:pt x="1050" y="33"/>
                    <a:pt x="1051" y="33"/>
                  </a:cubicBezTo>
                  <a:cubicBezTo>
                    <a:pt x="1037" y="33"/>
                    <a:pt x="1025" y="35"/>
                    <a:pt x="1024" y="37"/>
                  </a:cubicBezTo>
                  <a:cubicBezTo>
                    <a:pt x="1026" y="37"/>
                    <a:pt x="1026" y="37"/>
                    <a:pt x="1026" y="37"/>
                  </a:cubicBezTo>
                  <a:cubicBezTo>
                    <a:pt x="1021" y="38"/>
                    <a:pt x="1021" y="38"/>
                    <a:pt x="1021" y="38"/>
                  </a:cubicBezTo>
                  <a:cubicBezTo>
                    <a:pt x="1018" y="38"/>
                    <a:pt x="1015" y="38"/>
                    <a:pt x="1011" y="38"/>
                  </a:cubicBezTo>
                  <a:close/>
                  <a:moveTo>
                    <a:pt x="95" y="37"/>
                  </a:moveTo>
                  <a:cubicBezTo>
                    <a:pt x="96" y="37"/>
                    <a:pt x="97" y="36"/>
                    <a:pt x="97" y="36"/>
                  </a:cubicBezTo>
                  <a:cubicBezTo>
                    <a:pt x="97" y="36"/>
                    <a:pt x="97" y="37"/>
                    <a:pt x="95" y="37"/>
                  </a:cubicBezTo>
                  <a:close/>
                  <a:moveTo>
                    <a:pt x="1288" y="29"/>
                  </a:moveTo>
                  <a:cubicBezTo>
                    <a:pt x="1269" y="29"/>
                    <a:pt x="1250" y="28"/>
                    <a:pt x="1232" y="28"/>
                  </a:cubicBezTo>
                  <a:cubicBezTo>
                    <a:pt x="1265" y="33"/>
                    <a:pt x="1288" y="36"/>
                    <a:pt x="1233" y="36"/>
                  </a:cubicBezTo>
                  <a:cubicBezTo>
                    <a:pt x="1230" y="37"/>
                    <a:pt x="1230" y="37"/>
                    <a:pt x="1230" y="37"/>
                  </a:cubicBezTo>
                  <a:cubicBezTo>
                    <a:pt x="1237" y="37"/>
                    <a:pt x="1249" y="37"/>
                    <a:pt x="1261" y="37"/>
                  </a:cubicBezTo>
                  <a:cubicBezTo>
                    <a:pt x="1265" y="36"/>
                    <a:pt x="1275" y="34"/>
                    <a:pt x="1284" y="32"/>
                  </a:cubicBezTo>
                  <a:cubicBezTo>
                    <a:pt x="1292" y="30"/>
                    <a:pt x="1300" y="29"/>
                    <a:pt x="1300" y="28"/>
                  </a:cubicBezTo>
                  <a:cubicBezTo>
                    <a:pt x="1296" y="27"/>
                    <a:pt x="1292" y="28"/>
                    <a:pt x="1286" y="28"/>
                  </a:cubicBezTo>
                  <a:lnTo>
                    <a:pt x="1288" y="29"/>
                  </a:lnTo>
                  <a:close/>
                  <a:moveTo>
                    <a:pt x="1301" y="37"/>
                  </a:moveTo>
                  <a:cubicBezTo>
                    <a:pt x="1312" y="38"/>
                    <a:pt x="1310" y="37"/>
                    <a:pt x="1311" y="36"/>
                  </a:cubicBezTo>
                  <a:cubicBezTo>
                    <a:pt x="1308" y="36"/>
                    <a:pt x="1304" y="36"/>
                    <a:pt x="1300" y="36"/>
                  </a:cubicBezTo>
                  <a:cubicBezTo>
                    <a:pt x="1301" y="36"/>
                    <a:pt x="1302" y="37"/>
                    <a:pt x="1301" y="37"/>
                  </a:cubicBezTo>
                  <a:close/>
                  <a:moveTo>
                    <a:pt x="1311" y="35"/>
                  </a:moveTo>
                  <a:cubicBezTo>
                    <a:pt x="1309" y="35"/>
                    <a:pt x="1308" y="35"/>
                    <a:pt x="1308" y="35"/>
                  </a:cubicBezTo>
                  <a:lnTo>
                    <a:pt x="1311" y="35"/>
                  </a:lnTo>
                  <a:close/>
                  <a:moveTo>
                    <a:pt x="1103" y="34"/>
                  </a:moveTo>
                  <a:cubicBezTo>
                    <a:pt x="1103" y="34"/>
                    <a:pt x="1104" y="34"/>
                    <a:pt x="1104" y="34"/>
                  </a:cubicBezTo>
                  <a:cubicBezTo>
                    <a:pt x="1101" y="33"/>
                    <a:pt x="1099" y="33"/>
                    <a:pt x="1096" y="33"/>
                  </a:cubicBezTo>
                  <a:cubicBezTo>
                    <a:pt x="1097" y="33"/>
                    <a:pt x="1099" y="34"/>
                    <a:pt x="1103" y="34"/>
                  </a:cubicBezTo>
                  <a:close/>
                  <a:moveTo>
                    <a:pt x="1125" y="36"/>
                  </a:moveTo>
                  <a:cubicBezTo>
                    <a:pt x="1127" y="34"/>
                    <a:pt x="1127" y="34"/>
                    <a:pt x="1127" y="34"/>
                  </a:cubicBezTo>
                  <a:cubicBezTo>
                    <a:pt x="1125" y="34"/>
                    <a:pt x="1122" y="34"/>
                    <a:pt x="1120" y="34"/>
                  </a:cubicBezTo>
                  <a:cubicBezTo>
                    <a:pt x="1121" y="35"/>
                    <a:pt x="1122" y="36"/>
                    <a:pt x="1125" y="36"/>
                  </a:cubicBezTo>
                  <a:close/>
                  <a:moveTo>
                    <a:pt x="1194" y="42"/>
                  </a:moveTo>
                  <a:cubicBezTo>
                    <a:pt x="1199" y="40"/>
                    <a:pt x="1213" y="40"/>
                    <a:pt x="1214" y="37"/>
                  </a:cubicBezTo>
                  <a:cubicBezTo>
                    <a:pt x="1215" y="37"/>
                    <a:pt x="1212" y="36"/>
                    <a:pt x="1209" y="36"/>
                  </a:cubicBezTo>
                  <a:cubicBezTo>
                    <a:pt x="1205" y="36"/>
                    <a:pt x="1201" y="36"/>
                    <a:pt x="1196" y="36"/>
                  </a:cubicBezTo>
                  <a:cubicBezTo>
                    <a:pt x="1196" y="36"/>
                    <a:pt x="1195" y="37"/>
                    <a:pt x="1194" y="37"/>
                  </a:cubicBezTo>
                  <a:cubicBezTo>
                    <a:pt x="1198" y="37"/>
                    <a:pt x="1201" y="38"/>
                    <a:pt x="1199" y="39"/>
                  </a:cubicBezTo>
                  <a:cubicBezTo>
                    <a:pt x="1188" y="36"/>
                    <a:pt x="1189" y="42"/>
                    <a:pt x="1177" y="41"/>
                  </a:cubicBezTo>
                  <a:cubicBezTo>
                    <a:pt x="1173" y="43"/>
                    <a:pt x="1191" y="43"/>
                    <a:pt x="1194" y="42"/>
                  </a:cubicBezTo>
                  <a:close/>
                  <a:moveTo>
                    <a:pt x="2120" y="35"/>
                  </a:moveTo>
                  <a:cubicBezTo>
                    <a:pt x="2120" y="36"/>
                    <a:pt x="2121" y="36"/>
                    <a:pt x="2123" y="37"/>
                  </a:cubicBezTo>
                  <a:cubicBezTo>
                    <a:pt x="2114" y="38"/>
                    <a:pt x="2114" y="38"/>
                    <a:pt x="2114" y="38"/>
                  </a:cubicBezTo>
                  <a:cubicBezTo>
                    <a:pt x="2099" y="38"/>
                    <a:pt x="2087" y="34"/>
                    <a:pt x="2074" y="37"/>
                  </a:cubicBezTo>
                  <a:cubicBezTo>
                    <a:pt x="2067" y="36"/>
                    <a:pt x="2064" y="35"/>
                    <a:pt x="2060" y="33"/>
                  </a:cubicBezTo>
                  <a:cubicBezTo>
                    <a:pt x="2064" y="33"/>
                    <a:pt x="2067" y="34"/>
                    <a:pt x="2069" y="34"/>
                  </a:cubicBezTo>
                  <a:cubicBezTo>
                    <a:pt x="2107" y="29"/>
                    <a:pt x="2089" y="39"/>
                    <a:pt x="2120" y="35"/>
                  </a:cubicBezTo>
                  <a:close/>
                  <a:moveTo>
                    <a:pt x="1946" y="31"/>
                  </a:moveTo>
                  <a:cubicBezTo>
                    <a:pt x="1947" y="31"/>
                    <a:pt x="1948" y="30"/>
                    <a:pt x="1948" y="30"/>
                  </a:cubicBezTo>
                  <a:cubicBezTo>
                    <a:pt x="1914" y="35"/>
                    <a:pt x="1886" y="36"/>
                    <a:pt x="1868" y="36"/>
                  </a:cubicBezTo>
                  <a:cubicBezTo>
                    <a:pt x="1872" y="38"/>
                    <a:pt x="1888" y="39"/>
                    <a:pt x="1896" y="40"/>
                  </a:cubicBezTo>
                  <a:cubicBezTo>
                    <a:pt x="1889" y="42"/>
                    <a:pt x="1889" y="42"/>
                    <a:pt x="1889" y="42"/>
                  </a:cubicBezTo>
                  <a:cubicBezTo>
                    <a:pt x="1884" y="41"/>
                    <a:pt x="1884" y="41"/>
                    <a:pt x="1884" y="41"/>
                  </a:cubicBezTo>
                  <a:cubicBezTo>
                    <a:pt x="1873" y="43"/>
                    <a:pt x="1873" y="43"/>
                    <a:pt x="1873" y="43"/>
                  </a:cubicBezTo>
                  <a:cubicBezTo>
                    <a:pt x="1876" y="44"/>
                    <a:pt x="1886" y="44"/>
                    <a:pt x="1892" y="45"/>
                  </a:cubicBezTo>
                  <a:cubicBezTo>
                    <a:pt x="1893" y="44"/>
                    <a:pt x="1913" y="42"/>
                    <a:pt x="1919" y="41"/>
                  </a:cubicBezTo>
                  <a:cubicBezTo>
                    <a:pt x="1902" y="39"/>
                    <a:pt x="1902" y="39"/>
                    <a:pt x="1902" y="39"/>
                  </a:cubicBezTo>
                  <a:cubicBezTo>
                    <a:pt x="1907" y="40"/>
                    <a:pt x="1929" y="39"/>
                    <a:pt x="1937" y="39"/>
                  </a:cubicBezTo>
                  <a:cubicBezTo>
                    <a:pt x="1938" y="38"/>
                    <a:pt x="1923" y="36"/>
                    <a:pt x="1921" y="38"/>
                  </a:cubicBezTo>
                  <a:cubicBezTo>
                    <a:pt x="1919" y="37"/>
                    <a:pt x="1936" y="37"/>
                    <a:pt x="1925" y="35"/>
                  </a:cubicBezTo>
                  <a:cubicBezTo>
                    <a:pt x="1938" y="34"/>
                    <a:pt x="1959" y="35"/>
                    <a:pt x="1968" y="36"/>
                  </a:cubicBezTo>
                  <a:cubicBezTo>
                    <a:pt x="1970" y="38"/>
                    <a:pt x="1970" y="38"/>
                    <a:pt x="1970" y="38"/>
                  </a:cubicBezTo>
                  <a:cubicBezTo>
                    <a:pt x="1980" y="39"/>
                    <a:pt x="1977" y="35"/>
                    <a:pt x="1989" y="37"/>
                  </a:cubicBezTo>
                  <a:cubicBezTo>
                    <a:pt x="1974" y="37"/>
                    <a:pt x="1992" y="39"/>
                    <a:pt x="1980" y="40"/>
                  </a:cubicBezTo>
                  <a:cubicBezTo>
                    <a:pt x="1984" y="41"/>
                    <a:pt x="1980" y="42"/>
                    <a:pt x="1992" y="42"/>
                  </a:cubicBezTo>
                  <a:cubicBezTo>
                    <a:pt x="2002" y="39"/>
                    <a:pt x="2005" y="44"/>
                    <a:pt x="2015" y="41"/>
                  </a:cubicBezTo>
                  <a:cubicBezTo>
                    <a:pt x="2021" y="42"/>
                    <a:pt x="2008" y="43"/>
                    <a:pt x="2020" y="44"/>
                  </a:cubicBezTo>
                  <a:cubicBezTo>
                    <a:pt x="2035" y="42"/>
                    <a:pt x="2034" y="41"/>
                    <a:pt x="2035" y="38"/>
                  </a:cubicBezTo>
                  <a:cubicBezTo>
                    <a:pt x="2021" y="38"/>
                    <a:pt x="2020" y="42"/>
                    <a:pt x="2009" y="41"/>
                  </a:cubicBezTo>
                  <a:cubicBezTo>
                    <a:pt x="2031" y="37"/>
                    <a:pt x="2031" y="37"/>
                    <a:pt x="2031" y="37"/>
                  </a:cubicBezTo>
                  <a:cubicBezTo>
                    <a:pt x="2026" y="36"/>
                    <a:pt x="2023" y="36"/>
                    <a:pt x="2021" y="36"/>
                  </a:cubicBezTo>
                  <a:cubicBezTo>
                    <a:pt x="2025" y="36"/>
                    <a:pt x="2029" y="35"/>
                    <a:pt x="2032" y="34"/>
                  </a:cubicBezTo>
                  <a:cubicBezTo>
                    <a:pt x="2034" y="34"/>
                    <a:pt x="2036" y="33"/>
                    <a:pt x="2037" y="33"/>
                  </a:cubicBezTo>
                  <a:cubicBezTo>
                    <a:pt x="2025" y="33"/>
                    <a:pt x="2014" y="33"/>
                    <a:pt x="2012" y="32"/>
                  </a:cubicBezTo>
                  <a:cubicBezTo>
                    <a:pt x="2014" y="31"/>
                    <a:pt x="2014" y="31"/>
                    <a:pt x="2014" y="31"/>
                  </a:cubicBezTo>
                  <a:cubicBezTo>
                    <a:pt x="2009" y="30"/>
                    <a:pt x="2002" y="30"/>
                    <a:pt x="1999" y="31"/>
                  </a:cubicBezTo>
                  <a:cubicBezTo>
                    <a:pt x="1988" y="31"/>
                    <a:pt x="1976" y="33"/>
                    <a:pt x="1974" y="32"/>
                  </a:cubicBezTo>
                  <a:cubicBezTo>
                    <a:pt x="1978" y="31"/>
                    <a:pt x="1978" y="31"/>
                    <a:pt x="1978" y="31"/>
                  </a:cubicBezTo>
                  <a:cubicBezTo>
                    <a:pt x="1965" y="31"/>
                    <a:pt x="1963" y="31"/>
                    <a:pt x="1946" y="31"/>
                  </a:cubicBezTo>
                  <a:close/>
                  <a:moveTo>
                    <a:pt x="1496" y="28"/>
                  </a:moveTo>
                  <a:cubicBezTo>
                    <a:pt x="1504" y="33"/>
                    <a:pt x="1514" y="37"/>
                    <a:pt x="1552" y="36"/>
                  </a:cubicBezTo>
                  <a:cubicBezTo>
                    <a:pt x="1549" y="36"/>
                    <a:pt x="1549" y="36"/>
                    <a:pt x="1549" y="36"/>
                  </a:cubicBezTo>
                  <a:cubicBezTo>
                    <a:pt x="1569" y="39"/>
                    <a:pt x="1587" y="32"/>
                    <a:pt x="1611" y="36"/>
                  </a:cubicBezTo>
                  <a:cubicBezTo>
                    <a:pt x="1600" y="37"/>
                    <a:pt x="1600" y="37"/>
                    <a:pt x="1588" y="41"/>
                  </a:cubicBezTo>
                  <a:cubicBezTo>
                    <a:pt x="1600" y="40"/>
                    <a:pt x="1600" y="40"/>
                    <a:pt x="1600" y="40"/>
                  </a:cubicBezTo>
                  <a:cubicBezTo>
                    <a:pt x="1597" y="42"/>
                    <a:pt x="1609" y="41"/>
                    <a:pt x="1618" y="41"/>
                  </a:cubicBezTo>
                  <a:cubicBezTo>
                    <a:pt x="1610" y="44"/>
                    <a:pt x="1610" y="44"/>
                    <a:pt x="1610" y="44"/>
                  </a:cubicBezTo>
                  <a:cubicBezTo>
                    <a:pt x="1604" y="43"/>
                    <a:pt x="1590" y="43"/>
                    <a:pt x="1591" y="43"/>
                  </a:cubicBezTo>
                  <a:cubicBezTo>
                    <a:pt x="1594" y="43"/>
                    <a:pt x="1572" y="40"/>
                    <a:pt x="1560" y="41"/>
                  </a:cubicBezTo>
                  <a:cubicBezTo>
                    <a:pt x="1561" y="43"/>
                    <a:pt x="1586" y="42"/>
                    <a:pt x="1575" y="45"/>
                  </a:cubicBezTo>
                  <a:cubicBezTo>
                    <a:pt x="1585" y="44"/>
                    <a:pt x="1586" y="46"/>
                    <a:pt x="1597" y="45"/>
                  </a:cubicBezTo>
                  <a:cubicBezTo>
                    <a:pt x="1587" y="46"/>
                    <a:pt x="1594" y="48"/>
                    <a:pt x="1587" y="49"/>
                  </a:cubicBezTo>
                  <a:cubicBezTo>
                    <a:pt x="1604" y="48"/>
                    <a:pt x="1604" y="48"/>
                    <a:pt x="1604" y="48"/>
                  </a:cubicBezTo>
                  <a:cubicBezTo>
                    <a:pt x="1604" y="49"/>
                    <a:pt x="1579" y="50"/>
                    <a:pt x="1593" y="52"/>
                  </a:cubicBezTo>
                  <a:cubicBezTo>
                    <a:pt x="1600" y="51"/>
                    <a:pt x="1618" y="52"/>
                    <a:pt x="1618" y="50"/>
                  </a:cubicBezTo>
                  <a:cubicBezTo>
                    <a:pt x="1618" y="51"/>
                    <a:pt x="1618" y="51"/>
                    <a:pt x="1618" y="51"/>
                  </a:cubicBezTo>
                  <a:cubicBezTo>
                    <a:pt x="1631" y="51"/>
                    <a:pt x="1624" y="48"/>
                    <a:pt x="1639" y="49"/>
                  </a:cubicBezTo>
                  <a:cubicBezTo>
                    <a:pt x="1640" y="48"/>
                    <a:pt x="1637" y="47"/>
                    <a:pt x="1631" y="48"/>
                  </a:cubicBezTo>
                  <a:cubicBezTo>
                    <a:pt x="1626" y="48"/>
                    <a:pt x="1626" y="50"/>
                    <a:pt x="1616" y="50"/>
                  </a:cubicBezTo>
                  <a:cubicBezTo>
                    <a:pt x="1612" y="48"/>
                    <a:pt x="1628" y="50"/>
                    <a:pt x="1621" y="47"/>
                  </a:cubicBezTo>
                  <a:cubicBezTo>
                    <a:pt x="1618" y="46"/>
                    <a:pt x="1596" y="48"/>
                    <a:pt x="1603" y="45"/>
                  </a:cubicBezTo>
                  <a:cubicBezTo>
                    <a:pt x="1615" y="46"/>
                    <a:pt x="1615" y="46"/>
                    <a:pt x="1615" y="46"/>
                  </a:cubicBezTo>
                  <a:cubicBezTo>
                    <a:pt x="1616" y="44"/>
                    <a:pt x="1625" y="44"/>
                    <a:pt x="1624" y="42"/>
                  </a:cubicBezTo>
                  <a:cubicBezTo>
                    <a:pt x="1632" y="41"/>
                    <a:pt x="1639" y="44"/>
                    <a:pt x="1647" y="42"/>
                  </a:cubicBezTo>
                  <a:cubicBezTo>
                    <a:pt x="1650" y="40"/>
                    <a:pt x="1645" y="38"/>
                    <a:pt x="1658" y="39"/>
                  </a:cubicBezTo>
                  <a:cubicBezTo>
                    <a:pt x="1668" y="42"/>
                    <a:pt x="1698" y="42"/>
                    <a:pt x="1709" y="41"/>
                  </a:cubicBezTo>
                  <a:cubicBezTo>
                    <a:pt x="1719" y="40"/>
                    <a:pt x="1719" y="40"/>
                    <a:pt x="1719" y="40"/>
                  </a:cubicBezTo>
                  <a:cubicBezTo>
                    <a:pt x="1718" y="38"/>
                    <a:pt x="1700" y="40"/>
                    <a:pt x="1707" y="38"/>
                  </a:cubicBezTo>
                  <a:cubicBezTo>
                    <a:pt x="1722" y="38"/>
                    <a:pt x="1722" y="38"/>
                    <a:pt x="1722" y="38"/>
                  </a:cubicBezTo>
                  <a:cubicBezTo>
                    <a:pt x="1721" y="39"/>
                    <a:pt x="1721" y="39"/>
                    <a:pt x="1721" y="39"/>
                  </a:cubicBezTo>
                  <a:cubicBezTo>
                    <a:pt x="1726" y="39"/>
                    <a:pt x="1731" y="38"/>
                    <a:pt x="1736" y="37"/>
                  </a:cubicBezTo>
                  <a:cubicBezTo>
                    <a:pt x="1731" y="39"/>
                    <a:pt x="1720" y="38"/>
                    <a:pt x="1722" y="41"/>
                  </a:cubicBezTo>
                  <a:cubicBezTo>
                    <a:pt x="1729" y="41"/>
                    <a:pt x="1730" y="42"/>
                    <a:pt x="1737" y="41"/>
                  </a:cubicBezTo>
                  <a:cubicBezTo>
                    <a:pt x="1735" y="42"/>
                    <a:pt x="1734" y="42"/>
                    <a:pt x="1734" y="42"/>
                  </a:cubicBezTo>
                  <a:cubicBezTo>
                    <a:pt x="1749" y="43"/>
                    <a:pt x="1748" y="40"/>
                    <a:pt x="1752" y="39"/>
                  </a:cubicBezTo>
                  <a:cubicBezTo>
                    <a:pt x="1767" y="36"/>
                    <a:pt x="1737" y="36"/>
                    <a:pt x="1739" y="34"/>
                  </a:cubicBezTo>
                  <a:cubicBezTo>
                    <a:pt x="1782" y="33"/>
                    <a:pt x="1782" y="33"/>
                    <a:pt x="1782" y="33"/>
                  </a:cubicBezTo>
                  <a:cubicBezTo>
                    <a:pt x="1778" y="33"/>
                    <a:pt x="1775" y="34"/>
                    <a:pt x="1776" y="35"/>
                  </a:cubicBezTo>
                  <a:cubicBezTo>
                    <a:pt x="1786" y="36"/>
                    <a:pt x="1776" y="37"/>
                    <a:pt x="1791" y="37"/>
                  </a:cubicBezTo>
                  <a:cubicBezTo>
                    <a:pt x="1790" y="34"/>
                    <a:pt x="1809" y="35"/>
                    <a:pt x="1820" y="33"/>
                  </a:cubicBezTo>
                  <a:cubicBezTo>
                    <a:pt x="1825" y="34"/>
                    <a:pt x="1826" y="35"/>
                    <a:pt x="1815" y="35"/>
                  </a:cubicBezTo>
                  <a:cubicBezTo>
                    <a:pt x="1816" y="37"/>
                    <a:pt x="1831" y="36"/>
                    <a:pt x="1836" y="36"/>
                  </a:cubicBezTo>
                  <a:cubicBezTo>
                    <a:pt x="1839" y="35"/>
                    <a:pt x="1844" y="35"/>
                    <a:pt x="1847" y="35"/>
                  </a:cubicBezTo>
                  <a:cubicBezTo>
                    <a:pt x="1842" y="34"/>
                    <a:pt x="1844" y="33"/>
                    <a:pt x="1853" y="32"/>
                  </a:cubicBezTo>
                  <a:cubicBezTo>
                    <a:pt x="1854" y="31"/>
                    <a:pt x="1854" y="31"/>
                    <a:pt x="1854" y="31"/>
                  </a:cubicBezTo>
                  <a:cubicBezTo>
                    <a:pt x="1839" y="31"/>
                    <a:pt x="1815" y="29"/>
                    <a:pt x="1806" y="31"/>
                  </a:cubicBezTo>
                  <a:cubicBezTo>
                    <a:pt x="1809" y="30"/>
                    <a:pt x="1809" y="30"/>
                    <a:pt x="1809" y="30"/>
                  </a:cubicBezTo>
                  <a:cubicBezTo>
                    <a:pt x="1791" y="28"/>
                    <a:pt x="1771" y="33"/>
                    <a:pt x="1763" y="29"/>
                  </a:cubicBezTo>
                  <a:cubicBezTo>
                    <a:pt x="1763" y="28"/>
                    <a:pt x="1759" y="29"/>
                    <a:pt x="1759" y="27"/>
                  </a:cubicBezTo>
                  <a:cubicBezTo>
                    <a:pt x="1747" y="29"/>
                    <a:pt x="1747" y="29"/>
                    <a:pt x="1747" y="29"/>
                  </a:cubicBezTo>
                  <a:cubicBezTo>
                    <a:pt x="1749" y="28"/>
                    <a:pt x="1749" y="28"/>
                    <a:pt x="1749" y="28"/>
                  </a:cubicBezTo>
                  <a:cubicBezTo>
                    <a:pt x="1727" y="28"/>
                    <a:pt x="1727" y="28"/>
                    <a:pt x="1727" y="28"/>
                  </a:cubicBezTo>
                  <a:cubicBezTo>
                    <a:pt x="1728" y="28"/>
                    <a:pt x="1728" y="28"/>
                    <a:pt x="1728" y="28"/>
                  </a:cubicBezTo>
                  <a:cubicBezTo>
                    <a:pt x="1718" y="30"/>
                    <a:pt x="1709" y="31"/>
                    <a:pt x="1703" y="33"/>
                  </a:cubicBezTo>
                  <a:cubicBezTo>
                    <a:pt x="1703" y="33"/>
                    <a:pt x="1704" y="34"/>
                    <a:pt x="1700" y="34"/>
                  </a:cubicBezTo>
                  <a:cubicBezTo>
                    <a:pt x="1697" y="35"/>
                    <a:pt x="1694" y="35"/>
                    <a:pt x="1692" y="35"/>
                  </a:cubicBezTo>
                  <a:cubicBezTo>
                    <a:pt x="1692" y="35"/>
                    <a:pt x="1692" y="35"/>
                    <a:pt x="1692" y="35"/>
                  </a:cubicBezTo>
                  <a:cubicBezTo>
                    <a:pt x="1692" y="35"/>
                    <a:pt x="1692" y="35"/>
                    <a:pt x="1692" y="35"/>
                  </a:cubicBezTo>
                  <a:cubicBezTo>
                    <a:pt x="1686" y="35"/>
                    <a:pt x="1683" y="33"/>
                    <a:pt x="1676" y="33"/>
                  </a:cubicBezTo>
                  <a:cubicBezTo>
                    <a:pt x="1696" y="32"/>
                    <a:pt x="1696" y="32"/>
                    <a:pt x="1696" y="32"/>
                  </a:cubicBezTo>
                  <a:cubicBezTo>
                    <a:pt x="1698" y="31"/>
                    <a:pt x="1696" y="29"/>
                    <a:pt x="1686" y="28"/>
                  </a:cubicBezTo>
                  <a:cubicBezTo>
                    <a:pt x="1690" y="28"/>
                    <a:pt x="1692" y="27"/>
                    <a:pt x="1687" y="27"/>
                  </a:cubicBezTo>
                  <a:cubicBezTo>
                    <a:pt x="1686" y="27"/>
                    <a:pt x="1674" y="28"/>
                    <a:pt x="1679" y="29"/>
                  </a:cubicBezTo>
                  <a:cubicBezTo>
                    <a:pt x="1659" y="30"/>
                    <a:pt x="1628" y="25"/>
                    <a:pt x="1599" y="28"/>
                  </a:cubicBezTo>
                  <a:cubicBezTo>
                    <a:pt x="1620" y="27"/>
                    <a:pt x="1582" y="26"/>
                    <a:pt x="1605" y="26"/>
                  </a:cubicBezTo>
                  <a:cubicBezTo>
                    <a:pt x="1589" y="23"/>
                    <a:pt x="1591" y="28"/>
                    <a:pt x="1574" y="28"/>
                  </a:cubicBezTo>
                  <a:cubicBezTo>
                    <a:pt x="1573" y="27"/>
                    <a:pt x="1583" y="28"/>
                    <a:pt x="1587" y="26"/>
                  </a:cubicBezTo>
                  <a:cubicBezTo>
                    <a:pt x="1560" y="25"/>
                    <a:pt x="1541" y="30"/>
                    <a:pt x="1514" y="29"/>
                  </a:cubicBezTo>
                  <a:cubicBezTo>
                    <a:pt x="1513" y="27"/>
                    <a:pt x="1513" y="27"/>
                    <a:pt x="1513" y="27"/>
                  </a:cubicBezTo>
                  <a:cubicBezTo>
                    <a:pt x="1508" y="28"/>
                    <a:pt x="1502" y="28"/>
                    <a:pt x="1496" y="28"/>
                  </a:cubicBezTo>
                  <a:close/>
                  <a:moveTo>
                    <a:pt x="1443" y="31"/>
                  </a:moveTo>
                  <a:cubicBezTo>
                    <a:pt x="1438" y="31"/>
                    <a:pt x="1433" y="31"/>
                    <a:pt x="1427" y="31"/>
                  </a:cubicBezTo>
                  <a:cubicBezTo>
                    <a:pt x="1428" y="31"/>
                    <a:pt x="1428" y="31"/>
                    <a:pt x="1429" y="31"/>
                  </a:cubicBezTo>
                  <a:cubicBezTo>
                    <a:pt x="1413" y="33"/>
                    <a:pt x="1413" y="33"/>
                    <a:pt x="1413" y="33"/>
                  </a:cubicBezTo>
                  <a:cubicBezTo>
                    <a:pt x="1423" y="34"/>
                    <a:pt x="1429" y="36"/>
                    <a:pt x="1416" y="37"/>
                  </a:cubicBezTo>
                  <a:cubicBezTo>
                    <a:pt x="1417" y="36"/>
                    <a:pt x="1413" y="35"/>
                    <a:pt x="1418" y="35"/>
                  </a:cubicBezTo>
                  <a:cubicBezTo>
                    <a:pt x="1409" y="33"/>
                    <a:pt x="1389" y="32"/>
                    <a:pt x="1394" y="35"/>
                  </a:cubicBezTo>
                  <a:cubicBezTo>
                    <a:pt x="1412" y="32"/>
                    <a:pt x="1398" y="39"/>
                    <a:pt x="1412" y="37"/>
                  </a:cubicBezTo>
                  <a:cubicBezTo>
                    <a:pt x="1405" y="39"/>
                    <a:pt x="1397" y="38"/>
                    <a:pt x="1391" y="39"/>
                  </a:cubicBezTo>
                  <a:cubicBezTo>
                    <a:pt x="1398" y="37"/>
                    <a:pt x="1389" y="35"/>
                    <a:pt x="1378" y="34"/>
                  </a:cubicBezTo>
                  <a:cubicBezTo>
                    <a:pt x="1374" y="35"/>
                    <a:pt x="1361" y="34"/>
                    <a:pt x="1353" y="35"/>
                  </a:cubicBezTo>
                  <a:cubicBezTo>
                    <a:pt x="1356" y="37"/>
                    <a:pt x="1349" y="38"/>
                    <a:pt x="1362" y="39"/>
                  </a:cubicBezTo>
                  <a:cubicBezTo>
                    <a:pt x="1357" y="39"/>
                    <a:pt x="1350" y="39"/>
                    <a:pt x="1342" y="38"/>
                  </a:cubicBezTo>
                  <a:cubicBezTo>
                    <a:pt x="1345" y="38"/>
                    <a:pt x="1351" y="38"/>
                    <a:pt x="1351" y="37"/>
                  </a:cubicBezTo>
                  <a:cubicBezTo>
                    <a:pt x="1345" y="36"/>
                    <a:pt x="1339" y="36"/>
                    <a:pt x="1336" y="35"/>
                  </a:cubicBezTo>
                  <a:cubicBezTo>
                    <a:pt x="1333" y="35"/>
                    <a:pt x="1331" y="35"/>
                    <a:pt x="1328" y="35"/>
                  </a:cubicBezTo>
                  <a:cubicBezTo>
                    <a:pt x="1329" y="35"/>
                    <a:pt x="1329" y="36"/>
                    <a:pt x="1330" y="36"/>
                  </a:cubicBezTo>
                  <a:cubicBezTo>
                    <a:pt x="1321" y="37"/>
                    <a:pt x="1321" y="37"/>
                    <a:pt x="1321" y="37"/>
                  </a:cubicBezTo>
                  <a:cubicBezTo>
                    <a:pt x="1333" y="37"/>
                    <a:pt x="1327" y="38"/>
                    <a:pt x="1326" y="39"/>
                  </a:cubicBezTo>
                  <a:cubicBezTo>
                    <a:pt x="1327" y="37"/>
                    <a:pt x="1319" y="39"/>
                    <a:pt x="1315" y="39"/>
                  </a:cubicBezTo>
                  <a:cubicBezTo>
                    <a:pt x="1324" y="41"/>
                    <a:pt x="1324" y="41"/>
                    <a:pt x="1324" y="41"/>
                  </a:cubicBezTo>
                  <a:cubicBezTo>
                    <a:pt x="1319" y="43"/>
                    <a:pt x="1309" y="40"/>
                    <a:pt x="1311" y="42"/>
                  </a:cubicBezTo>
                  <a:cubicBezTo>
                    <a:pt x="1329" y="43"/>
                    <a:pt x="1337" y="42"/>
                    <a:pt x="1353" y="42"/>
                  </a:cubicBezTo>
                  <a:cubicBezTo>
                    <a:pt x="1347" y="40"/>
                    <a:pt x="1347" y="40"/>
                    <a:pt x="1347" y="40"/>
                  </a:cubicBezTo>
                  <a:cubicBezTo>
                    <a:pt x="1366" y="39"/>
                    <a:pt x="1358" y="43"/>
                    <a:pt x="1380" y="43"/>
                  </a:cubicBezTo>
                  <a:cubicBezTo>
                    <a:pt x="1388" y="41"/>
                    <a:pt x="1412" y="43"/>
                    <a:pt x="1412" y="40"/>
                  </a:cubicBezTo>
                  <a:cubicBezTo>
                    <a:pt x="1409" y="41"/>
                    <a:pt x="1425" y="43"/>
                    <a:pt x="1433" y="41"/>
                  </a:cubicBezTo>
                  <a:cubicBezTo>
                    <a:pt x="1441" y="38"/>
                    <a:pt x="1465" y="38"/>
                    <a:pt x="1458" y="36"/>
                  </a:cubicBezTo>
                  <a:cubicBezTo>
                    <a:pt x="1451" y="36"/>
                    <a:pt x="1442" y="38"/>
                    <a:pt x="1437" y="36"/>
                  </a:cubicBezTo>
                  <a:cubicBezTo>
                    <a:pt x="1450" y="36"/>
                    <a:pt x="1450" y="36"/>
                    <a:pt x="1450" y="36"/>
                  </a:cubicBezTo>
                  <a:cubicBezTo>
                    <a:pt x="1441" y="34"/>
                    <a:pt x="1441" y="34"/>
                    <a:pt x="1441" y="34"/>
                  </a:cubicBezTo>
                  <a:cubicBezTo>
                    <a:pt x="1446" y="35"/>
                    <a:pt x="1445" y="33"/>
                    <a:pt x="1443" y="31"/>
                  </a:cubicBezTo>
                  <a:close/>
                  <a:moveTo>
                    <a:pt x="1157" y="13"/>
                  </a:moveTo>
                  <a:cubicBezTo>
                    <a:pt x="1157" y="13"/>
                    <a:pt x="1157" y="13"/>
                    <a:pt x="1157" y="13"/>
                  </a:cubicBezTo>
                  <a:cubicBezTo>
                    <a:pt x="1157" y="13"/>
                    <a:pt x="1157" y="13"/>
                    <a:pt x="1157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431"/>
            <p:cNvSpPr/>
            <p:nvPr/>
          </p:nvSpPr>
          <p:spPr bwMode="auto">
            <a:xfrm>
              <a:off x="6385" y="3947"/>
              <a:ext cx="42" cy="5"/>
            </a:xfrm>
            <a:custGeom>
              <a:avLst/>
              <a:gdLst>
                <a:gd name="T0" fmla="*/ 5 w 18"/>
                <a:gd name="T1" fmla="*/ 2 h 2"/>
                <a:gd name="T2" fmla="*/ 16 w 18"/>
                <a:gd name="T3" fmla="*/ 0 h 2"/>
                <a:gd name="T4" fmla="*/ 5 w 18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2">
                  <a:moveTo>
                    <a:pt x="5" y="2"/>
                  </a:moveTo>
                  <a:cubicBezTo>
                    <a:pt x="8" y="1"/>
                    <a:pt x="18" y="1"/>
                    <a:pt x="16" y="0"/>
                  </a:cubicBezTo>
                  <a:cubicBezTo>
                    <a:pt x="16" y="1"/>
                    <a:pt x="0" y="0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432"/>
            <p:cNvSpPr/>
            <p:nvPr/>
          </p:nvSpPr>
          <p:spPr bwMode="auto">
            <a:xfrm>
              <a:off x="6406" y="3952"/>
              <a:ext cx="26" cy="5"/>
            </a:xfrm>
            <a:custGeom>
              <a:avLst/>
              <a:gdLst>
                <a:gd name="T0" fmla="*/ 7 w 11"/>
                <a:gd name="T1" fmla="*/ 2 h 2"/>
                <a:gd name="T2" fmla="*/ 11 w 11"/>
                <a:gd name="T3" fmla="*/ 0 h 2"/>
                <a:gd name="T4" fmla="*/ 0 w 11"/>
                <a:gd name="T5" fmla="*/ 1 h 2"/>
                <a:gd name="T6" fmla="*/ 7 w 1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2">
                  <a:moveTo>
                    <a:pt x="7" y="2"/>
                  </a:moveTo>
                  <a:cubicBezTo>
                    <a:pt x="7" y="1"/>
                    <a:pt x="7" y="0"/>
                    <a:pt x="11" y="0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7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433"/>
            <p:cNvSpPr/>
            <p:nvPr/>
          </p:nvSpPr>
          <p:spPr bwMode="auto">
            <a:xfrm>
              <a:off x="6449" y="3976"/>
              <a:ext cx="82" cy="18"/>
            </a:xfrm>
            <a:custGeom>
              <a:avLst/>
              <a:gdLst>
                <a:gd name="T0" fmla="*/ 0 w 35"/>
                <a:gd name="T1" fmla="*/ 3 h 7"/>
                <a:gd name="T2" fmla="*/ 19 w 35"/>
                <a:gd name="T3" fmla="*/ 1 h 7"/>
                <a:gd name="T4" fmla="*/ 0 w 35"/>
                <a:gd name="T5" fmla="*/ 6 h 7"/>
                <a:gd name="T6" fmla="*/ 35 w 35"/>
                <a:gd name="T7" fmla="*/ 3 h 7"/>
                <a:gd name="T8" fmla="*/ 0 w 35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7">
                  <a:moveTo>
                    <a:pt x="0" y="3"/>
                  </a:moveTo>
                  <a:cubicBezTo>
                    <a:pt x="6" y="2"/>
                    <a:pt x="10" y="1"/>
                    <a:pt x="19" y="1"/>
                  </a:cubicBezTo>
                  <a:cubicBezTo>
                    <a:pt x="22" y="5"/>
                    <a:pt x="4" y="2"/>
                    <a:pt x="0" y="6"/>
                  </a:cubicBezTo>
                  <a:cubicBezTo>
                    <a:pt x="16" y="7"/>
                    <a:pt x="21" y="3"/>
                    <a:pt x="35" y="3"/>
                  </a:cubicBezTo>
                  <a:cubicBezTo>
                    <a:pt x="28" y="1"/>
                    <a:pt x="1" y="0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434"/>
            <p:cNvSpPr/>
            <p:nvPr/>
          </p:nvSpPr>
          <p:spPr bwMode="auto">
            <a:xfrm>
              <a:off x="6430" y="3994"/>
              <a:ext cx="23" cy="2"/>
            </a:xfrm>
            <a:custGeom>
              <a:avLst/>
              <a:gdLst>
                <a:gd name="T0" fmla="*/ 2 w 23"/>
                <a:gd name="T1" fmla="*/ 2 h 2"/>
                <a:gd name="T2" fmla="*/ 23 w 23"/>
                <a:gd name="T3" fmla="*/ 2 h 2"/>
                <a:gd name="T4" fmla="*/ 21 w 23"/>
                <a:gd name="T5" fmla="*/ 0 h 2"/>
                <a:gd name="T6" fmla="*/ 0 w 23"/>
                <a:gd name="T7" fmla="*/ 2 h 2"/>
                <a:gd name="T8" fmla="*/ 2 w 23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">
                  <a:moveTo>
                    <a:pt x="2" y="2"/>
                  </a:moveTo>
                  <a:lnTo>
                    <a:pt x="23" y="2"/>
                  </a:lnTo>
                  <a:lnTo>
                    <a:pt x="21" y="0"/>
                  </a:lnTo>
                  <a:lnTo>
                    <a:pt x="0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435"/>
            <p:cNvSpPr/>
            <p:nvPr/>
          </p:nvSpPr>
          <p:spPr bwMode="auto">
            <a:xfrm>
              <a:off x="5933" y="3905"/>
              <a:ext cx="24" cy="5"/>
            </a:xfrm>
            <a:custGeom>
              <a:avLst/>
              <a:gdLst>
                <a:gd name="T0" fmla="*/ 10 w 10"/>
                <a:gd name="T1" fmla="*/ 1 h 2"/>
                <a:gd name="T2" fmla="*/ 0 w 10"/>
                <a:gd name="T3" fmla="*/ 2 h 2"/>
                <a:gd name="T4" fmla="*/ 10 w 10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2">
                  <a:moveTo>
                    <a:pt x="10" y="1"/>
                  </a:moveTo>
                  <a:cubicBezTo>
                    <a:pt x="9" y="0"/>
                    <a:pt x="3" y="1"/>
                    <a:pt x="0" y="2"/>
                  </a:cubicBezTo>
                  <a:cubicBezTo>
                    <a:pt x="3" y="2"/>
                    <a:pt x="6" y="2"/>
                    <a:pt x="1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436"/>
            <p:cNvSpPr/>
            <p:nvPr/>
          </p:nvSpPr>
          <p:spPr bwMode="auto">
            <a:xfrm>
              <a:off x="1487" y="3905"/>
              <a:ext cx="168" cy="2"/>
            </a:xfrm>
            <a:custGeom>
              <a:avLst/>
              <a:gdLst>
                <a:gd name="T0" fmla="*/ 71 w 71"/>
                <a:gd name="T1" fmla="*/ 0 h 1"/>
                <a:gd name="T2" fmla="*/ 0 w 71"/>
                <a:gd name="T3" fmla="*/ 1 h 1"/>
                <a:gd name="T4" fmla="*/ 71 w 7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1" h="1">
                  <a:moveTo>
                    <a:pt x="71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0" y="1"/>
                    <a:pt x="39" y="1"/>
                    <a:pt x="7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437"/>
            <p:cNvSpPr/>
            <p:nvPr/>
          </p:nvSpPr>
          <p:spPr bwMode="auto">
            <a:xfrm>
              <a:off x="5384" y="3912"/>
              <a:ext cx="128" cy="17"/>
            </a:xfrm>
            <a:custGeom>
              <a:avLst/>
              <a:gdLst>
                <a:gd name="T0" fmla="*/ 8 w 54"/>
                <a:gd name="T1" fmla="*/ 7 h 7"/>
                <a:gd name="T2" fmla="*/ 54 w 54"/>
                <a:gd name="T3" fmla="*/ 3 h 7"/>
                <a:gd name="T4" fmla="*/ 0 w 54"/>
                <a:gd name="T5" fmla="*/ 4 h 7"/>
                <a:gd name="T6" fmla="*/ 8 w 54"/>
                <a:gd name="T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7">
                  <a:moveTo>
                    <a:pt x="8" y="7"/>
                  </a:moveTo>
                  <a:cubicBezTo>
                    <a:pt x="27" y="6"/>
                    <a:pt x="35" y="3"/>
                    <a:pt x="54" y="3"/>
                  </a:cubicBezTo>
                  <a:cubicBezTo>
                    <a:pt x="29" y="0"/>
                    <a:pt x="21" y="7"/>
                    <a:pt x="0" y="4"/>
                  </a:cubicBezTo>
                  <a:lnTo>
                    <a:pt x="8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438"/>
            <p:cNvSpPr/>
            <p:nvPr/>
          </p:nvSpPr>
          <p:spPr bwMode="auto">
            <a:xfrm>
              <a:off x="5384" y="3902"/>
              <a:ext cx="48" cy="12"/>
            </a:xfrm>
            <a:custGeom>
              <a:avLst/>
              <a:gdLst>
                <a:gd name="T0" fmla="*/ 14 w 20"/>
                <a:gd name="T1" fmla="*/ 0 h 5"/>
                <a:gd name="T2" fmla="*/ 3 w 20"/>
                <a:gd name="T3" fmla="*/ 5 h 5"/>
                <a:gd name="T4" fmla="*/ 20 w 20"/>
                <a:gd name="T5" fmla="*/ 3 h 5"/>
                <a:gd name="T6" fmla="*/ 14 w 2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5">
                  <a:moveTo>
                    <a:pt x="14" y="0"/>
                  </a:moveTo>
                  <a:cubicBezTo>
                    <a:pt x="18" y="3"/>
                    <a:pt x="0" y="3"/>
                    <a:pt x="3" y="5"/>
                  </a:cubicBezTo>
                  <a:cubicBezTo>
                    <a:pt x="15" y="5"/>
                    <a:pt x="8" y="3"/>
                    <a:pt x="20" y="3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439"/>
            <p:cNvSpPr/>
            <p:nvPr/>
          </p:nvSpPr>
          <p:spPr bwMode="auto">
            <a:xfrm>
              <a:off x="5609" y="4003"/>
              <a:ext cx="12" cy="3"/>
            </a:xfrm>
            <a:custGeom>
              <a:avLst/>
              <a:gdLst>
                <a:gd name="T0" fmla="*/ 12 w 12"/>
                <a:gd name="T1" fmla="*/ 0 h 3"/>
                <a:gd name="T2" fmla="*/ 0 w 12"/>
                <a:gd name="T3" fmla="*/ 3 h 3"/>
                <a:gd name="T4" fmla="*/ 9 w 12"/>
                <a:gd name="T5" fmla="*/ 3 h 3"/>
                <a:gd name="T6" fmla="*/ 12 w 1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0"/>
                  </a:moveTo>
                  <a:lnTo>
                    <a:pt x="0" y="3"/>
                  </a:lnTo>
                  <a:lnTo>
                    <a:pt x="9" y="3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440"/>
            <p:cNvSpPr/>
            <p:nvPr/>
          </p:nvSpPr>
          <p:spPr bwMode="auto">
            <a:xfrm>
              <a:off x="5197" y="3905"/>
              <a:ext cx="22" cy="5"/>
            </a:xfrm>
            <a:custGeom>
              <a:avLst/>
              <a:gdLst>
                <a:gd name="T0" fmla="*/ 17 w 22"/>
                <a:gd name="T1" fmla="*/ 5 h 5"/>
                <a:gd name="T2" fmla="*/ 22 w 22"/>
                <a:gd name="T3" fmla="*/ 2 h 5"/>
                <a:gd name="T4" fmla="*/ 0 w 22"/>
                <a:gd name="T5" fmla="*/ 0 h 5"/>
                <a:gd name="T6" fmla="*/ 17 w 22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">
                  <a:moveTo>
                    <a:pt x="17" y="5"/>
                  </a:moveTo>
                  <a:lnTo>
                    <a:pt x="22" y="2"/>
                  </a:lnTo>
                  <a:lnTo>
                    <a:pt x="0" y="0"/>
                  </a:lnTo>
                  <a:lnTo>
                    <a:pt x="17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441"/>
            <p:cNvSpPr/>
            <p:nvPr/>
          </p:nvSpPr>
          <p:spPr bwMode="auto">
            <a:xfrm>
              <a:off x="5219" y="3907"/>
              <a:ext cx="4" cy="0"/>
            </a:xfrm>
            <a:custGeom>
              <a:avLst/>
              <a:gdLst>
                <a:gd name="T0" fmla="*/ 4 w 4"/>
                <a:gd name="T1" fmla="*/ 0 w 4"/>
                <a:gd name="T2" fmla="*/ 4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">
                  <a:moveTo>
                    <a:pt x="4" y="0"/>
                  </a:moveTo>
                  <a:lnTo>
                    <a:pt x="0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442"/>
            <p:cNvSpPr/>
            <p:nvPr/>
          </p:nvSpPr>
          <p:spPr bwMode="auto">
            <a:xfrm>
              <a:off x="5604" y="4016"/>
              <a:ext cx="31" cy="2"/>
            </a:xfrm>
            <a:custGeom>
              <a:avLst/>
              <a:gdLst>
                <a:gd name="T0" fmla="*/ 0 w 31"/>
                <a:gd name="T1" fmla="*/ 0 h 2"/>
                <a:gd name="T2" fmla="*/ 19 w 31"/>
                <a:gd name="T3" fmla="*/ 2 h 2"/>
                <a:gd name="T4" fmla="*/ 31 w 31"/>
                <a:gd name="T5" fmla="*/ 0 h 2"/>
                <a:gd name="T6" fmla="*/ 0 w 3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0"/>
                  </a:moveTo>
                  <a:lnTo>
                    <a:pt x="19" y="2"/>
                  </a:lnTo>
                  <a:lnTo>
                    <a:pt x="3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443"/>
            <p:cNvSpPr/>
            <p:nvPr/>
          </p:nvSpPr>
          <p:spPr bwMode="auto">
            <a:xfrm>
              <a:off x="5415" y="3979"/>
              <a:ext cx="28" cy="5"/>
            </a:xfrm>
            <a:custGeom>
              <a:avLst/>
              <a:gdLst>
                <a:gd name="T0" fmla="*/ 5 w 12"/>
                <a:gd name="T1" fmla="*/ 2 h 2"/>
                <a:gd name="T2" fmla="*/ 12 w 12"/>
                <a:gd name="T3" fmla="*/ 1 h 2"/>
                <a:gd name="T4" fmla="*/ 5 w 1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2">
                  <a:moveTo>
                    <a:pt x="5" y="2"/>
                  </a:moveTo>
                  <a:cubicBezTo>
                    <a:pt x="12" y="1"/>
                    <a:pt x="12" y="1"/>
                    <a:pt x="12" y="1"/>
                  </a:cubicBezTo>
                  <a:cubicBezTo>
                    <a:pt x="11" y="1"/>
                    <a:pt x="0" y="0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444"/>
            <p:cNvSpPr/>
            <p:nvPr/>
          </p:nvSpPr>
          <p:spPr bwMode="auto">
            <a:xfrm>
              <a:off x="5056" y="3907"/>
              <a:ext cx="23" cy="3"/>
            </a:xfrm>
            <a:custGeom>
              <a:avLst/>
              <a:gdLst>
                <a:gd name="T0" fmla="*/ 21 w 23"/>
                <a:gd name="T1" fmla="*/ 0 h 3"/>
                <a:gd name="T2" fmla="*/ 0 w 23"/>
                <a:gd name="T3" fmla="*/ 3 h 3"/>
                <a:gd name="T4" fmla="*/ 2 w 23"/>
                <a:gd name="T5" fmla="*/ 3 h 3"/>
                <a:gd name="T6" fmla="*/ 23 w 23"/>
                <a:gd name="T7" fmla="*/ 0 h 3"/>
                <a:gd name="T8" fmla="*/ 21 w 23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3">
                  <a:moveTo>
                    <a:pt x="21" y="0"/>
                  </a:moveTo>
                  <a:lnTo>
                    <a:pt x="0" y="3"/>
                  </a:lnTo>
                  <a:lnTo>
                    <a:pt x="2" y="3"/>
                  </a:lnTo>
                  <a:lnTo>
                    <a:pt x="23" y="0"/>
                  </a:lnTo>
                  <a:lnTo>
                    <a:pt x="2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445"/>
            <p:cNvSpPr/>
            <p:nvPr/>
          </p:nvSpPr>
          <p:spPr bwMode="auto">
            <a:xfrm>
              <a:off x="5247" y="4001"/>
              <a:ext cx="50" cy="5"/>
            </a:xfrm>
            <a:custGeom>
              <a:avLst/>
              <a:gdLst>
                <a:gd name="T0" fmla="*/ 16 w 21"/>
                <a:gd name="T1" fmla="*/ 0 h 2"/>
                <a:gd name="T2" fmla="*/ 11 w 21"/>
                <a:gd name="T3" fmla="*/ 2 h 2"/>
                <a:gd name="T4" fmla="*/ 16 w 2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2">
                  <a:moveTo>
                    <a:pt x="16" y="0"/>
                  </a:moveTo>
                  <a:cubicBezTo>
                    <a:pt x="21" y="2"/>
                    <a:pt x="0" y="0"/>
                    <a:pt x="11" y="2"/>
                  </a:cubicBezTo>
                  <a:cubicBezTo>
                    <a:pt x="21" y="2"/>
                    <a:pt x="17" y="1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446"/>
            <p:cNvSpPr/>
            <p:nvPr/>
          </p:nvSpPr>
          <p:spPr bwMode="auto">
            <a:xfrm>
              <a:off x="5011" y="3969"/>
              <a:ext cx="7" cy="0"/>
            </a:xfrm>
            <a:custGeom>
              <a:avLst/>
              <a:gdLst>
                <a:gd name="T0" fmla="*/ 3 w 3"/>
                <a:gd name="T1" fmla="*/ 0 w 3"/>
                <a:gd name="T2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1" y="0"/>
                    <a:pt x="2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447"/>
            <p:cNvSpPr/>
            <p:nvPr/>
          </p:nvSpPr>
          <p:spPr bwMode="auto">
            <a:xfrm>
              <a:off x="5018" y="3966"/>
              <a:ext cx="26" cy="5"/>
            </a:xfrm>
            <a:custGeom>
              <a:avLst/>
              <a:gdLst>
                <a:gd name="T0" fmla="*/ 0 w 11"/>
                <a:gd name="T1" fmla="*/ 1 h 2"/>
                <a:gd name="T2" fmla="*/ 11 w 11"/>
                <a:gd name="T3" fmla="*/ 1 h 2"/>
                <a:gd name="T4" fmla="*/ 0 w 11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2">
                  <a:moveTo>
                    <a:pt x="0" y="1"/>
                  </a:moveTo>
                  <a:cubicBezTo>
                    <a:pt x="4" y="1"/>
                    <a:pt x="8" y="2"/>
                    <a:pt x="11" y="1"/>
                  </a:cubicBezTo>
                  <a:cubicBezTo>
                    <a:pt x="6" y="0"/>
                    <a:pt x="4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448"/>
            <p:cNvSpPr/>
            <p:nvPr/>
          </p:nvSpPr>
          <p:spPr bwMode="auto">
            <a:xfrm>
              <a:off x="4907" y="3966"/>
              <a:ext cx="30" cy="8"/>
            </a:xfrm>
            <a:custGeom>
              <a:avLst/>
              <a:gdLst>
                <a:gd name="T0" fmla="*/ 1 w 13"/>
                <a:gd name="T1" fmla="*/ 1 h 3"/>
                <a:gd name="T2" fmla="*/ 5 w 13"/>
                <a:gd name="T3" fmla="*/ 2 h 3"/>
                <a:gd name="T4" fmla="*/ 6 w 13"/>
                <a:gd name="T5" fmla="*/ 2 h 3"/>
                <a:gd name="T6" fmla="*/ 10 w 13"/>
                <a:gd name="T7" fmla="*/ 1 h 3"/>
                <a:gd name="T8" fmla="*/ 13 w 13"/>
                <a:gd name="T9" fmla="*/ 0 h 3"/>
                <a:gd name="T10" fmla="*/ 9 w 13"/>
                <a:gd name="T11" fmla="*/ 1 h 3"/>
                <a:gd name="T12" fmla="*/ 1 w 13"/>
                <a:gd name="T13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3">
                  <a:moveTo>
                    <a:pt x="1" y="1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1" y="3"/>
                    <a:pt x="3" y="2"/>
                    <a:pt x="6" y="2"/>
                  </a:cubicBezTo>
                  <a:cubicBezTo>
                    <a:pt x="10" y="2"/>
                    <a:pt x="10" y="1"/>
                    <a:pt x="10" y="1"/>
                  </a:cubicBezTo>
                  <a:cubicBezTo>
                    <a:pt x="11" y="0"/>
                    <a:pt x="12" y="0"/>
                    <a:pt x="13" y="0"/>
                  </a:cubicBezTo>
                  <a:cubicBezTo>
                    <a:pt x="11" y="0"/>
                    <a:pt x="10" y="0"/>
                    <a:pt x="9" y="1"/>
                  </a:cubicBezTo>
                  <a:cubicBezTo>
                    <a:pt x="3" y="1"/>
                    <a:pt x="0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449"/>
            <p:cNvSpPr/>
            <p:nvPr/>
          </p:nvSpPr>
          <p:spPr bwMode="auto">
            <a:xfrm>
              <a:off x="4502" y="3890"/>
              <a:ext cx="83" cy="10"/>
            </a:xfrm>
            <a:custGeom>
              <a:avLst/>
              <a:gdLst>
                <a:gd name="T0" fmla="*/ 0 w 35"/>
                <a:gd name="T1" fmla="*/ 1 h 4"/>
                <a:gd name="T2" fmla="*/ 16 w 35"/>
                <a:gd name="T3" fmla="*/ 3 h 4"/>
                <a:gd name="T4" fmla="*/ 35 w 35"/>
                <a:gd name="T5" fmla="*/ 1 h 4"/>
                <a:gd name="T6" fmla="*/ 0 w 35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4">
                  <a:moveTo>
                    <a:pt x="0" y="1"/>
                  </a:moveTo>
                  <a:cubicBezTo>
                    <a:pt x="13" y="1"/>
                    <a:pt x="17" y="2"/>
                    <a:pt x="16" y="3"/>
                  </a:cubicBezTo>
                  <a:cubicBezTo>
                    <a:pt x="29" y="4"/>
                    <a:pt x="27" y="1"/>
                    <a:pt x="35" y="1"/>
                  </a:cubicBezTo>
                  <a:cubicBezTo>
                    <a:pt x="20" y="1"/>
                    <a:pt x="17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450"/>
            <p:cNvSpPr/>
            <p:nvPr/>
          </p:nvSpPr>
          <p:spPr bwMode="auto">
            <a:xfrm>
              <a:off x="4585" y="3890"/>
              <a:ext cx="12" cy="2"/>
            </a:xfrm>
            <a:custGeom>
              <a:avLst/>
              <a:gdLst>
                <a:gd name="T0" fmla="*/ 0 w 5"/>
                <a:gd name="T1" fmla="*/ 1 h 1"/>
                <a:gd name="T2" fmla="*/ 5 w 5"/>
                <a:gd name="T3" fmla="*/ 1 h 1"/>
                <a:gd name="T4" fmla="*/ 0 w 5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">
                  <a:moveTo>
                    <a:pt x="0" y="1"/>
                  </a:moveTo>
                  <a:cubicBezTo>
                    <a:pt x="1" y="1"/>
                    <a:pt x="3" y="1"/>
                    <a:pt x="5" y="1"/>
                  </a:cubicBezTo>
                  <a:cubicBezTo>
                    <a:pt x="2" y="0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451"/>
            <p:cNvSpPr/>
            <p:nvPr/>
          </p:nvSpPr>
          <p:spPr bwMode="auto">
            <a:xfrm>
              <a:off x="5018" y="4008"/>
              <a:ext cx="19" cy="8"/>
            </a:xfrm>
            <a:custGeom>
              <a:avLst/>
              <a:gdLst>
                <a:gd name="T0" fmla="*/ 19 w 19"/>
                <a:gd name="T1" fmla="*/ 0 h 8"/>
                <a:gd name="T2" fmla="*/ 0 w 19"/>
                <a:gd name="T3" fmla="*/ 8 h 8"/>
                <a:gd name="T4" fmla="*/ 7 w 19"/>
                <a:gd name="T5" fmla="*/ 5 h 8"/>
                <a:gd name="T6" fmla="*/ 19 w 19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8">
                  <a:moveTo>
                    <a:pt x="19" y="0"/>
                  </a:moveTo>
                  <a:lnTo>
                    <a:pt x="0" y="8"/>
                  </a:lnTo>
                  <a:lnTo>
                    <a:pt x="7" y="5"/>
                  </a:lnTo>
                  <a:lnTo>
                    <a:pt x="1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452"/>
            <p:cNvSpPr/>
            <p:nvPr/>
          </p:nvSpPr>
          <p:spPr bwMode="auto">
            <a:xfrm>
              <a:off x="4448" y="3887"/>
              <a:ext cx="28" cy="5"/>
            </a:xfrm>
            <a:custGeom>
              <a:avLst/>
              <a:gdLst>
                <a:gd name="T0" fmla="*/ 2 w 12"/>
                <a:gd name="T1" fmla="*/ 1 h 2"/>
                <a:gd name="T2" fmla="*/ 11 w 12"/>
                <a:gd name="T3" fmla="*/ 2 h 2"/>
                <a:gd name="T4" fmla="*/ 2 w 1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2">
                  <a:moveTo>
                    <a:pt x="2" y="1"/>
                  </a:moveTo>
                  <a:cubicBezTo>
                    <a:pt x="5" y="1"/>
                    <a:pt x="9" y="1"/>
                    <a:pt x="11" y="2"/>
                  </a:cubicBezTo>
                  <a:cubicBezTo>
                    <a:pt x="12" y="0"/>
                    <a:pt x="0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453"/>
            <p:cNvSpPr/>
            <p:nvPr/>
          </p:nvSpPr>
          <p:spPr bwMode="auto">
            <a:xfrm>
              <a:off x="4578" y="3954"/>
              <a:ext cx="31" cy="10"/>
            </a:xfrm>
            <a:custGeom>
              <a:avLst/>
              <a:gdLst>
                <a:gd name="T0" fmla="*/ 0 w 13"/>
                <a:gd name="T1" fmla="*/ 3 h 4"/>
                <a:gd name="T2" fmla="*/ 13 w 13"/>
                <a:gd name="T3" fmla="*/ 3 h 4"/>
                <a:gd name="T4" fmla="*/ 0 w 13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4">
                  <a:moveTo>
                    <a:pt x="0" y="3"/>
                  </a:moveTo>
                  <a:cubicBezTo>
                    <a:pt x="1" y="4"/>
                    <a:pt x="10" y="3"/>
                    <a:pt x="13" y="3"/>
                  </a:cubicBezTo>
                  <a:cubicBezTo>
                    <a:pt x="8" y="3"/>
                    <a:pt x="4" y="0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454"/>
            <p:cNvSpPr/>
            <p:nvPr/>
          </p:nvSpPr>
          <p:spPr bwMode="auto">
            <a:xfrm>
              <a:off x="4360" y="3902"/>
              <a:ext cx="33" cy="8"/>
            </a:xfrm>
            <a:custGeom>
              <a:avLst/>
              <a:gdLst>
                <a:gd name="T0" fmla="*/ 0 w 14"/>
                <a:gd name="T1" fmla="*/ 1 h 3"/>
                <a:gd name="T2" fmla="*/ 5 w 14"/>
                <a:gd name="T3" fmla="*/ 3 h 3"/>
                <a:gd name="T4" fmla="*/ 0 w 14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3">
                  <a:moveTo>
                    <a:pt x="0" y="1"/>
                  </a:moveTo>
                  <a:cubicBezTo>
                    <a:pt x="3" y="1"/>
                    <a:pt x="7" y="2"/>
                    <a:pt x="5" y="3"/>
                  </a:cubicBezTo>
                  <a:cubicBezTo>
                    <a:pt x="9" y="3"/>
                    <a:pt x="14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455"/>
            <p:cNvSpPr/>
            <p:nvPr/>
          </p:nvSpPr>
          <p:spPr bwMode="auto">
            <a:xfrm>
              <a:off x="4519" y="3959"/>
              <a:ext cx="26" cy="2"/>
            </a:xfrm>
            <a:custGeom>
              <a:avLst/>
              <a:gdLst>
                <a:gd name="T0" fmla="*/ 0 w 26"/>
                <a:gd name="T1" fmla="*/ 0 h 2"/>
                <a:gd name="T2" fmla="*/ 4 w 26"/>
                <a:gd name="T3" fmla="*/ 2 h 2"/>
                <a:gd name="T4" fmla="*/ 26 w 26"/>
                <a:gd name="T5" fmla="*/ 0 h 2"/>
                <a:gd name="T6" fmla="*/ 0 w 2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">
                  <a:moveTo>
                    <a:pt x="0" y="0"/>
                  </a:moveTo>
                  <a:lnTo>
                    <a:pt x="4" y="2"/>
                  </a:lnTo>
                  <a:lnTo>
                    <a:pt x="2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456"/>
            <p:cNvSpPr/>
            <p:nvPr/>
          </p:nvSpPr>
          <p:spPr bwMode="auto">
            <a:xfrm>
              <a:off x="4545" y="3994"/>
              <a:ext cx="75" cy="19"/>
            </a:xfrm>
            <a:custGeom>
              <a:avLst/>
              <a:gdLst>
                <a:gd name="T0" fmla="*/ 22 w 32"/>
                <a:gd name="T1" fmla="*/ 8 h 8"/>
                <a:gd name="T2" fmla="*/ 23 w 32"/>
                <a:gd name="T3" fmla="*/ 2 h 8"/>
                <a:gd name="T4" fmla="*/ 8 w 32"/>
                <a:gd name="T5" fmla="*/ 4 h 8"/>
                <a:gd name="T6" fmla="*/ 22 w 32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8">
                  <a:moveTo>
                    <a:pt x="22" y="8"/>
                  </a:moveTo>
                  <a:cubicBezTo>
                    <a:pt x="32" y="6"/>
                    <a:pt x="5" y="4"/>
                    <a:pt x="23" y="2"/>
                  </a:cubicBezTo>
                  <a:cubicBezTo>
                    <a:pt x="0" y="0"/>
                    <a:pt x="25" y="5"/>
                    <a:pt x="8" y="4"/>
                  </a:cubicBezTo>
                  <a:cubicBezTo>
                    <a:pt x="18" y="5"/>
                    <a:pt x="23" y="7"/>
                    <a:pt x="2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457"/>
            <p:cNvSpPr/>
            <p:nvPr/>
          </p:nvSpPr>
          <p:spPr bwMode="auto">
            <a:xfrm>
              <a:off x="4552" y="4003"/>
              <a:ext cx="12" cy="0"/>
            </a:xfrm>
            <a:custGeom>
              <a:avLst/>
              <a:gdLst>
                <a:gd name="T0" fmla="*/ 5 w 5"/>
                <a:gd name="T1" fmla="*/ 0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cubicBezTo>
                    <a:pt x="4" y="0"/>
                    <a:pt x="2" y="0"/>
                    <a:pt x="0" y="0"/>
                  </a:cubicBezTo>
                  <a:cubicBezTo>
                    <a:pt x="2" y="0"/>
                    <a:pt x="4" y="0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458"/>
            <p:cNvSpPr/>
            <p:nvPr/>
          </p:nvSpPr>
          <p:spPr bwMode="auto">
            <a:xfrm>
              <a:off x="4216" y="3976"/>
              <a:ext cx="9" cy="0"/>
            </a:xfrm>
            <a:custGeom>
              <a:avLst/>
              <a:gdLst>
                <a:gd name="T0" fmla="*/ 0 w 4"/>
                <a:gd name="T1" fmla="*/ 4 w 4"/>
                <a:gd name="T2" fmla="*/ 0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cubicBezTo>
                    <a:pt x="2" y="0"/>
                    <a:pt x="3" y="0"/>
                    <a:pt x="4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459"/>
            <p:cNvSpPr/>
            <p:nvPr/>
          </p:nvSpPr>
          <p:spPr bwMode="auto">
            <a:xfrm>
              <a:off x="4384" y="4001"/>
              <a:ext cx="87" cy="12"/>
            </a:xfrm>
            <a:custGeom>
              <a:avLst/>
              <a:gdLst>
                <a:gd name="T0" fmla="*/ 21 w 37"/>
                <a:gd name="T1" fmla="*/ 3 h 5"/>
                <a:gd name="T2" fmla="*/ 37 w 37"/>
                <a:gd name="T3" fmla="*/ 0 h 5"/>
                <a:gd name="T4" fmla="*/ 2 w 37"/>
                <a:gd name="T5" fmla="*/ 5 h 5"/>
                <a:gd name="T6" fmla="*/ 25 w 37"/>
                <a:gd name="T7" fmla="*/ 3 h 5"/>
                <a:gd name="T8" fmla="*/ 21 w 37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5">
                  <a:moveTo>
                    <a:pt x="21" y="3"/>
                  </a:moveTo>
                  <a:cubicBezTo>
                    <a:pt x="37" y="0"/>
                    <a:pt x="37" y="0"/>
                    <a:pt x="37" y="0"/>
                  </a:cubicBezTo>
                  <a:cubicBezTo>
                    <a:pt x="27" y="2"/>
                    <a:pt x="0" y="2"/>
                    <a:pt x="2" y="5"/>
                  </a:cubicBezTo>
                  <a:cubicBezTo>
                    <a:pt x="11" y="5"/>
                    <a:pt x="21" y="4"/>
                    <a:pt x="25" y="3"/>
                  </a:cubicBezTo>
                  <a:lnTo>
                    <a:pt x="21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460"/>
            <p:cNvSpPr/>
            <p:nvPr/>
          </p:nvSpPr>
          <p:spPr bwMode="auto">
            <a:xfrm>
              <a:off x="4001" y="3887"/>
              <a:ext cx="26" cy="8"/>
            </a:xfrm>
            <a:custGeom>
              <a:avLst/>
              <a:gdLst>
                <a:gd name="T0" fmla="*/ 4 w 11"/>
                <a:gd name="T1" fmla="*/ 2 h 3"/>
                <a:gd name="T2" fmla="*/ 11 w 11"/>
                <a:gd name="T3" fmla="*/ 1 h 3"/>
                <a:gd name="T4" fmla="*/ 2 w 11"/>
                <a:gd name="T5" fmla="*/ 0 h 3"/>
                <a:gd name="T6" fmla="*/ 4 w 11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3">
                  <a:moveTo>
                    <a:pt x="4" y="2"/>
                  </a:moveTo>
                  <a:cubicBezTo>
                    <a:pt x="11" y="1"/>
                    <a:pt x="11" y="1"/>
                    <a:pt x="11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5" y="1"/>
                    <a:pt x="0" y="3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461"/>
            <p:cNvSpPr/>
            <p:nvPr/>
          </p:nvSpPr>
          <p:spPr bwMode="auto">
            <a:xfrm>
              <a:off x="4001" y="3887"/>
              <a:ext cx="4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462"/>
            <p:cNvSpPr/>
            <p:nvPr/>
          </p:nvSpPr>
          <p:spPr bwMode="auto">
            <a:xfrm>
              <a:off x="4285" y="3971"/>
              <a:ext cx="33" cy="3"/>
            </a:xfrm>
            <a:custGeom>
              <a:avLst/>
              <a:gdLst>
                <a:gd name="T0" fmla="*/ 1 w 14"/>
                <a:gd name="T1" fmla="*/ 1 h 1"/>
                <a:gd name="T2" fmla="*/ 14 w 14"/>
                <a:gd name="T3" fmla="*/ 1 h 1"/>
                <a:gd name="T4" fmla="*/ 1 w 14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1">
                  <a:moveTo>
                    <a:pt x="1" y="1"/>
                  </a:moveTo>
                  <a:cubicBezTo>
                    <a:pt x="6" y="1"/>
                    <a:pt x="10" y="1"/>
                    <a:pt x="14" y="1"/>
                  </a:cubicBezTo>
                  <a:cubicBezTo>
                    <a:pt x="13" y="0"/>
                    <a:pt x="0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463"/>
            <p:cNvSpPr/>
            <p:nvPr/>
          </p:nvSpPr>
          <p:spPr bwMode="auto">
            <a:xfrm>
              <a:off x="3894" y="3900"/>
              <a:ext cx="29" cy="0"/>
            </a:xfrm>
            <a:custGeom>
              <a:avLst/>
              <a:gdLst>
                <a:gd name="T0" fmla="*/ 3 w 29"/>
                <a:gd name="T1" fmla="*/ 29 w 29"/>
                <a:gd name="T2" fmla="*/ 0 w 29"/>
                <a:gd name="T3" fmla="*/ 3 w 2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9">
                  <a:moveTo>
                    <a:pt x="3" y="0"/>
                  </a:moveTo>
                  <a:lnTo>
                    <a:pt x="29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464"/>
            <p:cNvSpPr/>
            <p:nvPr/>
          </p:nvSpPr>
          <p:spPr bwMode="auto">
            <a:xfrm>
              <a:off x="3748" y="3890"/>
              <a:ext cx="26" cy="2"/>
            </a:xfrm>
            <a:custGeom>
              <a:avLst/>
              <a:gdLst>
                <a:gd name="T0" fmla="*/ 26 w 26"/>
                <a:gd name="T1" fmla="*/ 0 h 2"/>
                <a:gd name="T2" fmla="*/ 21 w 26"/>
                <a:gd name="T3" fmla="*/ 0 h 2"/>
                <a:gd name="T4" fmla="*/ 0 w 26"/>
                <a:gd name="T5" fmla="*/ 0 h 2"/>
                <a:gd name="T6" fmla="*/ 4 w 26"/>
                <a:gd name="T7" fmla="*/ 2 h 2"/>
                <a:gd name="T8" fmla="*/ 26 w 26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6" y="0"/>
                  </a:moveTo>
                  <a:lnTo>
                    <a:pt x="21" y="0"/>
                  </a:lnTo>
                  <a:lnTo>
                    <a:pt x="0" y="0"/>
                  </a:lnTo>
                  <a:lnTo>
                    <a:pt x="4" y="2"/>
                  </a:lnTo>
                  <a:lnTo>
                    <a:pt x="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465"/>
            <p:cNvSpPr/>
            <p:nvPr/>
          </p:nvSpPr>
          <p:spPr bwMode="auto">
            <a:xfrm>
              <a:off x="3927" y="4011"/>
              <a:ext cx="41" cy="7"/>
            </a:xfrm>
            <a:custGeom>
              <a:avLst/>
              <a:gdLst>
                <a:gd name="T0" fmla="*/ 3 w 17"/>
                <a:gd name="T1" fmla="*/ 2 h 3"/>
                <a:gd name="T2" fmla="*/ 15 w 17"/>
                <a:gd name="T3" fmla="*/ 0 h 3"/>
                <a:gd name="T4" fmla="*/ 0 w 17"/>
                <a:gd name="T5" fmla="*/ 0 h 3"/>
                <a:gd name="T6" fmla="*/ 13 w 17"/>
                <a:gd name="T7" fmla="*/ 0 h 3"/>
                <a:gd name="T8" fmla="*/ 3 w 17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3">
                  <a:moveTo>
                    <a:pt x="3" y="2"/>
                  </a:moveTo>
                  <a:cubicBezTo>
                    <a:pt x="11" y="3"/>
                    <a:pt x="17" y="0"/>
                    <a:pt x="1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2"/>
                    <a:pt x="4" y="0"/>
                    <a:pt x="13" y="0"/>
                  </a:cubicBezTo>
                  <a:lnTo>
                    <a:pt x="3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466"/>
            <p:cNvSpPr/>
            <p:nvPr/>
          </p:nvSpPr>
          <p:spPr bwMode="auto">
            <a:xfrm>
              <a:off x="2378" y="3885"/>
              <a:ext cx="648" cy="34"/>
            </a:xfrm>
            <a:custGeom>
              <a:avLst/>
              <a:gdLst>
                <a:gd name="T0" fmla="*/ 204 w 274"/>
                <a:gd name="T1" fmla="*/ 6 h 14"/>
                <a:gd name="T2" fmla="*/ 224 w 274"/>
                <a:gd name="T3" fmla="*/ 7 h 14"/>
                <a:gd name="T4" fmla="*/ 218 w 274"/>
                <a:gd name="T5" fmla="*/ 9 h 14"/>
                <a:gd name="T6" fmla="*/ 231 w 274"/>
                <a:gd name="T7" fmla="*/ 5 h 14"/>
                <a:gd name="T8" fmla="*/ 210 w 274"/>
                <a:gd name="T9" fmla="*/ 11 h 14"/>
                <a:gd name="T10" fmla="*/ 250 w 274"/>
                <a:gd name="T11" fmla="*/ 9 h 14"/>
                <a:gd name="T12" fmla="*/ 239 w 274"/>
                <a:gd name="T13" fmla="*/ 7 h 14"/>
                <a:gd name="T14" fmla="*/ 267 w 274"/>
                <a:gd name="T15" fmla="*/ 6 h 14"/>
                <a:gd name="T16" fmla="*/ 270 w 274"/>
                <a:gd name="T17" fmla="*/ 3 h 14"/>
                <a:gd name="T18" fmla="*/ 272 w 274"/>
                <a:gd name="T19" fmla="*/ 2 h 14"/>
                <a:gd name="T20" fmla="*/ 274 w 274"/>
                <a:gd name="T21" fmla="*/ 2 h 14"/>
                <a:gd name="T22" fmla="*/ 272 w 274"/>
                <a:gd name="T23" fmla="*/ 2 h 14"/>
                <a:gd name="T24" fmla="*/ 271 w 274"/>
                <a:gd name="T25" fmla="*/ 1 h 14"/>
                <a:gd name="T26" fmla="*/ 246 w 274"/>
                <a:gd name="T27" fmla="*/ 0 h 14"/>
                <a:gd name="T28" fmla="*/ 216 w 274"/>
                <a:gd name="T29" fmla="*/ 2 h 14"/>
                <a:gd name="T30" fmla="*/ 206 w 274"/>
                <a:gd name="T31" fmla="*/ 2 h 14"/>
                <a:gd name="T32" fmla="*/ 203 w 274"/>
                <a:gd name="T33" fmla="*/ 2 h 14"/>
                <a:gd name="T34" fmla="*/ 208 w 274"/>
                <a:gd name="T35" fmla="*/ 1 h 14"/>
                <a:gd name="T36" fmla="*/ 190 w 274"/>
                <a:gd name="T37" fmla="*/ 2 h 14"/>
                <a:gd name="T38" fmla="*/ 155 w 274"/>
                <a:gd name="T39" fmla="*/ 2 h 14"/>
                <a:gd name="T40" fmla="*/ 152 w 274"/>
                <a:gd name="T41" fmla="*/ 2 h 14"/>
                <a:gd name="T42" fmla="*/ 151 w 274"/>
                <a:gd name="T43" fmla="*/ 2 h 14"/>
                <a:gd name="T44" fmla="*/ 0 w 274"/>
                <a:gd name="T45" fmla="*/ 3 h 14"/>
                <a:gd name="T46" fmla="*/ 22 w 274"/>
                <a:gd name="T47" fmla="*/ 4 h 14"/>
                <a:gd name="T48" fmla="*/ 31 w 274"/>
                <a:gd name="T49" fmla="*/ 7 h 14"/>
                <a:gd name="T50" fmla="*/ 14 w 274"/>
                <a:gd name="T51" fmla="*/ 7 h 14"/>
                <a:gd name="T52" fmla="*/ 18 w 274"/>
                <a:gd name="T53" fmla="*/ 11 h 14"/>
                <a:gd name="T54" fmla="*/ 58 w 274"/>
                <a:gd name="T55" fmla="*/ 7 h 14"/>
                <a:gd name="T56" fmla="*/ 64 w 274"/>
                <a:gd name="T57" fmla="*/ 10 h 14"/>
                <a:gd name="T58" fmla="*/ 61 w 274"/>
                <a:gd name="T59" fmla="*/ 10 h 14"/>
                <a:gd name="T60" fmla="*/ 88 w 274"/>
                <a:gd name="T61" fmla="*/ 10 h 14"/>
                <a:gd name="T62" fmla="*/ 88 w 274"/>
                <a:gd name="T63" fmla="*/ 12 h 14"/>
                <a:gd name="T64" fmla="*/ 124 w 274"/>
                <a:gd name="T65" fmla="*/ 10 h 14"/>
                <a:gd name="T66" fmla="*/ 123 w 274"/>
                <a:gd name="T67" fmla="*/ 10 h 14"/>
                <a:gd name="T68" fmla="*/ 169 w 274"/>
                <a:gd name="T69" fmla="*/ 9 h 14"/>
                <a:gd name="T70" fmla="*/ 155 w 274"/>
                <a:gd name="T71" fmla="*/ 11 h 14"/>
                <a:gd name="T72" fmla="*/ 176 w 274"/>
                <a:gd name="T73" fmla="*/ 10 h 14"/>
                <a:gd name="T74" fmla="*/ 170 w 274"/>
                <a:gd name="T75" fmla="*/ 12 h 14"/>
                <a:gd name="T76" fmla="*/ 207 w 274"/>
                <a:gd name="T77" fmla="*/ 8 h 14"/>
                <a:gd name="T78" fmla="*/ 204 w 274"/>
                <a:gd name="T79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74" h="14">
                  <a:moveTo>
                    <a:pt x="204" y="6"/>
                  </a:moveTo>
                  <a:cubicBezTo>
                    <a:pt x="207" y="4"/>
                    <a:pt x="223" y="5"/>
                    <a:pt x="224" y="7"/>
                  </a:cubicBezTo>
                  <a:cubicBezTo>
                    <a:pt x="222" y="7"/>
                    <a:pt x="213" y="8"/>
                    <a:pt x="218" y="9"/>
                  </a:cubicBezTo>
                  <a:cubicBezTo>
                    <a:pt x="231" y="5"/>
                    <a:pt x="231" y="5"/>
                    <a:pt x="231" y="5"/>
                  </a:cubicBezTo>
                  <a:cubicBezTo>
                    <a:pt x="248" y="7"/>
                    <a:pt x="218" y="10"/>
                    <a:pt x="210" y="11"/>
                  </a:cubicBezTo>
                  <a:cubicBezTo>
                    <a:pt x="227" y="11"/>
                    <a:pt x="232" y="9"/>
                    <a:pt x="250" y="9"/>
                  </a:cubicBezTo>
                  <a:cubicBezTo>
                    <a:pt x="245" y="9"/>
                    <a:pt x="242" y="8"/>
                    <a:pt x="239" y="7"/>
                  </a:cubicBezTo>
                  <a:cubicBezTo>
                    <a:pt x="238" y="5"/>
                    <a:pt x="255" y="6"/>
                    <a:pt x="267" y="6"/>
                  </a:cubicBezTo>
                  <a:cubicBezTo>
                    <a:pt x="260" y="5"/>
                    <a:pt x="264" y="4"/>
                    <a:pt x="270" y="3"/>
                  </a:cubicBezTo>
                  <a:cubicBezTo>
                    <a:pt x="271" y="3"/>
                    <a:pt x="271" y="3"/>
                    <a:pt x="272" y="2"/>
                  </a:cubicBezTo>
                  <a:cubicBezTo>
                    <a:pt x="273" y="2"/>
                    <a:pt x="273" y="2"/>
                    <a:pt x="274" y="2"/>
                  </a:cubicBezTo>
                  <a:cubicBezTo>
                    <a:pt x="272" y="2"/>
                    <a:pt x="272" y="2"/>
                    <a:pt x="272" y="2"/>
                  </a:cubicBezTo>
                  <a:cubicBezTo>
                    <a:pt x="272" y="2"/>
                    <a:pt x="272" y="2"/>
                    <a:pt x="271" y="1"/>
                  </a:cubicBezTo>
                  <a:cubicBezTo>
                    <a:pt x="261" y="2"/>
                    <a:pt x="253" y="0"/>
                    <a:pt x="246" y="0"/>
                  </a:cubicBezTo>
                  <a:cubicBezTo>
                    <a:pt x="253" y="4"/>
                    <a:pt x="224" y="1"/>
                    <a:pt x="216" y="2"/>
                  </a:cubicBezTo>
                  <a:cubicBezTo>
                    <a:pt x="206" y="2"/>
                    <a:pt x="206" y="2"/>
                    <a:pt x="206" y="2"/>
                  </a:cubicBezTo>
                  <a:cubicBezTo>
                    <a:pt x="203" y="2"/>
                    <a:pt x="203" y="2"/>
                    <a:pt x="203" y="2"/>
                  </a:cubicBezTo>
                  <a:cubicBezTo>
                    <a:pt x="202" y="2"/>
                    <a:pt x="203" y="1"/>
                    <a:pt x="208" y="1"/>
                  </a:cubicBezTo>
                  <a:cubicBezTo>
                    <a:pt x="204" y="1"/>
                    <a:pt x="189" y="1"/>
                    <a:pt x="190" y="2"/>
                  </a:cubicBezTo>
                  <a:cubicBezTo>
                    <a:pt x="155" y="2"/>
                    <a:pt x="155" y="2"/>
                    <a:pt x="155" y="2"/>
                  </a:cubicBezTo>
                  <a:cubicBezTo>
                    <a:pt x="154" y="2"/>
                    <a:pt x="153" y="2"/>
                    <a:pt x="152" y="2"/>
                  </a:cubicBezTo>
                  <a:cubicBezTo>
                    <a:pt x="151" y="2"/>
                    <a:pt x="151" y="2"/>
                    <a:pt x="151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8" y="3"/>
                    <a:pt x="14" y="4"/>
                    <a:pt x="22" y="4"/>
                  </a:cubicBezTo>
                  <a:cubicBezTo>
                    <a:pt x="10" y="7"/>
                    <a:pt x="34" y="5"/>
                    <a:pt x="31" y="7"/>
                  </a:cubicBezTo>
                  <a:cubicBezTo>
                    <a:pt x="26" y="8"/>
                    <a:pt x="18" y="8"/>
                    <a:pt x="14" y="7"/>
                  </a:cubicBezTo>
                  <a:cubicBezTo>
                    <a:pt x="12" y="8"/>
                    <a:pt x="19" y="9"/>
                    <a:pt x="18" y="11"/>
                  </a:cubicBezTo>
                  <a:cubicBezTo>
                    <a:pt x="37" y="12"/>
                    <a:pt x="40" y="7"/>
                    <a:pt x="58" y="7"/>
                  </a:cubicBezTo>
                  <a:cubicBezTo>
                    <a:pt x="58" y="9"/>
                    <a:pt x="52" y="10"/>
                    <a:pt x="64" y="10"/>
                  </a:cubicBezTo>
                  <a:cubicBezTo>
                    <a:pt x="61" y="10"/>
                    <a:pt x="61" y="10"/>
                    <a:pt x="61" y="10"/>
                  </a:cubicBezTo>
                  <a:cubicBezTo>
                    <a:pt x="80" y="9"/>
                    <a:pt x="76" y="14"/>
                    <a:pt x="88" y="10"/>
                  </a:cubicBezTo>
                  <a:cubicBezTo>
                    <a:pt x="88" y="12"/>
                    <a:pt x="88" y="12"/>
                    <a:pt x="88" y="12"/>
                  </a:cubicBezTo>
                  <a:cubicBezTo>
                    <a:pt x="97" y="10"/>
                    <a:pt x="114" y="10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51" y="8"/>
                    <a:pt x="139" y="10"/>
                    <a:pt x="169" y="9"/>
                  </a:cubicBezTo>
                  <a:cubicBezTo>
                    <a:pt x="155" y="11"/>
                    <a:pt x="155" y="11"/>
                    <a:pt x="155" y="11"/>
                  </a:cubicBezTo>
                  <a:cubicBezTo>
                    <a:pt x="166" y="12"/>
                    <a:pt x="168" y="9"/>
                    <a:pt x="176" y="10"/>
                  </a:cubicBezTo>
                  <a:cubicBezTo>
                    <a:pt x="175" y="10"/>
                    <a:pt x="177" y="12"/>
                    <a:pt x="170" y="12"/>
                  </a:cubicBezTo>
                  <a:cubicBezTo>
                    <a:pt x="207" y="8"/>
                    <a:pt x="207" y="8"/>
                    <a:pt x="207" y="8"/>
                  </a:cubicBezTo>
                  <a:cubicBezTo>
                    <a:pt x="216" y="7"/>
                    <a:pt x="205" y="7"/>
                    <a:pt x="204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467"/>
            <p:cNvSpPr/>
            <p:nvPr/>
          </p:nvSpPr>
          <p:spPr bwMode="auto">
            <a:xfrm>
              <a:off x="2970" y="3907"/>
              <a:ext cx="16" cy="0"/>
            </a:xfrm>
            <a:custGeom>
              <a:avLst/>
              <a:gdLst>
                <a:gd name="T0" fmla="*/ 0 w 7"/>
                <a:gd name="T1" fmla="*/ 7 w 7"/>
                <a:gd name="T2" fmla="*/ 0 w 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7">
                  <a:moveTo>
                    <a:pt x="0" y="0"/>
                  </a:moveTo>
                  <a:cubicBezTo>
                    <a:pt x="2" y="0"/>
                    <a:pt x="5" y="0"/>
                    <a:pt x="7" y="0"/>
                  </a:cubicBezTo>
                  <a:cubicBezTo>
                    <a:pt x="5" y="0"/>
                    <a:pt x="3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468"/>
            <p:cNvSpPr/>
            <p:nvPr/>
          </p:nvSpPr>
          <p:spPr bwMode="auto">
            <a:xfrm>
              <a:off x="2355" y="3890"/>
              <a:ext cx="23" cy="2"/>
            </a:xfrm>
            <a:custGeom>
              <a:avLst/>
              <a:gdLst>
                <a:gd name="T0" fmla="*/ 0 w 10"/>
                <a:gd name="T1" fmla="*/ 1 h 1"/>
                <a:gd name="T2" fmla="*/ 10 w 10"/>
                <a:gd name="T3" fmla="*/ 1 h 1"/>
                <a:gd name="T4" fmla="*/ 0 w 1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1">
                  <a:moveTo>
                    <a:pt x="0" y="1"/>
                  </a:moveTo>
                  <a:cubicBezTo>
                    <a:pt x="10" y="1"/>
                    <a:pt x="10" y="1"/>
                    <a:pt x="10" y="1"/>
                  </a:cubicBezTo>
                  <a:cubicBezTo>
                    <a:pt x="7" y="0"/>
                    <a:pt x="4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469"/>
            <p:cNvSpPr/>
            <p:nvPr/>
          </p:nvSpPr>
          <p:spPr bwMode="auto">
            <a:xfrm>
              <a:off x="3050" y="3890"/>
              <a:ext cx="59" cy="7"/>
            </a:xfrm>
            <a:custGeom>
              <a:avLst/>
              <a:gdLst>
                <a:gd name="T0" fmla="*/ 20 w 25"/>
                <a:gd name="T1" fmla="*/ 2 h 3"/>
                <a:gd name="T2" fmla="*/ 25 w 25"/>
                <a:gd name="T3" fmla="*/ 0 h 3"/>
                <a:gd name="T4" fmla="*/ 2 w 25"/>
                <a:gd name="T5" fmla="*/ 0 h 3"/>
                <a:gd name="T6" fmla="*/ 1 w 25"/>
                <a:gd name="T7" fmla="*/ 3 h 3"/>
                <a:gd name="T8" fmla="*/ 20 w 25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3">
                  <a:moveTo>
                    <a:pt x="20" y="2"/>
                  </a:moveTo>
                  <a:cubicBezTo>
                    <a:pt x="13" y="1"/>
                    <a:pt x="24" y="1"/>
                    <a:pt x="25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1"/>
                    <a:pt x="0" y="2"/>
                    <a:pt x="1" y="3"/>
                  </a:cubicBezTo>
                  <a:lnTo>
                    <a:pt x="2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470"/>
            <p:cNvSpPr/>
            <p:nvPr/>
          </p:nvSpPr>
          <p:spPr bwMode="auto">
            <a:xfrm>
              <a:off x="3026" y="3887"/>
              <a:ext cx="29" cy="3"/>
            </a:xfrm>
            <a:custGeom>
              <a:avLst/>
              <a:gdLst>
                <a:gd name="T0" fmla="*/ 6 w 12"/>
                <a:gd name="T1" fmla="*/ 0 h 1"/>
                <a:gd name="T2" fmla="*/ 0 w 12"/>
                <a:gd name="T3" fmla="*/ 1 h 1"/>
                <a:gd name="T4" fmla="*/ 12 w 12"/>
                <a:gd name="T5" fmla="*/ 1 h 1"/>
                <a:gd name="T6" fmla="*/ 6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6" y="0"/>
                  </a:moveTo>
                  <a:cubicBezTo>
                    <a:pt x="5" y="0"/>
                    <a:pt x="3" y="1"/>
                    <a:pt x="0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0"/>
                    <a:pt x="11" y="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471"/>
            <p:cNvSpPr/>
            <p:nvPr/>
          </p:nvSpPr>
          <p:spPr bwMode="auto">
            <a:xfrm>
              <a:off x="3022" y="3994"/>
              <a:ext cx="23" cy="2"/>
            </a:xfrm>
            <a:custGeom>
              <a:avLst/>
              <a:gdLst>
                <a:gd name="T0" fmla="*/ 23 w 23"/>
                <a:gd name="T1" fmla="*/ 0 h 2"/>
                <a:gd name="T2" fmla="*/ 14 w 23"/>
                <a:gd name="T3" fmla="*/ 0 h 2"/>
                <a:gd name="T4" fmla="*/ 0 w 23"/>
                <a:gd name="T5" fmla="*/ 2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14" y="0"/>
                  </a:lnTo>
                  <a:lnTo>
                    <a:pt x="0" y="2"/>
                  </a:lnTo>
                  <a:lnTo>
                    <a:pt x="2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472"/>
            <p:cNvSpPr/>
            <p:nvPr/>
          </p:nvSpPr>
          <p:spPr bwMode="auto">
            <a:xfrm>
              <a:off x="2894" y="3984"/>
              <a:ext cx="42" cy="5"/>
            </a:xfrm>
            <a:custGeom>
              <a:avLst/>
              <a:gdLst>
                <a:gd name="T0" fmla="*/ 0 w 18"/>
                <a:gd name="T1" fmla="*/ 0 h 2"/>
                <a:gd name="T2" fmla="*/ 18 w 18"/>
                <a:gd name="T3" fmla="*/ 0 h 2"/>
                <a:gd name="T4" fmla="*/ 0 w 18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2">
                  <a:moveTo>
                    <a:pt x="0" y="0"/>
                  </a:moveTo>
                  <a:cubicBezTo>
                    <a:pt x="5" y="2"/>
                    <a:pt x="15" y="1"/>
                    <a:pt x="18" y="0"/>
                  </a:cubicBezTo>
                  <a:cubicBezTo>
                    <a:pt x="7" y="0"/>
                    <a:pt x="12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473"/>
            <p:cNvSpPr/>
            <p:nvPr/>
          </p:nvSpPr>
          <p:spPr bwMode="auto">
            <a:xfrm>
              <a:off x="2901" y="4018"/>
              <a:ext cx="26" cy="0"/>
            </a:xfrm>
            <a:custGeom>
              <a:avLst/>
              <a:gdLst>
                <a:gd name="T0" fmla="*/ 26 w 26"/>
                <a:gd name="T1" fmla="*/ 0 w 26"/>
                <a:gd name="T2" fmla="*/ 2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0" name="Freeform 474"/>
            <p:cNvSpPr/>
            <p:nvPr/>
          </p:nvSpPr>
          <p:spPr bwMode="auto">
            <a:xfrm>
              <a:off x="2156" y="3912"/>
              <a:ext cx="12" cy="0"/>
            </a:xfrm>
            <a:custGeom>
              <a:avLst/>
              <a:gdLst>
                <a:gd name="T0" fmla="*/ 5 w 5"/>
                <a:gd name="T1" fmla="*/ 0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cubicBezTo>
                    <a:pt x="4" y="0"/>
                    <a:pt x="2" y="0"/>
                    <a:pt x="0" y="0"/>
                  </a:cubicBezTo>
                  <a:cubicBezTo>
                    <a:pt x="3" y="0"/>
                    <a:pt x="4" y="0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" name="Freeform 475"/>
            <p:cNvSpPr/>
            <p:nvPr/>
          </p:nvSpPr>
          <p:spPr bwMode="auto">
            <a:xfrm>
              <a:off x="1998" y="3895"/>
              <a:ext cx="416" cy="17"/>
            </a:xfrm>
            <a:custGeom>
              <a:avLst/>
              <a:gdLst>
                <a:gd name="T0" fmla="*/ 160 w 176"/>
                <a:gd name="T1" fmla="*/ 5 h 7"/>
                <a:gd name="T2" fmla="*/ 169 w 176"/>
                <a:gd name="T3" fmla="*/ 0 h 7"/>
                <a:gd name="T4" fmla="*/ 155 w 176"/>
                <a:gd name="T5" fmla="*/ 1 h 7"/>
                <a:gd name="T6" fmla="*/ 157 w 176"/>
                <a:gd name="T7" fmla="*/ 0 h 7"/>
                <a:gd name="T8" fmla="*/ 140 w 176"/>
                <a:gd name="T9" fmla="*/ 0 h 7"/>
                <a:gd name="T10" fmla="*/ 145 w 176"/>
                <a:gd name="T11" fmla="*/ 3 h 7"/>
                <a:gd name="T12" fmla="*/ 123 w 176"/>
                <a:gd name="T13" fmla="*/ 0 h 7"/>
                <a:gd name="T14" fmla="*/ 98 w 176"/>
                <a:gd name="T15" fmla="*/ 0 h 7"/>
                <a:gd name="T16" fmla="*/ 100 w 176"/>
                <a:gd name="T17" fmla="*/ 0 h 7"/>
                <a:gd name="T18" fmla="*/ 97 w 176"/>
                <a:gd name="T19" fmla="*/ 0 h 7"/>
                <a:gd name="T20" fmla="*/ 15 w 176"/>
                <a:gd name="T21" fmla="*/ 1 h 7"/>
                <a:gd name="T22" fmla="*/ 12 w 176"/>
                <a:gd name="T23" fmla="*/ 6 h 7"/>
                <a:gd name="T24" fmla="*/ 57 w 176"/>
                <a:gd name="T25" fmla="*/ 4 h 7"/>
                <a:gd name="T26" fmla="*/ 58 w 176"/>
                <a:gd name="T27" fmla="*/ 6 h 7"/>
                <a:gd name="T28" fmla="*/ 68 w 176"/>
                <a:gd name="T29" fmla="*/ 3 h 7"/>
                <a:gd name="T30" fmla="*/ 59 w 176"/>
                <a:gd name="T31" fmla="*/ 3 h 7"/>
                <a:gd name="T32" fmla="*/ 107 w 176"/>
                <a:gd name="T33" fmla="*/ 2 h 7"/>
                <a:gd name="T34" fmla="*/ 72 w 176"/>
                <a:gd name="T35" fmla="*/ 4 h 7"/>
                <a:gd name="T36" fmla="*/ 72 w 176"/>
                <a:gd name="T37" fmla="*/ 7 h 7"/>
                <a:gd name="T38" fmla="*/ 160 w 176"/>
                <a:gd name="T3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6" h="7">
                  <a:moveTo>
                    <a:pt x="160" y="5"/>
                  </a:moveTo>
                  <a:cubicBezTo>
                    <a:pt x="136" y="2"/>
                    <a:pt x="176" y="3"/>
                    <a:pt x="169" y="0"/>
                  </a:cubicBezTo>
                  <a:cubicBezTo>
                    <a:pt x="155" y="1"/>
                    <a:pt x="155" y="1"/>
                    <a:pt x="155" y="1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44" y="2"/>
                    <a:pt x="146" y="2"/>
                    <a:pt x="145" y="3"/>
                  </a:cubicBezTo>
                  <a:cubicBezTo>
                    <a:pt x="124" y="3"/>
                    <a:pt x="139" y="2"/>
                    <a:pt x="123" y="0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8" y="0"/>
                    <a:pt x="97" y="0"/>
                    <a:pt x="97" y="0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0" y="2"/>
                    <a:pt x="23" y="4"/>
                    <a:pt x="12" y="6"/>
                  </a:cubicBezTo>
                  <a:cubicBezTo>
                    <a:pt x="30" y="6"/>
                    <a:pt x="55" y="7"/>
                    <a:pt x="57" y="4"/>
                  </a:cubicBezTo>
                  <a:cubicBezTo>
                    <a:pt x="56" y="5"/>
                    <a:pt x="55" y="5"/>
                    <a:pt x="58" y="6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59" y="3"/>
                    <a:pt x="59" y="3"/>
                    <a:pt x="59" y="3"/>
                  </a:cubicBezTo>
                  <a:cubicBezTo>
                    <a:pt x="69" y="0"/>
                    <a:pt x="101" y="1"/>
                    <a:pt x="107" y="2"/>
                  </a:cubicBezTo>
                  <a:cubicBezTo>
                    <a:pt x="89" y="3"/>
                    <a:pt x="98" y="6"/>
                    <a:pt x="72" y="4"/>
                  </a:cubicBezTo>
                  <a:cubicBezTo>
                    <a:pt x="73" y="5"/>
                    <a:pt x="78" y="6"/>
                    <a:pt x="72" y="7"/>
                  </a:cubicBezTo>
                  <a:cubicBezTo>
                    <a:pt x="102" y="6"/>
                    <a:pt x="129" y="7"/>
                    <a:pt x="16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" name="Freeform 476"/>
            <p:cNvSpPr/>
            <p:nvPr/>
          </p:nvSpPr>
          <p:spPr bwMode="auto">
            <a:xfrm>
              <a:off x="1664" y="391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" name="Freeform 477"/>
            <p:cNvSpPr/>
            <p:nvPr/>
          </p:nvSpPr>
          <p:spPr bwMode="auto">
            <a:xfrm>
              <a:off x="1664" y="3905"/>
              <a:ext cx="59" cy="7"/>
            </a:xfrm>
            <a:custGeom>
              <a:avLst/>
              <a:gdLst>
                <a:gd name="T0" fmla="*/ 10 w 25"/>
                <a:gd name="T1" fmla="*/ 3 h 3"/>
                <a:gd name="T2" fmla="*/ 25 w 25"/>
                <a:gd name="T3" fmla="*/ 0 h 3"/>
                <a:gd name="T4" fmla="*/ 2 w 25"/>
                <a:gd name="T5" fmla="*/ 0 h 3"/>
                <a:gd name="T6" fmla="*/ 0 w 25"/>
                <a:gd name="T7" fmla="*/ 2 h 3"/>
                <a:gd name="T8" fmla="*/ 14 w 25"/>
                <a:gd name="T9" fmla="*/ 1 h 3"/>
                <a:gd name="T10" fmla="*/ 10 w 25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">
                  <a:moveTo>
                    <a:pt x="10" y="3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1"/>
                    <a:pt x="10" y="0"/>
                    <a:pt x="14" y="1"/>
                  </a:cubicBezTo>
                  <a:lnTo>
                    <a:pt x="1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4" name="Freeform 478"/>
            <p:cNvSpPr/>
            <p:nvPr/>
          </p:nvSpPr>
          <p:spPr bwMode="auto">
            <a:xfrm>
              <a:off x="1721" y="3900"/>
              <a:ext cx="42" cy="14"/>
            </a:xfrm>
            <a:custGeom>
              <a:avLst/>
              <a:gdLst>
                <a:gd name="T0" fmla="*/ 18 w 18"/>
                <a:gd name="T1" fmla="*/ 0 h 6"/>
                <a:gd name="T2" fmla="*/ 13 w 18"/>
                <a:gd name="T3" fmla="*/ 4 h 6"/>
                <a:gd name="T4" fmla="*/ 0 w 18"/>
                <a:gd name="T5" fmla="*/ 4 h 6"/>
                <a:gd name="T6" fmla="*/ 17 w 18"/>
                <a:gd name="T7" fmla="*/ 5 h 6"/>
                <a:gd name="T8" fmla="*/ 18 w 18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">
                  <a:moveTo>
                    <a:pt x="18" y="0"/>
                  </a:moveTo>
                  <a:cubicBezTo>
                    <a:pt x="6" y="1"/>
                    <a:pt x="7" y="3"/>
                    <a:pt x="13" y="4"/>
                  </a:cubicBezTo>
                  <a:cubicBezTo>
                    <a:pt x="2" y="5"/>
                    <a:pt x="7" y="2"/>
                    <a:pt x="0" y="4"/>
                  </a:cubicBezTo>
                  <a:cubicBezTo>
                    <a:pt x="0" y="6"/>
                    <a:pt x="14" y="5"/>
                    <a:pt x="17" y="5"/>
                  </a:cubicBezTo>
                  <a:lnTo>
                    <a:pt x="1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5" name="Freeform 479"/>
            <p:cNvSpPr/>
            <p:nvPr/>
          </p:nvSpPr>
          <p:spPr bwMode="auto">
            <a:xfrm>
              <a:off x="1962" y="3902"/>
              <a:ext cx="19" cy="5"/>
            </a:xfrm>
            <a:custGeom>
              <a:avLst/>
              <a:gdLst>
                <a:gd name="T0" fmla="*/ 7 w 19"/>
                <a:gd name="T1" fmla="*/ 0 h 5"/>
                <a:gd name="T2" fmla="*/ 0 w 19"/>
                <a:gd name="T3" fmla="*/ 3 h 5"/>
                <a:gd name="T4" fmla="*/ 19 w 19"/>
                <a:gd name="T5" fmla="*/ 5 h 5"/>
                <a:gd name="T6" fmla="*/ 7 w 19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5">
                  <a:moveTo>
                    <a:pt x="7" y="0"/>
                  </a:moveTo>
                  <a:lnTo>
                    <a:pt x="0" y="3"/>
                  </a:lnTo>
                  <a:lnTo>
                    <a:pt x="19" y="5"/>
                  </a:lnTo>
                  <a:lnTo>
                    <a:pt x="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6" name="Freeform 480"/>
            <p:cNvSpPr/>
            <p:nvPr/>
          </p:nvSpPr>
          <p:spPr bwMode="auto">
            <a:xfrm>
              <a:off x="1941" y="3905"/>
              <a:ext cx="21" cy="5"/>
            </a:xfrm>
            <a:custGeom>
              <a:avLst/>
              <a:gdLst>
                <a:gd name="T0" fmla="*/ 9 w 9"/>
                <a:gd name="T1" fmla="*/ 0 h 2"/>
                <a:gd name="T2" fmla="*/ 0 w 9"/>
                <a:gd name="T3" fmla="*/ 0 h 2"/>
                <a:gd name="T4" fmla="*/ 3 w 9"/>
                <a:gd name="T5" fmla="*/ 2 h 2"/>
                <a:gd name="T6" fmla="*/ 9 w 9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">
                  <a:moveTo>
                    <a:pt x="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2" y="1"/>
                    <a:pt x="3" y="2"/>
                  </a:cubicBezTo>
                  <a:lnTo>
                    <a:pt x="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7" name="Freeform 481"/>
            <p:cNvSpPr/>
            <p:nvPr/>
          </p:nvSpPr>
          <p:spPr bwMode="auto">
            <a:xfrm>
              <a:off x="1863" y="3902"/>
              <a:ext cx="28" cy="0"/>
            </a:xfrm>
            <a:custGeom>
              <a:avLst/>
              <a:gdLst>
                <a:gd name="T0" fmla="*/ 12 w 12"/>
                <a:gd name="T1" fmla="*/ 0 w 12"/>
                <a:gd name="T2" fmla="*/ 12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2">
                  <a:moveTo>
                    <a:pt x="12" y="0"/>
                  </a:moveTo>
                  <a:cubicBezTo>
                    <a:pt x="9" y="0"/>
                    <a:pt x="5" y="0"/>
                    <a:pt x="0" y="0"/>
                  </a:cubicBez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8" name="Freeform 482"/>
            <p:cNvSpPr/>
            <p:nvPr/>
          </p:nvSpPr>
          <p:spPr bwMode="auto">
            <a:xfrm>
              <a:off x="1891" y="3902"/>
              <a:ext cx="21" cy="3"/>
            </a:xfrm>
            <a:custGeom>
              <a:avLst/>
              <a:gdLst>
                <a:gd name="T0" fmla="*/ 9 w 9"/>
                <a:gd name="T1" fmla="*/ 1 h 1"/>
                <a:gd name="T2" fmla="*/ 9 w 9"/>
                <a:gd name="T3" fmla="*/ 1 h 1"/>
                <a:gd name="T4" fmla="*/ 0 w 9"/>
                <a:gd name="T5" fmla="*/ 0 h 1"/>
                <a:gd name="T6" fmla="*/ 9 w 9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1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1"/>
                    <a:pt x="6" y="1"/>
                    <a:pt x="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9" name="Freeform 483"/>
            <p:cNvSpPr/>
            <p:nvPr/>
          </p:nvSpPr>
          <p:spPr bwMode="auto">
            <a:xfrm>
              <a:off x="1908" y="3897"/>
              <a:ext cx="33" cy="8"/>
            </a:xfrm>
            <a:custGeom>
              <a:avLst/>
              <a:gdLst>
                <a:gd name="T0" fmla="*/ 14 w 14"/>
                <a:gd name="T1" fmla="*/ 3 h 3"/>
                <a:gd name="T2" fmla="*/ 0 w 14"/>
                <a:gd name="T3" fmla="*/ 0 h 3"/>
                <a:gd name="T4" fmla="*/ 2 w 14"/>
                <a:gd name="T5" fmla="*/ 3 h 3"/>
                <a:gd name="T6" fmla="*/ 14 w 14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3">
                  <a:moveTo>
                    <a:pt x="14" y="3"/>
                  </a:moveTo>
                  <a:cubicBezTo>
                    <a:pt x="13" y="1"/>
                    <a:pt x="12" y="0"/>
                    <a:pt x="0" y="0"/>
                  </a:cubicBezTo>
                  <a:cubicBezTo>
                    <a:pt x="2" y="3"/>
                    <a:pt x="2" y="3"/>
                    <a:pt x="2" y="3"/>
                  </a:cubicBezTo>
                  <a:lnTo>
                    <a:pt x="14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0" name="Freeform 484"/>
            <p:cNvSpPr/>
            <p:nvPr/>
          </p:nvSpPr>
          <p:spPr bwMode="auto">
            <a:xfrm>
              <a:off x="2728" y="4011"/>
              <a:ext cx="24" cy="2"/>
            </a:xfrm>
            <a:custGeom>
              <a:avLst/>
              <a:gdLst>
                <a:gd name="T0" fmla="*/ 22 w 24"/>
                <a:gd name="T1" fmla="*/ 0 h 2"/>
                <a:gd name="T2" fmla="*/ 0 w 24"/>
                <a:gd name="T3" fmla="*/ 2 h 2"/>
                <a:gd name="T4" fmla="*/ 3 w 24"/>
                <a:gd name="T5" fmla="*/ 2 h 2"/>
                <a:gd name="T6" fmla="*/ 24 w 24"/>
                <a:gd name="T7" fmla="*/ 0 h 2"/>
                <a:gd name="T8" fmla="*/ 22 w 24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">
                  <a:moveTo>
                    <a:pt x="22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24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1" name="Freeform 485"/>
            <p:cNvSpPr/>
            <p:nvPr/>
          </p:nvSpPr>
          <p:spPr bwMode="auto">
            <a:xfrm>
              <a:off x="2610" y="4008"/>
              <a:ext cx="14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cubicBezTo>
                    <a:pt x="3" y="0"/>
                    <a:pt x="2" y="0"/>
                    <a:pt x="0" y="0"/>
                  </a:cubicBezTo>
                  <a:cubicBezTo>
                    <a:pt x="2" y="0"/>
                    <a:pt x="4" y="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2" name="Freeform 486"/>
            <p:cNvSpPr/>
            <p:nvPr/>
          </p:nvSpPr>
          <p:spPr bwMode="auto">
            <a:xfrm>
              <a:off x="2456" y="4006"/>
              <a:ext cx="154" cy="35"/>
            </a:xfrm>
            <a:custGeom>
              <a:avLst/>
              <a:gdLst>
                <a:gd name="T0" fmla="*/ 31 w 65"/>
                <a:gd name="T1" fmla="*/ 12 h 14"/>
                <a:gd name="T2" fmla="*/ 26 w 65"/>
                <a:gd name="T3" fmla="*/ 9 h 14"/>
                <a:gd name="T4" fmla="*/ 43 w 65"/>
                <a:gd name="T5" fmla="*/ 6 h 14"/>
                <a:gd name="T6" fmla="*/ 39 w 65"/>
                <a:gd name="T7" fmla="*/ 9 h 14"/>
                <a:gd name="T8" fmla="*/ 46 w 65"/>
                <a:gd name="T9" fmla="*/ 6 h 14"/>
                <a:gd name="T10" fmla="*/ 65 w 65"/>
                <a:gd name="T11" fmla="*/ 1 h 14"/>
                <a:gd name="T12" fmla="*/ 9 w 65"/>
                <a:gd name="T13" fmla="*/ 3 h 14"/>
                <a:gd name="T14" fmla="*/ 5 w 65"/>
                <a:gd name="T15" fmla="*/ 13 h 14"/>
                <a:gd name="T16" fmla="*/ 31 w 65"/>
                <a:gd name="T17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" h="14">
                  <a:moveTo>
                    <a:pt x="31" y="12"/>
                  </a:moveTo>
                  <a:cubicBezTo>
                    <a:pt x="20" y="10"/>
                    <a:pt x="46" y="10"/>
                    <a:pt x="26" y="9"/>
                  </a:cubicBezTo>
                  <a:cubicBezTo>
                    <a:pt x="24" y="7"/>
                    <a:pt x="33" y="5"/>
                    <a:pt x="43" y="6"/>
                  </a:cubicBezTo>
                  <a:cubicBezTo>
                    <a:pt x="42" y="8"/>
                    <a:pt x="34" y="7"/>
                    <a:pt x="39" y="9"/>
                  </a:cubicBezTo>
                  <a:cubicBezTo>
                    <a:pt x="46" y="7"/>
                    <a:pt x="48" y="8"/>
                    <a:pt x="46" y="6"/>
                  </a:cubicBezTo>
                  <a:cubicBezTo>
                    <a:pt x="57" y="4"/>
                    <a:pt x="58" y="3"/>
                    <a:pt x="65" y="1"/>
                  </a:cubicBezTo>
                  <a:cubicBezTo>
                    <a:pt x="52" y="2"/>
                    <a:pt x="25" y="0"/>
                    <a:pt x="9" y="3"/>
                  </a:cubicBezTo>
                  <a:cubicBezTo>
                    <a:pt x="0" y="6"/>
                    <a:pt x="5" y="9"/>
                    <a:pt x="5" y="13"/>
                  </a:cubicBezTo>
                  <a:cubicBezTo>
                    <a:pt x="7" y="14"/>
                    <a:pt x="30" y="14"/>
                    <a:pt x="31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3" name="Freeform 487"/>
            <p:cNvSpPr/>
            <p:nvPr/>
          </p:nvSpPr>
          <p:spPr bwMode="auto">
            <a:xfrm>
              <a:off x="2570" y="4041"/>
              <a:ext cx="24" cy="4"/>
            </a:xfrm>
            <a:custGeom>
              <a:avLst/>
              <a:gdLst>
                <a:gd name="T0" fmla="*/ 0 w 10"/>
                <a:gd name="T1" fmla="*/ 2 h 2"/>
                <a:gd name="T2" fmla="*/ 10 w 10"/>
                <a:gd name="T3" fmla="*/ 1 h 2"/>
                <a:gd name="T4" fmla="*/ 0 w 10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2">
                  <a:moveTo>
                    <a:pt x="0" y="2"/>
                  </a:moveTo>
                  <a:cubicBezTo>
                    <a:pt x="5" y="2"/>
                    <a:pt x="7" y="2"/>
                    <a:pt x="10" y="1"/>
                  </a:cubicBezTo>
                  <a:cubicBezTo>
                    <a:pt x="9" y="0"/>
                    <a:pt x="4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4" name="Freeform 488"/>
            <p:cNvSpPr/>
            <p:nvPr/>
          </p:nvSpPr>
          <p:spPr bwMode="auto">
            <a:xfrm>
              <a:off x="2272" y="3974"/>
              <a:ext cx="38" cy="5"/>
            </a:xfrm>
            <a:custGeom>
              <a:avLst/>
              <a:gdLst>
                <a:gd name="T0" fmla="*/ 10 w 16"/>
                <a:gd name="T1" fmla="*/ 0 h 2"/>
                <a:gd name="T2" fmla="*/ 2 w 16"/>
                <a:gd name="T3" fmla="*/ 2 h 2"/>
                <a:gd name="T4" fmla="*/ 16 w 16"/>
                <a:gd name="T5" fmla="*/ 1 h 2"/>
                <a:gd name="T6" fmla="*/ 10 w 1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2">
                  <a:moveTo>
                    <a:pt x="10" y="0"/>
                  </a:moveTo>
                  <a:cubicBezTo>
                    <a:pt x="9" y="0"/>
                    <a:pt x="0" y="1"/>
                    <a:pt x="2" y="2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2" y="1"/>
                    <a:pt x="11" y="1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5" name="Freeform 489"/>
            <p:cNvSpPr/>
            <p:nvPr/>
          </p:nvSpPr>
          <p:spPr bwMode="auto">
            <a:xfrm>
              <a:off x="2310" y="3976"/>
              <a:ext cx="14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3" y="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6" name="Freeform 490"/>
            <p:cNvSpPr/>
            <p:nvPr/>
          </p:nvSpPr>
          <p:spPr bwMode="auto">
            <a:xfrm>
              <a:off x="2293" y="3974"/>
              <a:ext cx="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7" name="Freeform 491"/>
            <p:cNvSpPr/>
            <p:nvPr/>
          </p:nvSpPr>
          <p:spPr bwMode="auto">
            <a:xfrm>
              <a:off x="1792" y="3897"/>
              <a:ext cx="21" cy="5"/>
            </a:xfrm>
            <a:custGeom>
              <a:avLst/>
              <a:gdLst>
                <a:gd name="T0" fmla="*/ 9 w 9"/>
                <a:gd name="T1" fmla="*/ 1 h 2"/>
                <a:gd name="T2" fmla="*/ 0 w 9"/>
                <a:gd name="T3" fmla="*/ 1 h 2"/>
                <a:gd name="T4" fmla="*/ 9 w 9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2">
                  <a:moveTo>
                    <a:pt x="9" y="1"/>
                  </a:moveTo>
                  <a:cubicBezTo>
                    <a:pt x="9" y="0"/>
                    <a:pt x="3" y="1"/>
                    <a:pt x="0" y="1"/>
                  </a:cubicBezTo>
                  <a:cubicBezTo>
                    <a:pt x="2" y="1"/>
                    <a:pt x="6" y="2"/>
                    <a:pt x="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8" name="Freeform 492"/>
            <p:cNvSpPr/>
            <p:nvPr/>
          </p:nvSpPr>
          <p:spPr bwMode="auto">
            <a:xfrm>
              <a:off x="1250" y="3910"/>
              <a:ext cx="12" cy="0"/>
            </a:xfrm>
            <a:custGeom>
              <a:avLst/>
              <a:gdLst>
                <a:gd name="T0" fmla="*/ 5 w 5"/>
                <a:gd name="T1" fmla="*/ 0 w 5"/>
                <a:gd name="T2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9" name="Freeform 493"/>
            <p:cNvSpPr/>
            <p:nvPr/>
          </p:nvSpPr>
          <p:spPr bwMode="auto">
            <a:xfrm>
              <a:off x="1061" y="3981"/>
              <a:ext cx="5" cy="3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0" name="Freeform 494"/>
            <p:cNvSpPr/>
            <p:nvPr/>
          </p:nvSpPr>
          <p:spPr bwMode="auto">
            <a:xfrm>
              <a:off x="1000" y="3981"/>
              <a:ext cx="61" cy="5"/>
            </a:xfrm>
            <a:custGeom>
              <a:avLst/>
              <a:gdLst>
                <a:gd name="T0" fmla="*/ 26 w 26"/>
                <a:gd name="T1" fmla="*/ 1 h 2"/>
                <a:gd name="T2" fmla="*/ 7 w 26"/>
                <a:gd name="T3" fmla="*/ 1 h 2"/>
                <a:gd name="T4" fmla="*/ 8 w 26"/>
                <a:gd name="T5" fmla="*/ 1 h 2"/>
                <a:gd name="T6" fmla="*/ 0 w 26"/>
                <a:gd name="T7" fmla="*/ 2 h 2"/>
                <a:gd name="T8" fmla="*/ 26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6" y="1"/>
                  </a:moveTo>
                  <a:cubicBezTo>
                    <a:pt x="23" y="1"/>
                    <a:pt x="11" y="0"/>
                    <a:pt x="7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7" y="2"/>
                    <a:pt x="22" y="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12"/>
          <a:stretch>
            <a:fillRect/>
          </a:stretch>
        </p:blipFill>
        <p:spPr bwMode="auto">
          <a:xfrm>
            <a:off x="0" y="0"/>
            <a:ext cx="9152430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483793" y="399189"/>
            <a:ext cx="622233" cy="5762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31188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31188" cy="33956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8850"/>
            <a:ext cx="21336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19BA8-8BC3-4BB2-99B2-6939EF23E1F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8850"/>
            <a:ext cx="2897188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4788" y="4768850"/>
            <a:ext cx="21336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CF2A5A-B847-46A6-AB2D-7102E36A4C5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050" name="标题占位符 1"/>
          <p:cNvSpPr>
            <a:spLocks noGrp="1"/>
          </p:cNvSpPr>
          <p:nvPr>
            <p:ph type="title"/>
          </p:nvPr>
        </p:nvSpPr>
        <p:spPr>
          <a:xfrm>
            <a:off x="457264" y="206029"/>
            <a:ext cx="8230743" cy="857462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2051" name="文本占位符 2"/>
          <p:cNvSpPr>
            <a:spLocks noGrp="1"/>
          </p:cNvSpPr>
          <p:nvPr>
            <p:ph type="body" idx="1"/>
          </p:nvPr>
        </p:nvSpPr>
        <p:spPr>
          <a:xfrm>
            <a:off x="457264" y="1200446"/>
            <a:ext cx="8230743" cy="339531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64" y="4768440"/>
            <a:ext cx="2133896" cy="2739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9B686ED-D7D1-49D8-81DA-18A59F2A4B66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634" y="4768440"/>
            <a:ext cx="2896002" cy="2739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4110" y="4768440"/>
            <a:ext cx="2133896" cy="2739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257175" indent="-257175" algn="l" rtl="0" eaLnBrk="0" fontAlgn="base" hangingPunct="0">
        <a:spcBef>
          <a:spcPct val="15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rtl="0" eaLnBrk="0" fontAlgn="base" hangingPunct="0">
        <a:spcBef>
          <a:spcPct val="15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15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15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685" indent="-171450" algn="l" rtl="0" eaLnBrk="0" fontAlgn="base" hangingPunct="0">
        <a:spcBef>
          <a:spcPct val="15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22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51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457264" y="206029"/>
            <a:ext cx="8230743" cy="857462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文本占位符 1026"/>
          <p:cNvSpPr>
            <a:spLocks noGrp="1"/>
          </p:cNvSpPr>
          <p:nvPr>
            <p:ph type="body" idx="1"/>
          </p:nvPr>
        </p:nvSpPr>
        <p:spPr>
          <a:xfrm>
            <a:off x="457264" y="1200446"/>
            <a:ext cx="8230743" cy="339531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64" y="4685075"/>
            <a:ext cx="2133896" cy="357276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050"/>
            </a:lvl1pPr>
          </a:lstStyle>
          <a:p>
            <a:pPr lvl="0"/>
            <a:fld id="{BB962C8B-B14F-4D97-AF65-F5344CB8AC3E}" type="datetime1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634" y="4685075"/>
            <a:ext cx="2896002" cy="357276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050"/>
            </a:lvl1pPr>
          </a:lstStyle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4110" y="4685075"/>
            <a:ext cx="2133896" cy="357276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050"/>
            </a:lvl1pPr>
          </a:lstStyle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sldNum="0" hdr="0" ftr="0" dt="0"/>
  <p:txStyles>
    <p:titleStyle>
      <a:lvl1pPr marL="0" lvl="0" indent="0" algn="ctr" defTabSz="6858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3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57175" lvl="0" indent="-257175" algn="l" defTabSz="685800" rtl="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530" lvl="1" indent="-214630" algn="l" defTabSz="685800" rtl="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–"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lvl="2" indent="-171450" algn="l" defTabSz="685800" rtl="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•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lvl="3" indent="-171450" algn="l" defTabSz="685800" rtl="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–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685" lvl="4" indent="-171450" algn="l" defTabSz="685800" rtl="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6585" lvl="5" indent="-171450" algn="l" defTabSz="685800" rtl="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229485" lvl="6" indent="-171450" algn="l" defTabSz="685800" rtl="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72385" lvl="7" indent="-171450" algn="l" defTabSz="685800" rtl="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5285" lvl="8" indent="-171450" algn="l" defTabSz="685800" rtl="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858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42900" lvl="1" indent="0" algn="l" defTabSz="6858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685800" lvl="2" indent="0" algn="l" defTabSz="6858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028700" lvl="3" indent="0" algn="l" defTabSz="6858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372235" lvl="4" indent="0" algn="l" defTabSz="6858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1715135" lvl="5" indent="0" algn="l" defTabSz="6858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058035" lvl="6" indent="0" algn="l" defTabSz="6858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2400935" lvl="7" indent="0" algn="l" defTabSz="6858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2743835" lvl="8" indent="0" algn="l" defTabSz="6858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457264" y="206029"/>
            <a:ext cx="8230743" cy="857462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457264" y="1200446"/>
            <a:ext cx="8230743" cy="339531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8575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64" y="4768440"/>
            <a:ext cx="2133896" cy="2739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buFontTx/>
              <a:buNone/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634" y="4768440"/>
            <a:ext cx="2896002" cy="2739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4110" y="4768440"/>
            <a:ext cx="2133896" cy="273911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257175" indent="-257175" algn="l" rtl="0" eaLnBrk="0" fontAlgn="base" hangingPunct="0">
        <a:spcBef>
          <a:spcPct val="15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rtl="0" eaLnBrk="0" fontAlgn="base" hangingPunct="0">
        <a:spcBef>
          <a:spcPct val="15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15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15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685" indent="-171450" algn="l" rtl="0" eaLnBrk="0" fontAlgn="base" hangingPunct="0">
        <a:spcBef>
          <a:spcPct val="15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22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51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NULL" TargetMode="External"/><Relationship Id="rId1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NULL" TargetMode="External"/><Relationship Id="rId1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NULL" TargetMode="External"/><Relationship Id="rId1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NULL" TargetMode="External"/><Relationship Id="rId1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slide" Target="slide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2.xml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8.xml"/><Relationship Id="rId2" Type="http://schemas.openxmlformats.org/officeDocument/2006/relationships/audio" Target="../media/audio1.wav"/><Relationship Id="rId1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6.xml"/><Relationship Id="rId1" Type="http://schemas.openxmlformats.org/officeDocument/2006/relationships/audio" Target="../media/audio2.wav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wmf"/><Relationship Id="rId8" Type="http://schemas.openxmlformats.org/officeDocument/2006/relationships/oleObject" Target="../embeddings/oleObject3.bin"/><Relationship Id="rId7" Type="http://schemas.openxmlformats.org/officeDocument/2006/relationships/image" Target="../media/image37.wmf"/><Relationship Id="rId6" Type="http://schemas.openxmlformats.org/officeDocument/2006/relationships/oleObject" Target="../embeddings/oleObject2.bin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2" Type="http://schemas.openxmlformats.org/officeDocument/2006/relationships/vmlDrawing" Target="../drawings/vmlDrawing4.vml"/><Relationship Id="rId11" Type="http://schemas.openxmlformats.org/officeDocument/2006/relationships/slideLayout" Target="../slideLayouts/slideLayout52.xml"/><Relationship Id="rId10" Type="http://schemas.openxmlformats.org/officeDocument/2006/relationships/image" Target="../media/image30.png"/><Relationship Id="rId1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image" Target="../media/image30.png"/><Relationship Id="rId1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2.xml"/><Relationship Id="rId3" Type="http://schemas.openxmlformats.org/officeDocument/2006/relationships/image" Target="../media/image30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2.xml"/><Relationship Id="rId4" Type="http://schemas.openxmlformats.org/officeDocument/2006/relationships/image" Target="../media/image44.png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2.xml"/><Relationship Id="rId4" Type="http://schemas.openxmlformats.org/officeDocument/2006/relationships/image" Target="../media/image49.png"/><Relationship Id="rId3" Type="http://schemas.openxmlformats.org/officeDocument/2006/relationships/image" Target="../media/image44.png"/><Relationship Id="rId2" Type="http://schemas.openxmlformats.org/officeDocument/2006/relationships/image" Target="../media/image48.png"/><Relationship Id="rId1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2.xml"/><Relationship Id="rId4" Type="http://schemas.openxmlformats.org/officeDocument/2006/relationships/image" Target="../media/image53.png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7" Type="http://schemas.openxmlformats.org/officeDocument/2006/relationships/image" Target="../media/image12.GIF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2.xml"/><Relationship Id="rId4" Type="http://schemas.openxmlformats.org/officeDocument/2006/relationships/image" Target="../media/image57.png"/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5.vml"/><Relationship Id="rId3" Type="http://schemas.openxmlformats.org/officeDocument/2006/relationships/slideLayout" Target="../slideLayouts/slideLayout52.xml"/><Relationship Id="rId2" Type="http://schemas.openxmlformats.org/officeDocument/2006/relationships/image" Target="../media/image58.wmf"/><Relationship Id="rId1" Type="http://schemas.openxmlformats.org/officeDocument/2006/relationships/control" Target="../activeX/activeX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2.xml"/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2.xml"/><Relationship Id="rId1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1.vml"/><Relationship Id="rId4" Type="http://schemas.openxmlformats.org/officeDocument/2006/relationships/slideLayout" Target="../slideLayouts/slideLayout40.xml"/><Relationship Id="rId3" Type="http://schemas.openxmlformats.org/officeDocument/2006/relationships/image" Target="../media/image17.wmf"/><Relationship Id="rId2" Type="http://schemas.openxmlformats.org/officeDocument/2006/relationships/oleObject" Target="../embeddings/oleObject1.bin"/><Relationship Id="rId1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2.vml"/><Relationship Id="rId3" Type="http://schemas.openxmlformats.org/officeDocument/2006/relationships/slideLayout" Target="../slideLayouts/slideLayout52.xml"/><Relationship Id="rId2" Type="http://schemas.openxmlformats.org/officeDocument/2006/relationships/image" Target="../media/image18.wmf"/><Relationship Id="rId1" Type="http://schemas.openxmlformats.org/officeDocument/2006/relationships/control" Target="../activeX/activeX1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3.vml"/><Relationship Id="rId3" Type="http://schemas.openxmlformats.org/officeDocument/2006/relationships/slideLayout" Target="../slideLayouts/slideLayout47.xml"/><Relationship Id="rId2" Type="http://schemas.openxmlformats.org/officeDocument/2006/relationships/image" Target="../media/image19.wmf"/><Relationship Id="rId1" Type="http://schemas.openxmlformats.org/officeDocument/2006/relationships/control" Target="../activeX/activeX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4" descr="杠杆的缺陷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9815" y="351155"/>
            <a:ext cx="3763010" cy="44424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5071110" y="1292225"/>
            <a:ext cx="3749675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杠杆转动范围有限，有时不能将重物提升到我们所需要的高度。</a:t>
            </a:r>
            <a:endParaRPr lang="zh-CN" altLang="en-US" sz="32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071110" y="708660"/>
            <a:ext cx="11283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思考：</a:t>
            </a:r>
            <a:endParaRPr lang="zh-CN" altLang="en-US" sz="3200" b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Tm="0">
        <p14:switch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 noChangeAspect="1"/>
          </p:cNvGrpSpPr>
          <p:nvPr/>
        </p:nvGrpSpPr>
        <p:grpSpPr bwMode="auto">
          <a:xfrm>
            <a:off x="1530598" y="1323763"/>
            <a:ext cx="2381180" cy="2782088"/>
            <a:chOff x="3082" y="1214"/>
            <a:chExt cx="1623" cy="1896"/>
          </a:xfrm>
          <a:solidFill>
            <a:schemeClr val="bg1"/>
          </a:solidFill>
        </p:grpSpPr>
        <p:grpSp>
          <p:nvGrpSpPr>
            <p:cNvPr id="7" name="Group 205"/>
            <p:cNvGrpSpPr/>
            <p:nvPr/>
          </p:nvGrpSpPr>
          <p:grpSpPr bwMode="auto">
            <a:xfrm>
              <a:off x="3082" y="1214"/>
              <a:ext cx="1623" cy="1603"/>
              <a:chOff x="3082" y="1214"/>
              <a:chExt cx="1623" cy="1603"/>
            </a:xfrm>
            <a:grpFill/>
          </p:grpSpPr>
          <p:sp>
            <p:nvSpPr>
              <p:cNvPr id="1256" name="Freeform 5"/>
              <p:cNvSpPr/>
              <p:nvPr/>
            </p:nvSpPr>
            <p:spPr bwMode="auto">
              <a:xfrm>
                <a:off x="3608" y="2103"/>
                <a:ext cx="13" cy="0"/>
              </a:xfrm>
              <a:custGeom>
                <a:avLst/>
                <a:gdLst>
                  <a:gd name="T0" fmla="*/ 0 w 6"/>
                  <a:gd name="T1" fmla="*/ 6 w 6"/>
                  <a:gd name="T2" fmla="*/ 0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cubicBezTo>
                      <a:pt x="1" y="0"/>
                      <a:pt x="3" y="0"/>
                      <a:pt x="6" y="0"/>
                    </a:cubicBezTo>
                    <a:cubicBezTo>
                      <a:pt x="3" y="0"/>
                      <a:pt x="2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257" name="Freeform 6"/>
              <p:cNvSpPr/>
              <p:nvPr/>
            </p:nvSpPr>
            <p:spPr bwMode="auto">
              <a:xfrm>
                <a:off x="3576" y="1893"/>
                <a:ext cx="5" cy="0"/>
              </a:xfrm>
              <a:custGeom>
                <a:avLst/>
                <a:gdLst>
                  <a:gd name="T0" fmla="*/ 0 w 2"/>
                  <a:gd name="T1" fmla="*/ 0 w 2"/>
                  <a:gd name="T2" fmla="*/ 0 w 2"/>
                  <a:gd name="T3" fmla="*/ 0 w 2"/>
                  <a:gd name="T4" fmla="*/ 2 w 2"/>
                  <a:gd name="T5" fmla="*/ 2 w 2"/>
                  <a:gd name="T6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258" name="Freeform 7"/>
              <p:cNvSpPr/>
              <p:nvPr/>
            </p:nvSpPr>
            <p:spPr bwMode="auto">
              <a:xfrm>
                <a:off x="3615" y="1903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259" name="Freeform 8"/>
              <p:cNvSpPr/>
              <p:nvPr/>
            </p:nvSpPr>
            <p:spPr bwMode="auto">
              <a:xfrm>
                <a:off x="3566" y="1893"/>
                <a:ext cx="6" cy="0"/>
              </a:xfrm>
              <a:custGeom>
                <a:avLst/>
                <a:gdLst>
                  <a:gd name="T0" fmla="*/ 3 w 3"/>
                  <a:gd name="T1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cubicBezTo>
                      <a:pt x="0" y="0"/>
                      <a:pt x="1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260" name="Freeform 9"/>
              <p:cNvSpPr/>
              <p:nvPr/>
            </p:nvSpPr>
            <p:spPr bwMode="auto">
              <a:xfrm>
                <a:off x="3820" y="2304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261" name="Freeform 10"/>
              <p:cNvSpPr/>
              <p:nvPr/>
            </p:nvSpPr>
            <p:spPr bwMode="auto">
              <a:xfrm>
                <a:off x="3642" y="2209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262" name="Freeform 11"/>
              <p:cNvSpPr/>
              <p:nvPr/>
            </p:nvSpPr>
            <p:spPr bwMode="auto">
              <a:xfrm>
                <a:off x="3549" y="2154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263" name="Freeform 12"/>
              <p:cNvSpPr/>
              <p:nvPr/>
            </p:nvSpPr>
            <p:spPr bwMode="auto">
              <a:xfrm>
                <a:off x="3610" y="1895"/>
                <a:ext cx="9" cy="8"/>
              </a:xfrm>
              <a:custGeom>
                <a:avLst/>
                <a:gdLst>
                  <a:gd name="T0" fmla="*/ 1 w 4"/>
                  <a:gd name="T1" fmla="*/ 1 h 4"/>
                  <a:gd name="T2" fmla="*/ 1 w 4"/>
                  <a:gd name="T3" fmla="*/ 2 h 4"/>
                  <a:gd name="T4" fmla="*/ 0 w 4"/>
                  <a:gd name="T5" fmla="*/ 2 h 4"/>
                  <a:gd name="T6" fmla="*/ 2 w 4"/>
                  <a:gd name="T7" fmla="*/ 4 h 4"/>
                  <a:gd name="T8" fmla="*/ 2 w 4"/>
                  <a:gd name="T9" fmla="*/ 2 h 4"/>
                  <a:gd name="T10" fmla="*/ 3 w 4"/>
                  <a:gd name="T11" fmla="*/ 1 h 4"/>
                  <a:gd name="T12" fmla="*/ 4 w 4"/>
                  <a:gd name="T13" fmla="*/ 0 h 4"/>
                  <a:gd name="T14" fmla="*/ 4 w 4"/>
                  <a:gd name="T15" fmla="*/ 0 h 4"/>
                  <a:gd name="T16" fmla="*/ 4 w 4"/>
                  <a:gd name="T17" fmla="*/ 0 h 4"/>
                  <a:gd name="T18" fmla="*/ 2 w 4"/>
                  <a:gd name="T19" fmla="*/ 0 h 4"/>
                  <a:gd name="T20" fmla="*/ 2 w 4"/>
                  <a:gd name="T21" fmla="*/ 0 h 4"/>
                  <a:gd name="T22" fmla="*/ 1 w 4"/>
                  <a:gd name="T2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4">
                    <a:moveTo>
                      <a:pt x="1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1" y="2"/>
                      <a:pt x="2" y="3"/>
                      <a:pt x="2" y="4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264" name="Freeform 13"/>
              <p:cNvSpPr/>
              <p:nvPr/>
            </p:nvSpPr>
            <p:spPr bwMode="auto">
              <a:xfrm>
                <a:off x="3926" y="1914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265" name="Freeform 14"/>
              <p:cNvSpPr/>
              <p:nvPr/>
            </p:nvSpPr>
            <p:spPr bwMode="auto">
              <a:xfrm>
                <a:off x="3810" y="1774"/>
                <a:ext cx="2" cy="4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0 h 2"/>
                  <a:gd name="T4" fmla="*/ 1 w 1"/>
                  <a:gd name="T5" fmla="*/ 2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266" name="Freeform 15"/>
              <p:cNvSpPr/>
              <p:nvPr/>
            </p:nvSpPr>
            <p:spPr bwMode="auto">
              <a:xfrm>
                <a:off x="3846" y="2474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267" name="Freeform 16"/>
              <p:cNvSpPr/>
              <p:nvPr/>
            </p:nvSpPr>
            <p:spPr bwMode="auto">
              <a:xfrm>
                <a:off x="3943" y="2546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268" name="Freeform 17"/>
              <p:cNvSpPr/>
              <p:nvPr/>
            </p:nvSpPr>
            <p:spPr bwMode="auto">
              <a:xfrm>
                <a:off x="3846" y="2474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269" name="Freeform 18"/>
              <p:cNvSpPr/>
              <p:nvPr/>
            </p:nvSpPr>
            <p:spPr bwMode="auto">
              <a:xfrm>
                <a:off x="4156" y="220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270" name="Freeform 19"/>
              <p:cNvSpPr/>
              <p:nvPr/>
            </p:nvSpPr>
            <p:spPr bwMode="auto">
              <a:xfrm>
                <a:off x="4056" y="2213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271" name="Freeform 20"/>
              <p:cNvSpPr/>
              <p:nvPr/>
            </p:nvSpPr>
            <p:spPr bwMode="auto">
              <a:xfrm>
                <a:off x="3837" y="2470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272" name="Freeform 21"/>
              <p:cNvSpPr/>
              <p:nvPr/>
            </p:nvSpPr>
            <p:spPr bwMode="auto">
              <a:xfrm>
                <a:off x="3954" y="2311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273" name="Freeform 22"/>
              <p:cNvSpPr/>
              <p:nvPr/>
            </p:nvSpPr>
            <p:spPr bwMode="auto">
              <a:xfrm>
                <a:off x="3576" y="189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274" name="Freeform 23"/>
              <p:cNvSpPr/>
              <p:nvPr/>
            </p:nvSpPr>
            <p:spPr bwMode="auto">
              <a:xfrm>
                <a:off x="3281" y="254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275" name="Freeform 24"/>
              <p:cNvSpPr/>
              <p:nvPr/>
            </p:nvSpPr>
            <p:spPr bwMode="auto">
              <a:xfrm>
                <a:off x="3364" y="2470"/>
                <a:ext cx="2" cy="4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1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276" name="Freeform 25"/>
              <p:cNvSpPr/>
              <p:nvPr/>
            </p:nvSpPr>
            <p:spPr bwMode="auto">
              <a:xfrm>
                <a:off x="3360" y="2470"/>
                <a:ext cx="2" cy="4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0"/>
                      <a:pt x="0" y="1"/>
                      <a:pt x="1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277" name="Freeform 26"/>
              <p:cNvSpPr/>
              <p:nvPr/>
            </p:nvSpPr>
            <p:spPr bwMode="auto">
              <a:xfrm>
                <a:off x="3353" y="2470"/>
                <a:ext cx="3" cy="4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0"/>
                      <a:pt x="1" y="1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278" name="Freeform 27"/>
              <p:cNvSpPr/>
              <p:nvPr/>
            </p:nvSpPr>
            <p:spPr bwMode="auto">
              <a:xfrm>
                <a:off x="3392" y="2482"/>
                <a:ext cx="2" cy="5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2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279" name="Freeform 28"/>
              <p:cNvSpPr/>
              <p:nvPr/>
            </p:nvSpPr>
            <p:spPr bwMode="auto">
              <a:xfrm>
                <a:off x="3390" y="2480"/>
                <a:ext cx="2" cy="7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1" y="2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280" name="Freeform 29"/>
              <p:cNvSpPr/>
              <p:nvPr/>
            </p:nvSpPr>
            <p:spPr bwMode="auto">
              <a:xfrm>
                <a:off x="3341" y="2474"/>
                <a:ext cx="2" cy="4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281" name="Freeform 30"/>
              <p:cNvSpPr/>
              <p:nvPr/>
            </p:nvSpPr>
            <p:spPr bwMode="auto">
              <a:xfrm>
                <a:off x="3822" y="2279"/>
                <a:ext cx="5" cy="4"/>
              </a:xfrm>
              <a:custGeom>
                <a:avLst/>
                <a:gdLst>
                  <a:gd name="T0" fmla="*/ 1 w 2"/>
                  <a:gd name="T1" fmla="*/ 0 h 2"/>
                  <a:gd name="T2" fmla="*/ 0 w 2"/>
                  <a:gd name="T3" fmla="*/ 1 h 2"/>
                  <a:gd name="T4" fmla="*/ 0 w 2"/>
                  <a:gd name="T5" fmla="*/ 2 h 2"/>
                  <a:gd name="T6" fmla="*/ 1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282" name="Freeform 31"/>
              <p:cNvSpPr/>
              <p:nvPr/>
            </p:nvSpPr>
            <p:spPr bwMode="auto">
              <a:xfrm>
                <a:off x="3292" y="2529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283" name="Freeform 32"/>
              <p:cNvSpPr/>
              <p:nvPr/>
            </p:nvSpPr>
            <p:spPr bwMode="auto">
              <a:xfrm>
                <a:off x="3699" y="2796"/>
                <a:ext cx="7" cy="5"/>
              </a:xfrm>
              <a:custGeom>
                <a:avLst/>
                <a:gdLst>
                  <a:gd name="T0" fmla="*/ 2 w 3"/>
                  <a:gd name="T1" fmla="*/ 2 h 2"/>
                  <a:gd name="T2" fmla="*/ 2 w 3"/>
                  <a:gd name="T3" fmla="*/ 0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3" y="1"/>
                      <a:pt x="2" y="0"/>
                      <a:pt x="2" y="0"/>
                    </a:cubicBezTo>
                    <a:cubicBezTo>
                      <a:pt x="0" y="0"/>
                      <a:pt x="3" y="1"/>
                      <a:pt x="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284" name="Freeform 33"/>
              <p:cNvSpPr/>
              <p:nvPr/>
            </p:nvSpPr>
            <p:spPr bwMode="auto">
              <a:xfrm>
                <a:off x="4616" y="1870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285" name="Freeform 34"/>
              <p:cNvSpPr/>
              <p:nvPr/>
            </p:nvSpPr>
            <p:spPr bwMode="auto">
              <a:xfrm>
                <a:off x="3262" y="2567"/>
                <a:ext cx="4" cy="4"/>
              </a:xfrm>
              <a:custGeom>
                <a:avLst/>
                <a:gdLst>
                  <a:gd name="T0" fmla="*/ 0 w 4"/>
                  <a:gd name="T1" fmla="*/ 2 h 4"/>
                  <a:gd name="T2" fmla="*/ 4 w 4"/>
                  <a:gd name="T3" fmla="*/ 4 h 4"/>
                  <a:gd name="T4" fmla="*/ 0 w 4"/>
                  <a:gd name="T5" fmla="*/ 0 h 4"/>
                  <a:gd name="T6" fmla="*/ 0 w 4"/>
                  <a:gd name="T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286" name="Freeform 35"/>
              <p:cNvSpPr/>
              <p:nvPr/>
            </p:nvSpPr>
            <p:spPr bwMode="auto">
              <a:xfrm>
                <a:off x="3570" y="1893"/>
                <a:ext cx="6" cy="6"/>
              </a:xfrm>
              <a:custGeom>
                <a:avLst/>
                <a:gdLst>
                  <a:gd name="T0" fmla="*/ 1 w 3"/>
                  <a:gd name="T1" fmla="*/ 0 h 3"/>
                  <a:gd name="T2" fmla="*/ 1 w 3"/>
                  <a:gd name="T3" fmla="*/ 0 h 3"/>
                  <a:gd name="T4" fmla="*/ 1 w 3"/>
                  <a:gd name="T5" fmla="*/ 0 h 3"/>
                  <a:gd name="T6" fmla="*/ 1 w 3"/>
                  <a:gd name="T7" fmla="*/ 0 h 3"/>
                  <a:gd name="T8" fmla="*/ 1 w 3"/>
                  <a:gd name="T9" fmla="*/ 0 h 3"/>
                  <a:gd name="T10" fmla="*/ 2 w 3"/>
                  <a:gd name="T11" fmla="*/ 1 h 3"/>
                  <a:gd name="T12" fmla="*/ 0 w 3"/>
                  <a:gd name="T13" fmla="*/ 2 h 3"/>
                  <a:gd name="T14" fmla="*/ 2 w 3"/>
                  <a:gd name="T15" fmla="*/ 2 h 3"/>
                  <a:gd name="T16" fmla="*/ 3 w 3"/>
                  <a:gd name="T17" fmla="*/ 0 h 3"/>
                  <a:gd name="T18" fmla="*/ 1 w 3"/>
                  <a:gd name="T1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3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0" y="0"/>
                      <a:pt x="0" y="2"/>
                    </a:cubicBezTo>
                    <a:cubicBezTo>
                      <a:pt x="0" y="3"/>
                      <a:pt x="1" y="3"/>
                      <a:pt x="2" y="2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287" name="Freeform 36"/>
              <p:cNvSpPr/>
              <p:nvPr/>
            </p:nvSpPr>
            <p:spPr bwMode="auto">
              <a:xfrm>
                <a:off x="3207" y="2465"/>
                <a:ext cx="183" cy="174"/>
              </a:xfrm>
              <a:custGeom>
                <a:avLst/>
                <a:gdLst>
                  <a:gd name="T0" fmla="*/ 83 w 86"/>
                  <a:gd name="T1" fmla="*/ 5 h 82"/>
                  <a:gd name="T2" fmla="*/ 80 w 86"/>
                  <a:gd name="T3" fmla="*/ 4 h 82"/>
                  <a:gd name="T4" fmla="*/ 77 w 86"/>
                  <a:gd name="T5" fmla="*/ 8 h 82"/>
                  <a:gd name="T6" fmla="*/ 76 w 86"/>
                  <a:gd name="T7" fmla="*/ 6 h 82"/>
                  <a:gd name="T8" fmla="*/ 72 w 86"/>
                  <a:gd name="T9" fmla="*/ 7 h 82"/>
                  <a:gd name="T10" fmla="*/ 70 w 86"/>
                  <a:gd name="T11" fmla="*/ 4 h 82"/>
                  <a:gd name="T12" fmla="*/ 67 w 86"/>
                  <a:gd name="T13" fmla="*/ 1 h 82"/>
                  <a:gd name="T14" fmla="*/ 68 w 86"/>
                  <a:gd name="T15" fmla="*/ 6 h 82"/>
                  <a:gd name="T16" fmla="*/ 70 w 86"/>
                  <a:gd name="T17" fmla="*/ 10 h 82"/>
                  <a:gd name="T18" fmla="*/ 65 w 86"/>
                  <a:gd name="T19" fmla="*/ 6 h 82"/>
                  <a:gd name="T20" fmla="*/ 65 w 86"/>
                  <a:gd name="T21" fmla="*/ 8 h 82"/>
                  <a:gd name="T22" fmla="*/ 62 w 86"/>
                  <a:gd name="T23" fmla="*/ 6 h 82"/>
                  <a:gd name="T24" fmla="*/ 61 w 86"/>
                  <a:gd name="T25" fmla="*/ 8 h 82"/>
                  <a:gd name="T26" fmla="*/ 59 w 86"/>
                  <a:gd name="T27" fmla="*/ 9 h 82"/>
                  <a:gd name="T28" fmla="*/ 62 w 86"/>
                  <a:gd name="T29" fmla="*/ 15 h 82"/>
                  <a:gd name="T30" fmla="*/ 58 w 86"/>
                  <a:gd name="T31" fmla="*/ 10 h 82"/>
                  <a:gd name="T32" fmla="*/ 57 w 86"/>
                  <a:gd name="T33" fmla="*/ 12 h 82"/>
                  <a:gd name="T34" fmla="*/ 53 w 86"/>
                  <a:gd name="T35" fmla="*/ 17 h 82"/>
                  <a:gd name="T36" fmla="*/ 51 w 86"/>
                  <a:gd name="T37" fmla="*/ 19 h 82"/>
                  <a:gd name="T38" fmla="*/ 48 w 86"/>
                  <a:gd name="T39" fmla="*/ 22 h 82"/>
                  <a:gd name="T40" fmla="*/ 48 w 86"/>
                  <a:gd name="T41" fmla="*/ 24 h 82"/>
                  <a:gd name="T42" fmla="*/ 46 w 86"/>
                  <a:gd name="T43" fmla="*/ 24 h 82"/>
                  <a:gd name="T44" fmla="*/ 45 w 86"/>
                  <a:gd name="T45" fmla="*/ 25 h 82"/>
                  <a:gd name="T46" fmla="*/ 46 w 86"/>
                  <a:gd name="T47" fmla="*/ 27 h 82"/>
                  <a:gd name="T48" fmla="*/ 43 w 86"/>
                  <a:gd name="T49" fmla="*/ 28 h 82"/>
                  <a:gd name="T50" fmla="*/ 40 w 86"/>
                  <a:gd name="T51" fmla="*/ 30 h 82"/>
                  <a:gd name="T52" fmla="*/ 38 w 86"/>
                  <a:gd name="T53" fmla="*/ 32 h 82"/>
                  <a:gd name="T54" fmla="*/ 36 w 86"/>
                  <a:gd name="T55" fmla="*/ 34 h 82"/>
                  <a:gd name="T56" fmla="*/ 36 w 86"/>
                  <a:gd name="T57" fmla="*/ 37 h 82"/>
                  <a:gd name="T58" fmla="*/ 34 w 86"/>
                  <a:gd name="T59" fmla="*/ 36 h 82"/>
                  <a:gd name="T60" fmla="*/ 34 w 86"/>
                  <a:gd name="T61" fmla="*/ 37 h 82"/>
                  <a:gd name="T62" fmla="*/ 31 w 86"/>
                  <a:gd name="T63" fmla="*/ 41 h 82"/>
                  <a:gd name="T64" fmla="*/ 32 w 86"/>
                  <a:gd name="T65" fmla="*/ 45 h 82"/>
                  <a:gd name="T66" fmla="*/ 31 w 86"/>
                  <a:gd name="T67" fmla="*/ 48 h 82"/>
                  <a:gd name="T68" fmla="*/ 28 w 86"/>
                  <a:gd name="T69" fmla="*/ 47 h 82"/>
                  <a:gd name="T70" fmla="*/ 25 w 86"/>
                  <a:gd name="T71" fmla="*/ 53 h 82"/>
                  <a:gd name="T72" fmla="*/ 24 w 86"/>
                  <a:gd name="T73" fmla="*/ 55 h 82"/>
                  <a:gd name="T74" fmla="*/ 18 w 86"/>
                  <a:gd name="T75" fmla="*/ 59 h 82"/>
                  <a:gd name="T76" fmla="*/ 15 w 86"/>
                  <a:gd name="T77" fmla="*/ 59 h 82"/>
                  <a:gd name="T78" fmla="*/ 14 w 86"/>
                  <a:gd name="T79" fmla="*/ 60 h 82"/>
                  <a:gd name="T80" fmla="*/ 11 w 86"/>
                  <a:gd name="T81" fmla="*/ 69 h 82"/>
                  <a:gd name="T82" fmla="*/ 2 w 86"/>
                  <a:gd name="T83" fmla="*/ 75 h 82"/>
                  <a:gd name="T84" fmla="*/ 23 w 86"/>
                  <a:gd name="T85" fmla="*/ 72 h 82"/>
                  <a:gd name="T86" fmla="*/ 28 w 86"/>
                  <a:gd name="T87" fmla="*/ 68 h 82"/>
                  <a:gd name="T88" fmla="*/ 42 w 86"/>
                  <a:gd name="T89" fmla="*/ 48 h 82"/>
                  <a:gd name="T90" fmla="*/ 49 w 86"/>
                  <a:gd name="T91" fmla="*/ 45 h 82"/>
                  <a:gd name="T92" fmla="*/ 55 w 86"/>
                  <a:gd name="T93" fmla="*/ 43 h 82"/>
                  <a:gd name="T94" fmla="*/ 63 w 86"/>
                  <a:gd name="T95" fmla="*/ 35 h 82"/>
                  <a:gd name="T96" fmla="*/ 68 w 86"/>
                  <a:gd name="T97" fmla="*/ 31 h 82"/>
                  <a:gd name="T98" fmla="*/ 74 w 86"/>
                  <a:gd name="T99" fmla="*/ 23 h 82"/>
                  <a:gd name="T100" fmla="*/ 75 w 86"/>
                  <a:gd name="T101" fmla="*/ 16 h 82"/>
                  <a:gd name="T102" fmla="*/ 82 w 86"/>
                  <a:gd name="T103" fmla="*/ 14 h 82"/>
                  <a:gd name="T104" fmla="*/ 84 w 86"/>
                  <a:gd name="T105" fmla="*/ 13 h 82"/>
                  <a:gd name="T106" fmla="*/ 84 w 86"/>
                  <a:gd name="T107" fmla="*/ 7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86" h="82">
                    <a:moveTo>
                      <a:pt x="84" y="7"/>
                    </a:moveTo>
                    <a:cubicBezTo>
                      <a:pt x="85" y="8"/>
                      <a:pt x="85" y="9"/>
                      <a:pt x="86" y="10"/>
                    </a:cubicBezTo>
                    <a:cubicBezTo>
                      <a:pt x="85" y="6"/>
                      <a:pt x="85" y="6"/>
                      <a:pt x="85" y="6"/>
                    </a:cubicBezTo>
                    <a:cubicBezTo>
                      <a:pt x="85" y="7"/>
                      <a:pt x="85" y="6"/>
                      <a:pt x="84" y="5"/>
                    </a:cubicBezTo>
                    <a:cubicBezTo>
                      <a:pt x="84" y="6"/>
                      <a:pt x="84" y="6"/>
                      <a:pt x="84" y="6"/>
                    </a:cubicBezTo>
                    <a:cubicBezTo>
                      <a:pt x="83" y="5"/>
                      <a:pt x="83" y="5"/>
                      <a:pt x="83" y="5"/>
                    </a:cubicBezTo>
                    <a:cubicBezTo>
                      <a:pt x="83" y="5"/>
                      <a:pt x="82" y="4"/>
                      <a:pt x="82" y="6"/>
                    </a:cubicBezTo>
                    <a:cubicBezTo>
                      <a:pt x="83" y="7"/>
                      <a:pt x="83" y="7"/>
                      <a:pt x="83" y="7"/>
                    </a:cubicBezTo>
                    <a:cubicBezTo>
                      <a:pt x="83" y="7"/>
                      <a:pt x="84" y="9"/>
                      <a:pt x="83" y="8"/>
                    </a:cubicBezTo>
                    <a:cubicBezTo>
                      <a:pt x="82" y="6"/>
                      <a:pt x="82" y="6"/>
                      <a:pt x="82" y="6"/>
                    </a:cubicBezTo>
                    <a:cubicBezTo>
                      <a:pt x="82" y="6"/>
                      <a:pt x="82" y="6"/>
                      <a:pt x="82" y="6"/>
                    </a:cubicBezTo>
                    <a:cubicBezTo>
                      <a:pt x="80" y="4"/>
                      <a:pt x="80" y="4"/>
                      <a:pt x="80" y="4"/>
                    </a:cubicBezTo>
                    <a:cubicBezTo>
                      <a:pt x="82" y="7"/>
                      <a:pt x="80" y="5"/>
                      <a:pt x="81" y="6"/>
                    </a:cubicBezTo>
                    <a:cubicBezTo>
                      <a:pt x="80" y="6"/>
                      <a:pt x="80" y="6"/>
                      <a:pt x="80" y="6"/>
                    </a:cubicBezTo>
                    <a:cubicBezTo>
                      <a:pt x="79" y="5"/>
                      <a:pt x="81" y="7"/>
                      <a:pt x="81" y="7"/>
                    </a:cubicBezTo>
                    <a:cubicBezTo>
                      <a:pt x="80" y="7"/>
                      <a:pt x="79" y="5"/>
                      <a:pt x="79" y="4"/>
                    </a:cubicBezTo>
                    <a:cubicBezTo>
                      <a:pt x="78" y="4"/>
                      <a:pt x="79" y="6"/>
                      <a:pt x="77" y="5"/>
                    </a:cubicBezTo>
                    <a:cubicBezTo>
                      <a:pt x="77" y="5"/>
                      <a:pt x="77" y="6"/>
                      <a:pt x="77" y="8"/>
                    </a:cubicBezTo>
                    <a:cubicBezTo>
                      <a:pt x="77" y="8"/>
                      <a:pt x="76" y="5"/>
                      <a:pt x="76" y="6"/>
                    </a:cubicBezTo>
                    <a:cubicBezTo>
                      <a:pt x="75" y="5"/>
                      <a:pt x="74" y="3"/>
                      <a:pt x="74" y="2"/>
                    </a:cubicBezTo>
                    <a:cubicBezTo>
                      <a:pt x="74" y="2"/>
                      <a:pt x="73" y="1"/>
                      <a:pt x="73" y="2"/>
                    </a:cubicBezTo>
                    <a:cubicBezTo>
                      <a:pt x="73" y="1"/>
                      <a:pt x="72" y="0"/>
                      <a:pt x="72" y="0"/>
                    </a:cubicBezTo>
                    <a:cubicBezTo>
                      <a:pt x="73" y="1"/>
                      <a:pt x="74" y="3"/>
                      <a:pt x="74" y="3"/>
                    </a:cubicBezTo>
                    <a:cubicBezTo>
                      <a:pt x="76" y="5"/>
                      <a:pt x="74" y="4"/>
                      <a:pt x="76" y="6"/>
                    </a:cubicBezTo>
                    <a:cubicBezTo>
                      <a:pt x="75" y="6"/>
                      <a:pt x="74" y="6"/>
                      <a:pt x="74" y="7"/>
                    </a:cubicBezTo>
                    <a:cubicBezTo>
                      <a:pt x="74" y="7"/>
                      <a:pt x="73" y="5"/>
                      <a:pt x="73" y="4"/>
                    </a:cubicBezTo>
                    <a:cubicBezTo>
                      <a:pt x="73" y="6"/>
                      <a:pt x="73" y="7"/>
                      <a:pt x="73" y="7"/>
                    </a:cubicBezTo>
                    <a:cubicBezTo>
                      <a:pt x="74" y="8"/>
                      <a:pt x="74" y="8"/>
                      <a:pt x="75" y="10"/>
                    </a:cubicBezTo>
                    <a:cubicBezTo>
                      <a:pt x="75" y="10"/>
                      <a:pt x="75" y="11"/>
                      <a:pt x="75" y="11"/>
                    </a:cubicBezTo>
                    <a:cubicBezTo>
                      <a:pt x="74" y="9"/>
                      <a:pt x="72" y="7"/>
                      <a:pt x="72" y="7"/>
                    </a:cubicBezTo>
                    <a:cubicBezTo>
                      <a:pt x="71" y="5"/>
                      <a:pt x="73" y="7"/>
                      <a:pt x="71" y="5"/>
                    </a:cubicBezTo>
                    <a:cubicBezTo>
                      <a:pt x="70" y="3"/>
                      <a:pt x="71" y="2"/>
                      <a:pt x="72" y="3"/>
                    </a:cubicBezTo>
                    <a:cubicBezTo>
                      <a:pt x="71" y="1"/>
                      <a:pt x="71" y="3"/>
                      <a:pt x="70" y="1"/>
                    </a:cubicBezTo>
                    <a:cubicBezTo>
                      <a:pt x="70" y="1"/>
                      <a:pt x="70" y="3"/>
                      <a:pt x="70" y="3"/>
                    </a:cubicBezTo>
                    <a:cubicBezTo>
                      <a:pt x="71" y="4"/>
                      <a:pt x="71" y="4"/>
                      <a:pt x="71" y="5"/>
                    </a:cubicBezTo>
                    <a:cubicBezTo>
                      <a:pt x="72" y="8"/>
                      <a:pt x="70" y="4"/>
                      <a:pt x="70" y="4"/>
                    </a:cubicBez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4"/>
                      <a:pt x="69" y="4"/>
                    </a:cubicBezTo>
                    <a:cubicBezTo>
                      <a:pt x="67" y="2"/>
                      <a:pt x="69" y="4"/>
                      <a:pt x="68" y="2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66" y="0"/>
                      <a:pt x="68" y="2"/>
                      <a:pt x="67" y="2"/>
                    </a:cubicBezTo>
                    <a:cubicBezTo>
                      <a:pt x="67" y="1"/>
                      <a:pt x="67" y="1"/>
                      <a:pt x="67" y="1"/>
                    </a:cubicBezTo>
                    <a:cubicBezTo>
                      <a:pt x="67" y="2"/>
                      <a:pt x="67" y="2"/>
                      <a:pt x="67" y="2"/>
                    </a:cubicBezTo>
                    <a:cubicBezTo>
                      <a:pt x="68" y="3"/>
                      <a:pt x="69" y="4"/>
                      <a:pt x="69" y="4"/>
                    </a:cubicBezTo>
                    <a:cubicBezTo>
                      <a:pt x="70" y="7"/>
                      <a:pt x="69" y="4"/>
                      <a:pt x="69" y="5"/>
                    </a:cubicBezTo>
                    <a:cubicBezTo>
                      <a:pt x="69" y="7"/>
                      <a:pt x="69" y="5"/>
                      <a:pt x="70" y="6"/>
                    </a:cubicBezTo>
                    <a:cubicBezTo>
                      <a:pt x="71" y="8"/>
                      <a:pt x="70" y="8"/>
                      <a:pt x="70" y="8"/>
                    </a:cubicBezTo>
                    <a:cubicBezTo>
                      <a:pt x="70" y="9"/>
                      <a:pt x="69" y="7"/>
                      <a:pt x="68" y="6"/>
                    </a:cubicBezTo>
                    <a:cubicBezTo>
                      <a:pt x="68" y="6"/>
                      <a:pt x="68" y="5"/>
                      <a:pt x="69" y="6"/>
                    </a:cubicBezTo>
                    <a:cubicBezTo>
                      <a:pt x="68" y="4"/>
                      <a:pt x="67" y="3"/>
                      <a:pt x="66" y="2"/>
                    </a:cubicBezTo>
                    <a:cubicBezTo>
                      <a:pt x="65" y="1"/>
                      <a:pt x="67" y="4"/>
                      <a:pt x="67" y="4"/>
                    </a:cubicBezTo>
                    <a:cubicBezTo>
                      <a:pt x="67" y="3"/>
                      <a:pt x="68" y="5"/>
                      <a:pt x="68" y="6"/>
                    </a:cubicBezTo>
                    <a:cubicBezTo>
                      <a:pt x="70" y="10"/>
                      <a:pt x="66" y="3"/>
                      <a:pt x="66" y="4"/>
                    </a:cubicBezTo>
                    <a:cubicBezTo>
                      <a:pt x="68" y="6"/>
                      <a:pt x="67" y="8"/>
                      <a:pt x="70" y="10"/>
                    </a:cubicBezTo>
                    <a:cubicBezTo>
                      <a:pt x="70" y="11"/>
                      <a:pt x="70" y="12"/>
                      <a:pt x="70" y="12"/>
                    </a:cubicBezTo>
                    <a:cubicBezTo>
                      <a:pt x="69" y="10"/>
                      <a:pt x="69" y="10"/>
                      <a:pt x="68" y="8"/>
                    </a:cubicBezTo>
                    <a:cubicBezTo>
                      <a:pt x="68" y="9"/>
                      <a:pt x="68" y="9"/>
                      <a:pt x="68" y="9"/>
                    </a:cubicBezTo>
                    <a:cubicBezTo>
                      <a:pt x="66" y="6"/>
                      <a:pt x="66" y="6"/>
                      <a:pt x="66" y="6"/>
                    </a:cubicBezTo>
                    <a:cubicBezTo>
                      <a:pt x="64" y="3"/>
                      <a:pt x="64" y="3"/>
                      <a:pt x="64" y="3"/>
                    </a:cubicBezTo>
                    <a:cubicBezTo>
                      <a:pt x="64" y="4"/>
                      <a:pt x="65" y="5"/>
                      <a:pt x="65" y="6"/>
                    </a:cubicBezTo>
                    <a:cubicBezTo>
                      <a:pt x="64" y="5"/>
                      <a:pt x="64" y="4"/>
                      <a:pt x="64" y="4"/>
                    </a:cubicBezTo>
                    <a:cubicBezTo>
                      <a:pt x="64" y="5"/>
                      <a:pt x="65" y="7"/>
                      <a:pt x="65" y="7"/>
                    </a:cubicBezTo>
                    <a:cubicBezTo>
                      <a:pt x="65" y="7"/>
                      <a:pt x="64" y="6"/>
                      <a:pt x="63" y="5"/>
                    </a:cubicBezTo>
                    <a:cubicBezTo>
                      <a:pt x="63" y="4"/>
                      <a:pt x="63" y="4"/>
                      <a:pt x="63" y="4"/>
                    </a:cubicBezTo>
                    <a:cubicBezTo>
                      <a:pt x="63" y="5"/>
                      <a:pt x="62" y="3"/>
                      <a:pt x="62" y="4"/>
                    </a:cubicBezTo>
                    <a:cubicBezTo>
                      <a:pt x="63" y="5"/>
                      <a:pt x="64" y="6"/>
                      <a:pt x="65" y="8"/>
                    </a:cubicBezTo>
                    <a:cubicBezTo>
                      <a:pt x="65" y="8"/>
                      <a:pt x="64" y="7"/>
                      <a:pt x="64" y="7"/>
                    </a:cubicBezTo>
                    <a:cubicBezTo>
                      <a:pt x="63" y="6"/>
                      <a:pt x="63" y="6"/>
                      <a:pt x="63" y="6"/>
                    </a:cubicBezTo>
                    <a:cubicBezTo>
                      <a:pt x="63" y="7"/>
                      <a:pt x="62" y="4"/>
                      <a:pt x="62" y="5"/>
                    </a:cubicBezTo>
                    <a:cubicBezTo>
                      <a:pt x="62" y="6"/>
                      <a:pt x="62" y="6"/>
                      <a:pt x="62" y="6"/>
                    </a:cubicBezTo>
                    <a:cubicBezTo>
                      <a:pt x="62" y="6"/>
                      <a:pt x="62" y="5"/>
                      <a:pt x="61" y="5"/>
                    </a:cubicBezTo>
                    <a:cubicBezTo>
                      <a:pt x="62" y="6"/>
                      <a:pt x="62" y="6"/>
                      <a:pt x="62" y="6"/>
                    </a:cubicBezTo>
                    <a:cubicBezTo>
                      <a:pt x="61" y="5"/>
                      <a:pt x="61" y="5"/>
                      <a:pt x="61" y="5"/>
                    </a:cubicBezTo>
                    <a:cubicBezTo>
                      <a:pt x="62" y="6"/>
                      <a:pt x="63" y="8"/>
                      <a:pt x="61" y="6"/>
                    </a:cubicBezTo>
                    <a:cubicBezTo>
                      <a:pt x="63" y="8"/>
                      <a:pt x="61" y="6"/>
                      <a:pt x="62" y="7"/>
                    </a:cubicBezTo>
                    <a:cubicBezTo>
                      <a:pt x="64" y="9"/>
                      <a:pt x="63" y="9"/>
                      <a:pt x="63" y="9"/>
                    </a:cubicBezTo>
                    <a:cubicBezTo>
                      <a:pt x="62" y="7"/>
                      <a:pt x="63" y="9"/>
                      <a:pt x="63" y="9"/>
                    </a:cubicBezTo>
                    <a:cubicBezTo>
                      <a:pt x="61" y="8"/>
                      <a:pt x="61" y="8"/>
                      <a:pt x="61" y="8"/>
                    </a:cubicBezTo>
                    <a:cubicBezTo>
                      <a:pt x="62" y="9"/>
                      <a:pt x="62" y="9"/>
                      <a:pt x="62" y="9"/>
                    </a:cubicBezTo>
                    <a:cubicBezTo>
                      <a:pt x="60" y="6"/>
                      <a:pt x="62" y="10"/>
                      <a:pt x="61" y="10"/>
                    </a:cubicBezTo>
                    <a:cubicBezTo>
                      <a:pt x="61" y="9"/>
                      <a:pt x="60" y="7"/>
                      <a:pt x="60" y="7"/>
                    </a:cubicBezTo>
                    <a:cubicBezTo>
                      <a:pt x="61" y="9"/>
                      <a:pt x="61" y="10"/>
                      <a:pt x="62" y="11"/>
                    </a:cubicBezTo>
                    <a:cubicBezTo>
                      <a:pt x="61" y="11"/>
                      <a:pt x="60" y="9"/>
                      <a:pt x="59" y="7"/>
                    </a:cubicBezTo>
                    <a:cubicBezTo>
                      <a:pt x="60" y="9"/>
                      <a:pt x="58" y="7"/>
                      <a:pt x="59" y="9"/>
                    </a:cubicBezTo>
                    <a:cubicBezTo>
                      <a:pt x="60" y="9"/>
                      <a:pt x="60" y="10"/>
                      <a:pt x="61" y="11"/>
                    </a:cubicBezTo>
                    <a:cubicBezTo>
                      <a:pt x="61" y="11"/>
                      <a:pt x="60" y="10"/>
                      <a:pt x="60" y="10"/>
                    </a:cubicBezTo>
                    <a:cubicBezTo>
                      <a:pt x="60" y="10"/>
                      <a:pt x="61" y="12"/>
                      <a:pt x="61" y="12"/>
                    </a:cubicBezTo>
                    <a:cubicBezTo>
                      <a:pt x="61" y="12"/>
                      <a:pt x="62" y="14"/>
                      <a:pt x="61" y="13"/>
                    </a:cubicBezTo>
                    <a:cubicBezTo>
                      <a:pt x="60" y="12"/>
                      <a:pt x="61" y="12"/>
                      <a:pt x="60" y="11"/>
                    </a:cubicBezTo>
                    <a:cubicBezTo>
                      <a:pt x="60" y="11"/>
                      <a:pt x="62" y="15"/>
                      <a:pt x="62" y="15"/>
                    </a:cubicBezTo>
                    <a:cubicBezTo>
                      <a:pt x="63" y="16"/>
                      <a:pt x="65" y="18"/>
                      <a:pt x="65" y="19"/>
                    </a:cubicBezTo>
                    <a:cubicBezTo>
                      <a:pt x="64" y="19"/>
                      <a:pt x="65" y="18"/>
                      <a:pt x="63" y="17"/>
                    </a:cubicBezTo>
                    <a:cubicBezTo>
                      <a:pt x="63" y="17"/>
                      <a:pt x="63" y="17"/>
                      <a:pt x="63" y="17"/>
                    </a:cubicBezTo>
                    <a:cubicBezTo>
                      <a:pt x="61" y="15"/>
                      <a:pt x="61" y="13"/>
                      <a:pt x="59" y="11"/>
                    </a:cubicBezTo>
                    <a:cubicBezTo>
                      <a:pt x="60" y="12"/>
                      <a:pt x="60" y="12"/>
                      <a:pt x="60" y="12"/>
                    </a:cubicBezTo>
                    <a:cubicBezTo>
                      <a:pt x="59" y="12"/>
                      <a:pt x="58" y="10"/>
                      <a:pt x="58" y="10"/>
                    </a:cubicBezTo>
                    <a:cubicBezTo>
                      <a:pt x="59" y="12"/>
                      <a:pt x="57" y="11"/>
                      <a:pt x="58" y="11"/>
                    </a:cubicBezTo>
                    <a:cubicBezTo>
                      <a:pt x="59" y="12"/>
                      <a:pt x="58" y="11"/>
                      <a:pt x="58" y="12"/>
                    </a:cubicBezTo>
                    <a:cubicBezTo>
                      <a:pt x="58" y="12"/>
                      <a:pt x="60" y="14"/>
                      <a:pt x="59" y="14"/>
                    </a:cubicBezTo>
                    <a:cubicBezTo>
                      <a:pt x="57" y="11"/>
                      <a:pt x="57" y="11"/>
                      <a:pt x="57" y="11"/>
                    </a:cubicBezTo>
                    <a:cubicBezTo>
                      <a:pt x="56" y="11"/>
                      <a:pt x="58" y="13"/>
                      <a:pt x="57" y="12"/>
                    </a:cubicBezTo>
                    <a:cubicBezTo>
                      <a:pt x="57" y="12"/>
                      <a:pt x="57" y="12"/>
                      <a:pt x="57" y="12"/>
                    </a:cubicBezTo>
                    <a:cubicBezTo>
                      <a:pt x="56" y="12"/>
                      <a:pt x="55" y="13"/>
                      <a:pt x="57" y="17"/>
                    </a:cubicBezTo>
                    <a:cubicBezTo>
                      <a:pt x="56" y="16"/>
                      <a:pt x="55" y="16"/>
                      <a:pt x="54" y="15"/>
                    </a:cubicBezTo>
                    <a:cubicBezTo>
                      <a:pt x="55" y="16"/>
                      <a:pt x="55" y="17"/>
                      <a:pt x="55" y="17"/>
                    </a:cubicBezTo>
                    <a:cubicBezTo>
                      <a:pt x="54" y="16"/>
                      <a:pt x="54" y="16"/>
                      <a:pt x="54" y="16"/>
                    </a:cubicBezTo>
                    <a:cubicBezTo>
                      <a:pt x="53" y="15"/>
                      <a:pt x="54" y="17"/>
                      <a:pt x="54" y="18"/>
                    </a:cubicBezTo>
                    <a:cubicBezTo>
                      <a:pt x="53" y="17"/>
                      <a:pt x="53" y="17"/>
                      <a:pt x="53" y="17"/>
                    </a:cubicBezTo>
                    <a:cubicBezTo>
                      <a:pt x="52" y="16"/>
                      <a:pt x="54" y="18"/>
                      <a:pt x="54" y="18"/>
                    </a:cubicBezTo>
                    <a:cubicBezTo>
                      <a:pt x="53" y="17"/>
                      <a:pt x="53" y="17"/>
                      <a:pt x="53" y="17"/>
                    </a:cubicBezTo>
                    <a:cubicBezTo>
                      <a:pt x="54" y="18"/>
                      <a:pt x="54" y="18"/>
                      <a:pt x="54" y="18"/>
                    </a:cubicBezTo>
                    <a:cubicBezTo>
                      <a:pt x="54" y="19"/>
                      <a:pt x="53" y="19"/>
                      <a:pt x="52" y="17"/>
                    </a:cubicBezTo>
                    <a:cubicBezTo>
                      <a:pt x="53" y="18"/>
                      <a:pt x="53" y="18"/>
                      <a:pt x="53" y="18"/>
                    </a:cubicBezTo>
                    <a:cubicBezTo>
                      <a:pt x="52" y="18"/>
                      <a:pt x="51" y="18"/>
                      <a:pt x="51" y="19"/>
                    </a:cubicBezTo>
                    <a:cubicBezTo>
                      <a:pt x="52" y="19"/>
                      <a:pt x="52" y="20"/>
                      <a:pt x="53" y="21"/>
                    </a:cubicBezTo>
                    <a:cubicBezTo>
                      <a:pt x="55" y="22"/>
                      <a:pt x="53" y="20"/>
                      <a:pt x="54" y="22"/>
                    </a:cubicBezTo>
                    <a:cubicBezTo>
                      <a:pt x="53" y="21"/>
                      <a:pt x="52" y="20"/>
                      <a:pt x="52" y="20"/>
                    </a:cubicBezTo>
                    <a:cubicBezTo>
                      <a:pt x="49" y="18"/>
                      <a:pt x="50" y="21"/>
                      <a:pt x="50" y="20"/>
                    </a:cubicBezTo>
                    <a:cubicBezTo>
                      <a:pt x="50" y="21"/>
                      <a:pt x="50" y="21"/>
                      <a:pt x="50" y="21"/>
                    </a:cubicBezTo>
                    <a:cubicBezTo>
                      <a:pt x="48" y="20"/>
                      <a:pt x="50" y="22"/>
                      <a:pt x="48" y="22"/>
                    </a:cubicBezTo>
                    <a:cubicBezTo>
                      <a:pt x="49" y="22"/>
                      <a:pt x="51" y="25"/>
                      <a:pt x="51" y="25"/>
                    </a:cubicBezTo>
                    <a:cubicBezTo>
                      <a:pt x="52" y="26"/>
                      <a:pt x="49" y="23"/>
                      <a:pt x="48" y="22"/>
                    </a:cubicBezTo>
                    <a:cubicBezTo>
                      <a:pt x="48" y="23"/>
                      <a:pt x="48" y="23"/>
                      <a:pt x="48" y="23"/>
                    </a:cubicBezTo>
                    <a:cubicBezTo>
                      <a:pt x="48" y="23"/>
                      <a:pt x="48" y="23"/>
                      <a:pt x="48" y="23"/>
                    </a:cubicBezTo>
                    <a:cubicBezTo>
                      <a:pt x="48" y="24"/>
                      <a:pt x="49" y="25"/>
                      <a:pt x="48" y="24"/>
                    </a:cubicBezTo>
                    <a:cubicBezTo>
                      <a:pt x="48" y="24"/>
                      <a:pt x="48" y="24"/>
                      <a:pt x="48" y="24"/>
                    </a:cubicBezTo>
                    <a:cubicBezTo>
                      <a:pt x="48" y="24"/>
                      <a:pt x="47" y="23"/>
                      <a:pt x="47" y="23"/>
                    </a:cubicBezTo>
                    <a:cubicBezTo>
                      <a:pt x="48" y="25"/>
                      <a:pt x="47" y="24"/>
                      <a:pt x="48" y="25"/>
                    </a:cubicBezTo>
                    <a:cubicBezTo>
                      <a:pt x="47" y="25"/>
                      <a:pt x="47" y="25"/>
                      <a:pt x="47" y="25"/>
                    </a:cubicBezTo>
                    <a:cubicBezTo>
                      <a:pt x="48" y="26"/>
                      <a:pt x="48" y="26"/>
                      <a:pt x="48" y="26"/>
                    </a:cubicBezTo>
                    <a:cubicBezTo>
                      <a:pt x="47" y="26"/>
                      <a:pt x="47" y="26"/>
                      <a:pt x="47" y="26"/>
                    </a:cubicBezTo>
                    <a:cubicBezTo>
                      <a:pt x="46" y="24"/>
                      <a:pt x="46" y="24"/>
                      <a:pt x="46" y="24"/>
                    </a:cubicBezTo>
                    <a:cubicBezTo>
                      <a:pt x="45" y="24"/>
                      <a:pt x="47" y="25"/>
                      <a:pt x="47" y="26"/>
                    </a:cubicBezTo>
                    <a:cubicBezTo>
                      <a:pt x="48" y="27"/>
                      <a:pt x="47" y="26"/>
                      <a:pt x="46" y="26"/>
                    </a:cubicBezTo>
                    <a:cubicBezTo>
                      <a:pt x="46" y="25"/>
                      <a:pt x="47" y="26"/>
                      <a:pt x="47" y="25"/>
                    </a:cubicBezTo>
                    <a:cubicBezTo>
                      <a:pt x="46" y="24"/>
                      <a:pt x="46" y="25"/>
                      <a:pt x="46" y="25"/>
                    </a:cubicBezTo>
                    <a:cubicBezTo>
                      <a:pt x="46" y="25"/>
                      <a:pt x="47" y="26"/>
                      <a:pt x="46" y="26"/>
                    </a:cubicBezTo>
                    <a:cubicBezTo>
                      <a:pt x="46" y="26"/>
                      <a:pt x="46" y="26"/>
                      <a:pt x="45" y="25"/>
                    </a:cubicBezTo>
                    <a:cubicBezTo>
                      <a:pt x="46" y="26"/>
                      <a:pt x="45" y="26"/>
                      <a:pt x="46" y="27"/>
                    </a:cubicBezTo>
                    <a:cubicBezTo>
                      <a:pt x="46" y="27"/>
                      <a:pt x="47" y="27"/>
                      <a:pt x="47" y="28"/>
                    </a:cubicBezTo>
                    <a:cubicBezTo>
                      <a:pt x="47" y="28"/>
                      <a:pt x="47" y="28"/>
                      <a:pt x="47" y="28"/>
                    </a:cubicBezTo>
                    <a:cubicBezTo>
                      <a:pt x="47" y="27"/>
                      <a:pt x="47" y="27"/>
                      <a:pt x="47" y="27"/>
                    </a:cubicBezTo>
                    <a:cubicBezTo>
                      <a:pt x="47" y="28"/>
                      <a:pt x="46" y="28"/>
                      <a:pt x="47" y="29"/>
                    </a:cubicBezTo>
                    <a:cubicBezTo>
                      <a:pt x="46" y="27"/>
                      <a:pt x="46" y="27"/>
                      <a:pt x="46" y="27"/>
                    </a:cubicBezTo>
                    <a:cubicBezTo>
                      <a:pt x="47" y="28"/>
                      <a:pt x="46" y="28"/>
                      <a:pt x="46" y="29"/>
                    </a:cubicBezTo>
                    <a:cubicBezTo>
                      <a:pt x="45" y="27"/>
                      <a:pt x="44" y="26"/>
                      <a:pt x="44" y="26"/>
                    </a:cubicBezTo>
                    <a:cubicBezTo>
                      <a:pt x="44" y="27"/>
                      <a:pt x="44" y="27"/>
                      <a:pt x="44" y="27"/>
                    </a:cubicBezTo>
                    <a:cubicBezTo>
                      <a:pt x="44" y="28"/>
                      <a:pt x="44" y="27"/>
                      <a:pt x="43" y="27"/>
                    </a:cubicBezTo>
                    <a:cubicBezTo>
                      <a:pt x="42" y="26"/>
                      <a:pt x="46" y="31"/>
                      <a:pt x="45" y="30"/>
                    </a:cubicBezTo>
                    <a:cubicBezTo>
                      <a:pt x="44" y="28"/>
                      <a:pt x="43" y="28"/>
                      <a:pt x="43" y="28"/>
                    </a:cubicBezTo>
                    <a:cubicBezTo>
                      <a:pt x="43" y="29"/>
                      <a:pt x="43" y="29"/>
                      <a:pt x="43" y="29"/>
                    </a:cubicBezTo>
                    <a:cubicBezTo>
                      <a:pt x="44" y="29"/>
                      <a:pt x="42" y="28"/>
                      <a:pt x="44" y="28"/>
                    </a:cubicBezTo>
                    <a:cubicBezTo>
                      <a:pt x="44" y="29"/>
                      <a:pt x="44" y="29"/>
                      <a:pt x="44" y="30"/>
                    </a:cubicBezTo>
                    <a:cubicBezTo>
                      <a:pt x="41" y="27"/>
                      <a:pt x="42" y="30"/>
                      <a:pt x="40" y="29"/>
                    </a:cubicBezTo>
                    <a:cubicBezTo>
                      <a:pt x="42" y="30"/>
                      <a:pt x="41" y="29"/>
                      <a:pt x="41" y="30"/>
                    </a:cubicBezTo>
                    <a:cubicBezTo>
                      <a:pt x="39" y="28"/>
                      <a:pt x="41" y="31"/>
                      <a:pt x="40" y="30"/>
                    </a:cubicBezTo>
                    <a:cubicBezTo>
                      <a:pt x="42" y="32"/>
                      <a:pt x="42" y="32"/>
                      <a:pt x="42" y="32"/>
                    </a:cubicBezTo>
                    <a:cubicBezTo>
                      <a:pt x="40" y="31"/>
                      <a:pt x="44" y="35"/>
                      <a:pt x="41" y="33"/>
                    </a:cubicBezTo>
                    <a:cubicBezTo>
                      <a:pt x="40" y="31"/>
                      <a:pt x="40" y="31"/>
                      <a:pt x="40" y="31"/>
                    </a:cubicBezTo>
                    <a:cubicBezTo>
                      <a:pt x="38" y="29"/>
                      <a:pt x="41" y="33"/>
                      <a:pt x="39" y="31"/>
                    </a:cubicBezTo>
                    <a:cubicBezTo>
                      <a:pt x="39" y="32"/>
                      <a:pt x="40" y="33"/>
                      <a:pt x="41" y="34"/>
                    </a:cubicBezTo>
                    <a:cubicBezTo>
                      <a:pt x="40" y="33"/>
                      <a:pt x="39" y="33"/>
                      <a:pt x="38" y="32"/>
                    </a:cubicBezTo>
                    <a:cubicBezTo>
                      <a:pt x="39" y="33"/>
                      <a:pt x="39" y="33"/>
                      <a:pt x="38" y="33"/>
                    </a:cubicBezTo>
                    <a:cubicBezTo>
                      <a:pt x="38" y="32"/>
                      <a:pt x="38" y="32"/>
                      <a:pt x="38" y="32"/>
                    </a:cubicBezTo>
                    <a:cubicBezTo>
                      <a:pt x="37" y="32"/>
                      <a:pt x="38" y="33"/>
                      <a:pt x="38" y="33"/>
                    </a:cubicBezTo>
                    <a:cubicBezTo>
                      <a:pt x="37" y="32"/>
                      <a:pt x="37" y="33"/>
                      <a:pt x="36" y="33"/>
                    </a:cubicBezTo>
                    <a:cubicBezTo>
                      <a:pt x="37" y="35"/>
                      <a:pt x="35" y="32"/>
                      <a:pt x="37" y="35"/>
                    </a:cubicBezTo>
                    <a:cubicBezTo>
                      <a:pt x="36" y="34"/>
                      <a:pt x="36" y="34"/>
                      <a:pt x="36" y="34"/>
                    </a:cubicBezTo>
                    <a:cubicBezTo>
                      <a:pt x="37" y="35"/>
                      <a:pt x="38" y="36"/>
                      <a:pt x="38" y="37"/>
                    </a:cubicBezTo>
                    <a:cubicBezTo>
                      <a:pt x="36" y="35"/>
                      <a:pt x="36" y="35"/>
                      <a:pt x="36" y="35"/>
                    </a:cubicBezTo>
                    <a:cubicBezTo>
                      <a:pt x="35" y="33"/>
                      <a:pt x="36" y="35"/>
                      <a:pt x="35" y="34"/>
                    </a:cubicBezTo>
                    <a:cubicBezTo>
                      <a:pt x="36" y="35"/>
                      <a:pt x="35" y="34"/>
                      <a:pt x="36" y="35"/>
                    </a:cubicBezTo>
                    <a:cubicBezTo>
                      <a:pt x="36" y="36"/>
                      <a:pt x="36" y="36"/>
                      <a:pt x="36" y="36"/>
                    </a:cubicBezTo>
                    <a:cubicBezTo>
                      <a:pt x="36" y="37"/>
                      <a:pt x="36" y="37"/>
                      <a:pt x="36" y="37"/>
                    </a:cubicBezTo>
                    <a:cubicBezTo>
                      <a:pt x="36" y="38"/>
                      <a:pt x="35" y="36"/>
                      <a:pt x="35" y="36"/>
                    </a:cubicBezTo>
                    <a:cubicBezTo>
                      <a:pt x="34" y="35"/>
                      <a:pt x="34" y="36"/>
                      <a:pt x="35" y="36"/>
                    </a:cubicBezTo>
                    <a:cubicBezTo>
                      <a:pt x="35" y="36"/>
                      <a:pt x="35" y="36"/>
                      <a:pt x="35" y="37"/>
                    </a:cubicBezTo>
                    <a:cubicBezTo>
                      <a:pt x="35" y="36"/>
                      <a:pt x="35" y="36"/>
                      <a:pt x="35" y="36"/>
                    </a:cubicBezTo>
                    <a:cubicBezTo>
                      <a:pt x="35" y="36"/>
                      <a:pt x="35" y="36"/>
                      <a:pt x="35" y="37"/>
                    </a:cubicBezTo>
                    <a:cubicBezTo>
                      <a:pt x="35" y="36"/>
                      <a:pt x="35" y="36"/>
                      <a:pt x="34" y="36"/>
                    </a:cubicBezTo>
                    <a:cubicBezTo>
                      <a:pt x="34" y="36"/>
                      <a:pt x="34" y="36"/>
                      <a:pt x="35" y="36"/>
                    </a:cubicBezTo>
                    <a:cubicBezTo>
                      <a:pt x="34" y="36"/>
                      <a:pt x="34" y="36"/>
                      <a:pt x="34" y="36"/>
                    </a:cubicBezTo>
                    <a:cubicBezTo>
                      <a:pt x="34" y="36"/>
                      <a:pt x="34" y="36"/>
                      <a:pt x="34" y="36"/>
                    </a:cubicBezTo>
                    <a:cubicBezTo>
                      <a:pt x="34" y="36"/>
                      <a:pt x="34" y="36"/>
                      <a:pt x="34" y="36"/>
                    </a:cubicBezTo>
                    <a:cubicBezTo>
                      <a:pt x="33" y="35"/>
                      <a:pt x="33" y="35"/>
                      <a:pt x="33" y="35"/>
                    </a:cubicBezTo>
                    <a:cubicBezTo>
                      <a:pt x="33" y="35"/>
                      <a:pt x="33" y="36"/>
                      <a:pt x="34" y="37"/>
                    </a:cubicBezTo>
                    <a:cubicBezTo>
                      <a:pt x="32" y="36"/>
                      <a:pt x="33" y="38"/>
                      <a:pt x="33" y="39"/>
                    </a:cubicBezTo>
                    <a:cubicBezTo>
                      <a:pt x="33" y="39"/>
                      <a:pt x="32" y="38"/>
                      <a:pt x="33" y="38"/>
                    </a:cubicBezTo>
                    <a:cubicBezTo>
                      <a:pt x="33" y="39"/>
                      <a:pt x="33" y="40"/>
                      <a:pt x="33" y="39"/>
                    </a:cubicBezTo>
                    <a:cubicBezTo>
                      <a:pt x="33" y="40"/>
                      <a:pt x="32" y="38"/>
                      <a:pt x="32" y="38"/>
                    </a:cubicBezTo>
                    <a:cubicBezTo>
                      <a:pt x="31" y="38"/>
                      <a:pt x="33" y="40"/>
                      <a:pt x="32" y="40"/>
                    </a:cubicBezTo>
                    <a:cubicBezTo>
                      <a:pt x="30" y="38"/>
                      <a:pt x="33" y="42"/>
                      <a:pt x="31" y="41"/>
                    </a:cubicBezTo>
                    <a:cubicBezTo>
                      <a:pt x="31" y="41"/>
                      <a:pt x="31" y="40"/>
                      <a:pt x="30" y="39"/>
                    </a:cubicBezTo>
                    <a:cubicBezTo>
                      <a:pt x="30" y="40"/>
                      <a:pt x="30" y="41"/>
                      <a:pt x="31" y="43"/>
                    </a:cubicBezTo>
                    <a:cubicBezTo>
                      <a:pt x="30" y="41"/>
                      <a:pt x="30" y="41"/>
                      <a:pt x="30" y="41"/>
                    </a:cubicBezTo>
                    <a:cubicBezTo>
                      <a:pt x="30" y="41"/>
                      <a:pt x="30" y="42"/>
                      <a:pt x="31" y="43"/>
                    </a:cubicBezTo>
                    <a:cubicBezTo>
                      <a:pt x="32" y="44"/>
                      <a:pt x="32" y="45"/>
                      <a:pt x="32" y="45"/>
                    </a:cubicBezTo>
                    <a:cubicBezTo>
                      <a:pt x="32" y="45"/>
                      <a:pt x="32" y="45"/>
                      <a:pt x="32" y="45"/>
                    </a:cubicBezTo>
                    <a:cubicBezTo>
                      <a:pt x="32" y="46"/>
                      <a:pt x="32" y="46"/>
                      <a:pt x="32" y="46"/>
                    </a:cubicBezTo>
                    <a:cubicBezTo>
                      <a:pt x="31" y="45"/>
                      <a:pt x="31" y="45"/>
                      <a:pt x="31" y="45"/>
                    </a:cubicBezTo>
                    <a:cubicBezTo>
                      <a:pt x="29" y="43"/>
                      <a:pt x="29" y="44"/>
                      <a:pt x="29" y="44"/>
                    </a:cubicBezTo>
                    <a:cubicBezTo>
                      <a:pt x="30" y="45"/>
                      <a:pt x="30" y="45"/>
                      <a:pt x="30" y="45"/>
                    </a:cubicBezTo>
                    <a:cubicBezTo>
                      <a:pt x="30" y="46"/>
                      <a:pt x="29" y="44"/>
                      <a:pt x="29" y="44"/>
                    </a:cubicBezTo>
                    <a:cubicBezTo>
                      <a:pt x="31" y="48"/>
                      <a:pt x="31" y="48"/>
                      <a:pt x="31" y="48"/>
                    </a:cubicBezTo>
                    <a:cubicBezTo>
                      <a:pt x="31" y="48"/>
                      <a:pt x="30" y="47"/>
                      <a:pt x="29" y="46"/>
                    </a:cubicBezTo>
                    <a:cubicBezTo>
                      <a:pt x="29" y="46"/>
                      <a:pt x="31" y="49"/>
                      <a:pt x="31" y="50"/>
                    </a:cubicBezTo>
                    <a:cubicBezTo>
                      <a:pt x="31" y="50"/>
                      <a:pt x="31" y="51"/>
                      <a:pt x="31" y="51"/>
                    </a:cubicBezTo>
                    <a:cubicBezTo>
                      <a:pt x="30" y="50"/>
                      <a:pt x="31" y="51"/>
                      <a:pt x="31" y="51"/>
                    </a:cubicBezTo>
                    <a:cubicBezTo>
                      <a:pt x="30" y="50"/>
                      <a:pt x="30" y="50"/>
                      <a:pt x="30" y="50"/>
                    </a:cubicBezTo>
                    <a:cubicBezTo>
                      <a:pt x="30" y="49"/>
                      <a:pt x="28" y="48"/>
                      <a:pt x="28" y="47"/>
                    </a:cubicBezTo>
                    <a:cubicBezTo>
                      <a:pt x="28" y="48"/>
                      <a:pt x="27" y="47"/>
                      <a:pt x="26" y="47"/>
                    </a:cubicBezTo>
                    <a:cubicBezTo>
                      <a:pt x="28" y="49"/>
                      <a:pt x="27" y="49"/>
                      <a:pt x="28" y="51"/>
                    </a:cubicBezTo>
                    <a:cubicBezTo>
                      <a:pt x="28" y="51"/>
                      <a:pt x="27" y="49"/>
                      <a:pt x="26" y="49"/>
                    </a:cubicBezTo>
                    <a:cubicBezTo>
                      <a:pt x="27" y="50"/>
                      <a:pt x="26" y="50"/>
                      <a:pt x="25" y="50"/>
                    </a:cubicBezTo>
                    <a:cubicBezTo>
                      <a:pt x="25" y="50"/>
                      <a:pt x="25" y="50"/>
                      <a:pt x="25" y="50"/>
                    </a:cubicBezTo>
                    <a:cubicBezTo>
                      <a:pt x="25" y="51"/>
                      <a:pt x="24" y="51"/>
                      <a:pt x="25" y="53"/>
                    </a:cubicBezTo>
                    <a:cubicBezTo>
                      <a:pt x="25" y="52"/>
                      <a:pt x="25" y="52"/>
                      <a:pt x="25" y="52"/>
                    </a:cubicBezTo>
                    <a:cubicBezTo>
                      <a:pt x="24" y="51"/>
                      <a:pt x="27" y="54"/>
                      <a:pt x="25" y="53"/>
                    </a:cubicBezTo>
                    <a:cubicBezTo>
                      <a:pt x="25" y="52"/>
                      <a:pt x="25" y="52"/>
                      <a:pt x="25" y="52"/>
                    </a:cubicBezTo>
                    <a:cubicBezTo>
                      <a:pt x="25" y="53"/>
                      <a:pt x="23" y="52"/>
                      <a:pt x="24" y="54"/>
                    </a:cubicBezTo>
                    <a:cubicBezTo>
                      <a:pt x="24" y="53"/>
                      <a:pt x="24" y="53"/>
                      <a:pt x="24" y="53"/>
                    </a:cubicBezTo>
                    <a:cubicBezTo>
                      <a:pt x="24" y="53"/>
                      <a:pt x="23" y="53"/>
                      <a:pt x="24" y="55"/>
                    </a:cubicBezTo>
                    <a:cubicBezTo>
                      <a:pt x="23" y="53"/>
                      <a:pt x="23" y="53"/>
                      <a:pt x="23" y="53"/>
                    </a:cubicBezTo>
                    <a:cubicBezTo>
                      <a:pt x="22" y="52"/>
                      <a:pt x="24" y="55"/>
                      <a:pt x="23" y="55"/>
                    </a:cubicBezTo>
                    <a:cubicBezTo>
                      <a:pt x="23" y="55"/>
                      <a:pt x="22" y="54"/>
                      <a:pt x="22" y="54"/>
                    </a:cubicBezTo>
                    <a:cubicBezTo>
                      <a:pt x="23" y="55"/>
                      <a:pt x="22" y="55"/>
                      <a:pt x="23" y="55"/>
                    </a:cubicBezTo>
                    <a:cubicBezTo>
                      <a:pt x="21" y="54"/>
                      <a:pt x="21" y="54"/>
                      <a:pt x="21" y="54"/>
                    </a:cubicBezTo>
                    <a:cubicBezTo>
                      <a:pt x="20" y="55"/>
                      <a:pt x="18" y="56"/>
                      <a:pt x="18" y="59"/>
                    </a:cubicBezTo>
                    <a:cubicBezTo>
                      <a:pt x="16" y="57"/>
                      <a:pt x="17" y="57"/>
                      <a:pt x="16" y="56"/>
                    </a:cubicBezTo>
                    <a:cubicBezTo>
                      <a:pt x="18" y="58"/>
                      <a:pt x="16" y="57"/>
                      <a:pt x="16" y="58"/>
                    </a:cubicBezTo>
                    <a:cubicBezTo>
                      <a:pt x="16" y="57"/>
                      <a:pt x="16" y="57"/>
                      <a:pt x="16" y="57"/>
                    </a:cubicBezTo>
                    <a:cubicBezTo>
                      <a:pt x="16" y="58"/>
                      <a:pt x="15" y="57"/>
                      <a:pt x="16" y="58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7" y="59"/>
                      <a:pt x="14" y="56"/>
                      <a:pt x="15" y="59"/>
                    </a:cubicBezTo>
                    <a:cubicBezTo>
                      <a:pt x="14" y="57"/>
                      <a:pt x="14" y="57"/>
                      <a:pt x="14" y="57"/>
                    </a:cubicBezTo>
                    <a:cubicBezTo>
                      <a:pt x="16" y="60"/>
                      <a:pt x="13" y="57"/>
                      <a:pt x="15" y="59"/>
                    </a:cubicBezTo>
                    <a:cubicBezTo>
                      <a:pt x="14" y="59"/>
                      <a:pt x="14" y="59"/>
                      <a:pt x="14" y="59"/>
                    </a:cubicBezTo>
                    <a:cubicBezTo>
                      <a:pt x="13" y="58"/>
                      <a:pt x="15" y="61"/>
                      <a:pt x="14" y="60"/>
                    </a:cubicBezTo>
                    <a:cubicBezTo>
                      <a:pt x="14" y="60"/>
                      <a:pt x="14" y="61"/>
                      <a:pt x="15" y="63"/>
                    </a:cubicBezTo>
                    <a:cubicBezTo>
                      <a:pt x="14" y="60"/>
                      <a:pt x="14" y="60"/>
                      <a:pt x="14" y="60"/>
                    </a:cubicBezTo>
                    <a:cubicBezTo>
                      <a:pt x="13" y="62"/>
                      <a:pt x="12" y="63"/>
                      <a:pt x="13" y="65"/>
                    </a:cubicBezTo>
                    <a:cubicBezTo>
                      <a:pt x="12" y="65"/>
                      <a:pt x="12" y="65"/>
                      <a:pt x="12" y="65"/>
                    </a:cubicBezTo>
                    <a:cubicBezTo>
                      <a:pt x="13" y="67"/>
                      <a:pt x="9" y="64"/>
                      <a:pt x="12" y="67"/>
                    </a:cubicBezTo>
                    <a:cubicBezTo>
                      <a:pt x="13" y="69"/>
                      <a:pt x="13" y="69"/>
                      <a:pt x="13" y="69"/>
                    </a:cubicBezTo>
                    <a:cubicBezTo>
                      <a:pt x="11" y="67"/>
                      <a:pt x="11" y="67"/>
                      <a:pt x="11" y="67"/>
                    </a:cubicBezTo>
                    <a:cubicBezTo>
                      <a:pt x="11" y="68"/>
                      <a:pt x="10" y="68"/>
                      <a:pt x="11" y="69"/>
                    </a:cubicBezTo>
                    <a:cubicBezTo>
                      <a:pt x="10" y="68"/>
                      <a:pt x="10" y="68"/>
                      <a:pt x="10" y="68"/>
                    </a:cubicBezTo>
                    <a:cubicBezTo>
                      <a:pt x="10" y="68"/>
                      <a:pt x="11" y="70"/>
                      <a:pt x="11" y="70"/>
                    </a:cubicBezTo>
                    <a:cubicBezTo>
                      <a:pt x="10" y="69"/>
                      <a:pt x="10" y="69"/>
                      <a:pt x="10" y="69"/>
                    </a:cubicBezTo>
                    <a:cubicBezTo>
                      <a:pt x="7" y="68"/>
                      <a:pt x="4" y="67"/>
                      <a:pt x="5" y="71"/>
                    </a:cubicBezTo>
                    <a:cubicBezTo>
                      <a:pt x="5" y="72"/>
                      <a:pt x="3" y="70"/>
                      <a:pt x="3" y="70"/>
                    </a:cubicBezTo>
                    <a:cubicBezTo>
                      <a:pt x="5" y="73"/>
                      <a:pt x="0" y="70"/>
                      <a:pt x="2" y="75"/>
                    </a:cubicBezTo>
                    <a:cubicBezTo>
                      <a:pt x="2" y="77"/>
                      <a:pt x="6" y="82"/>
                      <a:pt x="6" y="82"/>
                    </a:cubicBezTo>
                    <a:cubicBezTo>
                      <a:pt x="7" y="78"/>
                      <a:pt x="10" y="79"/>
                      <a:pt x="14" y="80"/>
                    </a:cubicBezTo>
                    <a:cubicBezTo>
                      <a:pt x="14" y="79"/>
                      <a:pt x="14" y="77"/>
                      <a:pt x="15" y="78"/>
                    </a:cubicBezTo>
                    <a:cubicBezTo>
                      <a:pt x="18" y="75"/>
                      <a:pt x="23" y="77"/>
                      <a:pt x="24" y="73"/>
                    </a:cubicBezTo>
                    <a:cubicBezTo>
                      <a:pt x="23" y="73"/>
                      <a:pt x="23" y="72"/>
                      <a:pt x="23" y="71"/>
                    </a:cubicBezTo>
                    <a:cubicBezTo>
                      <a:pt x="23" y="72"/>
                      <a:pt x="23" y="72"/>
                      <a:pt x="23" y="72"/>
                    </a:cubicBezTo>
                    <a:cubicBezTo>
                      <a:pt x="22" y="71"/>
                      <a:pt x="22" y="71"/>
                      <a:pt x="22" y="71"/>
                    </a:cubicBezTo>
                    <a:cubicBezTo>
                      <a:pt x="23" y="70"/>
                      <a:pt x="24" y="72"/>
                      <a:pt x="24" y="72"/>
                    </a:cubicBezTo>
                    <a:cubicBezTo>
                      <a:pt x="25" y="71"/>
                      <a:pt x="25" y="70"/>
                      <a:pt x="26" y="70"/>
                    </a:cubicBezTo>
                    <a:cubicBezTo>
                      <a:pt x="25" y="68"/>
                      <a:pt x="27" y="69"/>
                      <a:pt x="25" y="67"/>
                    </a:cubicBezTo>
                    <a:cubicBezTo>
                      <a:pt x="26" y="68"/>
                      <a:pt x="26" y="68"/>
                      <a:pt x="26" y="68"/>
                    </a:cubicBezTo>
                    <a:cubicBezTo>
                      <a:pt x="26" y="67"/>
                      <a:pt x="26" y="67"/>
                      <a:pt x="28" y="68"/>
                    </a:cubicBezTo>
                    <a:cubicBezTo>
                      <a:pt x="32" y="68"/>
                      <a:pt x="33" y="64"/>
                      <a:pt x="36" y="63"/>
                    </a:cubicBezTo>
                    <a:cubicBezTo>
                      <a:pt x="39" y="60"/>
                      <a:pt x="40" y="57"/>
                      <a:pt x="43" y="54"/>
                    </a:cubicBezTo>
                    <a:cubicBezTo>
                      <a:pt x="41" y="51"/>
                      <a:pt x="42" y="52"/>
                      <a:pt x="41" y="49"/>
                    </a:cubicBezTo>
                    <a:cubicBezTo>
                      <a:pt x="42" y="50"/>
                      <a:pt x="42" y="50"/>
                      <a:pt x="42" y="50"/>
                    </a:cubicBezTo>
                    <a:cubicBezTo>
                      <a:pt x="41" y="48"/>
                      <a:pt x="42" y="49"/>
                      <a:pt x="44" y="50"/>
                    </a:cubicBezTo>
                    <a:cubicBezTo>
                      <a:pt x="43" y="49"/>
                      <a:pt x="44" y="50"/>
                      <a:pt x="42" y="48"/>
                    </a:cubicBezTo>
                    <a:cubicBezTo>
                      <a:pt x="41" y="47"/>
                      <a:pt x="44" y="50"/>
                      <a:pt x="44" y="49"/>
                    </a:cubicBezTo>
                    <a:cubicBezTo>
                      <a:pt x="45" y="50"/>
                      <a:pt x="43" y="48"/>
                      <a:pt x="44" y="49"/>
                    </a:cubicBezTo>
                    <a:cubicBezTo>
                      <a:pt x="43" y="46"/>
                      <a:pt x="44" y="50"/>
                      <a:pt x="47" y="50"/>
                    </a:cubicBezTo>
                    <a:cubicBezTo>
                      <a:pt x="47" y="49"/>
                      <a:pt x="47" y="46"/>
                      <a:pt x="49" y="46"/>
                    </a:cubicBezTo>
                    <a:cubicBezTo>
                      <a:pt x="49" y="46"/>
                      <a:pt x="48" y="45"/>
                      <a:pt x="48" y="45"/>
                    </a:cubicBezTo>
                    <a:cubicBezTo>
                      <a:pt x="50" y="47"/>
                      <a:pt x="48" y="44"/>
                      <a:pt x="49" y="45"/>
                    </a:cubicBezTo>
                    <a:cubicBezTo>
                      <a:pt x="50" y="46"/>
                      <a:pt x="50" y="46"/>
                      <a:pt x="50" y="46"/>
                    </a:cubicBezTo>
                    <a:cubicBezTo>
                      <a:pt x="51" y="46"/>
                      <a:pt x="50" y="45"/>
                      <a:pt x="52" y="45"/>
                    </a:cubicBezTo>
                    <a:cubicBezTo>
                      <a:pt x="51" y="44"/>
                      <a:pt x="54" y="45"/>
                      <a:pt x="53" y="44"/>
                    </a:cubicBezTo>
                    <a:cubicBezTo>
                      <a:pt x="54" y="45"/>
                      <a:pt x="54" y="44"/>
                      <a:pt x="54" y="45"/>
                    </a:cubicBezTo>
                    <a:cubicBezTo>
                      <a:pt x="52" y="42"/>
                      <a:pt x="56" y="45"/>
                      <a:pt x="55" y="43"/>
                    </a:cubicBezTo>
                    <a:cubicBezTo>
                      <a:pt x="55" y="43"/>
                      <a:pt x="55" y="43"/>
                      <a:pt x="55" y="43"/>
                    </a:cubicBezTo>
                    <a:cubicBezTo>
                      <a:pt x="56" y="42"/>
                      <a:pt x="58" y="42"/>
                      <a:pt x="58" y="39"/>
                    </a:cubicBezTo>
                    <a:cubicBezTo>
                      <a:pt x="59" y="38"/>
                      <a:pt x="62" y="40"/>
                      <a:pt x="62" y="38"/>
                    </a:cubicBezTo>
                    <a:cubicBezTo>
                      <a:pt x="61" y="37"/>
                      <a:pt x="61" y="37"/>
                      <a:pt x="61" y="37"/>
                    </a:cubicBezTo>
                    <a:cubicBezTo>
                      <a:pt x="61" y="36"/>
                      <a:pt x="62" y="37"/>
                      <a:pt x="62" y="38"/>
                    </a:cubicBezTo>
                    <a:cubicBezTo>
                      <a:pt x="61" y="36"/>
                      <a:pt x="63" y="37"/>
                      <a:pt x="64" y="37"/>
                    </a:cubicBezTo>
                    <a:cubicBezTo>
                      <a:pt x="63" y="36"/>
                      <a:pt x="63" y="36"/>
                      <a:pt x="63" y="35"/>
                    </a:cubicBezTo>
                    <a:cubicBezTo>
                      <a:pt x="66" y="36"/>
                      <a:pt x="63" y="33"/>
                      <a:pt x="66" y="34"/>
                    </a:cubicBezTo>
                    <a:cubicBezTo>
                      <a:pt x="63" y="32"/>
                      <a:pt x="65" y="33"/>
                      <a:pt x="64" y="32"/>
                    </a:cubicBezTo>
                    <a:cubicBezTo>
                      <a:pt x="64" y="32"/>
                      <a:pt x="65" y="33"/>
                      <a:pt x="65" y="33"/>
                    </a:cubicBezTo>
                    <a:cubicBezTo>
                      <a:pt x="66" y="33"/>
                      <a:pt x="66" y="32"/>
                      <a:pt x="67" y="33"/>
                    </a:cubicBezTo>
                    <a:cubicBezTo>
                      <a:pt x="67" y="32"/>
                      <a:pt x="66" y="31"/>
                      <a:pt x="66" y="31"/>
                    </a:cubicBezTo>
                    <a:cubicBezTo>
                      <a:pt x="68" y="33"/>
                      <a:pt x="67" y="31"/>
                      <a:pt x="68" y="31"/>
                    </a:cubicBezTo>
                    <a:cubicBezTo>
                      <a:pt x="66" y="29"/>
                      <a:pt x="66" y="28"/>
                      <a:pt x="66" y="28"/>
                    </a:cubicBezTo>
                    <a:cubicBezTo>
                      <a:pt x="68" y="31"/>
                      <a:pt x="68" y="31"/>
                      <a:pt x="68" y="31"/>
                    </a:cubicBezTo>
                    <a:cubicBezTo>
                      <a:pt x="68" y="29"/>
                      <a:pt x="71" y="30"/>
                      <a:pt x="70" y="27"/>
                    </a:cubicBezTo>
                    <a:cubicBezTo>
                      <a:pt x="71" y="28"/>
                      <a:pt x="71" y="28"/>
                      <a:pt x="71" y="28"/>
                    </a:cubicBezTo>
                    <a:cubicBezTo>
                      <a:pt x="71" y="25"/>
                      <a:pt x="73" y="26"/>
                      <a:pt x="72" y="23"/>
                    </a:cubicBezTo>
                    <a:cubicBezTo>
                      <a:pt x="73" y="23"/>
                      <a:pt x="73" y="24"/>
                      <a:pt x="74" y="23"/>
                    </a:cubicBezTo>
                    <a:cubicBezTo>
                      <a:pt x="73" y="22"/>
                      <a:pt x="73" y="22"/>
                      <a:pt x="72" y="20"/>
                    </a:cubicBezTo>
                    <a:cubicBezTo>
                      <a:pt x="72" y="20"/>
                      <a:pt x="73" y="21"/>
                      <a:pt x="74" y="21"/>
                    </a:cubicBezTo>
                    <a:cubicBezTo>
                      <a:pt x="74" y="21"/>
                      <a:pt x="76" y="23"/>
                      <a:pt x="75" y="20"/>
                    </a:cubicBezTo>
                    <a:cubicBezTo>
                      <a:pt x="76" y="21"/>
                      <a:pt x="76" y="21"/>
                      <a:pt x="76" y="21"/>
                    </a:cubicBezTo>
                    <a:cubicBezTo>
                      <a:pt x="76" y="20"/>
                      <a:pt x="75" y="18"/>
                      <a:pt x="76" y="19"/>
                    </a:cubicBezTo>
                    <a:cubicBezTo>
                      <a:pt x="76" y="18"/>
                      <a:pt x="76" y="17"/>
                      <a:pt x="75" y="16"/>
                    </a:cubicBezTo>
                    <a:cubicBezTo>
                      <a:pt x="75" y="16"/>
                      <a:pt x="76" y="18"/>
                      <a:pt x="76" y="17"/>
                    </a:cubicBezTo>
                    <a:cubicBezTo>
                      <a:pt x="77" y="19"/>
                      <a:pt x="77" y="19"/>
                      <a:pt x="77" y="19"/>
                    </a:cubicBezTo>
                    <a:cubicBezTo>
                      <a:pt x="78" y="18"/>
                      <a:pt x="78" y="17"/>
                      <a:pt x="79" y="15"/>
                    </a:cubicBezTo>
                    <a:cubicBezTo>
                      <a:pt x="80" y="17"/>
                      <a:pt x="80" y="15"/>
                      <a:pt x="81" y="15"/>
                    </a:cubicBezTo>
                    <a:cubicBezTo>
                      <a:pt x="81" y="14"/>
                      <a:pt x="82" y="15"/>
                      <a:pt x="81" y="13"/>
                    </a:cubicBezTo>
                    <a:cubicBezTo>
                      <a:pt x="82" y="14"/>
                      <a:pt x="82" y="14"/>
                      <a:pt x="82" y="14"/>
                    </a:cubicBezTo>
                    <a:cubicBezTo>
                      <a:pt x="82" y="14"/>
                      <a:pt x="83" y="13"/>
                      <a:pt x="84" y="14"/>
                    </a:cubicBezTo>
                    <a:cubicBezTo>
                      <a:pt x="84" y="14"/>
                      <a:pt x="83" y="12"/>
                      <a:pt x="83" y="11"/>
                    </a:cubicBezTo>
                    <a:cubicBezTo>
                      <a:pt x="84" y="12"/>
                      <a:pt x="84" y="12"/>
                      <a:pt x="84" y="12"/>
                    </a:cubicBezTo>
                    <a:cubicBezTo>
                      <a:pt x="84" y="11"/>
                      <a:pt x="83" y="10"/>
                      <a:pt x="82" y="8"/>
                    </a:cubicBezTo>
                    <a:cubicBezTo>
                      <a:pt x="83" y="9"/>
                      <a:pt x="82" y="8"/>
                      <a:pt x="83" y="9"/>
                    </a:cubicBezTo>
                    <a:cubicBezTo>
                      <a:pt x="83" y="10"/>
                      <a:pt x="84" y="11"/>
                      <a:pt x="84" y="13"/>
                    </a:cubicBezTo>
                    <a:cubicBezTo>
                      <a:pt x="85" y="13"/>
                      <a:pt x="84" y="10"/>
                      <a:pt x="85" y="11"/>
                    </a:cubicBezTo>
                    <a:cubicBezTo>
                      <a:pt x="86" y="12"/>
                      <a:pt x="86" y="11"/>
                      <a:pt x="85" y="9"/>
                    </a:cubicBezTo>
                    <a:cubicBezTo>
                      <a:pt x="85" y="10"/>
                      <a:pt x="85" y="10"/>
                      <a:pt x="86" y="11"/>
                    </a:cubicBezTo>
                    <a:cubicBezTo>
                      <a:pt x="86" y="11"/>
                      <a:pt x="86" y="11"/>
                      <a:pt x="86" y="10"/>
                    </a:cubicBezTo>
                    <a:cubicBezTo>
                      <a:pt x="86" y="10"/>
                      <a:pt x="85" y="10"/>
                      <a:pt x="85" y="10"/>
                    </a:cubicBezTo>
                    <a:cubicBezTo>
                      <a:pt x="85" y="9"/>
                      <a:pt x="85" y="8"/>
                      <a:pt x="84" y="7"/>
                    </a:cubicBezTo>
                    <a:cubicBezTo>
                      <a:pt x="84" y="7"/>
                      <a:pt x="84" y="7"/>
                      <a:pt x="84" y="7"/>
                    </a:cubicBezTo>
                    <a:cubicBezTo>
                      <a:pt x="83" y="6"/>
                      <a:pt x="84" y="5"/>
                      <a:pt x="84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288" name="Freeform 37"/>
              <p:cNvSpPr/>
              <p:nvPr/>
            </p:nvSpPr>
            <p:spPr bwMode="auto">
              <a:xfrm>
                <a:off x="3725" y="2268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289" name="Freeform 38"/>
              <p:cNvSpPr/>
              <p:nvPr/>
            </p:nvSpPr>
            <p:spPr bwMode="auto">
              <a:xfrm>
                <a:off x="3474" y="20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290" name="Freeform 39"/>
              <p:cNvSpPr/>
              <p:nvPr/>
            </p:nvSpPr>
            <p:spPr bwMode="auto">
              <a:xfrm>
                <a:off x="3799" y="2608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291" name="Freeform 40"/>
              <p:cNvSpPr/>
              <p:nvPr/>
            </p:nvSpPr>
            <p:spPr bwMode="auto">
              <a:xfrm>
                <a:off x="3470" y="2079"/>
                <a:ext cx="2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292" name="Freeform 41"/>
              <p:cNvSpPr/>
              <p:nvPr/>
            </p:nvSpPr>
            <p:spPr bwMode="auto">
              <a:xfrm>
                <a:off x="3825" y="276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293" name="Freeform 42"/>
              <p:cNvSpPr/>
              <p:nvPr/>
            </p:nvSpPr>
            <p:spPr bwMode="auto">
              <a:xfrm>
                <a:off x="3466" y="2152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294" name="Freeform 43"/>
              <p:cNvSpPr/>
              <p:nvPr/>
            </p:nvSpPr>
            <p:spPr bwMode="auto">
              <a:xfrm>
                <a:off x="3916" y="258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295" name="Freeform 44"/>
              <p:cNvSpPr/>
              <p:nvPr/>
            </p:nvSpPr>
            <p:spPr bwMode="auto">
              <a:xfrm>
                <a:off x="3899" y="278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296" name="Freeform 45"/>
              <p:cNvSpPr/>
              <p:nvPr/>
            </p:nvSpPr>
            <p:spPr bwMode="auto">
              <a:xfrm>
                <a:off x="3926" y="2582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297" name="Freeform 46"/>
              <p:cNvSpPr/>
              <p:nvPr/>
            </p:nvSpPr>
            <p:spPr bwMode="auto">
              <a:xfrm>
                <a:off x="3850" y="26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298" name="Freeform 47"/>
              <p:cNvSpPr/>
              <p:nvPr/>
            </p:nvSpPr>
            <p:spPr bwMode="auto">
              <a:xfrm>
                <a:off x="3926" y="258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299" name="Freeform 48"/>
              <p:cNvSpPr/>
              <p:nvPr/>
            </p:nvSpPr>
            <p:spPr bwMode="auto">
              <a:xfrm>
                <a:off x="3810" y="27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300" name="Freeform 49"/>
              <p:cNvSpPr/>
              <p:nvPr/>
            </p:nvSpPr>
            <p:spPr bwMode="auto">
              <a:xfrm>
                <a:off x="3827" y="2270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301" name="Freeform 50"/>
              <p:cNvSpPr/>
              <p:nvPr/>
            </p:nvSpPr>
            <p:spPr bwMode="auto">
              <a:xfrm>
                <a:off x="3470" y="20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302" name="Freeform 51"/>
              <p:cNvSpPr/>
              <p:nvPr/>
            </p:nvSpPr>
            <p:spPr bwMode="auto">
              <a:xfrm>
                <a:off x="4497" y="2332"/>
                <a:ext cx="2" cy="4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2"/>
                      <a:pt x="1" y="0"/>
                      <a:pt x="0" y="1"/>
                    </a:cubicBezTo>
                    <a:cubicBezTo>
                      <a:pt x="1" y="1"/>
                      <a:pt x="0" y="2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303" name="Freeform 52"/>
              <p:cNvSpPr/>
              <p:nvPr/>
            </p:nvSpPr>
            <p:spPr bwMode="auto">
              <a:xfrm>
                <a:off x="4468" y="2319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0 h 2"/>
                  <a:gd name="T4" fmla="*/ 0 w 2"/>
                  <a:gd name="T5" fmla="*/ 2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2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304" name="Freeform 53"/>
              <p:cNvSpPr/>
              <p:nvPr/>
            </p:nvSpPr>
            <p:spPr bwMode="auto">
              <a:xfrm>
                <a:off x="4451" y="2270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305" name="Freeform 54"/>
              <p:cNvSpPr/>
              <p:nvPr/>
            </p:nvSpPr>
            <p:spPr bwMode="auto">
              <a:xfrm>
                <a:off x="4385" y="228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306" name="Freeform 55"/>
              <p:cNvSpPr/>
              <p:nvPr/>
            </p:nvSpPr>
            <p:spPr bwMode="auto">
              <a:xfrm>
                <a:off x="4381" y="2277"/>
                <a:ext cx="4" cy="2"/>
              </a:xfrm>
              <a:custGeom>
                <a:avLst/>
                <a:gdLst>
                  <a:gd name="T0" fmla="*/ 1 w 2"/>
                  <a:gd name="T1" fmla="*/ 1 h 1"/>
                  <a:gd name="T2" fmla="*/ 1 w 2"/>
                  <a:gd name="T3" fmla="*/ 1 h 1"/>
                  <a:gd name="T4" fmla="*/ 1 w 2"/>
                  <a:gd name="T5" fmla="*/ 0 h 1"/>
                  <a:gd name="T6" fmla="*/ 1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1" y="0"/>
                    </a:cubicBezTo>
                    <a:lnTo>
                      <a:pt x="1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307" name="Freeform 56"/>
              <p:cNvSpPr/>
              <p:nvPr/>
            </p:nvSpPr>
            <p:spPr bwMode="auto">
              <a:xfrm>
                <a:off x="4383" y="2281"/>
                <a:ext cx="4" cy="2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308" name="Freeform 57"/>
              <p:cNvSpPr/>
              <p:nvPr/>
            </p:nvSpPr>
            <p:spPr bwMode="auto">
              <a:xfrm>
                <a:off x="4504" y="23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309" name="Freeform 58"/>
              <p:cNvSpPr/>
              <p:nvPr/>
            </p:nvSpPr>
            <p:spPr bwMode="auto">
              <a:xfrm>
                <a:off x="3602" y="1893"/>
                <a:ext cx="27" cy="2"/>
              </a:xfrm>
              <a:custGeom>
                <a:avLst/>
                <a:gdLst>
                  <a:gd name="T0" fmla="*/ 4 w 13"/>
                  <a:gd name="T1" fmla="*/ 1 h 1"/>
                  <a:gd name="T2" fmla="*/ 6 w 13"/>
                  <a:gd name="T3" fmla="*/ 1 h 1"/>
                  <a:gd name="T4" fmla="*/ 6 w 13"/>
                  <a:gd name="T5" fmla="*/ 1 h 1"/>
                  <a:gd name="T6" fmla="*/ 6 w 13"/>
                  <a:gd name="T7" fmla="*/ 1 h 1"/>
                  <a:gd name="T8" fmla="*/ 6 w 13"/>
                  <a:gd name="T9" fmla="*/ 1 h 1"/>
                  <a:gd name="T10" fmla="*/ 6 w 13"/>
                  <a:gd name="T11" fmla="*/ 1 h 1"/>
                  <a:gd name="T12" fmla="*/ 6 w 13"/>
                  <a:gd name="T13" fmla="*/ 1 h 1"/>
                  <a:gd name="T14" fmla="*/ 6 w 13"/>
                  <a:gd name="T15" fmla="*/ 1 h 1"/>
                  <a:gd name="T16" fmla="*/ 4 w 13"/>
                  <a:gd name="T17" fmla="*/ 1 h 1"/>
                  <a:gd name="T18" fmla="*/ 4 w 13"/>
                  <a:gd name="T1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1">
                    <a:moveTo>
                      <a:pt x="4" y="1"/>
                    </a:moveTo>
                    <a:cubicBezTo>
                      <a:pt x="4" y="1"/>
                      <a:pt x="5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0" y="0"/>
                      <a:pt x="13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310" name="Freeform 59"/>
              <p:cNvSpPr/>
              <p:nvPr/>
            </p:nvSpPr>
            <p:spPr bwMode="auto">
              <a:xfrm>
                <a:off x="4495" y="2332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311" name="Freeform 60"/>
              <p:cNvSpPr/>
              <p:nvPr/>
            </p:nvSpPr>
            <p:spPr bwMode="auto">
              <a:xfrm>
                <a:off x="4381" y="2277"/>
                <a:ext cx="4" cy="8"/>
              </a:xfrm>
              <a:custGeom>
                <a:avLst/>
                <a:gdLst>
                  <a:gd name="T0" fmla="*/ 2 w 2"/>
                  <a:gd name="T1" fmla="*/ 1 h 4"/>
                  <a:gd name="T2" fmla="*/ 2 w 2"/>
                  <a:gd name="T3" fmla="*/ 0 h 4"/>
                  <a:gd name="T4" fmla="*/ 1 w 2"/>
                  <a:gd name="T5" fmla="*/ 2 h 4"/>
                  <a:gd name="T6" fmla="*/ 1 w 2"/>
                  <a:gd name="T7" fmla="*/ 2 h 4"/>
                  <a:gd name="T8" fmla="*/ 0 w 2"/>
                  <a:gd name="T9" fmla="*/ 4 h 4"/>
                  <a:gd name="T10" fmla="*/ 2 w 2"/>
                  <a:gd name="T11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2" y="1"/>
                    </a:moveTo>
                    <a:cubicBezTo>
                      <a:pt x="2" y="1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0" y="3"/>
                      <a:pt x="1" y="2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1" y="3"/>
                      <a:pt x="1" y="1"/>
                      <a:pt x="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312" name="Freeform 61"/>
              <p:cNvSpPr/>
              <p:nvPr/>
            </p:nvSpPr>
            <p:spPr bwMode="auto">
              <a:xfrm>
                <a:off x="4519" y="2328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0 w 2"/>
                  <a:gd name="T3" fmla="*/ 2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313" name="Freeform 62"/>
              <p:cNvSpPr/>
              <p:nvPr/>
            </p:nvSpPr>
            <p:spPr bwMode="auto">
              <a:xfrm>
                <a:off x="4504" y="2325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314" name="Freeform 63"/>
              <p:cNvSpPr/>
              <p:nvPr/>
            </p:nvSpPr>
            <p:spPr bwMode="auto">
              <a:xfrm>
                <a:off x="4391" y="2294"/>
                <a:ext cx="4" cy="4"/>
              </a:xfrm>
              <a:custGeom>
                <a:avLst/>
                <a:gdLst>
                  <a:gd name="T0" fmla="*/ 1 w 2"/>
                  <a:gd name="T1" fmla="*/ 1 h 2"/>
                  <a:gd name="T2" fmla="*/ 1 w 2"/>
                  <a:gd name="T3" fmla="*/ 1 h 2"/>
                  <a:gd name="T4" fmla="*/ 1 w 2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315" name="Freeform 64"/>
              <p:cNvSpPr/>
              <p:nvPr/>
            </p:nvSpPr>
            <p:spPr bwMode="auto">
              <a:xfrm>
                <a:off x="4381" y="2281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316" name="Freeform 65"/>
              <p:cNvSpPr/>
              <p:nvPr/>
            </p:nvSpPr>
            <p:spPr bwMode="auto">
              <a:xfrm>
                <a:off x="3332" y="1903"/>
                <a:ext cx="2" cy="7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3 h 3"/>
                  <a:gd name="T4" fmla="*/ 1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3"/>
                      <a:pt x="0" y="3"/>
                      <a:pt x="1" y="3"/>
                    </a:cubicBezTo>
                    <a:cubicBezTo>
                      <a:pt x="1" y="2"/>
                      <a:pt x="1" y="1"/>
                      <a:pt x="1" y="0"/>
                    </a:cubicBezTo>
                    <a:lnTo>
                      <a:pt x="0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317" name="Freeform 66"/>
              <p:cNvSpPr/>
              <p:nvPr/>
            </p:nvSpPr>
            <p:spPr bwMode="auto">
              <a:xfrm>
                <a:off x="3566" y="2372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318" name="Freeform 67"/>
              <p:cNvSpPr/>
              <p:nvPr/>
            </p:nvSpPr>
            <p:spPr bwMode="auto">
              <a:xfrm>
                <a:off x="3474" y="2073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319" name="Freeform 68"/>
              <p:cNvSpPr/>
              <p:nvPr/>
            </p:nvSpPr>
            <p:spPr bwMode="auto">
              <a:xfrm>
                <a:off x="4060" y="1568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320" name="Freeform 69"/>
              <p:cNvSpPr/>
              <p:nvPr/>
            </p:nvSpPr>
            <p:spPr bwMode="auto">
              <a:xfrm>
                <a:off x="3472" y="2073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  <a:gd name="T4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321" name="Freeform 70"/>
              <p:cNvSpPr/>
              <p:nvPr/>
            </p:nvSpPr>
            <p:spPr bwMode="auto">
              <a:xfrm>
                <a:off x="3474" y="2073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1 h 1"/>
                  <a:gd name="T4" fmla="*/ 1 h 1"/>
                  <a:gd name="T5" fmla="*/ 1 h 1"/>
                  <a:gd name="T6" fmla="*/ 0 h 1"/>
                  <a:gd name="T7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322" name="Freeform 71"/>
              <p:cNvSpPr/>
              <p:nvPr/>
            </p:nvSpPr>
            <p:spPr bwMode="auto">
              <a:xfrm>
                <a:off x="3702" y="1530"/>
                <a:ext cx="4" cy="2"/>
              </a:xfrm>
              <a:custGeom>
                <a:avLst/>
                <a:gdLst>
                  <a:gd name="T0" fmla="*/ 0 w 2"/>
                  <a:gd name="T1" fmla="*/ 1 h 1"/>
                  <a:gd name="T2" fmla="*/ 0 w 2"/>
                  <a:gd name="T3" fmla="*/ 1 h 1"/>
                  <a:gd name="T4" fmla="*/ 2 w 2"/>
                  <a:gd name="T5" fmla="*/ 0 h 1"/>
                  <a:gd name="T6" fmla="*/ 0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2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323" name="Freeform 72"/>
              <p:cNvSpPr/>
              <p:nvPr/>
            </p:nvSpPr>
            <p:spPr bwMode="auto">
              <a:xfrm>
                <a:off x="3421" y="2084"/>
                <a:ext cx="17" cy="15"/>
              </a:xfrm>
              <a:custGeom>
                <a:avLst/>
                <a:gdLst>
                  <a:gd name="T0" fmla="*/ 2 w 8"/>
                  <a:gd name="T1" fmla="*/ 5 h 7"/>
                  <a:gd name="T2" fmla="*/ 4 w 8"/>
                  <a:gd name="T3" fmla="*/ 2 h 7"/>
                  <a:gd name="T4" fmla="*/ 2 w 8"/>
                  <a:gd name="T5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7">
                    <a:moveTo>
                      <a:pt x="2" y="5"/>
                    </a:moveTo>
                    <a:cubicBezTo>
                      <a:pt x="8" y="0"/>
                      <a:pt x="0" y="7"/>
                      <a:pt x="4" y="2"/>
                    </a:cubicBezTo>
                    <a:cubicBezTo>
                      <a:pt x="2" y="3"/>
                      <a:pt x="2" y="4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324" name="Freeform 73"/>
              <p:cNvSpPr/>
              <p:nvPr/>
            </p:nvSpPr>
            <p:spPr bwMode="auto">
              <a:xfrm>
                <a:off x="4381" y="2247"/>
                <a:ext cx="2" cy="4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0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2"/>
                      <a:pt x="0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325" name="Freeform 74"/>
              <p:cNvSpPr/>
              <p:nvPr/>
            </p:nvSpPr>
            <p:spPr bwMode="auto">
              <a:xfrm>
                <a:off x="4381" y="2247"/>
                <a:ext cx="2" cy="6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326" name="Freeform 75"/>
              <p:cNvSpPr/>
              <p:nvPr/>
            </p:nvSpPr>
            <p:spPr bwMode="auto">
              <a:xfrm>
                <a:off x="3914" y="153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327" name="Freeform 76"/>
              <p:cNvSpPr/>
              <p:nvPr/>
            </p:nvSpPr>
            <p:spPr bwMode="auto">
              <a:xfrm>
                <a:off x="3317" y="1492"/>
                <a:ext cx="1064" cy="1219"/>
              </a:xfrm>
              <a:custGeom>
                <a:avLst/>
                <a:gdLst>
                  <a:gd name="T0" fmla="*/ 307 w 501"/>
                  <a:gd name="T1" fmla="*/ 7 h 575"/>
                  <a:gd name="T2" fmla="*/ 204 w 501"/>
                  <a:gd name="T3" fmla="*/ 13 h 575"/>
                  <a:gd name="T4" fmla="*/ 130 w 501"/>
                  <a:gd name="T5" fmla="*/ 42 h 575"/>
                  <a:gd name="T6" fmla="*/ 23 w 501"/>
                  <a:gd name="T7" fmla="*/ 152 h 575"/>
                  <a:gd name="T8" fmla="*/ 0 w 501"/>
                  <a:gd name="T9" fmla="*/ 247 h 575"/>
                  <a:gd name="T10" fmla="*/ 50 w 501"/>
                  <a:gd name="T11" fmla="*/ 385 h 575"/>
                  <a:gd name="T12" fmla="*/ 111 w 501"/>
                  <a:gd name="T13" fmla="*/ 430 h 575"/>
                  <a:gd name="T14" fmla="*/ 184 w 501"/>
                  <a:gd name="T15" fmla="*/ 490 h 575"/>
                  <a:gd name="T16" fmla="*/ 202 w 501"/>
                  <a:gd name="T17" fmla="*/ 528 h 575"/>
                  <a:gd name="T18" fmla="*/ 213 w 501"/>
                  <a:gd name="T19" fmla="*/ 562 h 575"/>
                  <a:gd name="T20" fmla="*/ 214 w 501"/>
                  <a:gd name="T21" fmla="*/ 567 h 575"/>
                  <a:gd name="T22" fmla="*/ 211 w 501"/>
                  <a:gd name="T23" fmla="*/ 536 h 575"/>
                  <a:gd name="T24" fmla="*/ 199 w 501"/>
                  <a:gd name="T25" fmla="*/ 494 h 575"/>
                  <a:gd name="T26" fmla="*/ 165 w 501"/>
                  <a:gd name="T27" fmla="*/ 454 h 575"/>
                  <a:gd name="T28" fmla="*/ 164 w 501"/>
                  <a:gd name="T29" fmla="*/ 451 h 575"/>
                  <a:gd name="T30" fmla="*/ 135 w 501"/>
                  <a:gd name="T31" fmla="*/ 430 h 575"/>
                  <a:gd name="T32" fmla="*/ 134 w 501"/>
                  <a:gd name="T33" fmla="*/ 428 h 575"/>
                  <a:gd name="T34" fmla="*/ 125 w 501"/>
                  <a:gd name="T35" fmla="*/ 419 h 575"/>
                  <a:gd name="T36" fmla="*/ 97 w 501"/>
                  <a:gd name="T37" fmla="*/ 407 h 575"/>
                  <a:gd name="T38" fmla="*/ 85 w 501"/>
                  <a:gd name="T39" fmla="*/ 394 h 575"/>
                  <a:gd name="T40" fmla="*/ 77 w 501"/>
                  <a:gd name="T41" fmla="*/ 384 h 575"/>
                  <a:gd name="T42" fmla="*/ 63 w 501"/>
                  <a:gd name="T43" fmla="*/ 368 h 575"/>
                  <a:gd name="T44" fmla="*/ 49 w 501"/>
                  <a:gd name="T45" fmla="*/ 353 h 575"/>
                  <a:gd name="T46" fmla="*/ 40 w 501"/>
                  <a:gd name="T47" fmla="*/ 338 h 575"/>
                  <a:gd name="T48" fmla="*/ 25 w 501"/>
                  <a:gd name="T49" fmla="*/ 323 h 575"/>
                  <a:gd name="T50" fmla="*/ 29 w 501"/>
                  <a:gd name="T51" fmla="*/ 315 h 575"/>
                  <a:gd name="T52" fmla="*/ 21 w 501"/>
                  <a:gd name="T53" fmla="*/ 247 h 575"/>
                  <a:gd name="T54" fmla="*/ 23 w 501"/>
                  <a:gd name="T55" fmla="*/ 221 h 575"/>
                  <a:gd name="T56" fmla="*/ 26 w 501"/>
                  <a:gd name="T57" fmla="*/ 191 h 575"/>
                  <a:gd name="T58" fmla="*/ 56 w 501"/>
                  <a:gd name="T59" fmla="*/ 133 h 575"/>
                  <a:gd name="T60" fmla="*/ 74 w 501"/>
                  <a:gd name="T61" fmla="*/ 107 h 575"/>
                  <a:gd name="T62" fmla="*/ 84 w 501"/>
                  <a:gd name="T63" fmla="*/ 99 h 575"/>
                  <a:gd name="T64" fmla="*/ 90 w 501"/>
                  <a:gd name="T65" fmla="*/ 91 h 575"/>
                  <a:gd name="T66" fmla="*/ 110 w 501"/>
                  <a:gd name="T67" fmla="*/ 80 h 575"/>
                  <a:gd name="T68" fmla="*/ 129 w 501"/>
                  <a:gd name="T69" fmla="*/ 65 h 575"/>
                  <a:gd name="T70" fmla="*/ 182 w 501"/>
                  <a:gd name="T71" fmla="*/ 36 h 575"/>
                  <a:gd name="T72" fmla="*/ 211 w 501"/>
                  <a:gd name="T73" fmla="*/ 29 h 575"/>
                  <a:gd name="T74" fmla="*/ 253 w 501"/>
                  <a:gd name="T75" fmla="*/ 19 h 575"/>
                  <a:gd name="T76" fmla="*/ 281 w 501"/>
                  <a:gd name="T77" fmla="*/ 19 h 575"/>
                  <a:gd name="T78" fmla="*/ 284 w 501"/>
                  <a:gd name="T79" fmla="*/ 19 h 575"/>
                  <a:gd name="T80" fmla="*/ 320 w 501"/>
                  <a:gd name="T81" fmla="*/ 24 h 575"/>
                  <a:gd name="T82" fmla="*/ 369 w 501"/>
                  <a:gd name="T83" fmla="*/ 42 h 575"/>
                  <a:gd name="T84" fmla="*/ 388 w 501"/>
                  <a:gd name="T85" fmla="*/ 53 h 575"/>
                  <a:gd name="T86" fmla="*/ 407 w 501"/>
                  <a:gd name="T87" fmla="*/ 71 h 575"/>
                  <a:gd name="T88" fmla="*/ 435 w 501"/>
                  <a:gd name="T89" fmla="*/ 107 h 575"/>
                  <a:gd name="T90" fmla="*/ 462 w 501"/>
                  <a:gd name="T91" fmla="*/ 154 h 575"/>
                  <a:gd name="T92" fmla="*/ 471 w 501"/>
                  <a:gd name="T93" fmla="*/ 184 h 575"/>
                  <a:gd name="T94" fmla="*/ 464 w 501"/>
                  <a:gd name="T95" fmla="*/ 279 h 575"/>
                  <a:gd name="T96" fmla="*/ 451 w 501"/>
                  <a:gd name="T97" fmla="*/ 307 h 575"/>
                  <a:gd name="T98" fmla="*/ 395 w 501"/>
                  <a:gd name="T99" fmla="*/ 377 h 575"/>
                  <a:gd name="T100" fmla="*/ 368 w 501"/>
                  <a:gd name="T101" fmla="*/ 412 h 575"/>
                  <a:gd name="T102" fmla="*/ 363 w 501"/>
                  <a:gd name="T103" fmla="*/ 573 h 575"/>
                  <a:gd name="T104" fmla="*/ 446 w 501"/>
                  <a:gd name="T105" fmla="*/ 342 h 575"/>
                  <a:gd name="T106" fmla="*/ 463 w 501"/>
                  <a:gd name="T107" fmla="*/ 118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01" h="575">
                    <a:moveTo>
                      <a:pt x="463" y="118"/>
                    </a:moveTo>
                    <a:cubicBezTo>
                      <a:pt x="439" y="74"/>
                      <a:pt x="402" y="38"/>
                      <a:pt x="355" y="17"/>
                    </a:cubicBezTo>
                    <a:cubicBezTo>
                      <a:pt x="347" y="17"/>
                      <a:pt x="337" y="12"/>
                      <a:pt x="328" y="12"/>
                    </a:cubicBezTo>
                    <a:cubicBezTo>
                      <a:pt x="328" y="11"/>
                      <a:pt x="328" y="11"/>
                      <a:pt x="328" y="11"/>
                    </a:cubicBezTo>
                    <a:cubicBezTo>
                      <a:pt x="320" y="11"/>
                      <a:pt x="319" y="8"/>
                      <a:pt x="310" y="5"/>
                    </a:cubicBezTo>
                    <a:cubicBezTo>
                      <a:pt x="309" y="7"/>
                      <a:pt x="306" y="5"/>
                      <a:pt x="307" y="7"/>
                    </a:cubicBezTo>
                    <a:cubicBezTo>
                      <a:pt x="303" y="8"/>
                      <a:pt x="301" y="3"/>
                      <a:pt x="296" y="4"/>
                    </a:cubicBezTo>
                    <a:cubicBezTo>
                      <a:pt x="296" y="3"/>
                      <a:pt x="296" y="5"/>
                      <a:pt x="295" y="4"/>
                    </a:cubicBezTo>
                    <a:cubicBezTo>
                      <a:pt x="282" y="5"/>
                      <a:pt x="298" y="3"/>
                      <a:pt x="282" y="0"/>
                    </a:cubicBezTo>
                    <a:cubicBezTo>
                      <a:pt x="259" y="0"/>
                      <a:pt x="236" y="5"/>
                      <a:pt x="215" y="9"/>
                    </a:cubicBezTo>
                    <a:cubicBezTo>
                      <a:pt x="216" y="9"/>
                      <a:pt x="217" y="10"/>
                      <a:pt x="215" y="11"/>
                    </a:cubicBezTo>
                    <a:cubicBezTo>
                      <a:pt x="212" y="8"/>
                      <a:pt x="208" y="13"/>
                      <a:pt x="204" y="13"/>
                    </a:cubicBezTo>
                    <a:cubicBezTo>
                      <a:pt x="204" y="12"/>
                      <a:pt x="206" y="12"/>
                      <a:pt x="207" y="11"/>
                    </a:cubicBezTo>
                    <a:cubicBezTo>
                      <a:pt x="197" y="13"/>
                      <a:pt x="190" y="17"/>
                      <a:pt x="181" y="19"/>
                    </a:cubicBezTo>
                    <a:cubicBezTo>
                      <a:pt x="173" y="24"/>
                      <a:pt x="163" y="25"/>
                      <a:pt x="158" y="29"/>
                    </a:cubicBezTo>
                    <a:cubicBezTo>
                      <a:pt x="159" y="27"/>
                      <a:pt x="154" y="30"/>
                      <a:pt x="152" y="30"/>
                    </a:cubicBezTo>
                    <a:cubicBezTo>
                      <a:pt x="148" y="37"/>
                      <a:pt x="136" y="37"/>
                      <a:pt x="131" y="43"/>
                    </a:cubicBezTo>
                    <a:cubicBezTo>
                      <a:pt x="130" y="42"/>
                      <a:pt x="130" y="42"/>
                      <a:pt x="130" y="42"/>
                    </a:cubicBezTo>
                    <a:cubicBezTo>
                      <a:pt x="110" y="54"/>
                      <a:pt x="88" y="68"/>
                      <a:pt x="70" y="87"/>
                    </a:cubicBezTo>
                    <a:cubicBezTo>
                      <a:pt x="59" y="96"/>
                      <a:pt x="48" y="108"/>
                      <a:pt x="39" y="121"/>
                    </a:cubicBezTo>
                    <a:cubicBezTo>
                      <a:pt x="38" y="123"/>
                      <a:pt x="40" y="122"/>
                      <a:pt x="39" y="124"/>
                    </a:cubicBezTo>
                    <a:cubicBezTo>
                      <a:pt x="37" y="127"/>
                      <a:pt x="38" y="123"/>
                      <a:pt x="37" y="124"/>
                    </a:cubicBezTo>
                    <a:cubicBezTo>
                      <a:pt x="34" y="132"/>
                      <a:pt x="28" y="140"/>
                      <a:pt x="23" y="148"/>
                    </a:cubicBezTo>
                    <a:cubicBezTo>
                      <a:pt x="23" y="150"/>
                      <a:pt x="22" y="152"/>
                      <a:pt x="23" y="152"/>
                    </a:cubicBezTo>
                    <a:cubicBezTo>
                      <a:pt x="17" y="161"/>
                      <a:pt x="14" y="176"/>
                      <a:pt x="9" y="185"/>
                    </a:cubicBezTo>
                    <a:cubicBezTo>
                      <a:pt x="14" y="183"/>
                      <a:pt x="10" y="192"/>
                      <a:pt x="10" y="196"/>
                    </a:cubicBezTo>
                    <a:cubicBezTo>
                      <a:pt x="9" y="198"/>
                      <a:pt x="8" y="198"/>
                      <a:pt x="8" y="197"/>
                    </a:cubicBezTo>
                    <a:cubicBezTo>
                      <a:pt x="6" y="205"/>
                      <a:pt x="5" y="209"/>
                      <a:pt x="3" y="219"/>
                    </a:cubicBezTo>
                    <a:cubicBezTo>
                      <a:pt x="2" y="223"/>
                      <a:pt x="4" y="225"/>
                      <a:pt x="3" y="230"/>
                    </a:cubicBezTo>
                    <a:cubicBezTo>
                      <a:pt x="0" y="233"/>
                      <a:pt x="1" y="241"/>
                      <a:pt x="0" y="247"/>
                    </a:cubicBezTo>
                    <a:cubicBezTo>
                      <a:pt x="2" y="245"/>
                      <a:pt x="4" y="252"/>
                      <a:pt x="3" y="257"/>
                    </a:cubicBezTo>
                    <a:cubicBezTo>
                      <a:pt x="0" y="256"/>
                      <a:pt x="0" y="256"/>
                      <a:pt x="0" y="256"/>
                    </a:cubicBezTo>
                    <a:cubicBezTo>
                      <a:pt x="1" y="272"/>
                      <a:pt x="0" y="297"/>
                      <a:pt x="9" y="316"/>
                    </a:cubicBezTo>
                    <a:cubicBezTo>
                      <a:pt x="8" y="318"/>
                      <a:pt x="8" y="318"/>
                      <a:pt x="8" y="318"/>
                    </a:cubicBezTo>
                    <a:cubicBezTo>
                      <a:pt x="17" y="337"/>
                      <a:pt x="25" y="356"/>
                      <a:pt x="39" y="370"/>
                    </a:cubicBezTo>
                    <a:cubicBezTo>
                      <a:pt x="42" y="375"/>
                      <a:pt x="47" y="381"/>
                      <a:pt x="50" y="385"/>
                    </a:cubicBezTo>
                    <a:cubicBezTo>
                      <a:pt x="56" y="390"/>
                      <a:pt x="58" y="391"/>
                      <a:pt x="63" y="393"/>
                    </a:cubicBezTo>
                    <a:cubicBezTo>
                      <a:pt x="65" y="395"/>
                      <a:pt x="65" y="397"/>
                      <a:pt x="65" y="398"/>
                    </a:cubicBezTo>
                    <a:cubicBezTo>
                      <a:pt x="71" y="405"/>
                      <a:pt x="76" y="411"/>
                      <a:pt x="83" y="414"/>
                    </a:cubicBezTo>
                    <a:cubicBezTo>
                      <a:pt x="83" y="415"/>
                      <a:pt x="83" y="415"/>
                      <a:pt x="83" y="415"/>
                    </a:cubicBezTo>
                    <a:cubicBezTo>
                      <a:pt x="89" y="419"/>
                      <a:pt x="98" y="423"/>
                      <a:pt x="104" y="429"/>
                    </a:cubicBezTo>
                    <a:cubicBezTo>
                      <a:pt x="106" y="429"/>
                      <a:pt x="113" y="433"/>
                      <a:pt x="111" y="430"/>
                    </a:cubicBezTo>
                    <a:cubicBezTo>
                      <a:pt x="114" y="431"/>
                      <a:pt x="111" y="433"/>
                      <a:pt x="115" y="433"/>
                    </a:cubicBezTo>
                    <a:cubicBezTo>
                      <a:pt x="111" y="433"/>
                      <a:pt x="111" y="433"/>
                      <a:pt x="111" y="433"/>
                    </a:cubicBezTo>
                    <a:cubicBezTo>
                      <a:pt x="125" y="443"/>
                      <a:pt x="138" y="450"/>
                      <a:pt x="152" y="459"/>
                    </a:cubicBezTo>
                    <a:cubicBezTo>
                      <a:pt x="154" y="464"/>
                      <a:pt x="165" y="469"/>
                      <a:pt x="170" y="476"/>
                    </a:cubicBezTo>
                    <a:cubicBezTo>
                      <a:pt x="175" y="479"/>
                      <a:pt x="180" y="487"/>
                      <a:pt x="185" y="489"/>
                    </a:cubicBezTo>
                    <a:cubicBezTo>
                      <a:pt x="184" y="490"/>
                      <a:pt x="184" y="490"/>
                      <a:pt x="184" y="490"/>
                    </a:cubicBezTo>
                    <a:cubicBezTo>
                      <a:pt x="188" y="495"/>
                      <a:pt x="194" y="503"/>
                      <a:pt x="196" y="512"/>
                    </a:cubicBezTo>
                    <a:cubicBezTo>
                      <a:pt x="198" y="518"/>
                      <a:pt x="200" y="517"/>
                      <a:pt x="202" y="521"/>
                    </a:cubicBezTo>
                    <a:cubicBezTo>
                      <a:pt x="201" y="521"/>
                      <a:pt x="201" y="521"/>
                      <a:pt x="201" y="521"/>
                    </a:cubicBezTo>
                    <a:cubicBezTo>
                      <a:pt x="203" y="525"/>
                      <a:pt x="206" y="526"/>
                      <a:pt x="207" y="528"/>
                    </a:cubicBezTo>
                    <a:cubicBezTo>
                      <a:pt x="207" y="532"/>
                      <a:pt x="208" y="532"/>
                      <a:pt x="208" y="536"/>
                    </a:cubicBezTo>
                    <a:cubicBezTo>
                      <a:pt x="207" y="532"/>
                      <a:pt x="205" y="530"/>
                      <a:pt x="202" y="528"/>
                    </a:cubicBezTo>
                    <a:cubicBezTo>
                      <a:pt x="203" y="534"/>
                      <a:pt x="207" y="539"/>
                      <a:pt x="206" y="543"/>
                    </a:cubicBezTo>
                    <a:cubicBezTo>
                      <a:pt x="207" y="547"/>
                      <a:pt x="207" y="551"/>
                      <a:pt x="209" y="551"/>
                    </a:cubicBezTo>
                    <a:cubicBezTo>
                      <a:pt x="209" y="552"/>
                      <a:pt x="208" y="555"/>
                      <a:pt x="207" y="552"/>
                    </a:cubicBezTo>
                    <a:cubicBezTo>
                      <a:pt x="208" y="556"/>
                      <a:pt x="208" y="558"/>
                      <a:pt x="209" y="560"/>
                    </a:cubicBezTo>
                    <a:cubicBezTo>
                      <a:pt x="209" y="560"/>
                      <a:pt x="209" y="559"/>
                      <a:pt x="209" y="558"/>
                    </a:cubicBezTo>
                    <a:cubicBezTo>
                      <a:pt x="211" y="560"/>
                      <a:pt x="211" y="563"/>
                      <a:pt x="213" y="562"/>
                    </a:cubicBezTo>
                    <a:cubicBezTo>
                      <a:pt x="212" y="561"/>
                      <a:pt x="212" y="560"/>
                      <a:pt x="212" y="558"/>
                    </a:cubicBezTo>
                    <a:cubicBezTo>
                      <a:pt x="213" y="559"/>
                      <a:pt x="214" y="565"/>
                      <a:pt x="213" y="567"/>
                    </a:cubicBezTo>
                    <a:cubicBezTo>
                      <a:pt x="212" y="569"/>
                      <a:pt x="210" y="563"/>
                      <a:pt x="210" y="566"/>
                    </a:cubicBezTo>
                    <a:cubicBezTo>
                      <a:pt x="213" y="575"/>
                      <a:pt x="213" y="575"/>
                      <a:pt x="213" y="575"/>
                    </a:cubicBezTo>
                    <a:cubicBezTo>
                      <a:pt x="213" y="573"/>
                      <a:pt x="214" y="570"/>
                      <a:pt x="215" y="571"/>
                    </a:cubicBezTo>
                    <a:cubicBezTo>
                      <a:pt x="214" y="567"/>
                      <a:pt x="214" y="567"/>
                      <a:pt x="214" y="567"/>
                    </a:cubicBezTo>
                    <a:cubicBezTo>
                      <a:pt x="215" y="567"/>
                      <a:pt x="215" y="567"/>
                      <a:pt x="215" y="567"/>
                    </a:cubicBezTo>
                    <a:cubicBezTo>
                      <a:pt x="214" y="560"/>
                      <a:pt x="215" y="555"/>
                      <a:pt x="214" y="548"/>
                    </a:cubicBezTo>
                    <a:cubicBezTo>
                      <a:pt x="212" y="551"/>
                      <a:pt x="212" y="551"/>
                      <a:pt x="212" y="551"/>
                    </a:cubicBezTo>
                    <a:cubicBezTo>
                      <a:pt x="212" y="547"/>
                      <a:pt x="209" y="543"/>
                      <a:pt x="210" y="539"/>
                    </a:cubicBezTo>
                    <a:cubicBezTo>
                      <a:pt x="211" y="541"/>
                      <a:pt x="211" y="539"/>
                      <a:pt x="212" y="539"/>
                    </a:cubicBezTo>
                    <a:cubicBezTo>
                      <a:pt x="212" y="538"/>
                      <a:pt x="211" y="537"/>
                      <a:pt x="211" y="536"/>
                    </a:cubicBezTo>
                    <a:cubicBezTo>
                      <a:pt x="214" y="538"/>
                      <a:pt x="214" y="538"/>
                      <a:pt x="214" y="538"/>
                    </a:cubicBezTo>
                    <a:cubicBezTo>
                      <a:pt x="210" y="536"/>
                      <a:pt x="210" y="526"/>
                      <a:pt x="210" y="525"/>
                    </a:cubicBezTo>
                    <a:cubicBezTo>
                      <a:pt x="210" y="525"/>
                      <a:pt x="210" y="525"/>
                      <a:pt x="210" y="525"/>
                    </a:cubicBezTo>
                    <a:cubicBezTo>
                      <a:pt x="209" y="519"/>
                      <a:pt x="209" y="527"/>
                      <a:pt x="208" y="523"/>
                    </a:cubicBezTo>
                    <a:cubicBezTo>
                      <a:pt x="207" y="519"/>
                      <a:pt x="210" y="520"/>
                      <a:pt x="210" y="517"/>
                    </a:cubicBezTo>
                    <a:cubicBezTo>
                      <a:pt x="207" y="511"/>
                      <a:pt x="202" y="501"/>
                      <a:pt x="199" y="494"/>
                    </a:cubicBezTo>
                    <a:cubicBezTo>
                      <a:pt x="196" y="489"/>
                      <a:pt x="191" y="484"/>
                      <a:pt x="186" y="481"/>
                    </a:cubicBezTo>
                    <a:cubicBezTo>
                      <a:pt x="183" y="477"/>
                      <a:pt x="189" y="480"/>
                      <a:pt x="184" y="476"/>
                    </a:cubicBezTo>
                    <a:cubicBezTo>
                      <a:pt x="186" y="476"/>
                      <a:pt x="186" y="475"/>
                      <a:pt x="186" y="474"/>
                    </a:cubicBezTo>
                    <a:cubicBezTo>
                      <a:pt x="185" y="474"/>
                      <a:pt x="179" y="467"/>
                      <a:pt x="181" y="471"/>
                    </a:cubicBezTo>
                    <a:cubicBezTo>
                      <a:pt x="176" y="466"/>
                      <a:pt x="169" y="460"/>
                      <a:pt x="163" y="455"/>
                    </a:cubicBezTo>
                    <a:cubicBezTo>
                      <a:pt x="165" y="457"/>
                      <a:pt x="167" y="456"/>
                      <a:pt x="165" y="454"/>
                    </a:cubicBezTo>
                    <a:cubicBezTo>
                      <a:pt x="162" y="453"/>
                      <a:pt x="156" y="450"/>
                      <a:pt x="151" y="445"/>
                    </a:cubicBezTo>
                    <a:cubicBezTo>
                      <a:pt x="150" y="447"/>
                      <a:pt x="152" y="448"/>
                      <a:pt x="150" y="449"/>
                    </a:cubicBezTo>
                    <a:cubicBezTo>
                      <a:pt x="149" y="449"/>
                      <a:pt x="147" y="449"/>
                      <a:pt x="146" y="447"/>
                    </a:cubicBezTo>
                    <a:cubicBezTo>
                      <a:pt x="147" y="445"/>
                      <a:pt x="148" y="443"/>
                      <a:pt x="144" y="440"/>
                    </a:cubicBezTo>
                    <a:cubicBezTo>
                      <a:pt x="146" y="438"/>
                      <a:pt x="152" y="446"/>
                      <a:pt x="151" y="442"/>
                    </a:cubicBezTo>
                    <a:cubicBezTo>
                      <a:pt x="154" y="442"/>
                      <a:pt x="163" y="448"/>
                      <a:pt x="164" y="451"/>
                    </a:cubicBezTo>
                    <a:cubicBezTo>
                      <a:pt x="170" y="452"/>
                      <a:pt x="161" y="448"/>
                      <a:pt x="163" y="447"/>
                    </a:cubicBezTo>
                    <a:cubicBezTo>
                      <a:pt x="159" y="444"/>
                      <a:pt x="157" y="444"/>
                      <a:pt x="151" y="440"/>
                    </a:cubicBezTo>
                    <a:cubicBezTo>
                      <a:pt x="150" y="440"/>
                      <a:pt x="152" y="442"/>
                      <a:pt x="148" y="441"/>
                    </a:cubicBezTo>
                    <a:cubicBezTo>
                      <a:pt x="142" y="439"/>
                      <a:pt x="143" y="435"/>
                      <a:pt x="141" y="434"/>
                    </a:cubicBezTo>
                    <a:cubicBezTo>
                      <a:pt x="144" y="435"/>
                      <a:pt x="144" y="435"/>
                      <a:pt x="144" y="435"/>
                    </a:cubicBezTo>
                    <a:cubicBezTo>
                      <a:pt x="141" y="432"/>
                      <a:pt x="139" y="432"/>
                      <a:pt x="135" y="430"/>
                    </a:cubicBezTo>
                    <a:cubicBezTo>
                      <a:pt x="136" y="426"/>
                      <a:pt x="142" y="434"/>
                      <a:pt x="144" y="433"/>
                    </a:cubicBezTo>
                    <a:cubicBezTo>
                      <a:pt x="143" y="429"/>
                      <a:pt x="143" y="429"/>
                      <a:pt x="143" y="429"/>
                    </a:cubicBezTo>
                    <a:cubicBezTo>
                      <a:pt x="137" y="425"/>
                      <a:pt x="140" y="430"/>
                      <a:pt x="134" y="425"/>
                    </a:cubicBezTo>
                    <a:cubicBezTo>
                      <a:pt x="135" y="425"/>
                      <a:pt x="135" y="425"/>
                      <a:pt x="135" y="425"/>
                    </a:cubicBezTo>
                    <a:cubicBezTo>
                      <a:pt x="131" y="423"/>
                      <a:pt x="131" y="423"/>
                      <a:pt x="131" y="423"/>
                    </a:cubicBezTo>
                    <a:cubicBezTo>
                      <a:pt x="131" y="424"/>
                      <a:pt x="130" y="426"/>
                      <a:pt x="134" y="428"/>
                    </a:cubicBezTo>
                    <a:cubicBezTo>
                      <a:pt x="130" y="429"/>
                      <a:pt x="131" y="427"/>
                      <a:pt x="125" y="424"/>
                    </a:cubicBezTo>
                    <a:cubicBezTo>
                      <a:pt x="122" y="424"/>
                      <a:pt x="127" y="425"/>
                      <a:pt x="126" y="427"/>
                    </a:cubicBezTo>
                    <a:cubicBezTo>
                      <a:pt x="126" y="428"/>
                      <a:pt x="123" y="426"/>
                      <a:pt x="120" y="425"/>
                    </a:cubicBezTo>
                    <a:cubicBezTo>
                      <a:pt x="116" y="422"/>
                      <a:pt x="119" y="421"/>
                      <a:pt x="118" y="419"/>
                    </a:cubicBezTo>
                    <a:cubicBezTo>
                      <a:pt x="119" y="420"/>
                      <a:pt x="122" y="422"/>
                      <a:pt x="121" y="422"/>
                    </a:cubicBezTo>
                    <a:cubicBezTo>
                      <a:pt x="127" y="424"/>
                      <a:pt x="121" y="418"/>
                      <a:pt x="125" y="419"/>
                    </a:cubicBezTo>
                    <a:cubicBezTo>
                      <a:pt x="122" y="415"/>
                      <a:pt x="121" y="417"/>
                      <a:pt x="118" y="416"/>
                    </a:cubicBezTo>
                    <a:cubicBezTo>
                      <a:pt x="119" y="417"/>
                      <a:pt x="117" y="418"/>
                      <a:pt x="117" y="419"/>
                    </a:cubicBezTo>
                    <a:cubicBezTo>
                      <a:pt x="108" y="418"/>
                      <a:pt x="115" y="413"/>
                      <a:pt x="108" y="409"/>
                    </a:cubicBezTo>
                    <a:cubicBezTo>
                      <a:pt x="108" y="413"/>
                      <a:pt x="98" y="407"/>
                      <a:pt x="100" y="413"/>
                    </a:cubicBezTo>
                    <a:cubicBezTo>
                      <a:pt x="98" y="412"/>
                      <a:pt x="96" y="411"/>
                      <a:pt x="95" y="410"/>
                    </a:cubicBezTo>
                    <a:cubicBezTo>
                      <a:pt x="98" y="409"/>
                      <a:pt x="93" y="407"/>
                      <a:pt x="97" y="407"/>
                    </a:cubicBezTo>
                    <a:cubicBezTo>
                      <a:pt x="95" y="405"/>
                      <a:pt x="95" y="405"/>
                      <a:pt x="95" y="405"/>
                    </a:cubicBezTo>
                    <a:cubicBezTo>
                      <a:pt x="100" y="406"/>
                      <a:pt x="100" y="406"/>
                      <a:pt x="100" y="406"/>
                    </a:cubicBezTo>
                    <a:cubicBezTo>
                      <a:pt x="98" y="403"/>
                      <a:pt x="95" y="399"/>
                      <a:pt x="94" y="397"/>
                    </a:cubicBezTo>
                    <a:cubicBezTo>
                      <a:pt x="91" y="395"/>
                      <a:pt x="94" y="399"/>
                      <a:pt x="90" y="397"/>
                    </a:cubicBezTo>
                    <a:cubicBezTo>
                      <a:pt x="92" y="397"/>
                      <a:pt x="91" y="394"/>
                      <a:pt x="89" y="393"/>
                    </a:cubicBezTo>
                    <a:cubicBezTo>
                      <a:pt x="92" y="396"/>
                      <a:pt x="87" y="395"/>
                      <a:pt x="85" y="394"/>
                    </a:cubicBezTo>
                    <a:cubicBezTo>
                      <a:pt x="82" y="392"/>
                      <a:pt x="81" y="388"/>
                      <a:pt x="81" y="388"/>
                    </a:cubicBezTo>
                    <a:cubicBezTo>
                      <a:pt x="86" y="389"/>
                      <a:pt x="86" y="389"/>
                      <a:pt x="86" y="389"/>
                    </a:cubicBezTo>
                    <a:cubicBezTo>
                      <a:pt x="82" y="388"/>
                      <a:pt x="85" y="388"/>
                      <a:pt x="82" y="386"/>
                    </a:cubicBezTo>
                    <a:cubicBezTo>
                      <a:pt x="81" y="386"/>
                      <a:pt x="78" y="386"/>
                      <a:pt x="77" y="387"/>
                    </a:cubicBezTo>
                    <a:cubicBezTo>
                      <a:pt x="75" y="385"/>
                      <a:pt x="74" y="383"/>
                      <a:pt x="73" y="383"/>
                    </a:cubicBezTo>
                    <a:cubicBezTo>
                      <a:pt x="77" y="384"/>
                      <a:pt x="77" y="384"/>
                      <a:pt x="77" y="384"/>
                    </a:cubicBezTo>
                    <a:cubicBezTo>
                      <a:pt x="73" y="381"/>
                      <a:pt x="79" y="381"/>
                      <a:pt x="74" y="378"/>
                    </a:cubicBezTo>
                    <a:cubicBezTo>
                      <a:pt x="72" y="378"/>
                      <a:pt x="72" y="378"/>
                      <a:pt x="72" y="378"/>
                    </a:cubicBezTo>
                    <a:cubicBezTo>
                      <a:pt x="72" y="377"/>
                      <a:pt x="72" y="376"/>
                      <a:pt x="73" y="377"/>
                    </a:cubicBezTo>
                    <a:cubicBezTo>
                      <a:pt x="71" y="377"/>
                      <a:pt x="69" y="375"/>
                      <a:pt x="68" y="374"/>
                    </a:cubicBezTo>
                    <a:cubicBezTo>
                      <a:pt x="69" y="373"/>
                      <a:pt x="69" y="373"/>
                      <a:pt x="69" y="373"/>
                    </a:cubicBezTo>
                    <a:cubicBezTo>
                      <a:pt x="67" y="372"/>
                      <a:pt x="63" y="371"/>
                      <a:pt x="63" y="368"/>
                    </a:cubicBezTo>
                    <a:cubicBezTo>
                      <a:pt x="62" y="371"/>
                      <a:pt x="65" y="370"/>
                      <a:pt x="66" y="373"/>
                    </a:cubicBezTo>
                    <a:cubicBezTo>
                      <a:pt x="66" y="377"/>
                      <a:pt x="62" y="372"/>
                      <a:pt x="62" y="371"/>
                    </a:cubicBezTo>
                    <a:cubicBezTo>
                      <a:pt x="64" y="370"/>
                      <a:pt x="58" y="367"/>
                      <a:pt x="56" y="364"/>
                    </a:cubicBezTo>
                    <a:cubicBezTo>
                      <a:pt x="56" y="363"/>
                      <a:pt x="55" y="361"/>
                      <a:pt x="55" y="360"/>
                    </a:cubicBezTo>
                    <a:cubicBezTo>
                      <a:pt x="53" y="360"/>
                      <a:pt x="53" y="360"/>
                      <a:pt x="53" y="360"/>
                    </a:cubicBezTo>
                    <a:cubicBezTo>
                      <a:pt x="56" y="357"/>
                      <a:pt x="49" y="356"/>
                      <a:pt x="49" y="353"/>
                    </a:cubicBezTo>
                    <a:cubicBezTo>
                      <a:pt x="50" y="354"/>
                      <a:pt x="51" y="353"/>
                      <a:pt x="51" y="351"/>
                    </a:cubicBezTo>
                    <a:cubicBezTo>
                      <a:pt x="50" y="355"/>
                      <a:pt x="45" y="349"/>
                      <a:pt x="44" y="350"/>
                    </a:cubicBezTo>
                    <a:cubicBezTo>
                      <a:pt x="42" y="345"/>
                      <a:pt x="48" y="349"/>
                      <a:pt x="48" y="347"/>
                    </a:cubicBezTo>
                    <a:cubicBezTo>
                      <a:pt x="45" y="346"/>
                      <a:pt x="46" y="341"/>
                      <a:pt x="43" y="341"/>
                    </a:cubicBezTo>
                    <a:cubicBezTo>
                      <a:pt x="44" y="345"/>
                      <a:pt x="41" y="341"/>
                      <a:pt x="40" y="341"/>
                    </a:cubicBezTo>
                    <a:cubicBezTo>
                      <a:pt x="38" y="337"/>
                      <a:pt x="41" y="341"/>
                      <a:pt x="40" y="338"/>
                    </a:cubicBezTo>
                    <a:cubicBezTo>
                      <a:pt x="39" y="336"/>
                      <a:pt x="36" y="335"/>
                      <a:pt x="37" y="338"/>
                    </a:cubicBezTo>
                    <a:cubicBezTo>
                      <a:pt x="36" y="335"/>
                      <a:pt x="32" y="333"/>
                      <a:pt x="32" y="330"/>
                    </a:cubicBezTo>
                    <a:cubicBezTo>
                      <a:pt x="33" y="328"/>
                      <a:pt x="36" y="335"/>
                      <a:pt x="36" y="333"/>
                    </a:cubicBezTo>
                    <a:cubicBezTo>
                      <a:pt x="32" y="326"/>
                      <a:pt x="30" y="331"/>
                      <a:pt x="27" y="325"/>
                    </a:cubicBezTo>
                    <a:cubicBezTo>
                      <a:pt x="27" y="328"/>
                      <a:pt x="24" y="327"/>
                      <a:pt x="22" y="324"/>
                    </a:cubicBezTo>
                    <a:cubicBezTo>
                      <a:pt x="19" y="317"/>
                      <a:pt x="24" y="327"/>
                      <a:pt x="25" y="323"/>
                    </a:cubicBezTo>
                    <a:cubicBezTo>
                      <a:pt x="23" y="321"/>
                      <a:pt x="23" y="321"/>
                      <a:pt x="23" y="321"/>
                    </a:cubicBezTo>
                    <a:cubicBezTo>
                      <a:pt x="25" y="316"/>
                      <a:pt x="31" y="327"/>
                      <a:pt x="32" y="322"/>
                    </a:cubicBezTo>
                    <a:cubicBezTo>
                      <a:pt x="30" y="320"/>
                      <a:pt x="30" y="320"/>
                      <a:pt x="30" y="320"/>
                    </a:cubicBezTo>
                    <a:cubicBezTo>
                      <a:pt x="31" y="320"/>
                      <a:pt x="32" y="321"/>
                      <a:pt x="33" y="319"/>
                    </a:cubicBezTo>
                    <a:cubicBezTo>
                      <a:pt x="30" y="319"/>
                      <a:pt x="30" y="313"/>
                      <a:pt x="29" y="312"/>
                    </a:cubicBezTo>
                    <a:cubicBezTo>
                      <a:pt x="27" y="312"/>
                      <a:pt x="30" y="315"/>
                      <a:pt x="29" y="315"/>
                    </a:cubicBezTo>
                    <a:cubicBezTo>
                      <a:pt x="27" y="312"/>
                      <a:pt x="24" y="311"/>
                      <a:pt x="24" y="306"/>
                    </a:cubicBezTo>
                    <a:cubicBezTo>
                      <a:pt x="26" y="308"/>
                      <a:pt x="26" y="304"/>
                      <a:pt x="27" y="305"/>
                    </a:cubicBezTo>
                    <a:cubicBezTo>
                      <a:pt x="27" y="303"/>
                      <a:pt x="25" y="305"/>
                      <a:pt x="25" y="301"/>
                    </a:cubicBezTo>
                    <a:cubicBezTo>
                      <a:pt x="26" y="301"/>
                      <a:pt x="26" y="301"/>
                      <a:pt x="26" y="301"/>
                    </a:cubicBezTo>
                    <a:cubicBezTo>
                      <a:pt x="23" y="289"/>
                      <a:pt x="22" y="272"/>
                      <a:pt x="18" y="260"/>
                    </a:cubicBezTo>
                    <a:cubicBezTo>
                      <a:pt x="20" y="258"/>
                      <a:pt x="20" y="254"/>
                      <a:pt x="21" y="247"/>
                    </a:cubicBezTo>
                    <a:cubicBezTo>
                      <a:pt x="21" y="250"/>
                      <a:pt x="19" y="247"/>
                      <a:pt x="19" y="246"/>
                    </a:cubicBezTo>
                    <a:cubicBezTo>
                      <a:pt x="21" y="242"/>
                      <a:pt x="21" y="242"/>
                      <a:pt x="21" y="242"/>
                    </a:cubicBezTo>
                    <a:cubicBezTo>
                      <a:pt x="23" y="239"/>
                      <a:pt x="22" y="233"/>
                      <a:pt x="21" y="230"/>
                    </a:cubicBezTo>
                    <a:cubicBezTo>
                      <a:pt x="22" y="229"/>
                      <a:pt x="22" y="229"/>
                      <a:pt x="23" y="229"/>
                    </a:cubicBezTo>
                    <a:cubicBezTo>
                      <a:pt x="24" y="225"/>
                      <a:pt x="22" y="225"/>
                      <a:pt x="22" y="224"/>
                    </a:cubicBezTo>
                    <a:cubicBezTo>
                      <a:pt x="23" y="221"/>
                      <a:pt x="23" y="221"/>
                      <a:pt x="23" y="221"/>
                    </a:cubicBezTo>
                    <a:cubicBezTo>
                      <a:pt x="22" y="221"/>
                      <a:pt x="22" y="221"/>
                      <a:pt x="22" y="221"/>
                    </a:cubicBezTo>
                    <a:cubicBezTo>
                      <a:pt x="22" y="217"/>
                      <a:pt x="23" y="213"/>
                      <a:pt x="25" y="213"/>
                    </a:cubicBezTo>
                    <a:cubicBezTo>
                      <a:pt x="25" y="212"/>
                      <a:pt x="25" y="211"/>
                      <a:pt x="24" y="212"/>
                    </a:cubicBezTo>
                    <a:cubicBezTo>
                      <a:pt x="26" y="209"/>
                      <a:pt x="28" y="200"/>
                      <a:pt x="29" y="193"/>
                    </a:cubicBezTo>
                    <a:cubicBezTo>
                      <a:pt x="28" y="196"/>
                      <a:pt x="27" y="196"/>
                      <a:pt x="26" y="196"/>
                    </a:cubicBezTo>
                    <a:cubicBezTo>
                      <a:pt x="24" y="194"/>
                      <a:pt x="27" y="194"/>
                      <a:pt x="26" y="191"/>
                    </a:cubicBezTo>
                    <a:cubicBezTo>
                      <a:pt x="27" y="192"/>
                      <a:pt x="28" y="189"/>
                      <a:pt x="28" y="192"/>
                    </a:cubicBezTo>
                    <a:cubicBezTo>
                      <a:pt x="33" y="185"/>
                      <a:pt x="36" y="173"/>
                      <a:pt x="40" y="164"/>
                    </a:cubicBezTo>
                    <a:cubicBezTo>
                      <a:pt x="40" y="162"/>
                      <a:pt x="40" y="162"/>
                      <a:pt x="39" y="161"/>
                    </a:cubicBezTo>
                    <a:cubicBezTo>
                      <a:pt x="45" y="156"/>
                      <a:pt x="47" y="148"/>
                      <a:pt x="51" y="142"/>
                    </a:cubicBezTo>
                    <a:cubicBezTo>
                      <a:pt x="49" y="143"/>
                      <a:pt x="48" y="139"/>
                      <a:pt x="50" y="136"/>
                    </a:cubicBezTo>
                    <a:cubicBezTo>
                      <a:pt x="51" y="131"/>
                      <a:pt x="53" y="136"/>
                      <a:pt x="56" y="133"/>
                    </a:cubicBezTo>
                    <a:cubicBezTo>
                      <a:pt x="57" y="131"/>
                      <a:pt x="59" y="128"/>
                      <a:pt x="60" y="127"/>
                    </a:cubicBezTo>
                    <a:cubicBezTo>
                      <a:pt x="60" y="127"/>
                      <a:pt x="60" y="127"/>
                      <a:pt x="60" y="127"/>
                    </a:cubicBezTo>
                    <a:cubicBezTo>
                      <a:pt x="61" y="125"/>
                      <a:pt x="63" y="121"/>
                      <a:pt x="65" y="120"/>
                    </a:cubicBezTo>
                    <a:cubicBezTo>
                      <a:pt x="65" y="120"/>
                      <a:pt x="65" y="120"/>
                      <a:pt x="65" y="120"/>
                    </a:cubicBezTo>
                    <a:cubicBezTo>
                      <a:pt x="67" y="118"/>
                      <a:pt x="69" y="117"/>
                      <a:pt x="71" y="115"/>
                    </a:cubicBezTo>
                    <a:cubicBezTo>
                      <a:pt x="70" y="113"/>
                      <a:pt x="75" y="109"/>
                      <a:pt x="74" y="107"/>
                    </a:cubicBezTo>
                    <a:cubicBezTo>
                      <a:pt x="75" y="107"/>
                      <a:pt x="74" y="107"/>
                      <a:pt x="75" y="107"/>
                    </a:cubicBezTo>
                    <a:cubicBezTo>
                      <a:pt x="74" y="106"/>
                      <a:pt x="74" y="106"/>
                      <a:pt x="74" y="106"/>
                    </a:cubicBezTo>
                    <a:cubicBezTo>
                      <a:pt x="78" y="103"/>
                      <a:pt x="78" y="103"/>
                      <a:pt x="78" y="103"/>
                    </a:cubicBezTo>
                    <a:cubicBezTo>
                      <a:pt x="78" y="104"/>
                      <a:pt x="78" y="105"/>
                      <a:pt x="78" y="106"/>
                    </a:cubicBezTo>
                    <a:cubicBezTo>
                      <a:pt x="82" y="103"/>
                      <a:pt x="78" y="104"/>
                      <a:pt x="79" y="101"/>
                    </a:cubicBezTo>
                    <a:cubicBezTo>
                      <a:pt x="81" y="98"/>
                      <a:pt x="82" y="99"/>
                      <a:pt x="84" y="99"/>
                    </a:cubicBezTo>
                    <a:cubicBezTo>
                      <a:pt x="84" y="100"/>
                      <a:pt x="82" y="100"/>
                      <a:pt x="81" y="101"/>
                    </a:cubicBezTo>
                    <a:cubicBezTo>
                      <a:pt x="81" y="103"/>
                      <a:pt x="83" y="100"/>
                      <a:pt x="84" y="101"/>
                    </a:cubicBezTo>
                    <a:cubicBezTo>
                      <a:pt x="85" y="100"/>
                      <a:pt x="84" y="98"/>
                      <a:pt x="86" y="97"/>
                    </a:cubicBezTo>
                    <a:cubicBezTo>
                      <a:pt x="88" y="96"/>
                      <a:pt x="92" y="92"/>
                      <a:pt x="92" y="93"/>
                    </a:cubicBezTo>
                    <a:cubicBezTo>
                      <a:pt x="93" y="91"/>
                      <a:pt x="95" y="90"/>
                      <a:pt x="96" y="88"/>
                    </a:cubicBezTo>
                    <a:cubicBezTo>
                      <a:pt x="94" y="89"/>
                      <a:pt x="91" y="91"/>
                      <a:pt x="90" y="91"/>
                    </a:cubicBezTo>
                    <a:cubicBezTo>
                      <a:pt x="91" y="90"/>
                      <a:pt x="94" y="87"/>
                      <a:pt x="94" y="87"/>
                    </a:cubicBezTo>
                    <a:cubicBezTo>
                      <a:pt x="94" y="88"/>
                      <a:pt x="94" y="88"/>
                      <a:pt x="94" y="88"/>
                    </a:cubicBezTo>
                    <a:cubicBezTo>
                      <a:pt x="94" y="87"/>
                      <a:pt x="99" y="84"/>
                      <a:pt x="96" y="85"/>
                    </a:cubicBezTo>
                    <a:cubicBezTo>
                      <a:pt x="100" y="84"/>
                      <a:pt x="100" y="84"/>
                      <a:pt x="100" y="84"/>
                    </a:cubicBezTo>
                    <a:cubicBezTo>
                      <a:pt x="100" y="82"/>
                      <a:pt x="103" y="80"/>
                      <a:pt x="105" y="78"/>
                    </a:cubicBezTo>
                    <a:cubicBezTo>
                      <a:pt x="106" y="80"/>
                      <a:pt x="106" y="82"/>
                      <a:pt x="110" y="80"/>
                    </a:cubicBezTo>
                    <a:cubicBezTo>
                      <a:pt x="113" y="76"/>
                      <a:pt x="113" y="76"/>
                      <a:pt x="113" y="76"/>
                    </a:cubicBezTo>
                    <a:cubicBezTo>
                      <a:pt x="115" y="74"/>
                      <a:pt x="116" y="74"/>
                      <a:pt x="116" y="75"/>
                    </a:cubicBezTo>
                    <a:cubicBezTo>
                      <a:pt x="124" y="71"/>
                      <a:pt x="121" y="66"/>
                      <a:pt x="128" y="64"/>
                    </a:cubicBezTo>
                    <a:cubicBezTo>
                      <a:pt x="126" y="67"/>
                      <a:pt x="129" y="66"/>
                      <a:pt x="132" y="65"/>
                    </a:cubicBezTo>
                    <a:cubicBezTo>
                      <a:pt x="131" y="65"/>
                      <a:pt x="131" y="64"/>
                      <a:pt x="132" y="63"/>
                    </a:cubicBezTo>
                    <a:cubicBezTo>
                      <a:pt x="131" y="63"/>
                      <a:pt x="132" y="65"/>
                      <a:pt x="129" y="65"/>
                    </a:cubicBezTo>
                    <a:cubicBezTo>
                      <a:pt x="128" y="65"/>
                      <a:pt x="131" y="63"/>
                      <a:pt x="132" y="62"/>
                    </a:cubicBezTo>
                    <a:cubicBezTo>
                      <a:pt x="139" y="63"/>
                      <a:pt x="150" y="53"/>
                      <a:pt x="160" y="50"/>
                    </a:cubicBezTo>
                    <a:cubicBezTo>
                      <a:pt x="158" y="48"/>
                      <a:pt x="163" y="48"/>
                      <a:pt x="164" y="46"/>
                    </a:cubicBezTo>
                    <a:cubicBezTo>
                      <a:pt x="165" y="49"/>
                      <a:pt x="169" y="43"/>
                      <a:pt x="172" y="44"/>
                    </a:cubicBezTo>
                    <a:cubicBezTo>
                      <a:pt x="170" y="42"/>
                      <a:pt x="170" y="42"/>
                      <a:pt x="170" y="42"/>
                    </a:cubicBezTo>
                    <a:cubicBezTo>
                      <a:pt x="176" y="41"/>
                      <a:pt x="177" y="34"/>
                      <a:pt x="182" y="36"/>
                    </a:cubicBezTo>
                    <a:cubicBezTo>
                      <a:pt x="185" y="35"/>
                      <a:pt x="182" y="38"/>
                      <a:pt x="181" y="39"/>
                    </a:cubicBezTo>
                    <a:cubicBezTo>
                      <a:pt x="186" y="40"/>
                      <a:pt x="191" y="32"/>
                      <a:pt x="196" y="34"/>
                    </a:cubicBezTo>
                    <a:cubicBezTo>
                      <a:pt x="196" y="33"/>
                      <a:pt x="194" y="32"/>
                      <a:pt x="197" y="30"/>
                    </a:cubicBezTo>
                    <a:cubicBezTo>
                      <a:pt x="201" y="30"/>
                      <a:pt x="207" y="29"/>
                      <a:pt x="207" y="29"/>
                    </a:cubicBezTo>
                    <a:cubicBezTo>
                      <a:pt x="209" y="28"/>
                      <a:pt x="210" y="27"/>
                      <a:pt x="213" y="27"/>
                    </a:cubicBezTo>
                    <a:cubicBezTo>
                      <a:pt x="213" y="28"/>
                      <a:pt x="212" y="28"/>
                      <a:pt x="211" y="29"/>
                    </a:cubicBezTo>
                    <a:cubicBezTo>
                      <a:pt x="215" y="28"/>
                      <a:pt x="219" y="26"/>
                      <a:pt x="222" y="24"/>
                    </a:cubicBezTo>
                    <a:cubicBezTo>
                      <a:pt x="225" y="26"/>
                      <a:pt x="233" y="23"/>
                      <a:pt x="238" y="23"/>
                    </a:cubicBezTo>
                    <a:cubicBezTo>
                      <a:pt x="241" y="20"/>
                      <a:pt x="247" y="23"/>
                      <a:pt x="247" y="20"/>
                    </a:cubicBezTo>
                    <a:cubicBezTo>
                      <a:pt x="247" y="20"/>
                      <a:pt x="247" y="20"/>
                      <a:pt x="248" y="21"/>
                    </a:cubicBezTo>
                    <a:cubicBezTo>
                      <a:pt x="249" y="19"/>
                      <a:pt x="251" y="17"/>
                      <a:pt x="253" y="17"/>
                    </a:cubicBezTo>
                    <a:cubicBezTo>
                      <a:pt x="253" y="19"/>
                      <a:pt x="253" y="19"/>
                      <a:pt x="253" y="19"/>
                    </a:cubicBezTo>
                    <a:cubicBezTo>
                      <a:pt x="252" y="22"/>
                      <a:pt x="260" y="19"/>
                      <a:pt x="261" y="20"/>
                    </a:cubicBezTo>
                    <a:cubicBezTo>
                      <a:pt x="258" y="19"/>
                      <a:pt x="263" y="20"/>
                      <a:pt x="263" y="18"/>
                    </a:cubicBezTo>
                    <a:cubicBezTo>
                      <a:pt x="266" y="18"/>
                      <a:pt x="266" y="18"/>
                      <a:pt x="266" y="18"/>
                    </a:cubicBezTo>
                    <a:cubicBezTo>
                      <a:pt x="271" y="17"/>
                      <a:pt x="267" y="17"/>
                      <a:pt x="273" y="16"/>
                    </a:cubicBezTo>
                    <a:cubicBezTo>
                      <a:pt x="276" y="16"/>
                      <a:pt x="274" y="19"/>
                      <a:pt x="273" y="19"/>
                    </a:cubicBezTo>
                    <a:cubicBezTo>
                      <a:pt x="275" y="20"/>
                      <a:pt x="278" y="19"/>
                      <a:pt x="281" y="19"/>
                    </a:cubicBezTo>
                    <a:cubicBezTo>
                      <a:pt x="280" y="18"/>
                      <a:pt x="280" y="18"/>
                      <a:pt x="281" y="18"/>
                    </a:cubicBezTo>
                    <a:cubicBezTo>
                      <a:pt x="281" y="18"/>
                      <a:pt x="281" y="18"/>
                      <a:pt x="281" y="19"/>
                    </a:cubicBezTo>
                    <a:cubicBezTo>
                      <a:pt x="282" y="18"/>
                      <a:pt x="283" y="18"/>
                      <a:pt x="285" y="18"/>
                    </a:cubicBezTo>
                    <a:cubicBezTo>
                      <a:pt x="285" y="19"/>
                      <a:pt x="285" y="19"/>
                      <a:pt x="285" y="19"/>
                    </a:cubicBezTo>
                    <a:cubicBezTo>
                      <a:pt x="283" y="19"/>
                      <a:pt x="282" y="19"/>
                      <a:pt x="281" y="19"/>
                    </a:cubicBezTo>
                    <a:cubicBezTo>
                      <a:pt x="282" y="19"/>
                      <a:pt x="283" y="19"/>
                      <a:pt x="284" y="19"/>
                    </a:cubicBezTo>
                    <a:cubicBezTo>
                      <a:pt x="285" y="19"/>
                      <a:pt x="285" y="19"/>
                      <a:pt x="285" y="19"/>
                    </a:cubicBezTo>
                    <a:cubicBezTo>
                      <a:pt x="286" y="19"/>
                      <a:pt x="287" y="19"/>
                      <a:pt x="288" y="20"/>
                    </a:cubicBezTo>
                    <a:cubicBezTo>
                      <a:pt x="287" y="21"/>
                      <a:pt x="287" y="21"/>
                      <a:pt x="287" y="21"/>
                    </a:cubicBezTo>
                    <a:cubicBezTo>
                      <a:pt x="289" y="22"/>
                      <a:pt x="294" y="20"/>
                      <a:pt x="294" y="20"/>
                    </a:cubicBezTo>
                    <a:cubicBezTo>
                      <a:pt x="303" y="22"/>
                      <a:pt x="318" y="23"/>
                      <a:pt x="322" y="24"/>
                    </a:cubicBezTo>
                    <a:cubicBezTo>
                      <a:pt x="319" y="23"/>
                      <a:pt x="318" y="24"/>
                      <a:pt x="320" y="24"/>
                    </a:cubicBezTo>
                    <a:cubicBezTo>
                      <a:pt x="323" y="25"/>
                      <a:pt x="326" y="24"/>
                      <a:pt x="326" y="25"/>
                    </a:cubicBezTo>
                    <a:cubicBezTo>
                      <a:pt x="329" y="25"/>
                      <a:pt x="328" y="27"/>
                      <a:pt x="332" y="28"/>
                    </a:cubicBezTo>
                    <a:cubicBezTo>
                      <a:pt x="332" y="29"/>
                      <a:pt x="333" y="27"/>
                      <a:pt x="332" y="27"/>
                    </a:cubicBezTo>
                    <a:cubicBezTo>
                      <a:pt x="337" y="31"/>
                      <a:pt x="347" y="31"/>
                      <a:pt x="354" y="36"/>
                    </a:cubicBezTo>
                    <a:cubicBezTo>
                      <a:pt x="353" y="36"/>
                      <a:pt x="352" y="36"/>
                      <a:pt x="351" y="37"/>
                    </a:cubicBezTo>
                    <a:cubicBezTo>
                      <a:pt x="357" y="38"/>
                      <a:pt x="363" y="41"/>
                      <a:pt x="369" y="42"/>
                    </a:cubicBezTo>
                    <a:cubicBezTo>
                      <a:pt x="368" y="42"/>
                      <a:pt x="368" y="43"/>
                      <a:pt x="366" y="43"/>
                    </a:cubicBezTo>
                    <a:cubicBezTo>
                      <a:pt x="369" y="44"/>
                      <a:pt x="372" y="46"/>
                      <a:pt x="375" y="47"/>
                    </a:cubicBezTo>
                    <a:cubicBezTo>
                      <a:pt x="375" y="47"/>
                      <a:pt x="375" y="47"/>
                      <a:pt x="375" y="47"/>
                    </a:cubicBezTo>
                    <a:cubicBezTo>
                      <a:pt x="373" y="44"/>
                      <a:pt x="378" y="46"/>
                      <a:pt x="381" y="48"/>
                    </a:cubicBezTo>
                    <a:cubicBezTo>
                      <a:pt x="380" y="48"/>
                      <a:pt x="380" y="48"/>
                      <a:pt x="380" y="48"/>
                    </a:cubicBezTo>
                    <a:cubicBezTo>
                      <a:pt x="384" y="51"/>
                      <a:pt x="385" y="50"/>
                      <a:pt x="388" y="53"/>
                    </a:cubicBezTo>
                    <a:cubicBezTo>
                      <a:pt x="390" y="55"/>
                      <a:pt x="386" y="52"/>
                      <a:pt x="386" y="53"/>
                    </a:cubicBezTo>
                    <a:cubicBezTo>
                      <a:pt x="386" y="56"/>
                      <a:pt x="393" y="61"/>
                      <a:pt x="394" y="62"/>
                    </a:cubicBezTo>
                    <a:cubicBezTo>
                      <a:pt x="395" y="62"/>
                      <a:pt x="396" y="63"/>
                      <a:pt x="397" y="62"/>
                    </a:cubicBezTo>
                    <a:cubicBezTo>
                      <a:pt x="400" y="64"/>
                      <a:pt x="397" y="64"/>
                      <a:pt x="399" y="66"/>
                    </a:cubicBezTo>
                    <a:cubicBezTo>
                      <a:pt x="409" y="69"/>
                      <a:pt x="409" y="69"/>
                      <a:pt x="409" y="69"/>
                    </a:cubicBezTo>
                    <a:cubicBezTo>
                      <a:pt x="408" y="69"/>
                      <a:pt x="410" y="73"/>
                      <a:pt x="407" y="71"/>
                    </a:cubicBezTo>
                    <a:cubicBezTo>
                      <a:pt x="412" y="76"/>
                      <a:pt x="417" y="77"/>
                      <a:pt x="422" y="80"/>
                    </a:cubicBezTo>
                    <a:cubicBezTo>
                      <a:pt x="423" y="82"/>
                      <a:pt x="428" y="87"/>
                      <a:pt x="430" y="89"/>
                    </a:cubicBezTo>
                    <a:cubicBezTo>
                      <a:pt x="429" y="90"/>
                      <a:pt x="428" y="87"/>
                      <a:pt x="427" y="87"/>
                    </a:cubicBezTo>
                    <a:cubicBezTo>
                      <a:pt x="428" y="91"/>
                      <a:pt x="428" y="91"/>
                      <a:pt x="428" y="91"/>
                    </a:cubicBezTo>
                    <a:cubicBezTo>
                      <a:pt x="425" y="87"/>
                      <a:pt x="427" y="93"/>
                      <a:pt x="424" y="91"/>
                    </a:cubicBezTo>
                    <a:cubicBezTo>
                      <a:pt x="428" y="94"/>
                      <a:pt x="432" y="102"/>
                      <a:pt x="435" y="107"/>
                    </a:cubicBezTo>
                    <a:cubicBezTo>
                      <a:pt x="435" y="102"/>
                      <a:pt x="440" y="113"/>
                      <a:pt x="443" y="111"/>
                    </a:cubicBezTo>
                    <a:cubicBezTo>
                      <a:pt x="447" y="117"/>
                      <a:pt x="443" y="115"/>
                      <a:pt x="443" y="118"/>
                    </a:cubicBezTo>
                    <a:cubicBezTo>
                      <a:pt x="448" y="124"/>
                      <a:pt x="451" y="130"/>
                      <a:pt x="453" y="136"/>
                    </a:cubicBezTo>
                    <a:cubicBezTo>
                      <a:pt x="453" y="136"/>
                      <a:pt x="453" y="136"/>
                      <a:pt x="453" y="136"/>
                    </a:cubicBezTo>
                    <a:cubicBezTo>
                      <a:pt x="456" y="141"/>
                      <a:pt x="459" y="150"/>
                      <a:pt x="464" y="155"/>
                    </a:cubicBezTo>
                    <a:cubicBezTo>
                      <a:pt x="463" y="154"/>
                      <a:pt x="463" y="155"/>
                      <a:pt x="462" y="154"/>
                    </a:cubicBezTo>
                    <a:cubicBezTo>
                      <a:pt x="463" y="160"/>
                      <a:pt x="465" y="154"/>
                      <a:pt x="466" y="161"/>
                    </a:cubicBezTo>
                    <a:cubicBezTo>
                      <a:pt x="465" y="160"/>
                      <a:pt x="465" y="160"/>
                      <a:pt x="465" y="160"/>
                    </a:cubicBezTo>
                    <a:cubicBezTo>
                      <a:pt x="467" y="164"/>
                      <a:pt x="467" y="169"/>
                      <a:pt x="470" y="173"/>
                    </a:cubicBezTo>
                    <a:cubicBezTo>
                      <a:pt x="469" y="174"/>
                      <a:pt x="469" y="173"/>
                      <a:pt x="468" y="172"/>
                    </a:cubicBezTo>
                    <a:cubicBezTo>
                      <a:pt x="470" y="177"/>
                      <a:pt x="471" y="182"/>
                      <a:pt x="474" y="186"/>
                    </a:cubicBezTo>
                    <a:cubicBezTo>
                      <a:pt x="473" y="186"/>
                      <a:pt x="472" y="186"/>
                      <a:pt x="471" y="184"/>
                    </a:cubicBezTo>
                    <a:cubicBezTo>
                      <a:pt x="471" y="189"/>
                      <a:pt x="474" y="189"/>
                      <a:pt x="474" y="193"/>
                    </a:cubicBezTo>
                    <a:cubicBezTo>
                      <a:pt x="475" y="194"/>
                      <a:pt x="474" y="197"/>
                      <a:pt x="474" y="196"/>
                    </a:cubicBezTo>
                    <a:cubicBezTo>
                      <a:pt x="475" y="198"/>
                      <a:pt x="476" y="205"/>
                      <a:pt x="477" y="207"/>
                    </a:cubicBezTo>
                    <a:cubicBezTo>
                      <a:pt x="476" y="208"/>
                      <a:pt x="476" y="209"/>
                      <a:pt x="475" y="212"/>
                    </a:cubicBezTo>
                    <a:cubicBezTo>
                      <a:pt x="478" y="236"/>
                      <a:pt x="473" y="260"/>
                      <a:pt x="467" y="283"/>
                    </a:cubicBezTo>
                    <a:cubicBezTo>
                      <a:pt x="463" y="286"/>
                      <a:pt x="467" y="277"/>
                      <a:pt x="464" y="279"/>
                    </a:cubicBezTo>
                    <a:cubicBezTo>
                      <a:pt x="467" y="280"/>
                      <a:pt x="464" y="283"/>
                      <a:pt x="461" y="290"/>
                    </a:cubicBezTo>
                    <a:cubicBezTo>
                      <a:pt x="461" y="290"/>
                      <a:pt x="461" y="290"/>
                      <a:pt x="461" y="290"/>
                    </a:cubicBezTo>
                    <a:cubicBezTo>
                      <a:pt x="460" y="293"/>
                      <a:pt x="458" y="294"/>
                      <a:pt x="457" y="297"/>
                    </a:cubicBezTo>
                    <a:cubicBezTo>
                      <a:pt x="458" y="297"/>
                      <a:pt x="458" y="297"/>
                      <a:pt x="458" y="297"/>
                    </a:cubicBezTo>
                    <a:cubicBezTo>
                      <a:pt x="458" y="301"/>
                      <a:pt x="452" y="303"/>
                      <a:pt x="453" y="306"/>
                    </a:cubicBezTo>
                    <a:cubicBezTo>
                      <a:pt x="451" y="307"/>
                      <a:pt x="451" y="307"/>
                      <a:pt x="451" y="307"/>
                    </a:cubicBezTo>
                    <a:cubicBezTo>
                      <a:pt x="451" y="312"/>
                      <a:pt x="447" y="312"/>
                      <a:pt x="447" y="316"/>
                    </a:cubicBezTo>
                    <a:cubicBezTo>
                      <a:pt x="447" y="316"/>
                      <a:pt x="447" y="316"/>
                      <a:pt x="447" y="316"/>
                    </a:cubicBezTo>
                    <a:cubicBezTo>
                      <a:pt x="443" y="320"/>
                      <a:pt x="442" y="327"/>
                      <a:pt x="439" y="328"/>
                    </a:cubicBezTo>
                    <a:cubicBezTo>
                      <a:pt x="437" y="332"/>
                      <a:pt x="434" y="337"/>
                      <a:pt x="435" y="339"/>
                    </a:cubicBezTo>
                    <a:cubicBezTo>
                      <a:pt x="433" y="339"/>
                      <a:pt x="433" y="338"/>
                      <a:pt x="433" y="337"/>
                    </a:cubicBezTo>
                    <a:cubicBezTo>
                      <a:pt x="422" y="352"/>
                      <a:pt x="406" y="365"/>
                      <a:pt x="395" y="377"/>
                    </a:cubicBezTo>
                    <a:cubicBezTo>
                      <a:pt x="394" y="378"/>
                      <a:pt x="395" y="377"/>
                      <a:pt x="395" y="376"/>
                    </a:cubicBezTo>
                    <a:cubicBezTo>
                      <a:pt x="389" y="385"/>
                      <a:pt x="378" y="390"/>
                      <a:pt x="378" y="398"/>
                    </a:cubicBezTo>
                    <a:cubicBezTo>
                      <a:pt x="377" y="402"/>
                      <a:pt x="377" y="402"/>
                      <a:pt x="377" y="402"/>
                    </a:cubicBezTo>
                    <a:cubicBezTo>
                      <a:pt x="375" y="403"/>
                      <a:pt x="375" y="402"/>
                      <a:pt x="373" y="403"/>
                    </a:cubicBezTo>
                    <a:cubicBezTo>
                      <a:pt x="373" y="406"/>
                      <a:pt x="368" y="411"/>
                      <a:pt x="369" y="413"/>
                    </a:cubicBezTo>
                    <a:cubicBezTo>
                      <a:pt x="368" y="414"/>
                      <a:pt x="369" y="412"/>
                      <a:pt x="368" y="412"/>
                    </a:cubicBezTo>
                    <a:cubicBezTo>
                      <a:pt x="365" y="416"/>
                      <a:pt x="365" y="422"/>
                      <a:pt x="363" y="426"/>
                    </a:cubicBezTo>
                    <a:cubicBezTo>
                      <a:pt x="363" y="424"/>
                      <a:pt x="363" y="424"/>
                      <a:pt x="363" y="424"/>
                    </a:cubicBezTo>
                    <a:cubicBezTo>
                      <a:pt x="349" y="443"/>
                      <a:pt x="340" y="473"/>
                      <a:pt x="342" y="493"/>
                    </a:cubicBezTo>
                    <a:cubicBezTo>
                      <a:pt x="343" y="498"/>
                      <a:pt x="340" y="495"/>
                      <a:pt x="340" y="497"/>
                    </a:cubicBezTo>
                    <a:cubicBezTo>
                      <a:pt x="342" y="517"/>
                      <a:pt x="338" y="542"/>
                      <a:pt x="349" y="558"/>
                    </a:cubicBezTo>
                    <a:cubicBezTo>
                      <a:pt x="355" y="570"/>
                      <a:pt x="363" y="573"/>
                      <a:pt x="363" y="573"/>
                    </a:cubicBezTo>
                    <a:cubicBezTo>
                      <a:pt x="346" y="542"/>
                      <a:pt x="349" y="513"/>
                      <a:pt x="356" y="481"/>
                    </a:cubicBezTo>
                    <a:cubicBezTo>
                      <a:pt x="356" y="470"/>
                      <a:pt x="359" y="457"/>
                      <a:pt x="363" y="448"/>
                    </a:cubicBezTo>
                    <a:cubicBezTo>
                      <a:pt x="376" y="404"/>
                      <a:pt x="410" y="388"/>
                      <a:pt x="444" y="349"/>
                    </a:cubicBezTo>
                    <a:cubicBezTo>
                      <a:pt x="442" y="350"/>
                      <a:pt x="443" y="348"/>
                      <a:pt x="444" y="346"/>
                    </a:cubicBezTo>
                    <a:cubicBezTo>
                      <a:pt x="445" y="345"/>
                      <a:pt x="445" y="345"/>
                      <a:pt x="445" y="345"/>
                    </a:cubicBezTo>
                    <a:cubicBezTo>
                      <a:pt x="446" y="342"/>
                      <a:pt x="446" y="342"/>
                      <a:pt x="446" y="342"/>
                    </a:cubicBezTo>
                    <a:cubicBezTo>
                      <a:pt x="448" y="339"/>
                      <a:pt x="449" y="341"/>
                      <a:pt x="447" y="344"/>
                    </a:cubicBezTo>
                    <a:cubicBezTo>
                      <a:pt x="459" y="329"/>
                      <a:pt x="467" y="314"/>
                      <a:pt x="475" y="297"/>
                    </a:cubicBezTo>
                    <a:cubicBezTo>
                      <a:pt x="474" y="295"/>
                      <a:pt x="479" y="288"/>
                      <a:pt x="477" y="286"/>
                    </a:cubicBezTo>
                    <a:cubicBezTo>
                      <a:pt x="478" y="286"/>
                      <a:pt x="478" y="286"/>
                      <a:pt x="478" y="287"/>
                    </a:cubicBezTo>
                    <a:cubicBezTo>
                      <a:pt x="481" y="274"/>
                      <a:pt x="482" y="274"/>
                      <a:pt x="487" y="263"/>
                    </a:cubicBezTo>
                    <a:cubicBezTo>
                      <a:pt x="501" y="211"/>
                      <a:pt x="485" y="161"/>
                      <a:pt x="463" y="1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328" name="Rectangle 77"/>
              <p:cNvSpPr>
                <a:spLocks noChangeArrowheads="1"/>
              </p:cNvSpPr>
              <p:nvPr/>
            </p:nvSpPr>
            <p:spPr bwMode="auto">
              <a:xfrm>
                <a:off x="4586" y="1893"/>
                <a:ext cx="1" cy="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329" name="Freeform 78"/>
              <p:cNvSpPr/>
              <p:nvPr/>
            </p:nvSpPr>
            <p:spPr bwMode="auto">
              <a:xfrm>
                <a:off x="3937" y="2817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330" name="Freeform 79"/>
              <p:cNvSpPr/>
              <p:nvPr/>
            </p:nvSpPr>
            <p:spPr bwMode="auto">
              <a:xfrm>
                <a:off x="4629" y="1859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331" name="Freeform 80"/>
              <p:cNvSpPr/>
              <p:nvPr/>
            </p:nvSpPr>
            <p:spPr bwMode="auto">
              <a:xfrm>
                <a:off x="3967" y="2813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332" name="Freeform 81"/>
              <p:cNvSpPr/>
              <p:nvPr/>
            </p:nvSpPr>
            <p:spPr bwMode="auto">
              <a:xfrm>
                <a:off x="4618" y="1878"/>
                <a:ext cx="2" cy="4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0"/>
                      <a:pt x="1" y="2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333" name="Freeform 82"/>
              <p:cNvSpPr/>
              <p:nvPr/>
            </p:nvSpPr>
            <p:spPr bwMode="auto">
              <a:xfrm>
                <a:off x="3814" y="226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334" name="Freeform 83"/>
              <p:cNvSpPr/>
              <p:nvPr/>
            </p:nvSpPr>
            <p:spPr bwMode="auto">
              <a:xfrm>
                <a:off x="3876" y="2438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335" name="Freeform 84"/>
              <p:cNvSpPr/>
              <p:nvPr/>
            </p:nvSpPr>
            <p:spPr bwMode="auto">
              <a:xfrm>
                <a:off x="4618" y="18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336" name="Freeform 85"/>
              <p:cNvSpPr/>
              <p:nvPr/>
            </p:nvSpPr>
            <p:spPr bwMode="auto">
              <a:xfrm>
                <a:off x="3801" y="2272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337" name="Freeform 86"/>
              <p:cNvSpPr/>
              <p:nvPr/>
            </p:nvSpPr>
            <p:spPr bwMode="auto">
              <a:xfrm>
                <a:off x="3808" y="2266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338" name="Freeform 87"/>
              <p:cNvSpPr/>
              <p:nvPr/>
            </p:nvSpPr>
            <p:spPr bwMode="auto">
              <a:xfrm>
                <a:off x="3878" y="2393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339" name="Freeform 88"/>
              <p:cNvSpPr/>
              <p:nvPr/>
            </p:nvSpPr>
            <p:spPr bwMode="auto">
              <a:xfrm>
                <a:off x="3810" y="2266"/>
                <a:ext cx="6" cy="0"/>
              </a:xfrm>
              <a:custGeom>
                <a:avLst/>
                <a:gdLst>
                  <a:gd name="T0" fmla="*/ 1 w 3"/>
                  <a:gd name="T1" fmla="*/ 0 w 3"/>
                  <a:gd name="T2" fmla="*/ 1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340" name="Freeform 89"/>
              <p:cNvSpPr/>
              <p:nvPr/>
            </p:nvSpPr>
            <p:spPr bwMode="auto">
              <a:xfrm>
                <a:off x="3935" y="2247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341" name="Freeform 90"/>
              <p:cNvSpPr/>
              <p:nvPr/>
            </p:nvSpPr>
            <p:spPr bwMode="auto">
              <a:xfrm>
                <a:off x="3876" y="2213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342" name="Oval 91"/>
              <p:cNvSpPr>
                <a:spLocks noChangeArrowheads="1"/>
              </p:cNvSpPr>
              <p:nvPr/>
            </p:nvSpPr>
            <p:spPr bwMode="auto">
              <a:xfrm>
                <a:off x="3814" y="2266"/>
                <a:ext cx="1" cy="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343" name="Freeform 92"/>
              <p:cNvSpPr/>
              <p:nvPr/>
            </p:nvSpPr>
            <p:spPr bwMode="auto">
              <a:xfrm>
                <a:off x="3801" y="2007"/>
                <a:ext cx="5" cy="7"/>
              </a:xfrm>
              <a:custGeom>
                <a:avLst/>
                <a:gdLst>
                  <a:gd name="T0" fmla="*/ 1 w 2"/>
                  <a:gd name="T1" fmla="*/ 0 h 3"/>
                  <a:gd name="T2" fmla="*/ 2 w 2"/>
                  <a:gd name="T3" fmla="*/ 3 h 3"/>
                  <a:gd name="T4" fmla="*/ 1 w 2"/>
                  <a:gd name="T5" fmla="*/ 2 h 3"/>
                  <a:gd name="T6" fmla="*/ 1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cubicBezTo>
                      <a:pt x="0" y="0"/>
                      <a:pt x="0" y="1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344" name="Freeform 93"/>
              <p:cNvSpPr/>
              <p:nvPr/>
            </p:nvSpPr>
            <p:spPr bwMode="auto">
              <a:xfrm>
                <a:off x="3837" y="24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345" name="Freeform 94"/>
              <p:cNvSpPr/>
              <p:nvPr/>
            </p:nvSpPr>
            <p:spPr bwMode="auto">
              <a:xfrm>
                <a:off x="4398" y="2296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346" name="Freeform 95"/>
              <p:cNvSpPr/>
              <p:nvPr/>
            </p:nvSpPr>
            <p:spPr bwMode="auto">
              <a:xfrm>
                <a:off x="4376" y="2249"/>
                <a:ext cx="227" cy="119"/>
              </a:xfrm>
              <a:custGeom>
                <a:avLst/>
                <a:gdLst>
                  <a:gd name="T0" fmla="*/ 90 w 107"/>
                  <a:gd name="T1" fmla="*/ 34 h 56"/>
                  <a:gd name="T2" fmla="*/ 75 w 107"/>
                  <a:gd name="T3" fmla="*/ 23 h 56"/>
                  <a:gd name="T4" fmla="*/ 59 w 107"/>
                  <a:gd name="T5" fmla="*/ 22 h 56"/>
                  <a:gd name="T6" fmla="*/ 54 w 107"/>
                  <a:gd name="T7" fmla="*/ 18 h 56"/>
                  <a:gd name="T8" fmla="*/ 44 w 107"/>
                  <a:gd name="T9" fmla="*/ 13 h 56"/>
                  <a:gd name="T10" fmla="*/ 37 w 107"/>
                  <a:gd name="T11" fmla="*/ 9 h 56"/>
                  <a:gd name="T12" fmla="*/ 30 w 107"/>
                  <a:gd name="T13" fmla="*/ 11 h 56"/>
                  <a:gd name="T14" fmla="*/ 20 w 107"/>
                  <a:gd name="T15" fmla="*/ 8 h 56"/>
                  <a:gd name="T16" fmla="*/ 15 w 107"/>
                  <a:gd name="T17" fmla="*/ 6 h 56"/>
                  <a:gd name="T18" fmla="*/ 9 w 107"/>
                  <a:gd name="T19" fmla="*/ 1 h 56"/>
                  <a:gd name="T20" fmla="*/ 6 w 107"/>
                  <a:gd name="T21" fmla="*/ 1 h 56"/>
                  <a:gd name="T22" fmla="*/ 3 w 107"/>
                  <a:gd name="T23" fmla="*/ 3 h 56"/>
                  <a:gd name="T24" fmla="*/ 0 w 107"/>
                  <a:gd name="T25" fmla="*/ 5 h 56"/>
                  <a:gd name="T26" fmla="*/ 1 w 107"/>
                  <a:gd name="T27" fmla="*/ 8 h 56"/>
                  <a:gd name="T28" fmla="*/ 6 w 107"/>
                  <a:gd name="T29" fmla="*/ 9 h 56"/>
                  <a:gd name="T30" fmla="*/ 8 w 107"/>
                  <a:gd name="T31" fmla="*/ 14 h 56"/>
                  <a:gd name="T32" fmla="*/ 3 w 107"/>
                  <a:gd name="T33" fmla="*/ 19 h 56"/>
                  <a:gd name="T34" fmla="*/ 5 w 107"/>
                  <a:gd name="T35" fmla="*/ 20 h 56"/>
                  <a:gd name="T36" fmla="*/ 8 w 107"/>
                  <a:gd name="T37" fmla="*/ 18 h 56"/>
                  <a:gd name="T38" fmla="*/ 8 w 107"/>
                  <a:gd name="T39" fmla="*/ 20 h 56"/>
                  <a:gd name="T40" fmla="*/ 12 w 107"/>
                  <a:gd name="T41" fmla="*/ 17 h 56"/>
                  <a:gd name="T42" fmla="*/ 11 w 107"/>
                  <a:gd name="T43" fmla="*/ 22 h 56"/>
                  <a:gd name="T44" fmla="*/ 11 w 107"/>
                  <a:gd name="T45" fmla="*/ 25 h 56"/>
                  <a:gd name="T46" fmla="*/ 13 w 107"/>
                  <a:gd name="T47" fmla="*/ 23 h 56"/>
                  <a:gd name="T48" fmla="*/ 14 w 107"/>
                  <a:gd name="T49" fmla="*/ 25 h 56"/>
                  <a:gd name="T50" fmla="*/ 17 w 107"/>
                  <a:gd name="T51" fmla="*/ 22 h 56"/>
                  <a:gd name="T52" fmla="*/ 21 w 107"/>
                  <a:gd name="T53" fmla="*/ 18 h 56"/>
                  <a:gd name="T54" fmla="*/ 20 w 107"/>
                  <a:gd name="T55" fmla="*/ 23 h 56"/>
                  <a:gd name="T56" fmla="*/ 24 w 107"/>
                  <a:gd name="T57" fmla="*/ 26 h 56"/>
                  <a:gd name="T58" fmla="*/ 26 w 107"/>
                  <a:gd name="T59" fmla="*/ 27 h 56"/>
                  <a:gd name="T60" fmla="*/ 28 w 107"/>
                  <a:gd name="T61" fmla="*/ 27 h 56"/>
                  <a:gd name="T62" fmla="*/ 33 w 107"/>
                  <a:gd name="T63" fmla="*/ 29 h 56"/>
                  <a:gd name="T64" fmla="*/ 35 w 107"/>
                  <a:gd name="T65" fmla="*/ 30 h 56"/>
                  <a:gd name="T66" fmla="*/ 36 w 107"/>
                  <a:gd name="T67" fmla="*/ 30 h 56"/>
                  <a:gd name="T68" fmla="*/ 38 w 107"/>
                  <a:gd name="T69" fmla="*/ 28 h 56"/>
                  <a:gd name="T70" fmla="*/ 39 w 107"/>
                  <a:gd name="T71" fmla="*/ 31 h 56"/>
                  <a:gd name="T72" fmla="*/ 41 w 107"/>
                  <a:gd name="T73" fmla="*/ 30 h 56"/>
                  <a:gd name="T74" fmla="*/ 44 w 107"/>
                  <a:gd name="T75" fmla="*/ 33 h 56"/>
                  <a:gd name="T76" fmla="*/ 48 w 107"/>
                  <a:gd name="T77" fmla="*/ 34 h 56"/>
                  <a:gd name="T78" fmla="*/ 50 w 107"/>
                  <a:gd name="T79" fmla="*/ 37 h 56"/>
                  <a:gd name="T80" fmla="*/ 52 w 107"/>
                  <a:gd name="T81" fmla="*/ 36 h 56"/>
                  <a:gd name="T82" fmla="*/ 52 w 107"/>
                  <a:gd name="T83" fmla="*/ 37 h 56"/>
                  <a:gd name="T84" fmla="*/ 55 w 107"/>
                  <a:gd name="T85" fmla="*/ 37 h 56"/>
                  <a:gd name="T86" fmla="*/ 58 w 107"/>
                  <a:gd name="T87" fmla="*/ 38 h 56"/>
                  <a:gd name="T88" fmla="*/ 61 w 107"/>
                  <a:gd name="T89" fmla="*/ 38 h 56"/>
                  <a:gd name="T90" fmla="*/ 67 w 107"/>
                  <a:gd name="T91" fmla="*/ 33 h 56"/>
                  <a:gd name="T92" fmla="*/ 67 w 107"/>
                  <a:gd name="T93" fmla="*/ 38 h 56"/>
                  <a:gd name="T94" fmla="*/ 71 w 107"/>
                  <a:gd name="T95" fmla="*/ 39 h 56"/>
                  <a:gd name="T96" fmla="*/ 73 w 107"/>
                  <a:gd name="T97" fmla="*/ 40 h 56"/>
                  <a:gd name="T98" fmla="*/ 79 w 107"/>
                  <a:gd name="T99" fmla="*/ 44 h 56"/>
                  <a:gd name="T100" fmla="*/ 81 w 107"/>
                  <a:gd name="T101" fmla="*/ 46 h 56"/>
                  <a:gd name="T102" fmla="*/ 90 w 107"/>
                  <a:gd name="T103" fmla="*/ 46 h 56"/>
                  <a:gd name="T104" fmla="*/ 93 w 107"/>
                  <a:gd name="T105" fmla="*/ 47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7" h="56">
                    <a:moveTo>
                      <a:pt x="102" y="41"/>
                    </a:moveTo>
                    <a:cubicBezTo>
                      <a:pt x="101" y="41"/>
                      <a:pt x="100" y="41"/>
                      <a:pt x="100" y="40"/>
                    </a:cubicBezTo>
                    <a:cubicBezTo>
                      <a:pt x="96" y="38"/>
                      <a:pt x="96" y="32"/>
                      <a:pt x="92" y="32"/>
                    </a:cubicBezTo>
                    <a:cubicBezTo>
                      <a:pt x="91" y="33"/>
                      <a:pt x="91" y="34"/>
                      <a:pt x="90" y="34"/>
                    </a:cubicBezTo>
                    <a:cubicBezTo>
                      <a:pt x="91" y="33"/>
                      <a:pt x="91" y="33"/>
                      <a:pt x="91" y="33"/>
                    </a:cubicBezTo>
                    <a:cubicBezTo>
                      <a:pt x="90" y="34"/>
                      <a:pt x="90" y="34"/>
                      <a:pt x="90" y="34"/>
                    </a:cubicBezTo>
                    <a:cubicBezTo>
                      <a:pt x="89" y="34"/>
                      <a:pt x="90" y="33"/>
                      <a:pt x="91" y="33"/>
                    </a:cubicBezTo>
                    <a:cubicBezTo>
                      <a:pt x="89" y="32"/>
                      <a:pt x="88" y="32"/>
                      <a:pt x="87" y="31"/>
                    </a:cubicBezTo>
                    <a:cubicBezTo>
                      <a:pt x="86" y="32"/>
                      <a:pt x="86" y="30"/>
                      <a:pt x="85" y="32"/>
                    </a:cubicBezTo>
                    <a:cubicBezTo>
                      <a:pt x="86" y="31"/>
                      <a:pt x="86" y="31"/>
                      <a:pt x="86" y="31"/>
                    </a:cubicBezTo>
                    <a:cubicBezTo>
                      <a:pt x="84" y="32"/>
                      <a:pt x="84" y="32"/>
                      <a:pt x="85" y="29"/>
                    </a:cubicBezTo>
                    <a:cubicBezTo>
                      <a:pt x="82" y="25"/>
                      <a:pt x="78" y="26"/>
                      <a:pt x="75" y="23"/>
                    </a:cubicBezTo>
                    <a:cubicBezTo>
                      <a:pt x="72" y="22"/>
                      <a:pt x="68" y="22"/>
                      <a:pt x="64" y="21"/>
                    </a:cubicBezTo>
                    <a:cubicBezTo>
                      <a:pt x="62" y="24"/>
                      <a:pt x="62" y="23"/>
                      <a:pt x="60" y="25"/>
                    </a:cubicBezTo>
                    <a:cubicBezTo>
                      <a:pt x="61" y="24"/>
                      <a:pt x="61" y="24"/>
                      <a:pt x="61" y="24"/>
                    </a:cubicBezTo>
                    <a:cubicBezTo>
                      <a:pt x="60" y="25"/>
                      <a:pt x="60" y="24"/>
                      <a:pt x="60" y="22"/>
                    </a:cubicBezTo>
                    <a:cubicBezTo>
                      <a:pt x="60" y="23"/>
                      <a:pt x="60" y="22"/>
                      <a:pt x="59" y="24"/>
                    </a:cubicBezTo>
                    <a:cubicBezTo>
                      <a:pt x="58" y="26"/>
                      <a:pt x="60" y="21"/>
                      <a:pt x="59" y="22"/>
                    </a:cubicBezTo>
                    <a:cubicBezTo>
                      <a:pt x="60" y="21"/>
                      <a:pt x="59" y="23"/>
                      <a:pt x="59" y="22"/>
                    </a:cubicBezTo>
                    <a:cubicBezTo>
                      <a:pt x="57" y="24"/>
                      <a:pt x="60" y="22"/>
                      <a:pt x="59" y="19"/>
                    </a:cubicBezTo>
                    <a:cubicBezTo>
                      <a:pt x="57" y="19"/>
                      <a:pt x="55" y="20"/>
                      <a:pt x="54" y="19"/>
                    </a:cubicBezTo>
                    <a:cubicBezTo>
                      <a:pt x="54" y="19"/>
                      <a:pt x="54" y="20"/>
                      <a:pt x="54" y="20"/>
                    </a:cubicBezTo>
                    <a:cubicBezTo>
                      <a:pt x="55" y="17"/>
                      <a:pt x="53" y="21"/>
                      <a:pt x="53" y="19"/>
                    </a:cubicBezTo>
                    <a:cubicBezTo>
                      <a:pt x="53" y="19"/>
                      <a:pt x="53" y="19"/>
                      <a:pt x="54" y="18"/>
                    </a:cubicBezTo>
                    <a:cubicBezTo>
                      <a:pt x="54" y="17"/>
                      <a:pt x="52" y="18"/>
                      <a:pt x="52" y="17"/>
                    </a:cubicBezTo>
                    <a:cubicBezTo>
                      <a:pt x="51" y="18"/>
                      <a:pt x="52" y="15"/>
                      <a:pt x="51" y="16"/>
                    </a:cubicBezTo>
                    <a:cubicBezTo>
                      <a:pt x="51" y="15"/>
                      <a:pt x="51" y="15"/>
                      <a:pt x="51" y="15"/>
                    </a:cubicBezTo>
                    <a:cubicBezTo>
                      <a:pt x="49" y="18"/>
                      <a:pt x="50" y="13"/>
                      <a:pt x="49" y="15"/>
                    </a:cubicBezTo>
                    <a:cubicBezTo>
                      <a:pt x="49" y="14"/>
                      <a:pt x="49" y="14"/>
                      <a:pt x="49" y="14"/>
                    </a:cubicBezTo>
                    <a:cubicBezTo>
                      <a:pt x="47" y="14"/>
                      <a:pt x="46" y="12"/>
                      <a:pt x="44" y="13"/>
                    </a:cubicBezTo>
                    <a:cubicBezTo>
                      <a:pt x="43" y="13"/>
                      <a:pt x="43" y="10"/>
                      <a:pt x="41" y="11"/>
                    </a:cubicBezTo>
                    <a:cubicBezTo>
                      <a:pt x="40" y="12"/>
                      <a:pt x="40" y="12"/>
                      <a:pt x="40" y="12"/>
                    </a:cubicBezTo>
                    <a:cubicBezTo>
                      <a:pt x="40" y="12"/>
                      <a:pt x="41" y="11"/>
                      <a:pt x="41" y="11"/>
                    </a:cubicBezTo>
                    <a:cubicBezTo>
                      <a:pt x="40" y="12"/>
                      <a:pt x="40" y="10"/>
                      <a:pt x="39" y="10"/>
                    </a:cubicBezTo>
                    <a:cubicBezTo>
                      <a:pt x="39" y="10"/>
                      <a:pt x="39" y="10"/>
                      <a:pt x="39" y="11"/>
                    </a:cubicBezTo>
                    <a:cubicBezTo>
                      <a:pt x="39" y="9"/>
                      <a:pt x="37" y="11"/>
                      <a:pt x="37" y="9"/>
                    </a:cubicBezTo>
                    <a:cubicBezTo>
                      <a:pt x="35" y="12"/>
                      <a:pt x="35" y="11"/>
                      <a:pt x="35" y="11"/>
                    </a:cubicBezTo>
                    <a:cubicBezTo>
                      <a:pt x="35" y="11"/>
                      <a:pt x="35" y="10"/>
                      <a:pt x="35" y="10"/>
                    </a:cubicBezTo>
                    <a:cubicBezTo>
                      <a:pt x="35" y="10"/>
                      <a:pt x="34" y="10"/>
                      <a:pt x="34" y="9"/>
                    </a:cubicBezTo>
                    <a:cubicBezTo>
                      <a:pt x="34" y="9"/>
                      <a:pt x="33" y="11"/>
                      <a:pt x="33" y="10"/>
                    </a:cubicBezTo>
                    <a:cubicBezTo>
                      <a:pt x="34" y="8"/>
                      <a:pt x="32" y="10"/>
                      <a:pt x="32" y="9"/>
                    </a:cubicBezTo>
                    <a:cubicBezTo>
                      <a:pt x="31" y="10"/>
                      <a:pt x="30" y="12"/>
                      <a:pt x="30" y="11"/>
                    </a:cubicBezTo>
                    <a:cubicBezTo>
                      <a:pt x="32" y="8"/>
                      <a:pt x="32" y="8"/>
                      <a:pt x="32" y="8"/>
                    </a:cubicBezTo>
                    <a:cubicBezTo>
                      <a:pt x="30" y="9"/>
                      <a:pt x="30" y="6"/>
                      <a:pt x="27" y="8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6" y="8"/>
                      <a:pt x="25" y="5"/>
                      <a:pt x="23" y="7"/>
                    </a:cubicBezTo>
                    <a:cubicBezTo>
                      <a:pt x="23" y="6"/>
                      <a:pt x="23" y="6"/>
                      <a:pt x="22" y="5"/>
                    </a:cubicBezTo>
                    <a:cubicBezTo>
                      <a:pt x="21" y="7"/>
                      <a:pt x="21" y="6"/>
                      <a:pt x="20" y="8"/>
                    </a:cubicBezTo>
                    <a:cubicBezTo>
                      <a:pt x="19" y="8"/>
                      <a:pt x="20" y="7"/>
                      <a:pt x="20" y="6"/>
                    </a:cubicBezTo>
                    <a:cubicBezTo>
                      <a:pt x="20" y="6"/>
                      <a:pt x="21" y="3"/>
                      <a:pt x="19" y="5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18" y="5"/>
                      <a:pt x="17" y="6"/>
                      <a:pt x="17" y="5"/>
                    </a:cubicBezTo>
                    <a:cubicBezTo>
                      <a:pt x="16" y="6"/>
                      <a:pt x="16" y="6"/>
                      <a:pt x="15" y="7"/>
                    </a:cubicBezTo>
                    <a:cubicBezTo>
                      <a:pt x="15" y="7"/>
                      <a:pt x="16" y="5"/>
                      <a:pt x="15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4" y="4"/>
                      <a:pt x="13" y="4"/>
                    </a:cubicBezTo>
                    <a:cubicBezTo>
                      <a:pt x="14" y="2"/>
                      <a:pt x="11" y="4"/>
                      <a:pt x="12" y="2"/>
                    </a:cubicBezTo>
                    <a:cubicBezTo>
                      <a:pt x="11" y="3"/>
                      <a:pt x="11" y="1"/>
                      <a:pt x="9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2"/>
                      <a:pt x="9" y="2"/>
                      <a:pt x="9" y="1"/>
                    </a:cubicBezTo>
                    <a:cubicBezTo>
                      <a:pt x="8" y="0"/>
                      <a:pt x="7" y="2"/>
                      <a:pt x="7" y="3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5" y="4"/>
                      <a:pt x="4" y="5"/>
                    </a:cubicBezTo>
                    <a:cubicBezTo>
                      <a:pt x="5" y="4"/>
                      <a:pt x="4" y="5"/>
                      <a:pt x="4" y="4"/>
                    </a:cubicBezTo>
                    <a:cubicBezTo>
                      <a:pt x="5" y="3"/>
                      <a:pt x="6" y="2"/>
                      <a:pt x="7" y="1"/>
                    </a:cubicBezTo>
                    <a:cubicBezTo>
                      <a:pt x="7" y="0"/>
                      <a:pt x="5" y="3"/>
                      <a:pt x="6" y="1"/>
                    </a:cubicBezTo>
                    <a:cubicBezTo>
                      <a:pt x="6" y="0"/>
                      <a:pt x="5" y="0"/>
                      <a:pt x="4" y="2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5" y="0"/>
                      <a:pt x="5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2"/>
                      <a:pt x="3" y="2"/>
                      <a:pt x="2" y="4"/>
                    </a:cubicBezTo>
                    <a:cubicBezTo>
                      <a:pt x="2" y="3"/>
                      <a:pt x="3" y="3"/>
                      <a:pt x="3" y="3"/>
                    </a:cubicBezTo>
                    <a:cubicBezTo>
                      <a:pt x="2" y="4"/>
                      <a:pt x="1" y="5"/>
                      <a:pt x="2" y="3"/>
                    </a:cubicBezTo>
                    <a:cubicBezTo>
                      <a:pt x="2" y="2"/>
                      <a:pt x="3" y="2"/>
                      <a:pt x="4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1" y="3"/>
                      <a:pt x="0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0" y="6"/>
                      <a:pt x="2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4" y="3"/>
                      <a:pt x="3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3" y="6"/>
                      <a:pt x="3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3" y="5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9"/>
                      <a:pt x="3" y="6"/>
                      <a:pt x="4" y="6"/>
                    </a:cubicBezTo>
                    <a:cubicBezTo>
                      <a:pt x="4" y="7"/>
                      <a:pt x="2" y="9"/>
                      <a:pt x="2" y="10"/>
                    </a:cubicBezTo>
                    <a:cubicBezTo>
                      <a:pt x="2" y="10"/>
                      <a:pt x="4" y="9"/>
                      <a:pt x="3" y="11"/>
                    </a:cubicBezTo>
                    <a:cubicBezTo>
                      <a:pt x="4" y="10"/>
                      <a:pt x="5" y="10"/>
                      <a:pt x="6" y="9"/>
                    </a:cubicBezTo>
                    <a:cubicBezTo>
                      <a:pt x="6" y="9"/>
                      <a:pt x="4" y="11"/>
                      <a:pt x="5" y="11"/>
                    </a:cubicBezTo>
                    <a:cubicBezTo>
                      <a:pt x="5" y="11"/>
                      <a:pt x="4" y="12"/>
                      <a:pt x="4" y="13"/>
                    </a:cubicBezTo>
                    <a:cubicBezTo>
                      <a:pt x="5" y="12"/>
                      <a:pt x="4" y="13"/>
                      <a:pt x="5" y="11"/>
                    </a:cubicBezTo>
                    <a:cubicBezTo>
                      <a:pt x="6" y="12"/>
                      <a:pt x="6" y="13"/>
                      <a:pt x="7" y="12"/>
                    </a:cubicBezTo>
                    <a:cubicBezTo>
                      <a:pt x="7" y="12"/>
                      <a:pt x="6" y="14"/>
                      <a:pt x="5" y="15"/>
                    </a:cubicBezTo>
                    <a:cubicBezTo>
                      <a:pt x="6" y="13"/>
                      <a:pt x="7" y="13"/>
                      <a:pt x="8" y="14"/>
                    </a:cubicBezTo>
                    <a:cubicBezTo>
                      <a:pt x="9" y="12"/>
                      <a:pt x="8" y="12"/>
                      <a:pt x="9" y="11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9" y="11"/>
                      <a:pt x="8" y="14"/>
                      <a:pt x="8" y="14"/>
                    </a:cubicBezTo>
                    <a:cubicBezTo>
                      <a:pt x="6" y="16"/>
                      <a:pt x="8" y="13"/>
                      <a:pt x="6" y="16"/>
                    </a:cubicBezTo>
                    <a:cubicBezTo>
                      <a:pt x="5" y="18"/>
                      <a:pt x="4" y="17"/>
                      <a:pt x="5" y="16"/>
                    </a:cubicBezTo>
                    <a:cubicBezTo>
                      <a:pt x="3" y="18"/>
                      <a:pt x="5" y="17"/>
                      <a:pt x="3" y="19"/>
                    </a:cubicBezTo>
                    <a:cubicBezTo>
                      <a:pt x="4" y="19"/>
                      <a:pt x="5" y="18"/>
                      <a:pt x="5" y="18"/>
                    </a:cubicBezTo>
                    <a:cubicBezTo>
                      <a:pt x="6" y="17"/>
                      <a:pt x="6" y="16"/>
                      <a:pt x="7" y="16"/>
                    </a:cubicBezTo>
                    <a:cubicBezTo>
                      <a:pt x="8" y="14"/>
                      <a:pt x="6" y="17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9"/>
                      <a:pt x="7" y="18"/>
                      <a:pt x="7" y="18"/>
                    </a:cubicBezTo>
                    <a:cubicBezTo>
                      <a:pt x="5" y="21"/>
                      <a:pt x="6" y="18"/>
                      <a:pt x="5" y="20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6" y="19"/>
                      <a:pt x="6" y="20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0"/>
                      <a:pt x="7" y="18"/>
                      <a:pt x="7" y="18"/>
                    </a:cubicBezTo>
                    <a:cubicBezTo>
                      <a:pt x="9" y="16"/>
                      <a:pt x="7" y="18"/>
                      <a:pt x="8" y="18"/>
                    </a:cubicBezTo>
                    <a:cubicBezTo>
                      <a:pt x="9" y="16"/>
                      <a:pt x="8" y="18"/>
                      <a:pt x="9" y="16"/>
                    </a:cubicBezTo>
                    <a:cubicBezTo>
                      <a:pt x="9" y="15"/>
                      <a:pt x="10" y="15"/>
                      <a:pt x="10" y="15"/>
                    </a:cubicBezTo>
                    <a:cubicBezTo>
                      <a:pt x="10" y="15"/>
                      <a:pt x="9" y="17"/>
                      <a:pt x="9" y="18"/>
                    </a:cubicBezTo>
                    <a:cubicBezTo>
                      <a:pt x="9" y="18"/>
                      <a:pt x="8" y="18"/>
                      <a:pt x="9" y="17"/>
                    </a:cubicBezTo>
                    <a:cubicBezTo>
                      <a:pt x="7" y="19"/>
                      <a:pt x="7" y="21"/>
                      <a:pt x="6" y="21"/>
                    </a:cubicBezTo>
                    <a:cubicBezTo>
                      <a:pt x="6" y="23"/>
                      <a:pt x="7" y="20"/>
                      <a:pt x="8" y="20"/>
                    </a:cubicBezTo>
                    <a:cubicBezTo>
                      <a:pt x="7" y="21"/>
                      <a:pt x="8" y="19"/>
                      <a:pt x="9" y="18"/>
                    </a:cubicBezTo>
                    <a:cubicBezTo>
                      <a:pt x="12" y="14"/>
                      <a:pt x="7" y="21"/>
                      <a:pt x="8" y="21"/>
                    </a:cubicBezTo>
                    <a:cubicBezTo>
                      <a:pt x="10" y="18"/>
                      <a:pt x="11" y="18"/>
                      <a:pt x="12" y="15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2" y="16"/>
                      <a:pt x="13" y="16"/>
                      <a:pt x="11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0" y="21"/>
                      <a:pt x="9" y="22"/>
                      <a:pt x="9" y="23"/>
                    </a:cubicBezTo>
                    <a:cubicBezTo>
                      <a:pt x="10" y="22"/>
                      <a:pt x="10" y="21"/>
                      <a:pt x="10" y="21"/>
                    </a:cubicBezTo>
                    <a:cubicBezTo>
                      <a:pt x="10" y="22"/>
                      <a:pt x="9" y="23"/>
                      <a:pt x="10" y="23"/>
                    </a:cubicBezTo>
                    <a:cubicBezTo>
                      <a:pt x="10" y="22"/>
                      <a:pt x="11" y="20"/>
                      <a:pt x="11" y="20"/>
                    </a:cubicBezTo>
                    <a:cubicBezTo>
                      <a:pt x="12" y="20"/>
                      <a:pt x="11" y="22"/>
                      <a:pt x="11" y="22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1" y="23"/>
                      <a:pt x="9" y="24"/>
                      <a:pt x="10" y="24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3" y="20"/>
                      <a:pt x="12" y="21"/>
                      <a:pt x="12" y="21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2" y="22"/>
                      <a:pt x="10" y="25"/>
                      <a:pt x="11" y="25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1" y="24"/>
                      <a:pt x="12" y="24"/>
                      <a:pt x="12" y="24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2" y="24"/>
                      <a:pt x="13" y="22"/>
                      <a:pt x="12" y="24"/>
                    </a:cubicBezTo>
                    <a:cubicBezTo>
                      <a:pt x="14" y="22"/>
                      <a:pt x="12" y="24"/>
                      <a:pt x="13" y="23"/>
                    </a:cubicBezTo>
                    <a:cubicBezTo>
                      <a:pt x="13" y="21"/>
                      <a:pt x="14" y="21"/>
                      <a:pt x="14" y="21"/>
                    </a:cubicBezTo>
                    <a:cubicBezTo>
                      <a:pt x="13" y="24"/>
                      <a:pt x="14" y="22"/>
                      <a:pt x="14" y="22"/>
                    </a:cubicBezTo>
                    <a:cubicBezTo>
                      <a:pt x="14" y="23"/>
                      <a:pt x="14" y="23"/>
                      <a:pt x="14" y="24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3" y="25"/>
                      <a:pt x="15" y="22"/>
                      <a:pt x="15" y="23"/>
                    </a:cubicBezTo>
                    <a:cubicBezTo>
                      <a:pt x="14" y="24"/>
                      <a:pt x="14" y="25"/>
                      <a:pt x="14" y="25"/>
                    </a:cubicBezTo>
                    <a:cubicBezTo>
                      <a:pt x="15" y="23"/>
                      <a:pt x="16" y="23"/>
                      <a:pt x="16" y="21"/>
                    </a:cubicBezTo>
                    <a:cubicBezTo>
                      <a:pt x="16" y="22"/>
                      <a:pt x="15" y="24"/>
                      <a:pt x="14" y="26"/>
                    </a:cubicBezTo>
                    <a:cubicBezTo>
                      <a:pt x="15" y="24"/>
                      <a:pt x="14" y="27"/>
                      <a:pt x="15" y="25"/>
                    </a:cubicBezTo>
                    <a:cubicBezTo>
                      <a:pt x="15" y="24"/>
                      <a:pt x="16" y="23"/>
                      <a:pt x="17" y="22"/>
                    </a:cubicBezTo>
                    <a:cubicBezTo>
                      <a:pt x="17" y="23"/>
                      <a:pt x="16" y="23"/>
                      <a:pt x="16" y="24"/>
                    </a:cubicBezTo>
                    <a:cubicBezTo>
                      <a:pt x="16" y="24"/>
                      <a:pt x="17" y="23"/>
                      <a:pt x="17" y="22"/>
                    </a:cubicBezTo>
                    <a:cubicBezTo>
                      <a:pt x="17" y="22"/>
                      <a:pt x="19" y="20"/>
                      <a:pt x="18" y="22"/>
                    </a:cubicBezTo>
                    <a:cubicBezTo>
                      <a:pt x="18" y="23"/>
                      <a:pt x="17" y="22"/>
                      <a:pt x="17" y="23"/>
                    </a:cubicBezTo>
                    <a:cubicBezTo>
                      <a:pt x="17" y="24"/>
                      <a:pt x="19" y="20"/>
                      <a:pt x="20" y="20"/>
                    </a:cubicBezTo>
                    <a:cubicBezTo>
                      <a:pt x="20" y="19"/>
                      <a:pt x="22" y="16"/>
                      <a:pt x="22" y="15"/>
                    </a:cubicBezTo>
                    <a:cubicBezTo>
                      <a:pt x="23" y="16"/>
                      <a:pt x="22" y="16"/>
                      <a:pt x="21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0" y="21"/>
                      <a:pt x="18" y="22"/>
                      <a:pt x="18" y="24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8" y="24"/>
                      <a:pt x="18" y="26"/>
                      <a:pt x="18" y="26"/>
                    </a:cubicBezTo>
                    <a:cubicBezTo>
                      <a:pt x="19" y="24"/>
                      <a:pt x="17" y="26"/>
                      <a:pt x="18" y="25"/>
                    </a:cubicBezTo>
                    <a:cubicBezTo>
                      <a:pt x="19" y="25"/>
                      <a:pt x="20" y="22"/>
                      <a:pt x="20" y="23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8" y="27"/>
                      <a:pt x="19" y="24"/>
                      <a:pt x="19" y="25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27"/>
                      <a:pt x="21" y="28"/>
                      <a:pt x="23" y="24"/>
                    </a:cubicBezTo>
                    <a:cubicBezTo>
                      <a:pt x="23" y="26"/>
                      <a:pt x="23" y="26"/>
                      <a:pt x="23" y="27"/>
                    </a:cubicBezTo>
                    <a:cubicBezTo>
                      <a:pt x="23" y="27"/>
                      <a:pt x="24" y="26"/>
                      <a:pt x="24" y="26"/>
                    </a:cubicBezTo>
                    <a:cubicBezTo>
                      <a:pt x="23" y="28"/>
                      <a:pt x="23" y="28"/>
                      <a:pt x="23" y="28"/>
                    </a:cubicBezTo>
                    <a:cubicBezTo>
                      <a:pt x="23" y="29"/>
                      <a:pt x="24" y="27"/>
                      <a:pt x="25" y="26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24" y="29"/>
                      <a:pt x="25" y="27"/>
                      <a:pt x="26" y="26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6" y="26"/>
                      <a:pt x="27" y="26"/>
                      <a:pt x="26" y="28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6" y="28"/>
                      <a:pt x="27" y="29"/>
                      <a:pt x="27" y="28"/>
                    </a:cubicBezTo>
                    <a:cubicBezTo>
                      <a:pt x="28" y="28"/>
                      <a:pt x="28" y="27"/>
                      <a:pt x="28" y="26"/>
                    </a:cubicBezTo>
                    <a:cubicBezTo>
                      <a:pt x="29" y="24"/>
                      <a:pt x="28" y="26"/>
                      <a:pt x="29" y="25"/>
                    </a:cubicBezTo>
                    <a:cubicBezTo>
                      <a:pt x="28" y="27"/>
                      <a:pt x="28" y="27"/>
                      <a:pt x="28" y="27"/>
                    </a:cubicBezTo>
                    <a:cubicBezTo>
                      <a:pt x="27" y="30"/>
                      <a:pt x="29" y="28"/>
                      <a:pt x="30" y="29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0" y="30"/>
                      <a:pt x="32" y="28"/>
                      <a:pt x="32" y="30"/>
                    </a:cubicBezTo>
                    <a:cubicBezTo>
                      <a:pt x="32" y="29"/>
                      <a:pt x="33" y="26"/>
                      <a:pt x="34" y="26"/>
                    </a:cubicBezTo>
                    <a:cubicBezTo>
                      <a:pt x="35" y="25"/>
                      <a:pt x="33" y="29"/>
                      <a:pt x="32" y="30"/>
                    </a:cubicBezTo>
                    <a:cubicBezTo>
                      <a:pt x="33" y="29"/>
                      <a:pt x="33" y="29"/>
                      <a:pt x="33" y="29"/>
                    </a:cubicBezTo>
                    <a:cubicBezTo>
                      <a:pt x="33" y="30"/>
                      <a:pt x="33" y="30"/>
                      <a:pt x="33" y="30"/>
                    </a:cubicBezTo>
                    <a:cubicBezTo>
                      <a:pt x="34" y="29"/>
                      <a:pt x="34" y="28"/>
                      <a:pt x="34" y="29"/>
                    </a:cubicBezTo>
                    <a:cubicBezTo>
                      <a:pt x="34" y="29"/>
                      <a:pt x="34" y="29"/>
                      <a:pt x="34" y="29"/>
                    </a:cubicBezTo>
                    <a:cubicBezTo>
                      <a:pt x="34" y="30"/>
                      <a:pt x="34" y="31"/>
                      <a:pt x="34" y="31"/>
                    </a:cubicBezTo>
                    <a:cubicBezTo>
                      <a:pt x="35" y="29"/>
                      <a:pt x="35" y="30"/>
                      <a:pt x="36" y="29"/>
                    </a:cubicBezTo>
                    <a:cubicBezTo>
                      <a:pt x="35" y="30"/>
                      <a:pt x="35" y="30"/>
                      <a:pt x="35" y="30"/>
                    </a:cubicBezTo>
                    <a:cubicBezTo>
                      <a:pt x="36" y="28"/>
                      <a:pt x="36" y="28"/>
                      <a:pt x="36" y="28"/>
                    </a:cubicBezTo>
                    <a:cubicBezTo>
                      <a:pt x="36" y="29"/>
                      <a:pt x="36" y="29"/>
                      <a:pt x="36" y="29"/>
                    </a:cubicBezTo>
                    <a:cubicBezTo>
                      <a:pt x="35" y="31"/>
                      <a:pt x="35" y="31"/>
                      <a:pt x="35" y="31"/>
                    </a:cubicBezTo>
                    <a:cubicBezTo>
                      <a:pt x="35" y="32"/>
                      <a:pt x="36" y="29"/>
                      <a:pt x="36" y="29"/>
                    </a:cubicBezTo>
                    <a:cubicBezTo>
                      <a:pt x="37" y="28"/>
                      <a:pt x="37" y="29"/>
                      <a:pt x="36" y="30"/>
                    </a:cubicBezTo>
                    <a:cubicBezTo>
                      <a:pt x="36" y="30"/>
                      <a:pt x="36" y="29"/>
                      <a:pt x="36" y="30"/>
                    </a:cubicBezTo>
                    <a:cubicBezTo>
                      <a:pt x="35" y="31"/>
                      <a:pt x="36" y="30"/>
                      <a:pt x="36" y="31"/>
                    </a:cubicBezTo>
                    <a:cubicBezTo>
                      <a:pt x="36" y="31"/>
                      <a:pt x="37" y="29"/>
                      <a:pt x="37" y="30"/>
                    </a:cubicBezTo>
                    <a:cubicBezTo>
                      <a:pt x="37" y="30"/>
                      <a:pt x="37" y="30"/>
                      <a:pt x="37" y="31"/>
                    </a:cubicBezTo>
                    <a:cubicBezTo>
                      <a:pt x="37" y="30"/>
                      <a:pt x="37" y="31"/>
                      <a:pt x="38" y="30"/>
                    </a:cubicBezTo>
                    <a:cubicBezTo>
                      <a:pt x="38" y="30"/>
                      <a:pt x="38" y="29"/>
                      <a:pt x="38" y="28"/>
                    </a:cubicBezTo>
                    <a:cubicBezTo>
                      <a:pt x="38" y="28"/>
                      <a:pt x="39" y="28"/>
                      <a:pt x="38" y="28"/>
                    </a:cubicBezTo>
                    <a:cubicBezTo>
                      <a:pt x="38" y="29"/>
                      <a:pt x="38" y="29"/>
                      <a:pt x="38" y="29"/>
                    </a:cubicBezTo>
                    <a:cubicBezTo>
                      <a:pt x="38" y="28"/>
                      <a:pt x="38" y="29"/>
                      <a:pt x="39" y="28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9" y="29"/>
                      <a:pt x="39" y="29"/>
                      <a:pt x="39" y="29"/>
                    </a:cubicBezTo>
                    <a:cubicBezTo>
                      <a:pt x="39" y="30"/>
                      <a:pt x="38" y="32"/>
                      <a:pt x="38" y="32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39" y="31"/>
                      <a:pt x="39" y="31"/>
                      <a:pt x="39" y="32"/>
                    </a:cubicBezTo>
                    <a:cubicBezTo>
                      <a:pt x="39" y="33"/>
                      <a:pt x="41" y="28"/>
                      <a:pt x="41" y="30"/>
                    </a:cubicBezTo>
                    <a:cubicBezTo>
                      <a:pt x="40" y="31"/>
                      <a:pt x="40" y="32"/>
                      <a:pt x="40" y="32"/>
                    </a:cubicBezTo>
                    <a:cubicBezTo>
                      <a:pt x="40" y="32"/>
                      <a:pt x="41" y="31"/>
                      <a:pt x="41" y="31"/>
                    </a:cubicBezTo>
                    <a:cubicBezTo>
                      <a:pt x="41" y="31"/>
                      <a:pt x="40" y="33"/>
                      <a:pt x="40" y="31"/>
                    </a:cubicBezTo>
                    <a:cubicBezTo>
                      <a:pt x="41" y="30"/>
                      <a:pt x="41" y="31"/>
                      <a:pt x="41" y="30"/>
                    </a:cubicBezTo>
                    <a:cubicBezTo>
                      <a:pt x="40" y="35"/>
                      <a:pt x="42" y="32"/>
                      <a:pt x="42" y="34"/>
                    </a:cubicBezTo>
                    <a:cubicBezTo>
                      <a:pt x="43" y="32"/>
                      <a:pt x="43" y="34"/>
                      <a:pt x="43" y="33"/>
                    </a:cubicBezTo>
                    <a:cubicBezTo>
                      <a:pt x="42" y="35"/>
                      <a:pt x="44" y="33"/>
                      <a:pt x="43" y="34"/>
                    </a:cubicBezTo>
                    <a:cubicBezTo>
                      <a:pt x="44" y="32"/>
                      <a:pt x="44" y="32"/>
                      <a:pt x="44" y="32"/>
                    </a:cubicBezTo>
                    <a:cubicBezTo>
                      <a:pt x="44" y="33"/>
                      <a:pt x="46" y="29"/>
                      <a:pt x="45" y="31"/>
                    </a:cubicBezTo>
                    <a:cubicBezTo>
                      <a:pt x="45" y="32"/>
                      <a:pt x="45" y="33"/>
                      <a:pt x="44" y="33"/>
                    </a:cubicBezTo>
                    <a:cubicBezTo>
                      <a:pt x="44" y="36"/>
                      <a:pt x="46" y="32"/>
                      <a:pt x="45" y="35"/>
                    </a:cubicBezTo>
                    <a:cubicBezTo>
                      <a:pt x="46" y="34"/>
                      <a:pt x="46" y="32"/>
                      <a:pt x="47" y="31"/>
                    </a:cubicBezTo>
                    <a:cubicBezTo>
                      <a:pt x="47" y="33"/>
                      <a:pt x="47" y="34"/>
                      <a:pt x="46" y="34"/>
                    </a:cubicBezTo>
                    <a:cubicBezTo>
                      <a:pt x="47" y="34"/>
                      <a:pt x="47" y="33"/>
                      <a:pt x="47" y="34"/>
                    </a:cubicBezTo>
                    <a:cubicBezTo>
                      <a:pt x="47" y="35"/>
                      <a:pt x="47" y="35"/>
                      <a:pt x="46" y="35"/>
                    </a:cubicBezTo>
                    <a:cubicBezTo>
                      <a:pt x="46" y="36"/>
                      <a:pt x="47" y="35"/>
                      <a:pt x="48" y="34"/>
                    </a:cubicBezTo>
                    <a:cubicBezTo>
                      <a:pt x="47" y="36"/>
                      <a:pt x="48" y="35"/>
                      <a:pt x="48" y="37"/>
                    </a:cubicBezTo>
                    <a:cubicBezTo>
                      <a:pt x="49" y="35"/>
                      <a:pt x="48" y="38"/>
                      <a:pt x="49" y="35"/>
                    </a:cubicBezTo>
                    <a:cubicBezTo>
                      <a:pt x="49" y="36"/>
                      <a:pt x="49" y="36"/>
                      <a:pt x="49" y="36"/>
                    </a:cubicBezTo>
                    <a:cubicBezTo>
                      <a:pt x="50" y="35"/>
                      <a:pt x="51" y="33"/>
                      <a:pt x="51" y="33"/>
                    </a:cubicBezTo>
                    <a:cubicBezTo>
                      <a:pt x="50" y="35"/>
                      <a:pt x="50" y="35"/>
                      <a:pt x="50" y="35"/>
                    </a:cubicBezTo>
                    <a:cubicBezTo>
                      <a:pt x="49" y="37"/>
                      <a:pt x="50" y="36"/>
                      <a:pt x="50" y="37"/>
                    </a:cubicBezTo>
                    <a:cubicBezTo>
                      <a:pt x="50" y="35"/>
                      <a:pt x="50" y="37"/>
                      <a:pt x="51" y="36"/>
                    </a:cubicBezTo>
                    <a:cubicBezTo>
                      <a:pt x="51" y="35"/>
                      <a:pt x="51" y="35"/>
                      <a:pt x="51" y="35"/>
                    </a:cubicBezTo>
                    <a:cubicBezTo>
                      <a:pt x="52" y="35"/>
                      <a:pt x="52" y="34"/>
                      <a:pt x="52" y="34"/>
                    </a:cubicBezTo>
                    <a:cubicBezTo>
                      <a:pt x="52" y="34"/>
                      <a:pt x="51" y="36"/>
                      <a:pt x="51" y="36"/>
                    </a:cubicBezTo>
                    <a:cubicBezTo>
                      <a:pt x="51" y="37"/>
                      <a:pt x="51" y="37"/>
                      <a:pt x="52" y="36"/>
                    </a:cubicBezTo>
                    <a:cubicBezTo>
                      <a:pt x="52" y="36"/>
                      <a:pt x="52" y="36"/>
                      <a:pt x="52" y="36"/>
                    </a:cubicBezTo>
                    <a:cubicBezTo>
                      <a:pt x="52" y="36"/>
                      <a:pt x="52" y="36"/>
                      <a:pt x="52" y="36"/>
                    </a:cubicBezTo>
                    <a:cubicBezTo>
                      <a:pt x="52" y="36"/>
                      <a:pt x="52" y="36"/>
                      <a:pt x="52" y="36"/>
                    </a:cubicBezTo>
                    <a:cubicBezTo>
                      <a:pt x="52" y="36"/>
                      <a:pt x="52" y="36"/>
                      <a:pt x="52" y="36"/>
                    </a:cubicBezTo>
                    <a:cubicBezTo>
                      <a:pt x="52" y="36"/>
                      <a:pt x="52" y="36"/>
                      <a:pt x="52" y="36"/>
                    </a:cubicBezTo>
                    <a:cubicBezTo>
                      <a:pt x="52" y="37"/>
                      <a:pt x="52" y="37"/>
                      <a:pt x="52" y="37"/>
                    </a:cubicBezTo>
                    <a:cubicBezTo>
                      <a:pt x="52" y="37"/>
                      <a:pt x="52" y="37"/>
                      <a:pt x="52" y="37"/>
                    </a:cubicBezTo>
                    <a:cubicBezTo>
                      <a:pt x="52" y="37"/>
                      <a:pt x="52" y="37"/>
                      <a:pt x="52" y="37"/>
                    </a:cubicBezTo>
                    <a:cubicBezTo>
                      <a:pt x="51" y="39"/>
                      <a:pt x="51" y="39"/>
                      <a:pt x="51" y="39"/>
                    </a:cubicBezTo>
                    <a:cubicBezTo>
                      <a:pt x="51" y="39"/>
                      <a:pt x="52" y="37"/>
                      <a:pt x="53" y="37"/>
                    </a:cubicBezTo>
                    <a:cubicBezTo>
                      <a:pt x="53" y="38"/>
                      <a:pt x="54" y="37"/>
                      <a:pt x="55" y="37"/>
                    </a:cubicBezTo>
                    <a:cubicBezTo>
                      <a:pt x="55" y="37"/>
                      <a:pt x="54" y="38"/>
                      <a:pt x="55" y="37"/>
                    </a:cubicBezTo>
                    <a:cubicBezTo>
                      <a:pt x="55" y="37"/>
                      <a:pt x="56" y="36"/>
                      <a:pt x="55" y="37"/>
                    </a:cubicBezTo>
                    <a:cubicBezTo>
                      <a:pt x="56" y="36"/>
                      <a:pt x="55" y="38"/>
                      <a:pt x="55" y="38"/>
                    </a:cubicBezTo>
                    <a:cubicBezTo>
                      <a:pt x="55" y="38"/>
                      <a:pt x="56" y="37"/>
                      <a:pt x="56" y="37"/>
                    </a:cubicBezTo>
                    <a:cubicBezTo>
                      <a:pt x="55" y="39"/>
                      <a:pt x="58" y="36"/>
                      <a:pt x="57" y="38"/>
                    </a:cubicBezTo>
                    <a:cubicBezTo>
                      <a:pt x="58" y="37"/>
                      <a:pt x="57" y="38"/>
                      <a:pt x="57" y="39"/>
                    </a:cubicBezTo>
                    <a:cubicBezTo>
                      <a:pt x="57" y="38"/>
                      <a:pt x="58" y="38"/>
                      <a:pt x="59" y="36"/>
                    </a:cubicBezTo>
                    <a:cubicBezTo>
                      <a:pt x="58" y="38"/>
                      <a:pt x="58" y="38"/>
                      <a:pt x="58" y="38"/>
                    </a:cubicBezTo>
                    <a:cubicBezTo>
                      <a:pt x="59" y="38"/>
                      <a:pt x="59" y="38"/>
                      <a:pt x="60" y="37"/>
                    </a:cubicBezTo>
                    <a:cubicBezTo>
                      <a:pt x="60" y="36"/>
                      <a:pt x="61" y="35"/>
                      <a:pt x="61" y="35"/>
                    </a:cubicBezTo>
                    <a:cubicBezTo>
                      <a:pt x="61" y="35"/>
                      <a:pt x="61" y="35"/>
                      <a:pt x="61" y="35"/>
                    </a:cubicBezTo>
                    <a:cubicBezTo>
                      <a:pt x="61" y="36"/>
                      <a:pt x="62" y="35"/>
                      <a:pt x="62" y="35"/>
                    </a:cubicBezTo>
                    <a:cubicBezTo>
                      <a:pt x="62" y="36"/>
                      <a:pt x="62" y="35"/>
                      <a:pt x="61" y="36"/>
                    </a:cubicBezTo>
                    <a:cubicBezTo>
                      <a:pt x="60" y="39"/>
                      <a:pt x="61" y="38"/>
                      <a:pt x="61" y="38"/>
                    </a:cubicBezTo>
                    <a:cubicBezTo>
                      <a:pt x="62" y="37"/>
                      <a:pt x="62" y="37"/>
                      <a:pt x="62" y="37"/>
                    </a:cubicBezTo>
                    <a:cubicBezTo>
                      <a:pt x="63" y="36"/>
                      <a:pt x="61" y="38"/>
                      <a:pt x="62" y="38"/>
                    </a:cubicBezTo>
                    <a:cubicBezTo>
                      <a:pt x="64" y="34"/>
                      <a:pt x="64" y="34"/>
                      <a:pt x="64" y="34"/>
                    </a:cubicBezTo>
                    <a:cubicBezTo>
                      <a:pt x="64" y="34"/>
                      <a:pt x="64" y="36"/>
                      <a:pt x="63" y="37"/>
                    </a:cubicBezTo>
                    <a:cubicBezTo>
                      <a:pt x="64" y="37"/>
                      <a:pt x="65" y="34"/>
                      <a:pt x="66" y="33"/>
                    </a:cubicBezTo>
                    <a:cubicBezTo>
                      <a:pt x="66" y="34"/>
                      <a:pt x="67" y="33"/>
                      <a:pt x="67" y="33"/>
                    </a:cubicBezTo>
                    <a:cubicBezTo>
                      <a:pt x="67" y="34"/>
                      <a:pt x="67" y="33"/>
                      <a:pt x="67" y="34"/>
                    </a:cubicBezTo>
                    <a:cubicBezTo>
                      <a:pt x="66" y="35"/>
                      <a:pt x="66" y="35"/>
                      <a:pt x="66" y="35"/>
                    </a:cubicBezTo>
                    <a:cubicBezTo>
                      <a:pt x="66" y="35"/>
                      <a:pt x="65" y="37"/>
                      <a:pt x="65" y="38"/>
                    </a:cubicBezTo>
                    <a:cubicBezTo>
                      <a:pt x="65" y="37"/>
                      <a:pt x="66" y="39"/>
                      <a:pt x="66" y="39"/>
                    </a:cubicBezTo>
                    <a:cubicBezTo>
                      <a:pt x="67" y="36"/>
                      <a:pt x="67" y="38"/>
                      <a:pt x="68" y="36"/>
                    </a:cubicBezTo>
                    <a:cubicBezTo>
                      <a:pt x="69" y="36"/>
                      <a:pt x="67" y="38"/>
                      <a:pt x="67" y="38"/>
                    </a:cubicBezTo>
                    <a:cubicBezTo>
                      <a:pt x="68" y="38"/>
                      <a:pt x="68" y="39"/>
                      <a:pt x="69" y="39"/>
                    </a:cubicBezTo>
                    <a:cubicBezTo>
                      <a:pt x="69" y="39"/>
                      <a:pt x="69" y="39"/>
                      <a:pt x="69" y="39"/>
                    </a:cubicBezTo>
                    <a:cubicBezTo>
                      <a:pt x="69" y="38"/>
                      <a:pt x="70" y="39"/>
                      <a:pt x="71" y="38"/>
                    </a:cubicBezTo>
                    <a:cubicBezTo>
                      <a:pt x="70" y="39"/>
                      <a:pt x="70" y="39"/>
                      <a:pt x="70" y="39"/>
                    </a:cubicBezTo>
                    <a:cubicBezTo>
                      <a:pt x="70" y="40"/>
                      <a:pt x="72" y="36"/>
                      <a:pt x="72" y="37"/>
                    </a:cubicBezTo>
                    <a:cubicBezTo>
                      <a:pt x="71" y="39"/>
                      <a:pt x="71" y="39"/>
                      <a:pt x="71" y="39"/>
                    </a:cubicBezTo>
                    <a:cubicBezTo>
                      <a:pt x="72" y="38"/>
                      <a:pt x="71" y="40"/>
                      <a:pt x="72" y="38"/>
                    </a:cubicBezTo>
                    <a:cubicBezTo>
                      <a:pt x="72" y="39"/>
                      <a:pt x="72" y="39"/>
                      <a:pt x="72" y="39"/>
                    </a:cubicBezTo>
                    <a:cubicBezTo>
                      <a:pt x="72" y="39"/>
                      <a:pt x="73" y="39"/>
                      <a:pt x="74" y="38"/>
                    </a:cubicBezTo>
                    <a:cubicBezTo>
                      <a:pt x="73" y="40"/>
                      <a:pt x="73" y="40"/>
                      <a:pt x="73" y="40"/>
                    </a:cubicBezTo>
                    <a:cubicBezTo>
                      <a:pt x="72" y="41"/>
                      <a:pt x="74" y="38"/>
                      <a:pt x="74" y="39"/>
                    </a:cubicBezTo>
                    <a:cubicBezTo>
                      <a:pt x="74" y="39"/>
                      <a:pt x="74" y="40"/>
                      <a:pt x="73" y="40"/>
                    </a:cubicBezTo>
                    <a:cubicBezTo>
                      <a:pt x="74" y="39"/>
                      <a:pt x="75" y="39"/>
                      <a:pt x="75" y="39"/>
                    </a:cubicBezTo>
                    <a:cubicBezTo>
                      <a:pt x="74" y="41"/>
                      <a:pt x="74" y="41"/>
                      <a:pt x="74" y="41"/>
                    </a:cubicBezTo>
                    <a:cubicBezTo>
                      <a:pt x="76" y="42"/>
                      <a:pt x="77" y="43"/>
                      <a:pt x="80" y="42"/>
                    </a:cubicBezTo>
                    <a:cubicBezTo>
                      <a:pt x="79" y="44"/>
                      <a:pt x="79" y="43"/>
                      <a:pt x="78" y="45"/>
                    </a:cubicBezTo>
                    <a:cubicBezTo>
                      <a:pt x="79" y="43"/>
                      <a:pt x="79" y="44"/>
                      <a:pt x="79" y="44"/>
                    </a:cubicBezTo>
                    <a:cubicBezTo>
                      <a:pt x="79" y="44"/>
                      <a:pt x="79" y="44"/>
                      <a:pt x="79" y="44"/>
                    </a:cubicBezTo>
                    <a:cubicBezTo>
                      <a:pt x="80" y="44"/>
                      <a:pt x="79" y="45"/>
                      <a:pt x="80" y="45"/>
                    </a:cubicBezTo>
                    <a:cubicBezTo>
                      <a:pt x="80" y="44"/>
                      <a:pt x="80" y="44"/>
                      <a:pt x="80" y="44"/>
                    </a:cubicBezTo>
                    <a:cubicBezTo>
                      <a:pt x="81" y="43"/>
                      <a:pt x="79" y="47"/>
                      <a:pt x="81" y="45"/>
                    </a:cubicBezTo>
                    <a:cubicBezTo>
                      <a:pt x="80" y="46"/>
                      <a:pt x="80" y="46"/>
                      <a:pt x="80" y="46"/>
                    </a:cubicBezTo>
                    <a:cubicBezTo>
                      <a:pt x="81" y="44"/>
                      <a:pt x="80" y="47"/>
                      <a:pt x="81" y="46"/>
                    </a:cubicBezTo>
                    <a:cubicBezTo>
                      <a:pt x="81" y="46"/>
                      <a:pt x="81" y="46"/>
                      <a:pt x="81" y="46"/>
                    </a:cubicBezTo>
                    <a:cubicBezTo>
                      <a:pt x="81" y="47"/>
                      <a:pt x="83" y="44"/>
                      <a:pt x="82" y="46"/>
                    </a:cubicBezTo>
                    <a:cubicBezTo>
                      <a:pt x="83" y="46"/>
                      <a:pt x="83" y="46"/>
                      <a:pt x="84" y="44"/>
                    </a:cubicBezTo>
                    <a:cubicBezTo>
                      <a:pt x="83" y="46"/>
                      <a:pt x="83" y="46"/>
                      <a:pt x="83" y="46"/>
                    </a:cubicBezTo>
                    <a:cubicBezTo>
                      <a:pt x="85" y="46"/>
                      <a:pt x="86" y="47"/>
                      <a:pt x="88" y="46"/>
                    </a:cubicBezTo>
                    <a:cubicBezTo>
                      <a:pt x="87" y="47"/>
                      <a:pt x="87" y="47"/>
                      <a:pt x="87" y="47"/>
                    </a:cubicBezTo>
                    <a:cubicBezTo>
                      <a:pt x="89" y="45"/>
                      <a:pt x="87" y="49"/>
                      <a:pt x="90" y="46"/>
                    </a:cubicBezTo>
                    <a:cubicBezTo>
                      <a:pt x="92" y="45"/>
                      <a:pt x="92" y="45"/>
                      <a:pt x="92" y="45"/>
                    </a:cubicBezTo>
                    <a:cubicBezTo>
                      <a:pt x="90" y="47"/>
                      <a:pt x="90" y="47"/>
                      <a:pt x="90" y="47"/>
                    </a:cubicBezTo>
                    <a:cubicBezTo>
                      <a:pt x="91" y="46"/>
                      <a:pt x="91" y="47"/>
                      <a:pt x="92" y="46"/>
                    </a:cubicBezTo>
                    <a:cubicBezTo>
                      <a:pt x="91" y="47"/>
                      <a:pt x="91" y="47"/>
                      <a:pt x="91" y="47"/>
                    </a:cubicBezTo>
                    <a:cubicBezTo>
                      <a:pt x="91" y="47"/>
                      <a:pt x="93" y="45"/>
                      <a:pt x="93" y="46"/>
                    </a:cubicBezTo>
                    <a:cubicBezTo>
                      <a:pt x="93" y="47"/>
                      <a:pt x="93" y="47"/>
                      <a:pt x="93" y="47"/>
                    </a:cubicBezTo>
                    <a:cubicBezTo>
                      <a:pt x="92" y="50"/>
                      <a:pt x="93" y="54"/>
                      <a:pt x="96" y="51"/>
                    </a:cubicBezTo>
                    <a:cubicBezTo>
                      <a:pt x="97" y="51"/>
                      <a:pt x="95" y="53"/>
                      <a:pt x="95" y="53"/>
                    </a:cubicBezTo>
                    <a:cubicBezTo>
                      <a:pt x="99" y="51"/>
                      <a:pt x="97" y="56"/>
                      <a:pt x="101" y="53"/>
                    </a:cubicBezTo>
                    <a:cubicBezTo>
                      <a:pt x="103" y="52"/>
                      <a:pt x="107" y="48"/>
                      <a:pt x="107" y="48"/>
                    </a:cubicBezTo>
                    <a:cubicBezTo>
                      <a:pt x="103" y="48"/>
                      <a:pt x="103" y="45"/>
                      <a:pt x="102" y="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347" name="Freeform 96"/>
              <p:cNvSpPr/>
              <p:nvPr/>
            </p:nvSpPr>
            <p:spPr bwMode="auto">
              <a:xfrm>
                <a:off x="4117" y="223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348" name="Freeform 97"/>
              <p:cNvSpPr/>
              <p:nvPr/>
            </p:nvSpPr>
            <p:spPr bwMode="auto">
              <a:xfrm>
                <a:off x="4487" y="23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349" name="Freeform 98"/>
              <p:cNvSpPr/>
              <p:nvPr/>
            </p:nvSpPr>
            <p:spPr bwMode="auto">
              <a:xfrm>
                <a:off x="4387" y="2285"/>
                <a:ext cx="2" cy="4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1" y="1"/>
                      <a:pt x="0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350" name="Freeform 99"/>
              <p:cNvSpPr/>
              <p:nvPr/>
            </p:nvSpPr>
            <p:spPr bwMode="auto">
              <a:xfrm>
                <a:off x="4508" y="1933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351" name="Freeform 100"/>
              <p:cNvSpPr/>
              <p:nvPr/>
            </p:nvSpPr>
            <p:spPr bwMode="auto">
              <a:xfrm>
                <a:off x="4487" y="2285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352" name="Freeform 101"/>
              <p:cNvSpPr/>
              <p:nvPr/>
            </p:nvSpPr>
            <p:spPr bwMode="auto">
              <a:xfrm>
                <a:off x="4514" y="1929"/>
                <a:ext cx="0" cy="4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2"/>
                      <a:pt x="0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353" name="Freeform 102"/>
              <p:cNvSpPr/>
              <p:nvPr/>
            </p:nvSpPr>
            <p:spPr bwMode="auto">
              <a:xfrm>
                <a:off x="4506" y="1927"/>
                <a:ext cx="0" cy="4"/>
              </a:xfrm>
              <a:custGeom>
                <a:avLst/>
                <a:gdLst>
                  <a:gd name="T0" fmla="*/ 1 h 2"/>
                  <a:gd name="T1" fmla="*/ 0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354" name="Freeform 103"/>
              <p:cNvSpPr/>
              <p:nvPr/>
            </p:nvSpPr>
            <p:spPr bwMode="auto">
              <a:xfrm>
                <a:off x="4516" y="1927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355" name="Freeform 104"/>
              <p:cNvSpPr/>
              <p:nvPr/>
            </p:nvSpPr>
            <p:spPr bwMode="auto">
              <a:xfrm>
                <a:off x="4495" y="1925"/>
                <a:ext cx="2" cy="4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1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356" name="Freeform 105"/>
              <p:cNvSpPr/>
              <p:nvPr/>
            </p:nvSpPr>
            <p:spPr bwMode="auto">
              <a:xfrm>
                <a:off x="3201" y="2162"/>
                <a:ext cx="0" cy="4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357" name="Freeform 106"/>
              <p:cNvSpPr/>
              <p:nvPr/>
            </p:nvSpPr>
            <p:spPr bwMode="auto">
              <a:xfrm>
                <a:off x="3544" y="1543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358" name="Freeform 107"/>
              <p:cNvSpPr/>
              <p:nvPr/>
            </p:nvSpPr>
            <p:spPr bwMode="auto">
              <a:xfrm>
                <a:off x="3914" y="1418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359" name="Freeform 108"/>
              <p:cNvSpPr/>
              <p:nvPr/>
            </p:nvSpPr>
            <p:spPr bwMode="auto">
              <a:xfrm>
                <a:off x="3916" y="1409"/>
                <a:ext cx="4" cy="2"/>
              </a:xfrm>
              <a:custGeom>
                <a:avLst/>
                <a:gdLst>
                  <a:gd name="T0" fmla="*/ 0 w 2"/>
                  <a:gd name="T1" fmla="*/ 1 h 1"/>
                  <a:gd name="T2" fmla="*/ 1 w 2"/>
                  <a:gd name="T3" fmla="*/ 0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2" y="1"/>
                      <a:pt x="0" y="1"/>
                      <a:pt x="1" y="0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360" name="Freeform 109"/>
              <p:cNvSpPr/>
              <p:nvPr/>
            </p:nvSpPr>
            <p:spPr bwMode="auto">
              <a:xfrm>
                <a:off x="3893" y="1441"/>
                <a:ext cx="4" cy="4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1 h 2"/>
                  <a:gd name="T4" fmla="*/ 2 w 2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0"/>
                      <a:pt x="1" y="1"/>
                      <a:pt x="1" y="1"/>
                    </a:cubicBezTo>
                    <a:cubicBezTo>
                      <a:pt x="0" y="2"/>
                      <a:pt x="1" y="1"/>
                      <a:pt x="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361" name="Freeform 110"/>
              <p:cNvSpPr/>
              <p:nvPr/>
            </p:nvSpPr>
            <p:spPr bwMode="auto">
              <a:xfrm>
                <a:off x="3893" y="1437"/>
                <a:ext cx="6" cy="6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1"/>
                      <a:pt x="1" y="2"/>
                      <a:pt x="0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362" name="Freeform 111"/>
              <p:cNvSpPr/>
              <p:nvPr/>
            </p:nvSpPr>
            <p:spPr bwMode="auto">
              <a:xfrm>
                <a:off x="3909" y="1418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1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363" name="Freeform 112"/>
              <p:cNvSpPr/>
              <p:nvPr/>
            </p:nvSpPr>
            <p:spPr bwMode="auto">
              <a:xfrm>
                <a:off x="3912" y="1416"/>
                <a:ext cx="4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2" y="0"/>
                      <a:pt x="1" y="0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364" name="Freeform 113"/>
              <p:cNvSpPr/>
              <p:nvPr/>
            </p:nvSpPr>
            <p:spPr bwMode="auto">
              <a:xfrm>
                <a:off x="4472" y="1804"/>
                <a:ext cx="233" cy="133"/>
              </a:xfrm>
              <a:custGeom>
                <a:avLst/>
                <a:gdLst>
                  <a:gd name="T0" fmla="*/ 86 w 110"/>
                  <a:gd name="T1" fmla="*/ 5 h 63"/>
                  <a:gd name="T2" fmla="*/ 79 w 110"/>
                  <a:gd name="T3" fmla="*/ 7 h 63"/>
                  <a:gd name="T4" fmla="*/ 58 w 110"/>
                  <a:gd name="T5" fmla="*/ 24 h 63"/>
                  <a:gd name="T6" fmla="*/ 50 w 110"/>
                  <a:gd name="T7" fmla="*/ 26 h 63"/>
                  <a:gd name="T8" fmla="*/ 44 w 110"/>
                  <a:gd name="T9" fmla="*/ 26 h 63"/>
                  <a:gd name="T10" fmla="*/ 34 w 110"/>
                  <a:gd name="T11" fmla="*/ 31 h 63"/>
                  <a:gd name="T12" fmla="*/ 28 w 110"/>
                  <a:gd name="T13" fmla="*/ 33 h 63"/>
                  <a:gd name="T14" fmla="*/ 17 w 110"/>
                  <a:gd name="T15" fmla="*/ 38 h 63"/>
                  <a:gd name="T16" fmla="*/ 13 w 110"/>
                  <a:gd name="T17" fmla="*/ 45 h 63"/>
                  <a:gd name="T18" fmla="*/ 5 w 110"/>
                  <a:gd name="T19" fmla="*/ 47 h 63"/>
                  <a:gd name="T20" fmla="*/ 1 w 110"/>
                  <a:gd name="T21" fmla="*/ 50 h 63"/>
                  <a:gd name="T22" fmla="*/ 3 w 110"/>
                  <a:gd name="T23" fmla="*/ 55 h 63"/>
                  <a:gd name="T24" fmla="*/ 3 w 110"/>
                  <a:gd name="T25" fmla="*/ 56 h 63"/>
                  <a:gd name="T26" fmla="*/ 5 w 110"/>
                  <a:gd name="T27" fmla="*/ 55 h 63"/>
                  <a:gd name="T28" fmla="*/ 9 w 110"/>
                  <a:gd name="T29" fmla="*/ 56 h 63"/>
                  <a:gd name="T30" fmla="*/ 12 w 110"/>
                  <a:gd name="T31" fmla="*/ 58 h 63"/>
                  <a:gd name="T32" fmla="*/ 12 w 110"/>
                  <a:gd name="T33" fmla="*/ 51 h 63"/>
                  <a:gd name="T34" fmla="*/ 15 w 110"/>
                  <a:gd name="T35" fmla="*/ 57 h 63"/>
                  <a:gd name="T36" fmla="*/ 18 w 110"/>
                  <a:gd name="T37" fmla="*/ 61 h 63"/>
                  <a:gd name="T38" fmla="*/ 16 w 110"/>
                  <a:gd name="T39" fmla="*/ 54 h 63"/>
                  <a:gd name="T40" fmla="*/ 19 w 110"/>
                  <a:gd name="T41" fmla="*/ 59 h 63"/>
                  <a:gd name="T42" fmla="*/ 21 w 110"/>
                  <a:gd name="T43" fmla="*/ 60 h 63"/>
                  <a:gd name="T44" fmla="*/ 22 w 110"/>
                  <a:gd name="T45" fmla="*/ 60 h 63"/>
                  <a:gd name="T46" fmla="*/ 23 w 110"/>
                  <a:gd name="T47" fmla="*/ 60 h 63"/>
                  <a:gd name="T48" fmla="*/ 23 w 110"/>
                  <a:gd name="T49" fmla="*/ 55 h 63"/>
                  <a:gd name="T50" fmla="*/ 26 w 110"/>
                  <a:gd name="T51" fmla="*/ 58 h 63"/>
                  <a:gd name="T52" fmla="*/ 26 w 110"/>
                  <a:gd name="T53" fmla="*/ 54 h 63"/>
                  <a:gd name="T54" fmla="*/ 27 w 110"/>
                  <a:gd name="T55" fmla="*/ 54 h 63"/>
                  <a:gd name="T56" fmla="*/ 29 w 110"/>
                  <a:gd name="T57" fmla="*/ 54 h 63"/>
                  <a:gd name="T58" fmla="*/ 34 w 110"/>
                  <a:gd name="T59" fmla="*/ 51 h 63"/>
                  <a:gd name="T60" fmla="*/ 36 w 110"/>
                  <a:gd name="T61" fmla="*/ 51 h 63"/>
                  <a:gd name="T62" fmla="*/ 40 w 110"/>
                  <a:gd name="T63" fmla="*/ 49 h 63"/>
                  <a:gd name="T64" fmla="*/ 44 w 110"/>
                  <a:gd name="T65" fmla="*/ 47 h 63"/>
                  <a:gd name="T66" fmla="*/ 45 w 110"/>
                  <a:gd name="T67" fmla="*/ 45 h 63"/>
                  <a:gd name="T68" fmla="*/ 46 w 110"/>
                  <a:gd name="T69" fmla="*/ 45 h 63"/>
                  <a:gd name="T70" fmla="*/ 46 w 110"/>
                  <a:gd name="T71" fmla="*/ 42 h 63"/>
                  <a:gd name="T72" fmla="*/ 49 w 110"/>
                  <a:gd name="T73" fmla="*/ 42 h 63"/>
                  <a:gd name="T74" fmla="*/ 53 w 110"/>
                  <a:gd name="T75" fmla="*/ 42 h 63"/>
                  <a:gd name="T76" fmla="*/ 55 w 110"/>
                  <a:gd name="T77" fmla="*/ 39 h 63"/>
                  <a:gd name="T78" fmla="*/ 60 w 110"/>
                  <a:gd name="T79" fmla="*/ 39 h 63"/>
                  <a:gd name="T80" fmla="*/ 61 w 110"/>
                  <a:gd name="T81" fmla="*/ 38 h 63"/>
                  <a:gd name="T82" fmla="*/ 62 w 110"/>
                  <a:gd name="T83" fmla="*/ 38 h 63"/>
                  <a:gd name="T84" fmla="*/ 64 w 110"/>
                  <a:gd name="T85" fmla="*/ 40 h 63"/>
                  <a:gd name="T86" fmla="*/ 66 w 110"/>
                  <a:gd name="T87" fmla="*/ 35 h 63"/>
                  <a:gd name="T88" fmla="*/ 68 w 110"/>
                  <a:gd name="T89" fmla="*/ 30 h 63"/>
                  <a:gd name="T90" fmla="*/ 71 w 110"/>
                  <a:gd name="T91" fmla="*/ 31 h 63"/>
                  <a:gd name="T92" fmla="*/ 72 w 110"/>
                  <a:gd name="T93" fmla="*/ 26 h 63"/>
                  <a:gd name="T94" fmla="*/ 76 w 110"/>
                  <a:gd name="T95" fmla="*/ 26 h 63"/>
                  <a:gd name="T96" fmla="*/ 79 w 110"/>
                  <a:gd name="T97" fmla="*/ 24 h 63"/>
                  <a:gd name="T98" fmla="*/ 82 w 110"/>
                  <a:gd name="T99" fmla="*/ 23 h 63"/>
                  <a:gd name="T100" fmla="*/ 88 w 110"/>
                  <a:gd name="T101" fmla="*/ 20 h 63"/>
                  <a:gd name="T102" fmla="*/ 91 w 110"/>
                  <a:gd name="T103" fmla="*/ 16 h 63"/>
                  <a:gd name="T104" fmla="*/ 97 w 110"/>
                  <a:gd name="T105" fmla="*/ 13 h 63"/>
                  <a:gd name="T106" fmla="*/ 105 w 110"/>
                  <a:gd name="T107" fmla="*/ 1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10" h="63">
                    <a:moveTo>
                      <a:pt x="108" y="1"/>
                    </a:moveTo>
                    <a:cubicBezTo>
                      <a:pt x="106" y="4"/>
                      <a:pt x="103" y="2"/>
                      <a:pt x="100" y="0"/>
                    </a:cubicBezTo>
                    <a:cubicBezTo>
                      <a:pt x="99" y="1"/>
                      <a:pt x="98" y="2"/>
                      <a:pt x="97" y="1"/>
                    </a:cubicBezTo>
                    <a:cubicBezTo>
                      <a:pt x="94" y="3"/>
                      <a:pt x="88" y="0"/>
                      <a:pt x="85" y="3"/>
                    </a:cubicBezTo>
                    <a:cubicBezTo>
                      <a:pt x="86" y="4"/>
                      <a:pt x="86" y="5"/>
                      <a:pt x="86" y="5"/>
                    </a:cubicBezTo>
                    <a:cubicBezTo>
                      <a:pt x="86" y="5"/>
                      <a:pt x="86" y="5"/>
                      <a:pt x="86" y="5"/>
                    </a:cubicBezTo>
                    <a:cubicBezTo>
                      <a:pt x="86" y="6"/>
                      <a:pt x="86" y="6"/>
                      <a:pt x="86" y="6"/>
                    </a:cubicBezTo>
                    <a:cubicBezTo>
                      <a:pt x="86" y="7"/>
                      <a:pt x="85" y="5"/>
                      <a:pt x="85" y="5"/>
                    </a:cubicBezTo>
                    <a:cubicBezTo>
                      <a:pt x="84" y="5"/>
                      <a:pt x="83" y="6"/>
                      <a:pt x="82" y="6"/>
                    </a:cubicBezTo>
                    <a:cubicBezTo>
                      <a:pt x="82" y="8"/>
                      <a:pt x="81" y="7"/>
                      <a:pt x="82" y="9"/>
                    </a:cubicBezTo>
                    <a:cubicBezTo>
                      <a:pt x="81" y="8"/>
                      <a:pt x="81" y="8"/>
                      <a:pt x="81" y="8"/>
                    </a:cubicBezTo>
                    <a:cubicBezTo>
                      <a:pt x="81" y="10"/>
                      <a:pt x="81" y="10"/>
                      <a:pt x="79" y="7"/>
                    </a:cubicBezTo>
                    <a:cubicBezTo>
                      <a:pt x="75" y="7"/>
                      <a:pt x="72" y="10"/>
                      <a:pt x="68" y="11"/>
                    </a:cubicBezTo>
                    <a:cubicBezTo>
                      <a:pt x="65" y="13"/>
                      <a:pt x="63" y="16"/>
                      <a:pt x="60" y="19"/>
                    </a:cubicBezTo>
                    <a:cubicBezTo>
                      <a:pt x="60" y="22"/>
                      <a:pt x="59" y="21"/>
                      <a:pt x="60" y="24"/>
                    </a:cubicBezTo>
                    <a:cubicBezTo>
                      <a:pt x="59" y="23"/>
                      <a:pt x="59" y="23"/>
                      <a:pt x="59" y="23"/>
                    </a:cubicBezTo>
                    <a:cubicBezTo>
                      <a:pt x="59" y="24"/>
                      <a:pt x="59" y="23"/>
                      <a:pt x="57" y="22"/>
                    </a:cubicBezTo>
                    <a:cubicBezTo>
                      <a:pt x="58" y="23"/>
                      <a:pt x="57" y="22"/>
                      <a:pt x="58" y="24"/>
                    </a:cubicBezTo>
                    <a:cubicBezTo>
                      <a:pt x="59" y="26"/>
                      <a:pt x="57" y="22"/>
                      <a:pt x="57" y="23"/>
                    </a:cubicBezTo>
                    <a:cubicBezTo>
                      <a:pt x="56" y="22"/>
                      <a:pt x="57" y="24"/>
                      <a:pt x="57" y="23"/>
                    </a:cubicBezTo>
                    <a:cubicBezTo>
                      <a:pt x="57" y="26"/>
                      <a:pt x="56" y="22"/>
                      <a:pt x="55" y="21"/>
                    </a:cubicBezTo>
                    <a:cubicBezTo>
                      <a:pt x="53" y="22"/>
                      <a:pt x="53" y="25"/>
                      <a:pt x="51" y="25"/>
                    </a:cubicBezTo>
                    <a:cubicBezTo>
                      <a:pt x="51" y="24"/>
                      <a:pt x="51" y="26"/>
                      <a:pt x="51" y="26"/>
                    </a:cubicBezTo>
                    <a:cubicBezTo>
                      <a:pt x="50" y="23"/>
                      <a:pt x="51" y="27"/>
                      <a:pt x="50" y="26"/>
                    </a:cubicBezTo>
                    <a:cubicBezTo>
                      <a:pt x="50" y="25"/>
                      <a:pt x="50" y="25"/>
                      <a:pt x="50" y="25"/>
                    </a:cubicBezTo>
                    <a:cubicBezTo>
                      <a:pt x="49" y="24"/>
                      <a:pt x="49" y="26"/>
                      <a:pt x="48" y="25"/>
                    </a:cubicBezTo>
                    <a:cubicBezTo>
                      <a:pt x="48" y="26"/>
                      <a:pt x="46" y="24"/>
                      <a:pt x="46" y="26"/>
                    </a:cubicBezTo>
                    <a:cubicBezTo>
                      <a:pt x="46" y="24"/>
                      <a:pt x="46" y="25"/>
                      <a:pt x="45" y="24"/>
                    </a:cubicBezTo>
                    <a:cubicBezTo>
                      <a:pt x="46" y="28"/>
                      <a:pt x="44" y="24"/>
                      <a:pt x="44" y="26"/>
                    </a:cubicBezTo>
                    <a:cubicBezTo>
                      <a:pt x="44" y="26"/>
                      <a:pt x="44" y="26"/>
                      <a:pt x="44" y="26"/>
                    </a:cubicBezTo>
                    <a:cubicBezTo>
                      <a:pt x="42" y="26"/>
                      <a:pt x="40" y="26"/>
                      <a:pt x="39" y="29"/>
                    </a:cubicBezTo>
                    <a:cubicBezTo>
                      <a:pt x="39" y="29"/>
                      <a:pt x="36" y="27"/>
                      <a:pt x="36" y="29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0"/>
                      <a:pt x="36" y="29"/>
                      <a:pt x="36" y="29"/>
                    </a:cubicBezTo>
                    <a:cubicBezTo>
                      <a:pt x="36" y="30"/>
                      <a:pt x="34" y="29"/>
                      <a:pt x="34" y="29"/>
                    </a:cubicBezTo>
                    <a:cubicBezTo>
                      <a:pt x="34" y="30"/>
                      <a:pt x="34" y="30"/>
                      <a:pt x="34" y="31"/>
                    </a:cubicBezTo>
                    <a:cubicBezTo>
                      <a:pt x="32" y="29"/>
                      <a:pt x="33" y="33"/>
                      <a:pt x="31" y="31"/>
                    </a:cubicBezTo>
                    <a:cubicBezTo>
                      <a:pt x="32" y="34"/>
                      <a:pt x="32" y="33"/>
                      <a:pt x="32" y="34"/>
                    </a:cubicBezTo>
                    <a:cubicBezTo>
                      <a:pt x="32" y="33"/>
                      <a:pt x="31" y="33"/>
                      <a:pt x="31" y="32"/>
                    </a:cubicBezTo>
                    <a:cubicBezTo>
                      <a:pt x="31" y="32"/>
                      <a:pt x="30" y="33"/>
                      <a:pt x="30" y="32"/>
                    </a:cubicBezTo>
                    <a:cubicBezTo>
                      <a:pt x="29" y="32"/>
                      <a:pt x="30" y="34"/>
                      <a:pt x="29" y="34"/>
                    </a:cubicBezTo>
                    <a:cubicBezTo>
                      <a:pt x="28" y="32"/>
                      <a:pt x="28" y="34"/>
                      <a:pt x="28" y="33"/>
                    </a:cubicBezTo>
                    <a:cubicBezTo>
                      <a:pt x="28" y="35"/>
                      <a:pt x="28" y="37"/>
                      <a:pt x="28" y="36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26" y="35"/>
                      <a:pt x="24" y="32"/>
                      <a:pt x="23" y="36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2" y="37"/>
                      <a:pt x="20" y="36"/>
                      <a:pt x="19" y="39"/>
                    </a:cubicBezTo>
                    <a:cubicBezTo>
                      <a:pt x="18" y="38"/>
                      <a:pt x="18" y="38"/>
                      <a:pt x="17" y="38"/>
                    </a:cubicBezTo>
                    <a:cubicBezTo>
                      <a:pt x="17" y="40"/>
                      <a:pt x="17" y="40"/>
                      <a:pt x="17" y="42"/>
                    </a:cubicBezTo>
                    <a:cubicBezTo>
                      <a:pt x="17" y="42"/>
                      <a:pt x="16" y="41"/>
                      <a:pt x="16" y="40"/>
                    </a:cubicBezTo>
                    <a:cubicBezTo>
                      <a:pt x="15" y="40"/>
                      <a:pt x="14" y="38"/>
                      <a:pt x="14" y="41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4" y="41"/>
                      <a:pt x="13" y="43"/>
                      <a:pt x="12" y="42"/>
                    </a:cubicBezTo>
                    <a:cubicBezTo>
                      <a:pt x="13" y="43"/>
                      <a:pt x="12" y="44"/>
                      <a:pt x="13" y="45"/>
                    </a:cubicBezTo>
                    <a:cubicBezTo>
                      <a:pt x="13" y="45"/>
                      <a:pt x="12" y="43"/>
                      <a:pt x="12" y="44"/>
                    </a:cubicBezTo>
                    <a:cubicBezTo>
                      <a:pt x="12" y="42"/>
                      <a:pt x="12" y="42"/>
                      <a:pt x="12" y="42"/>
                    </a:cubicBezTo>
                    <a:cubicBezTo>
                      <a:pt x="10" y="43"/>
                      <a:pt x="9" y="44"/>
                      <a:pt x="8" y="46"/>
                    </a:cubicBezTo>
                    <a:cubicBezTo>
                      <a:pt x="7" y="44"/>
                      <a:pt x="7" y="46"/>
                      <a:pt x="6" y="45"/>
                    </a:cubicBezTo>
                    <a:cubicBezTo>
                      <a:pt x="6" y="47"/>
                      <a:pt x="4" y="46"/>
                      <a:pt x="6" y="48"/>
                    </a:cubicBezTo>
                    <a:cubicBezTo>
                      <a:pt x="5" y="47"/>
                      <a:pt x="5" y="47"/>
                      <a:pt x="5" y="47"/>
                    </a:cubicBezTo>
                    <a:cubicBezTo>
                      <a:pt x="4" y="47"/>
                      <a:pt x="4" y="48"/>
                      <a:pt x="2" y="48"/>
                    </a:cubicBezTo>
                    <a:cubicBezTo>
                      <a:pt x="2" y="48"/>
                      <a:pt x="3" y="50"/>
                      <a:pt x="3" y="51"/>
                    </a:cubicBezTo>
                    <a:cubicBezTo>
                      <a:pt x="2" y="50"/>
                      <a:pt x="2" y="50"/>
                      <a:pt x="2" y="50"/>
                    </a:cubicBezTo>
                    <a:cubicBezTo>
                      <a:pt x="2" y="51"/>
                      <a:pt x="4" y="52"/>
                      <a:pt x="5" y="53"/>
                    </a:cubicBezTo>
                    <a:cubicBezTo>
                      <a:pt x="4" y="53"/>
                      <a:pt x="4" y="54"/>
                      <a:pt x="4" y="53"/>
                    </a:cubicBezTo>
                    <a:cubicBezTo>
                      <a:pt x="3" y="52"/>
                      <a:pt x="2" y="51"/>
                      <a:pt x="1" y="50"/>
                    </a:cubicBezTo>
                    <a:cubicBezTo>
                      <a:pt x="0" y="50"/>
                      <a:pt x="2" y="53"/>
                      <a:pt x="1" y="51"/>
                    </a:cubicBezTo>
                    <a:cubicBezTo>
                      <a:pt x="0" y="51"/>
                      <a:pt x="0" y="52"/>
                      <a:pt x="1" y="53"/>
                    </a:cubicBezTo>
                    <a:cubicBezTo>
                      <a:pt x="1" y="53"/>
                      <a:pt x="0" y="53"/>
                      <a:pt x="0" y="52"/>
                    </a:cubicBezTo>
                    <a:cubicBezTo>
                      <a:pt x="0" y="52"/>
                      <a:pt x="0" y="53"/>
                      <a:pt x="0" y="53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1" y="54"/>
                      <a:pt x="1" y="54"/>
                      <a:pt x="3" y="55"/>
                    </a:cubicBezTo>
                    <a:cubicBezTo>
                      <a:pt x="3" y="55"/>
                      <a:pt x="2" y="55"/>
                      <a:pt x="3" y="55"/>
                    </a:cubicBezTo>
                    <a:cubicBezTo>
                      <a:pt x="4" y="56"/>
                      <a:pt x="4" y="56"/>
                      <a:pt x="3" y="56"/>
                    </a:cubicBezTo>
                    <a:cubicBezTo>
                      <a:pt x="1" y="55"/>
                      <a:pt x="1" y="54"/>
                      <a:pt x="0" y="54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2" y="56"/>
                      <a:pt x="3" y="56"/>
                      <a:pt x="4" y="57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4" y="57"/>
                      <a:pt x="4" y="57"/>
                      <a:pt x="4" y="57"/>
                    </a:cubicBezTo>
                    <a:cubicBezTo>
                      <a:pt x="4" y="56"/>
                      <a:pt x="6" y="57"/>
                      <a:pt x="5" y="56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3" y="53"/>
                      <a:pt x="4" y="54"/>
                    </a:cubicBezTo>
                    <a:cubicBezTo>
                      <a:pt x="6" y="56"/>
                      <a:pt x="6" y="56"/>
                      <a:pt x="6" y="56"/>
                    </a:cubicBezTo>
                    <a:cubicBezTo>
                      <a:pt x="6" y="56"/>
                      <a:pt x="5" y="55"/>
                      <a:pt x="5" y="55"/>
                    </a:cubicBezTo>
                    <a:cubicBezTo>
                      <a:pt x="7" y="57"/>
                      <a:pt x="7" y="57"/>
                      <a:pt x="7" y="57"/>
                    </a:cubicBezTo>
                    <a:cubicBezTo>
                      <a:pt x="5" y="55"/>
                      <a:pt x="7" y="56"/>
                      <a:pt x="7" y="55"/>
                    </a:cubicBezTo>
                    <a:cubicBezTo>
                      <a:pt x="7" y="56"/>
                      <a:pt x="7" y="56"/>
                      <a:pt x="7" y="56"/>
                    </a:cubicBezTo>
                    <a:cubicBezTo>
                      <a:pt x="8" y="56"/>
                      <a:pt x="6" y="55"/>
                      <a:pt x="6" y="54"/>
                    </a:cubicBezTo>
                    <a:cubicBezTo>
                      <a:pt x="6" y="55"/>
                      <a:pt x="8" y="56"/>
                      <a:pt x="9" y="57"/>
                    </a:cubicBezTo>
                    <a:cubicBezTo>
                      <a:pt x="9" y="57"/>
                      <a:pt x="8" y="55"/>
                      <a:pt x="9" y="56"/>
                    </a:cubicBezTo>
                    <a:cubicBezTo>
                      <a:pt x="9" y="56"/>
                      <a:pt x="9" y="55"/>
                      <a:pt x="9" y="53"/>
                    </a:cubicBezTo>
                    <a:cubicBezTo>
                      <a:pt x="9" y="53"/>
                      <a:pt x="10" y="56"/>
                      <a:pt x="10" y="55"/>
                    </a:cubicBezTo>
                    <a:cubicBezTo>
                      <a:pt x="11" y="56"/>
                      <a:pt x="12" y="58"/>
                      <a:pt x="12" y="59"/>
                    </a:cubicBezTo>
                    <a:cubicBezTo>
                      <a:pt x="13" y="59"/>
                      <a:pt x="14" y="60"/>
                      <a:pt x="13" y="60"/>
                    </a:cubicBezTo>
                    <a:cubicBezTo>
                      <a:pt x="13" y="60"/>
                      <a:pt x="14" y="61"/>
                      <a:pt x="14" y="61"/>
                    </a:cubicBezTo>
                    <a:cubicBezTo>
                      <a:pt x="14" y="60"/>
                      <a:pt x="12" y="58"/>
                      <a:pt x="12" y="58"/>
                    </a:cubicBezTo>
                    <a:cubicBezTo>
                      <a:pt x="11" y="56"/>
                      <a:pt x="12" y="57"/>
                      <a:pt x="11" y="55"/>
                    </a:cubicBezTo>
                    <a:cubicBezTo>
                      <a:pt x="11" y="55"/>
                      <a:pt x="12" y="55"/>
                      <a:pt x="12" y="55"/>
                    </a:cubicBezTo>
                    <a:cubicBezTo>
                      <a:pt x="12" y="55"/>
                      <a:pt x="13" y="56"/>
                      <a:pt x="14" y="57"/>
                    </a:cubicBezTo>
                    <a:cubicBezTo>
                      <a:pt x="13" y="56"/>
                      <a:pt x="13" y="55"/>
                      <a:pt x="14" y="55"/>
                    </a:cubicBezTo>
                    <a:cubicBezTo>
                      <a:pt x="13" y="53"/>
                      <a:pt x="13" y="53"/>
                      <a:pt x="12" y="52"/>
                    </a:cubicBezTo>
                    <a:cubicBezTo>
                      <a:pt x="12" y="51"/>
                      <a:pt x="12" y="51"/>
                      <a:pt x="12" y="51"/>
                    </a:cubicBezTo>
                    <a:cubicBezTo>
                      <a:pt x="13" y="52"/>
                      <a:pt x="14" y="55"/>
                      <a:pt x="14" y="55"/>
                    </a:cubicBezTo>
                    <a:cubicBezTo>
                      <a:pt x="15" y="57"/>
                      <a:pt x="14" y="55"/>
                      <a:pt x="15" y="57"/>
                    </a:cubicBezTo>
                    <a:cubicBezTo>
                      <a:pt x="16" y="59"/>
                      <a:pt x="15" y="60"/>
                      <a:pt x="14" y="58"/>
                    </a:cubicBezTo>
                    <a:cubicBezTo>
                      <a:pt x="15" y="61"/>
                      <a:pt x="15" y="59"/>
                      <a:pt x="16" y="61"/>
                    </a:cubicBezTo>
                    <a:cubicBezTo>
                      <a:pt x="16" y="61"/>
                      <a:pt x="15" y="59"/>
                      <a:pt x="16" y="59"/>
                    </a:cubicBezTo>
                    <a:cubicBezTo>
                      <a:pt x="15" y="58"/>
                      <a:pt x="15" y="58"/>
                      <a:pt x="15" y="57"/>
                    </a:cubicBezTo>
                    <a:cubicBezTo>
                      <a:pt x="14" y="54"/>
                      <a:pt x="16" y="58"/>
                      <a:pt x="16" y="58"/>
                    </a:cubicBezTo>
                    <a:cubicBezTo>
                      <a:pt x="16" y="59"/>
                      <a:pt x="16" y="59"/>
                      <a:pt x="16" y="59"/>
                    </a:cubicBezTo>
                    <a:cubicBezTo>
                      <a:pt x="17" y="60"/>
                      <a:pt x="16" y="58"/>
                      <a:pt x="17" y="58"/>
                    </a:cubicBezTo>
                    <a:cubicBezTo>
                      <a:pt x="18" y="61"/>
                      <a:pt x="16" y="58"/>
                      <a:pt x="17" y="60"/>
                    </a:cubicBezTo>
                    <a:cubicBezTo>
                      <a:pt x="18" y="62"/>
                      <a:pt x="18" y="62"/>
                      <a:pt x="18" y="62"/>
                    </a:cubicBezTo>
                    <a:cubicBezTo>
                      <a:pt x="19" y="63"/>
                      <a:pt x="17" y="60"/>
                      <a:pt x="18" y="61"/>
                    </a:cubicBezTo>
                    <a:cubicBezTo>
                      <a:pt x="18" y="62"/>
                      <a:pt x="18" y="62"/>
                      <a:pt x="18" y="62"/>
                    </a:cubicBezTo>
                    <a:cubicBezTo>
                      <a:pt x="18" y="61"/>
                      <a:pt x="18" y="61"/>
                      <a:pt x="18" y="61"/>
                    </a:cubicBezTo>
                    <a:cubicBezTo>
                      <a:pt x="18" y="60"/>
                      <a:pt x="17" y="58"/>
                      <a:pt x="17" y="58"/>
                    </a:cubicBezTo>
                    <a:cubicBezTo>
                      <a:pt x="16" y="55"/>
                      <a:pt x="17" y="58"/>
                      <a:pt x="17" y="57"/>
                    </a:cubicBezTo>
                    <a:cubicBezTo>
                      <a:pt x="16" y="55"/>
                      <a:pt x="17" y="57"/>
                      <a:pt x="16" y="56"/>
                    </a:cubicBezTo>
                    <a:cubicBezTo>
                      <a:pt x="16" y="54"/>
                      <a:pt x="16" y="54"/>
                      <a:pt x="16" y="54"/>
                    </a:cubicBezTo>
                    <a:cubicBezTo>
                      <a:pt x="16" y="54"/>
                      <a:pt x="17" y="55"/>
                      <a:pt x="17" y="57"/>
                    </a:cubicBezTo>
                    <a:cubicBezTo>
                      <a:pt x="17" y="57"/>
                      <a:pt x="17" y="57"/>
                      <a:pt x="17" y="56"/>
                    </a:cubicBezTo>
                    <a:cubicBezTo>
                      <a:pt x="17" y="58"/>
                      <a:pt x="18" y="60"/>
                      <a:pt x="19" y="61"/>
                    </a:cubicBezTo>
                    <a:cubicBezTo>
                      <a:pt x="19" y="62"/>
                      <a:pt x="18" y="60"/>
                      <a:pt x="18" y="59"/>
                    </a:cubicBezTo>
                    <a:cubicBezTo>
                      <a:pt x="18" y="59"/>
                      <a:pt x="18" y="57"/>
                      <a:pt x="18" y="57"/>
                    </a:cubicBezTo>
                    <a:cubicBezTo>
                      <a:pt x="16" y="52"/>
                      <a:pt x="19" y="60"/>
                      <a:pt x="19" y="59"/>
                    </a:cubicBezTo>
                    <a:cubicBezTo>
                      <a:pt x="18" y="56"/>
                      <a:pt x="18" y="55"/>
                      <a:pt x="17" y="52"/>
                    </a:cubicBezTo>
                    <a:cubicBezTo>
                      <a:pt x="17" y="51"/>
                      <a:pt x="17" y="50"/>
                      <a:pt x="17" y="51"/>
                    </a:cubicBezTo>
                    <a:cubicBezTo>
                      <a:pt x="18" y="53"/>
                      <a:pt x="18" y="52"/>
                      <a:pt x="18" y="54"/>
                    </a:cubicBezTo>
                    <a:cubicBezTo>
                      <a:pt x="18" y="54"/>
                      <a:pt x="18" y="54"/>
                      <a:pt x="18" y="54"/>
                    </a:cubicBezTo>
                    <a:cubicBezTo>
                      <a:pt x="19" y="56"/>
                      <a:pt x="19" y="56"/>
                      <a:pt x="19" y="56"/>
                    </a:cubicBezTo>
                    <a:cubicBezTo>
                      <a:pt x="21" y="60"/>
                      <a:pt x="21" y="60"/>
                      <a:pt x="21" y="60"/>
                    </a:cubicBezTo>
                    <a:cubicBezTo>
                      <a:pt x="21" y="59"/>
                      <a:pt x="20" y="58"/>
                      <a:pt x="20" y="57"/>
                    </a:cubicBezTo>
                    <a:cubicBezTo>
                      <a:pt x="20" y="58"/>
                      <a:pt x="21" y="59"/>
                      <a:pt x="21" y="59"/>
                    </a:cubicBezTo>
                    <a:cubicBezTo>
                      <a:pt x="20" y="59"/>
                      <a:pt x="20" y="56"/>
                      <a:pt x="20" y="56"/>
                    </a:cubicBezTo>
                    <a:cubicBezTo>
                      <a:pt x="20" y="56"/>
                      <a:pt x="21" y="58"/>
                      <a:pt x="21" y="58"/>
                    </a:cubicBezTo>
                    <a:cubicBezTo>
                      <a:pt x="22" y="60"/>
                      <a:pt x="22" y="60"/>
                      <a:pt x="22" y="60"/>
                    </a:cubicBezTo>
                    <a:cubicBezTo>
                      <a:pt x="21" y="58"/>
                      <a:pt x="22" y="61"/>
                      <a:pt x="22" y="60"/>
                    </a:cubicBezTo>
                    <a:cubicBezTo>
                      <a:pt x="22" y="59"/>
                      <a:pt x="21" y="57"/>
                      <a:pt x="21" y="56"/>
                    </a:cubicBezTo>
                    <a:cubicBezTo>
                      <a:pt x="21" y="55"/>
                      <a:pt x="22" y="56"/>
                      <a:pt x="22" y="56"/>
                    </a:cubicBezTo>
                    <a:cubicBezTo>
                      <a:pt x="22" y="57"/>
                      <a:pt x="22" y="57"/>
                      <a:pt x="22" y="57"/>
                    </a:cubicBezTo>
                    <a:cubicBezTo>
                      <a:pt x="22" y="57"/>
                      <a:pt x="23" y="61"/>
                      <a:pt x="23" y="60"/>
                    </a:cubicBezTo>
                    <a:cubicBezTo>
                      <a:pt x="22" y="58"/>
                      <a:pt x="22" y="58"/>
                      <a:pt x="22" y="58"/>
                    </a:cubicBezTo>
                    <a:cubicBezTo>
                      <a:pt x="23" y="58"/>
                      <a:pt x="23" y="59"/>
                      <a:pt x="23" y="60"/>
                    </a:cubicBezTo>
                    <a:cubicBezTo>
                      <a:pt x="23" y="58"/>
                      <a:pt x="23" y="59"/>
                      <a:pt x="23" y="58"/>
                    </a:cubicBezTo>
                    <a:cubicBezTo>
                      <a:pt x="23" y="59"/>
                      <a:pt x="23" y="59"/>
                      <a:pt x="23" y="59"/>
                    </a:cubicBezTo>
                    <a:cubicBezTo>
                      <a:pt x="23" y="58"/>
                      <a:pt x="23" y="56"/>
                      <a:pt x="24" y="58"/>
                    </a:cubicBezTo>
                    <a:cubicBezTo>
                      <a:pt x="23" y="56"/>
                      <a:pt x="23" y="58"/>
                      <a:pt x="23" y="57"/>
                    </a:cubicBezTo>
                    <a:cubicBezTo>
                      <a:pt x="22" y="55"/>
                      <a:pt x="22" y="55"/>
                      <a:pt x="22" y="55"/>
                    </a:cubicBezTo>
                    <a:cubicBezTo>
                      <a:pt x="23" y="58"/>
                      <a:pt x="23" y="55"/>
                      <a:pt x="23" y="55"/>
                    </a:cubicBezTo>
                    <a:cubicBezTo>
                      <a:pt x="24" y="56"/>
                      <a:pt x="24" y="56"/>
                      <a:pt x="24" y="57"/>
                    </a:cubicBezTo>
                    <a:cubicBezTo>
                      <a:pt x="24" y="55"/>
                      <a:pt x="24" y="55"/>
                      <a:pt x="24" y="55"/>
                    </a:cubicBezTo>
                    <a:cubicBezTo>
                      <a:pt x="25" y="59"/>
                      <a:pt x="24" y="54"/>
                      <a:pt x="24" y="55"/>
                    </a:cubicBezTo>
                    <a:cubicBezTo>
                      <a:pt x="25" y="56"/>
                      <a:pt x="25" y="58"/>
                      <a:pt x="25" y="58"/>
                    </a:cubicBezTo>
                    <a:cubicBezTo>
                      <a:pt x="24" y="56"/>
                      <a:pt x="25" y="55"/>
                      <a:pt x="24" y="53"/>
                    </a:cubicBezTo>
                    <a:cubicBezTo>
                      <a:pt x="25" y="54"/>
                      <a:pt x="25" y="56"/>
                      <a:pt x="26" y="58"/>
                    </a:cubicBezTo>
                    <a:cubicBezTo>
                      <a:pt x="25" y="56"/>
                      <a:pt x="26" y="59"/>
                      <a:pt x="26" y="57"/>
                    </a:cubicBezTo>
                    <a:cubicBezTo>
                      <a:pt x="25" y="56"/>
                      <a:pt x="25" y="55"/>
                      <a:pt x="25" y="54"/>
                    </a:cubicBezTo>
                    <a:cubicBezTo>
                      <a:pt x="26" y="54"/>
                      <a:pt x="25" y="55"/>
                      <a:pt x="26" y="56"/>
                    </a:cubicBezTo>
                    <a:cubicBezTo>
                      <a:pt x="26" y="56"/>
                      <a:pt x="26" y="54"/>
                      <a:pt x="25" y="53"/>
                    </a:cubicBezTo>
                    <a:cubicBezTo>
                      <a:pt x="26" y="53"/>
                      <a:pt x="25" y="51"/>
                      <a:pt x="26" y="52"/>
                    </a:cubicBezTo>
                    <a:cubicBezTo>
                      <a:pt x="26" y="54"/>
                      <a:pt x="26" y="53"/>
                      <a:pt x="26" y="54"/>
                    </a:cubicBezTo>
                    <a:cubicBezTo>
                      <a:pt x="27" y="54"/>
                      <a:pt x="25" y="50"/>
                      <a:pt x="26" y="50"/>
                    </a:cubicBezTo>
                    <a:cubicBezTo>
                      <a:pt x="25" y="49"/>
                      <a:pt x="25" y="46"/>
                      <a:pt x="25" y="45"/>
                    </a:cubicBezTo>
                    <a:cubicBezTo>
                      <a:pt x="25" y="45"/>
                      <a:pt x="25" y="46"/>
                      <a:pt x="25" y="48"/>
                    </a:cubicBezTo>
                    <a:cubicBezTo>
                      <a:pt x="25" y="48"/>
                      <a:pt x="25" y="48"/>
                      <a:pt x="25" y="48"/>
                    </a:cubicBezTo>
                    <a:cubicBezTo>
                      <a:pt x="27" y="50"/>
                      <a:pt x="26" y="52"/>
                      <a:pt x="27" y="55"/>
                    </a:cubicBezTo>
                    <a:cubicBezTo>
                      <a:pt x="27" y="54"/>
                      <a:pt x="27" y="54"/>
                      <a:pt x="27" y="54"/>
                    </a:cubicBezTo>
                    <a:cubicBezTo>
                      <a:pt x="28" y="57"/>
                      <a:pt x="28" y="57"/>
                      <a:pt x="28" y="57"/>
                    </a:cubicBezTo>
                    <a:cubicBezTo>
                      <a:pt x="27" y="55"/>
                      <a:pt x="28" y="56"/>
                      <a:pt x="28" y="55"/>
                    </a:cubicBezTo>
                    <a:cubicBezTo>
                      <a:pt x="28" y="54"/>
                      <a:pt x="28" y="56"/>
                      <a:pt x="28" y="55"/>
                    </a:cubicBezTo>
                    <a:cubicBezTo>
                      <a:pt x="28" y="54"/>
                      <a:pt x="27" y="51"/>
                      <a:pt x="28" y="52"/>
                    </a:cubicBezTo>
                    <a:cubicBezTo>
                      <a:pt x="29" y="55"/>
                      <a:pt x="29" y="55"/>
                      <a:pt x="29" y="55"/>
                    </a:cubicBezTo>
                    <a:cubicBezTo>
                      <a:pt x="29" y="56"/>
                      <a:pt x="28" y="53"/>
                      <a:pt x="29" y="54"/>
                    </a:cubicBezTo>
                    <a:cubicBezTo>
                      <a:pt x="29" y="55"/>
                      <a:pt x="29" y="55"/>
                      <a:pt x="29" y="55"/>
                    </a:cubicBezTo>
                    <a:cubicBezTo>
                      <a:pt x="30" y="55"/>
                      <a:pt x="32" y="55"/>
                      <a:pt x="31" y="51"/>
                    </a:cubicBezTo>
                    <a:cubicBezTo>
                      <a:pt x="32" y="52"/>
                      <a:pt x="32" y="52"/>
                      <a:pt x="33" y="53"/>
                    </a:cubicBezTo>
                    <a:cubicBezTo>
                      <a:pt x="33" y="53"/>
                      <a:pt x="33" y="51"/>
                      <a:pt x="33" y="51"/>
                    </a:cubicBezTo>
                    <a:cubicBezTo>
                      <a:pt x="34" y="53"/>
                      <a:pt x="34" y="53"/>
                      <a:pt x="34" y="53"/>
                    </a:cubicBezTo>
                    <a:cubicBezTo>
                      <a:pt x="34" y="54"/>
                      <a:pt x="34" y="52"/>
                      <a:pt x="34" y="51"/>
                    </a:cubicBezTo>
                    <a:cubicBezTo>
                      <a:pt x="35" y="52"/>
                      <a:pt x="35" y="52"/>
                      <a:pt x="35" y="52"/>
                    </a:cubicBezTo>
                    <a:cubicBezTo>
                      <a:pt x="35" y="54"/>
                      <a:pt x="35" y="51"/>
                      <a:pt x="35" y="51"/>
                    </a:cubicBezTo>
                    <a:cubicBezTo>
                      <a:pt x="35" y="52"/>
                      <a:pt x="35" y="52"/>
                      <a:pt x="35" y="52"/>
                    </a:cubicBezTo>
                    <a:cubicBezTo>
                      <a:pt x="35" y="51"/>
                      <a:pt x="35" y="51"/>
                      <a:pt x="35" y="51"/>
                    </a:cubicBezTo>
                    <a:cubicBezTo>
                      <a:pt x="35" y="50"/>
                      <a:pt x="35" y="50"/>
                      <a:pt x="36" y="52"/>
                    </a:cubicBezTo>
                    <a:cubicBezTo>
                      <a:pt x="36" y="51"/>
                      <a:pt x="36" y="51"/>
                      <a:pt x="36" y="51"/>
                    </a:cubicBezTo>
                    <a:cubicBezTo>
                      <a:pt x="37" y="52"/>
                      <a:pt x="37" y="52"/>
                      <a:pt x="38" y="51"/>
                    </a:cubicBezTo>
                    <a:cubicBezTo>
                      <a:pt x="37" y="51"/>
                      <a:pt x="37" y="50"/>
                      <a:pt x="37" y="49"/>
                    </a:cubicBezTo>
                    <a:cubicBezTo>
                      <a:pt x="36" y="46"/>
                      <a:pt x="37" y="49"/>
                      <a:pt x="37" y="47"/>
                    </a:cubicBezTo>
                    <a:cubicBezTo>
                      <a:pt x="37" y="48"/>
                      <a:pt x="38" y="49"/>
                      <a:pt x="38" y="50"/>
                    </a:cubicBezTo>
                    <a:cubicBezTo>
                      <a:pt x="39" y="52"/>
                      <a:pt x="39" y="50"/>
                      <a:pt x="40" y="50"/>
                    </a:cubicBezTo>
                    <a:cubicBezTo>
                      <a:pt x="40" y="49"/>
                      <a:pt x="40" y="49"/>
                      <a:pt x="40" y="49"/>
                    </a:cubicBezTo>
                    <a:cubicBezTo>
                      <a:pt x="42" y="51"/>
                      <a:pt x="41" y="48"/>
                      <a:pt x="42" y="49"/>
                    </a:cubicBezTo>
                    <a:cubicBezTo>
                      <a:pt x="42" y="48"/>
                      <a:pt x="41" y="45"/>
                      <a:pt x="41" y="45"/>
                    </a:cubicBezTo>
                    <a:cubicBezTo>
                      <a:pt x="41" y="43"/>
                      <a:pt x="42" y="47"/>
                      <a:pt x="43" y="48"/>
                    </a:cubicBezTo>
                    <a:cubicBezTo>
                      <a:pt x="43" y="48"/>
                      <a:pt x="43" y="47"/>
                      <a:pt x="43" y="47"/>
                    </a:cubicBezTo>
                    <a:cubicBezTo>
                      <a:pt x="43" y="48"/>
                      <a:pt x="43" y="48"/>
                      <a:pt x="43" y="48"/>
                    </a:cubicBezTo>
                    <a:cubicBezTo>
                      <a:pt x="43" y="47"/>
                      <a:pt x="43" y="46"/>
                      <a:pt x="44" y="47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44" y="47"/>
                      <a:pt x="45" y="48"/>
                      <a:pt x="45" y="48"/>
                    </a:cubicBezTo>
                    <a:cubicBezTo>
                      <a:pt x="44" y="46"/>
                      <a:pt x="45" y="47"/>
                      <a:pt x="45" y="45"/>
                    </a:cubicBezTo>
                    <a:cubicBezTo>
                      <a:pt x="45" y="46"/>
                      <a:pt x="45" y="46"/>
                      <a:pt x="45" y="46"/>
                    </a:cubicBezTo>
                    <a:cubicBezTo>
                      <a:pt x="45" y="44"/>
                      <a:pt x="45" y="44"/>
                      <a:pt x="45" y="44"/>
                    </a:cubicBezTo>
                    <a:cubicBezTo>
                      <a:pt x="45" y="45"/>
                      <a:pt x="45" y="45"/>
                      <a:pt x="45" y="45"/>
                    </a:cubicBezTo>
                    <a:cubicBezTo>
                      <a:pt x="46" y="47"/>
                      <a:pt x="46" y="47"/>
                      <a:pt x="46" y="47"/>
                    </a:cubicBezTo>
                    <a:cubicBezTo>
                      <a:pt x="46" y="48"/>
                      <a:pt x="45" y="45"/>
                      <a:pt x="45" y="45"/>
                    </a:cubicBezTo>
                    <a:cubicBezTo>
                      <a:pt x="45" y="43"/>
                      <a:pt x="46" y="45"/>
                      <a:pt x="46" y="45"/>
                    </a:cubicBezTo>
                    <a:cubicBezTo>
                      <a:pt x="46" y="46"/>
                      <a:pt x="46" y="45"/>
                      <a:pt x="46" y="45"/>
                    </a:cubicBezTo>
                    <a:cubicBezTo>
                      <a:pt x="46" y="47"/>
                      <a:pt x="46" y="46"/>
                      <a:pt x="46" y="47"/>
                    </a:cubicBezTo>
                    <a:cubicBezTo>
                      <a:pt x="46" y="47"/>
                      <a:pt x="46" y="45"/>
                      <a:pt x="46" y="45"/>
                    </a:cubicBezTo>
                    <a:cubicBezTo>
                      <a:pt x="46" y="45"/>
                      <a:pt x="47" y="45"/>
                      <a:pt x="47" y="46"/>
                    </a:cubicBezTo>
                    <a:cubicBezTo>
                      <a:pt x="47" y="45"/>
                      <a:pt x="47" y="45"/>
                      <a:pt x="47" y="45"/>
                    </a:cubicBezTo>
                    <a:cubicBezTo>
                      <a:pt x="47" y="44"/>
                      <a:pt x="46" y="44"/>
                      <a:pt x="46" y="43"/>
                    </a:cubicBezTo>
                    <a:cubicBezTo>
                      <a:pt x="46" y="43"/>
                      <a:pt x="46" y="42"/>
                      <a:pt x="46" y="43"/>
                    </a:cubicBezTo>
                    <a:cubicBezTo>
                      <a:pt x="46" y="43"/>
                      <a:pt x="46" y="43"/>
                      <a:pt x="46" y="43"/>
                    </a:cubicBezTo>
                    <a:cubicBezTo>
                      <a:pt x="46" y="43"/>
                      <a:pt x="47" y="43"/>
                      <a:pt x="46" y="42"/>
                    </a:cubicBezTo>
                    <a:cubicBezTo>
                      <a:pt x="47" y="44"/>
                      <a:pt x="47" y="44"/>
                      <a:pt x="47" y="44"/>
                    </a:cubicBezTo>
                    <a:cubicBezTo>
                      <a:pt x="47" y="43"/>
                      <a:pt x="47" y="43"/>
                      <a:pt x="47" y="42"/>
                    </a:cubicBezTo>
                    <a:cubicBezTo>
                      <a:pt x="48" y="44"/>
                      <a:pt x="49" y="46"/>
                      <a:pt x="49" y="46"/>
                    </a:cubicBezTo>
                    <a:cubicBezTo>
                      <a:pt x="49" y="44"/>
                      <a:pt x="49" y="44"/>
                      <a:pt x="49" y="44"/>
                    </a:cubicBezTo>
                    <a:cubicBezTo>
                      <a:pt x="49" y="44"/>
                      <a:pt x="49" y="44"/>
                      <a:pt x="50" y="45"/>
                    </a:cubicBezTo>
                    <a:cubicBezTo>
                      <a:pt x="51" y="46"/>
                      <a:pt x="48" y="40"/>
                      <a:pt x="49" y="42"/>
                    </a:cubicBezTo>
                    <a:cubicBezTo>
                      <a:pt x="50" y="44"/>
                      <a:pt x="50" y="44"/>
                      <a:pt x="51" y="44"/>
                    </a:cubicBezTo>
                    <a:cubicBezTo>
                      <a:pt x="50" y="43"/>
                      <a:pt x="50" y="43"/>
                      <a:pt x="50" y="43"/>
                    </a:cubicBezTo>
                    <a:cubicBezTo>
                      <a:pt x="50" y="42"/>
                      <a:pt x="51" y="45"/>
                      <a:pt x="50" y="43"/>
                    </a:cubicBezTo>
                    <a:cubicBezTo>
                      <a:pt x="50" y="42"/>
                      <a:pt x="50" y="42"/>
                      <a:pt x="50" y="42"/>
                    </a:cubicBezTo>
                    <a:cubicBezTo>
                      <a:pt x="52" y="46"/>
                      <a:pt x="52" y="42"/>
                      <a:pt x="54" y="44"/>
                    </a:cubicBezTo>
                    <a:cubicBezTo>
                      <a:pt x="52" y="42"/>
                      <a:pt x="54" y="43"/>
                      <a:pt x="53" y="42"/>
                    </a:cubicBezTo>
                    <a:cubicBezTo>
                      <a:pt x="54" y="45"/>
                      <a:pt x="54" y="42"/>
                      <a:pt x="54" y="43"/>
                    </a:cubicBezTo>
                    <a:cubicBezTo>
                      <a:pt x="53" y="41"/>
                      <a:pt x="53" y="41"/>
                      <a:pt x="53" y="41"/>
                    </a:cubicBezTo>
                    <a:cubicBezTo>
                      <a:pt x="54" y="42"/>
                      <a:pt x="53" y="37"/>
                      <a:pt x="54" y="40"/>
                    </a:cubicBezTo>
                    <a:cubicBezTo>
                      <a:pt x="55" y="40"/>
                      <a:pt x="55" y="41"/>
                      <a:pt x="55" y="42"/>
                    </a:cubicBezTo>
                    <a:cubicBezTo>
                      <a:pt x="56" y="44"/>
                      <a:pt x="55" y="39"/>
                      <a:pt x="56" y="42"/>
                    </a:cubicBezTo>
                    <a:cubicBezTo>
                      <a:pt x="56" y="41"/>
                      <a:pt x="55" y="40"/>
                      <a:pt x="55" y="39"/>
                    </a:cubicBezTo>
                    <a:cubicBezTo>
                      <a:pt x="56" y="40"/>
                      <a:pt x="57" y="41"/>
                      <a:pt x="57" y="41"/>
                    </a:cubicBezTo>
                    <a:cubicBezTo>
                      <a:pt x="57" y="41"/>
                      <a:pt x="57" y="40"/>
                      <a:pt x="57" y="40"/>
                    </a:cubicBezTo>
                    <a:cubicBezTo>
                      <a:pt x="57" y="41"/>
                      <a:pt x="57" y="41"/>
                      <a:pt x="57" y="42"/>
                    </a:cubicBezTo>
                    <a:cubicBezTo>
                      <a:pt x="58" y="42"/>
                      <a:pt x="58" y="41"/>
                      <a:pt x="58" y="40"/>
                    </a:cubicBezTo>
                    <a:cubicBezTo>
                      <a:pt x="59" y="41"/>
                      <a:pt x="59" y="40"/>
                      <a:pt x="60" y="41"/>
                    </a:cubicBezTo>
                    <a:cubicBezTo>
                      <a:pt x="59" y="39"/>
                      <a:pt x="61" y="42"/>
                      <a:pt x="60" y="39"/>
                    </a:cubicBezTo>
                    <a:cubicBezTo>
                      <a:pt x="60" y="40"/>
                      <a:pt x="60" y="40"/>
                      <a:pt x="60" y="40"/>
                    </a:cubicBezTo>
                    <a:cubicBezTo>
                      <a:pt x="60" y="39"/>
                      <a:pt x="59" y="37"/>
                      <a:pt x="59" y="37"/>
                    </a:cubicBezTo>
                    <a:cubicBezTo>
                      <a:pt x="60" y="39"/>
                      <a:pt x="60" y="39"/>
                      <a:pt x="60" y="39"/>
                    </a:cubicBezTo>
                    <a:cubicBezTo>
                      <a:pt x="61" y="41"/>
                      <a:pt x="61" y="39"/>
                      <a:pt x="61" y="40"/>
                    </a:cubicBezTo>
                    <a:cubicBezTo>
                      <a:pt x="60" y="38"/>
                      <a:pt x="62" y="40"/>
                      <a:pt x="61" y="38"/>
                    </a:cubicBezTo>
                    <a:cubicBezTo>
                      <a:pt x="61" y="38"/>
                      <a:pt x="61" y="38"/>
                      <a:pt x="61" y="38"/>
                    </a:cubicBezTo>
                    <a:cubicBezTo>
                      <a:pt x="61" y="37"/>
                      <a:pt x="60" y="37"/>
                      <a:pt x="61" y="36"/>
                    </a:cubicBezTo>
                    <a:cubicBezTo>
                      <a:pt x="61" y="36"/>
                      <a:pt x="62" y="38"/>
                      <a:pt x="62" y="38"/>
                    </a:cubicBezTo>
                    <a:cubicBezTo>
                      <a:pt x="62" y="39"/>
                      <a:pt x="62" y="38"/>
                      <a:pt x="62" y="38"/>
                    </a:cubicBezTo>
                    <a:cubicBezTo>
                      <a:pt x="62" y="38"/>
                      <a:pt x="62" y="38"/>
                      <a:pt x="62" y="37"/>
                    </a:cubicBezTo>
                    <a:cubicBezTo>
                      <a:pt x="62" y="38"/>
                      <a:pt x="62" y="38"/>
                      <a:pt x="62" y="38"/>
                    </a:cubicBezTo>
                    <a:cubicBezTo>
                      <a:pt x="62" y="38"/>
                      <a:pt x="62" y="38"/>
                      <a:pt x="62" y="38"/>
                    </a:cubicBezTo>
                    <a:cubicBezTo>
                      <a:pt x="62" y="38"/>
                      <a:pt x="62" y="38"/>
                      <a:pt x="62" y="38"/>
                    </a:cubicBezTo>
                    <a:cubicBezTo>
                      <a:pt x="62" y="38"/>
                      <a:pt x="62" y="38"/>
                      <a:pt x="62" y="38"/>
                    </a:cubicBezTo>
                    <a:cubicBezTo>
                      <a:pt x="62" y="38"/>
                      <a:pt x="63" y="38"/>
                      <a:pt x="63" y="38"/>
                    </a:cubicBezTo>
                    <a:cubicBezTo>
                      <a:pt x="63" y="38"/>
                      <a:pt x="63" y="38"/>
                      <a:pt x="63" y="38"/>
                    </a:cubicBezTo>
                    <a:cubicBezTo>
                      <a:pt x="63" y="38"/>
                      <a:pt x="63" y="38"/>
                      <a:pt x="63" y="38"/>
                    </a:cubicBezTo>
                    <a:cubicBezTo>
                      <a:pt x="64" y="40"/>
                      <a:pt x="64" y="40"/>
                      <a:pt x="64" y="40"/>
                    </a:cubicBezTo>
                    <a:cubicBezTo>
                      <a:pt x="64" y="40"/>
                      <a:pt x="64" y="38"/>
                      <a:pt x="63" y="37"/>
                    </a:cubicBezTo>
                    <a:cubicBezTo>
                      <a:pt x="64" y="38"/>
                      <a:pt x="65" y="36"/>
                      <a:pt x="65" y="36"/>
                    </a:cubicBezTo>
                    <a:cubicBezTo>
                      <a:pt x="65" y="36"/>
                      <a:pt x="65" y="37"/>
                      <a:pt x="65" y="36"/>
                    </a:cubicBezTo>
                    <a:cubicBezTo>
                      <a:pt x="65" y="36"/>
                      <a:pt x="65" y="34"/>
                      <a:pt x="65" y="35"/>
                    </a:cubicBezTo>
                    <a:cubicBezTo>
                      <a:pt x="65" y="35"/>
                      <a:pt x="66" y="36"/>
                      <a:pt x="66" y="36"/>
                    </a:cubicBezTo>
                    <a:cubicBezTo>
                      <a:pt x="66" y="37"/>
                      <a:pt x="66" y="35"/>
                      <a:pt x="66" y="35"/>
                    </a:cubicBezTo>
                    <a:cubicBezTo>
                      <a:pt x="67" y="37"/>
                      <a:pt x="66" y="33"/>
                      <a:pt x="67" y="34"/>
                    </a:cubicBezTo>
                    <a:cubicBezTo>
                      <a:pt x="67" y="34"/>
                      <a:pt x="68" y="35"/>
                      <a:pt x="68" y="36"/>
                    </a:cubicBezTo>
                    <a:cubicBezTo>
                      <a:pt x="68" y="35"/>
                      <a:pt x="68" y="34"/>
                      <a:pt x="68" y="32"/>
                    </a:cubicBezTo>
                    <a:cubicBezTo>
                      <a:pt x="68" y="34"/>
                      <a:pt x="68" y="34"/>
                      <a:pt x="68" y="34"/>
                    </a:cubicBezTo>
                    <a:cubicBezTo>
                      <a:pt x="69" y="34"/>
                      <a:pt x="69" y="33"/>
                      <a:pt x="69" y="32"/>
                    </a:cubicBezTo>
                    <a:cubicBezTo>
                      <a:pt x="68" y="31"/>
                      <a:pt x="68" y="30"/>
                      <a:pt x="68" y="30"/>
                    </a:cubicBezTo>
                    <a:cubicBezTo>
                      <a:pt x="68" y="30"/>
                      <a:pt x="68" y="30"/>
                      <a:pt x="68" y="30"/>
                    </a:cubicBezTo>
                    <a:cubicBezTo>
                      <a:pt x="68" y="29"/>
                      <a:pt x="68" y="29"/>
                      <a:pt x="68" y="29"/>
                    </a:cubicBezTo>
                    <a:cubicBezTo>
                      <a:pt x="69" y="30"/>
                      <a:pt x="68" y="30"/>
                      <a:pt x="69" y="30"/>
                    </a:cubicBezTo>
                    <a:cubicBezTo>
                      <a:pt x="70" y="33"/>
                      <a:pt x="70" y="31"/>
                      <a:pt x="70" y="32"/>
                    </a:cubicBezTo>
                    <a:cubicBezTo>
                      <a:pt x="70" y="30"/>
                      <a:pt x="70" y="30"/>
                      <a:pt x="70" y="30"/>
                    </a:cubicBezTo>
                    <a:cubicBezTo>
                      <a:pt x="70" y="29"/>
                      <a:pt x="71" y="31"/>
                      <a:pt x="71" y="31"/>
                    </a:cubicBezTo>
                    <a:cubicBezTo>
                      <a:pt x="69" y="26"/>
                      <a:pt x="69" y="26"/>
                      <a:pt x="69" y="26"/>
                    </a:cubicBezTo>
                    <a:cubicBezTo>
                      <a:pt x="69" y="27"/>
                      <a:pt x="71" y="28"/>
                      <a:pt x="71" y="29"/>
                    </a:cubicBezTo>
                    <a:cubicBezTo>
                      <a:pt x="71" y="29"/>
                      <a:pt x="70" y="26"/>
                      <a:pt x="70" y="24"/>
                    </a:cubicBezTo>
                    <a:cubicBezTo>
                      <a:pt x="70" y="25"/>
                      <a:pt x="70" y="24"/>
                      <a:pt x="70" y="23"/>
                    </a:cubicBezTo>
                    <a:cubicBezTo>
                      <a:pt x="71" y="25"/>
                      <a:pt x="70" y="23"/>
                      <a:pt x="71" y="24"/>
                    </a:cubicBezTo>
                    <a:cubicBezTo>
                      <a:pt x="72" y="26"/>
                      <a:pt x="72" y="26"/>
                      <a:pt x="72" y="26"/>
                    </a:cubicBezTo>
                    <a:cubicBezTo>
                      <a:pt x="71" y="26"/>
                      <a:pt x="73" y="28"/>
                      <a:pt x="73" y="29"/>
                    </a:cubicBezTo>
                    <a:cubicBezTo>
                      <a:pt x="73" y="28"/>
                      <a:pt x="74" y="28"/>
                      <a:pt x="75" y="29"/>
                    </a:cubicBezTo>
                    <a:cubicBezTo>
                      <a:pt x="73" y="26"/>
                      <a:pt x="74" y="27"/>
                      <a:pt x="73" y="25"/>
                    </a:cubicBezTo>
                    <a:cubicBezTo>
                      <a:pt x="74" y="24"/>
                      <a:pt x="74" y="27"/>
                      <a:pt x="75" y="27"/>
                    </a:cubicBezTo>
                    <a:cubicBezTo>
                      <a:pt x="75" y="26"/>
                      <a:pt x="76" y="26"/>
                      <a:pt x="76" y="26"/>
                    </a:cubicBezTo>
                    <a:cubicBezTo>
                      <a:pt x="76" y="26"/>
                      <a:pt x="76" y="26"/>
                      <a:pt x="76" y="26"/>
                    </a:cubicBezTo>
                    <a:cubicBezTo>
                      <a:pt x="76" y="25"/>
                      <a:pt x="77" y="26"/>
                      <a:pt x="77" y="23"/>
                    </a:cubicBezTo>
                    <a:cubicBezTo>
                      <a:pt x="77" y="25"/>
                      <a:pt x="77" y="25"/>
                      <a:pt x="77" y="25"/>
                    </a:cubicBezTo>
                    <a:cubicBezTo>
                      <a:pt x="78" y="25"/>
                      <a:pt x="76" y="22"/>
                      <a:pt x="77" y="23"/>
                    </a:cubicBezTo>
                    <a:cubicBezTo>
                      <a:pt x="78" y="24"/>
                      <a:pt x="78" y="24"/>
                      <a:pt x="78" y="24"/>
                    </a:cubicBezTo>
                    <a:cubicBezTo>
                      <a:pt x="78" y="23"/>
                      <a:pt x="79" y="25"/>
                      <a:pt x="78" y="23"/>
                    </a:cubicBezTo>
                    <a:cubicBezTo>
                      <a:pt x="79" y="24"/>
                      <a:pt x="79" y="24"/>
                      <a:pt x="79" y="24"/>
                    </a:cubicBezTo>
                    <a:cubicBezTo>
                      <a:pt x="79" y="23"/>
                      <a:pt x="79" y="24"/>
                      <a:pt x="79" y="22"/>
                    </a:cubicBezTo>
                    <a:cubicBezTo>
                      <a:pt x="80" y="24"/>
                      <a:pt x="80" y="24"/>
                      <a:pt x="80" y="24"/>
                    </a:cubicBezTo>
                    <a:cubicBezTo>
                      <a:pt x="80" y="25"/>
                      <a:pt x="79" y="22"/>
                      <a:pt x="80" y="22"/>
                    </a:cubicBezTo>
                    <a:cubicBezTo>
                      <a:pt x="80" y="22"/>
                      <a:pt x="81" y="23"/>
                      <a:pt x="81" y="23"/>
                    </a:cubicBezTo>
                    <a:cubicBezTo>
                      <a:pt x="80" y="22"/>
                      <a:pt x="81" y="22"/>
                      <a:pt x="81" y="21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84" y="22"/>
                      <a:pt x="86" y="22"/>
                      <a:pt x="86" y="19"/>
                    </a:cubicBezTo>
                    <a:cubicBezTo>
                      <a:pt x="88" y="21"/>
                      <a:pt x="87" y="21"/>
                      <a:pt x="87" y="22"/>
                    </a:cubicBezTo>
                    <a:cubicBezTo>
                      <a:pt x="87" y="20"/>
                      <a:pt x="87" y="22"/>
                      <a:pt x="88" y="21"/>
                    </a:cubicBezTo>
                    <a:cubicBezTo>
                      <a:pt x="88" y="21"/>
                      <a:pt x="88" y="21"/>
                      <a:pt x="88" y="21"/>
                    </a:cubicBezTo>
                    <a:cubicBezTo>
                      <a:pt x="88" y="20"/>
                      <a:pt x="89" y="22"/>
                      <a:pt x="89" y="21"/>
                    </a:cubicBezTo>
                    <a:cubicBezTo>
                      <a:pt x="88" y="20"/>
                      <a:pt x="88" y="20"/>
                      <a:pt x="88" y="20"/>
                    </a:cubicBezTo>
                    <a:cubicBezTo>
                      <a:pt x="88" y="19"/>
                      <a:pt x="90" y="23"/>
                      <a:pt x="89" y="20"/>
                    </a:cubicBezTo>
                    <a:cubicBezTo>
                      <a:pt x="90" y="22"/>
                      <a:pt x="90" y="22"/>
                      <a:pt x="90" y="22"/>
                    </a:cubicBezTo>
                    <a:cubicBezTo>
                      <a:pt x="89" y="19"/>
                      <a:pt x="91" y="22"/>
                      <a:pt x="90" y="20"/>
                    </a:cubicBezTo>
                    <a:cubicBezTo>
                      <a:pt x="90" y="20"/>
                      <a:pt x="90" y="20"/>
                      <a:pt x="90" y="20"/>
                    </a:cubicBezTo>
                    <a:cubicBezTo>
                      <a:pt x="91" y="21"/>
                      <a:pt x="90" y="17"/>
                      <a:pt x="91" y="19"/>
                    </a:cubicBezTo>
                    <a:cubicBezTo>
                      <a:pt x="91" y="19"/>
                      <a:pt x="91" y="18"/>
                      <a:pt x="91" y="16"/>
                    </a:cubicBezTo>
                    <a:cubicBezTo>
                      <a:pt x="92" y="19"/>
                      <a:pt x="92" y="19"/>
                      <a:pt x="92" y="19"/>
                    </a:cubicBezTo>
                    <a:cubicBezTo>
                      <a:pt x="93" y="17"/>
                      <a:pt x="94" y="17"/>
                      <a:pt x="94" y="14"/>
                    </a:cubicBezTo>
                    <a:cubicBezTo>
                      <a:pt x="95" y="15"/>
                      <a:pt x="95" y="15"/>
                      <a:pt x="95" y="15"/>
                    </a:cubicBezTo>
                    <a:cubicBezTo>
                      <a:pt x="95" y="13"/>
                      <a:pt x="97" y="17"/>
                      <a:pt x="96" y="13"/>
                    </a:cubicBezTo>
                    <a:cubicBezTo>
                      <a:pt x="96" y="11"/>
                      <a:pt x="96" y="11"/>
                      <a:pt x="96" y="11"/>
                    </a:cubicBezTo>
                    <a:cubicBezTo>
                      <a:pt x="97" y="13"/>
                      <a:pt x="97" y="13"/>
                      <a:pt x="97" y="13"/>
                    </a:cubicBezTo>
                    <a:cubicBezTo>
                      <a:pt x="97" y="12"/>
                      <a:pt x="98" y="13"/>
                      <a:pt x="97" y="11"/>
                    </a:cubicBezTo>
                    <a:cubicBezTo>
                      <a:pt x="98" y="13"/>
                      <a:pt x="98" y="13"/>
                      <a:pt x="98" y="13"/>
                    </a:cubicBezTo>
                    <a:cubicBezTo>
                      <a:pt x="98" y="13"/>
                      <a:pt x="98" y="10"/>
                      <a:pt x="98" y="11"/>
                    </a:cubicBezTo>
                    <a:cubicBezTo>
                      <a:pt x="98" y="11"/>
                      <a:pt x="98" y="11"/>
                      <a:pt x="98" y="11"/>
                    </a:cubicBezTo>
                    <a:cubicBezTo>
                      <a:pt x="101" y="14"/>
                      <a:pt x="104" y="15"/>
                      <a:pt x="104" y="11"/>
                    </a:cubicBezTo>
                    <a:cubicBezTo>
                      <a:pt x="104" y="10"/>
                      <a:pt x="105" y="13"/>
                      <a:pt x="105" y="13"/>
                    </a:cubicBezTo>
                    <a:cubicBezTo>
                      <a:pt x="106" y="9"/>
                      <a:pt x="109" y="14"/>
                      <a:pt x="109" y="8"/>
                    </a:cubicBezTo>
                    <a:cubicBezTo>
                      <a:pt x="110" y="6"/>
                      <a:pt x="108" y="1"/>
                      <a:pt x="108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365" name="Freeform 114"/>
              <p:cNvSpPr/>
              <p:nvPr/>
            </p:nvSpPr>
            <p:spPr bwMode="auto">
              <a:xfrm>
                <a:off x="3897" y="1269"/>
                <a:ext cx="6" cy="2"/>
              </a:xfrm>
              <a:custGeom>
                <a:avLst/>
                <a:gdLst>
                  <a:gd name="T0" fmla="*/ 6 w 6"/>
                  <a:gd name="T1" fmla="*/ 0 h 2"/>
                  <a:gd name="T2" fmla="*/ 6 w 6"/>
                  <a:gd name="T3" fmla="*/ 0 h 2"/>
                  <a:gd name="T4" fmla="*/ 0 w 6"/>
                  <a:gd name="T5" fmla="*/ 2 h 2"/>
                  <a:gd name="T6" fmla="*/ 6 w 6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2">
                    <a:moveTo>
                      <a:pt x="6" y="0"/>
                    </a:moveTo>
                    <a:lnTo>
                      <a:pt x="6" y="0"/>
                    </a:lnTo>
                    <a:lnTo>
                      <a:pt x="0" y="2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366" name="Freeform 115"/>
              <p:cNvSpPr/>
              <p:nvPr/>
            </p:nvSpPr>
            <p:spPr bwMode="auto">
              <a:xfrm>
                <a:off x="3935" y="1214"/>
                <a:ext cx="78" cy="253"/>
              </a:xfrm>
              <a:custGeom>
                <a:avLst/>
                <a:gdLst>
                  <a:gd name="T0" fmla="*/ 15 w 37"/>
                  <a:gd name="T1" fmla="*/ 54 h 119"/>
                  <a:gd name="T2" fmla="*/ 12 w 37"/>
                  <a:gd name="T3" fmla="*/ 62 h 119"/>
                  <a:gd name="T4" fmla="*/ 8 w 37"/>
                  <a:gd name="T5" fmla="*/ 67 h 119"/>
                  <a:gd name="T6" fmla="*/ 6 w 37"/>
                  <a:gd name="T7" fmla="*/ 78 h 119"/>
                  <a:gd name="T8" fmla="*/ 4 w 37"/>
                  <a:gd name="T9" fmla="*/ 84 h 119"/>
                  <a:gd name="T10" fmla="*/ 2 w 37"/>
                  <a:gd name="T11" fmla="*/ 96 h 119"/>
                  <a:gd name="T12" fmla="*/ 5 w 37"/>
                  <a:gd name="T13" fmla="*/ 103 h 119"/>
                  <a:gd name="T14" fmla="*/ 2 w 37"/>
                  <a:gd name="T15" fmla="*/ 111 h 119"/>
                  <a:gd name="T16" fmla="*/ 2 w 37"/>
                  <a:gd name="T17" fmla="*/ 115 h 119"/>
                  <a:gd name="T18" fmla="*/ 7 w 37"/>
                  <a:gd name="T19" fmla="*/ 117 h 119"/>
                  <a:gd name="T20" fmla="*/ 8 w 37"/>
                  <a:gd name="T21" fmla="*/ 117 h 119"/>
                  <a:gd name="T22" fmla="*/ 9 w 37"/>
                  <a:gd name="T23" fmla="*/ 115 h 119"/>
                  <a:gd name="T24" fmla="*/ 12 w 37"/>
                  <a:gd name="T25" fmla="*/ 113 h 119"/>
                  <a:gd name="T26" fmla="*/ 15 w 37"/>
                  <a:gd name="T27" fmla="*/ 110 h 119"/>
                  <a:gd name="T28" fmla="*/ 17 w 37"/>
                  <a:gd name="T29" fmla="*/ 110 h 119"/>
                  <a:gd name="T30" fmla="*/ 17 w 37"/>
                  <a:gd name="T31" fmla="*/ 108 h 119"/>
                  <a:gd name="T32" fmla="*/ 18 w 37"/>
                  <a:gd name="T33" fmla="*/ 108 h 119"/>
                  <a:gd name="T34" fmla="*/ 21 w 37"/>
                  <a:gd name="T35" fmla="*/ 108 h 119"/>
                  <a:gd name="T36" fmla="*/ 15 w 37"/>
                  <a:gd name="T37" fmla="*/ 104 h 119"/>
                  <a:gd name="T38" fmla="*/ 18 w 37"/>
                  <a:gd name="T39" fmla="*/ 104 h 119"/>
                  <a:gd name="T40" fmla="*/ 20 w 37"/>
                  <a:gd name="T41" fmla="*/ 104 h 119"/>
                  <a:gd name="T42" fmla="*/ 22 w 37"/>
                  <a:gd name="T43" fmla="*/ 102 h 119"/>
                  <a:gd name="T44" fmla="*/ 20 w 37"/>
                  <a:gd name="T45" fmla="*/ 100 h 119"/>
                  <a:gd name="T46" fmla="*/ 22 w 37"/>
                  <a:gd name="T47" fmla="*/ 99 h 119"/>
                  <a:gd name="T48" fmla="*/ 15 w 37"/>
                  <a:gd name="T49" fmla="*/ 95 h 119"/>
                  <a:gd name="T50" fmla="*/ 21 w 37"/>
                  <a:gd name="T51" fmla="*/ 97 h 119"/>
                  <a:gd name="T52" fmla="*/ 24 w 37"/>
                  <a:gd name="T53" fmla="*/ 92 h 119"/>
                  <a:gd name="T54" fmla="*/ 24 w 37"/>
                  <a:gd name="T55" fmla="*/ 89 h 119"/>
                  <a:gd name="T56" fmla="*/ 21 w 37"/>
                  <a:gd name="T57" fmla="*/ 85 h 119"/>
                  <a:gd name="T58" fmla="*/ 26 w 37"/>
                  <a:gd name="T59" fmla="*/ 81 h 119"/>
                  <a:gd name="T60" fmla="*/ 24 w 37"/>
                  <a:gd name="T61" fmla="*/ 78 h 119"/>
                  <a:gd name="T62" fmla="*/ 25 w 37"/>
                  <a:gd name="T63" fmla="*/ 77 h 119"/>
                  <a:gd name="T64" fmla="*/ 23 w 37"/>
                  <a:gd name="T65" fmla="*/ 75 h 119"/>
                  <a:gd name="T66" fmla="*/ 27 w 37"/>
                  <a:gd name="T67" fmla="*/ 75 h 119"/>
                  <a:gd name="T68" fmla="*/ 26 w 37"/>
                  <a:gd name="T69" fmla="*/ 72 h 119"/>
                  <a:gd name="T70" fmla="*/ 25 w 37"/>
                  <a:gd name="T71" fmla="*/ 67 h 119"/>
                  <a:gd name="T72" fmla="*/ 29 w 37"/>
                  <a:gd name="T73" fmla="*/ 65 h 119"/>
                  <a:gd name="T74" fmla="*/ 28 w 37"/>
                  <a:gd name="T75" fmla="*/ 61 h 119"/>
                  <a:gd name="T76" fmla="*/ 29 w 37"/>
                  <a:gd name="T77" fmla="*/ 59 h 119"/>
                  <a:gd name="T78" fmla="*/ 29 w 37"/>
                  <a:gd name="T79" fmla="*/ 59 h 119"/>
                  <a:gd name="T80" fmla="*/ 29 w 37"/>
                  <a:gd name="T81" fmla="*/ 56 h 119"/>
                  <a:gd name="T82" fmla="*/ 27 w 37"/>
                  <a:gd name="T83" fmla="*/ 51 h 119"/>
                  <a:gd name="T84" fmla="*/ 25 w 37"/>
                  <a:gd name="T85" fmla="*/ 49 h 119"/>
                  <a:gd name="T86" fmla="*/ 27 w 37"/>
                  <a:gd name="T87" fmla="*/ 47 h 119"/>
                  <a:gd name="T88" fmla="*/ 29 w 37"/>
                  <a:gd name="T89" fmla="*/ 44 h 119"/>
                  <a:gd name="T90" fmla="*/ 27 w 37"/>
                  <a:gd name="T91" fmla="*/ 39 h 119"/>
                  <a:gd name="T92" fmla="*/ 28 w 37"/>
                  <a:gd name="T93" fmla="*/ 37 h 119"/>
                  <a:gd name="T94" fmla="*/ 31 w 37"/>
                  <a:gd name="T95" fmla="*/ 30 h 119"/>
                  <a:gd name="T96" fmla="*/ 32 w 37"/>
                  <a:gd name="T97" fmla="*/ 27 h 119"/>
                  <a:gd name="T98" fmla="*/ 29 w 37"/>
                  <a:gd name="T99" fmla="*/ 19 h 119"/>
                  <a:gd name="T100" fmla="*/ 30 w 37"/>
                  <a:gd name="T101" fmla="*/ 16 h 119"/>
                  <a:gd name="T102" fmla="*/ 26 w 37"/>
                  <a:gd name="T103" fmla="*/ 0 h 119"/>
                  <a:gd name="T104" fmla="*/ 18 w 37"/>
                  <a:gd name="T105" fmla="*/ 21 h 119"/>
                  <a:gd name="T106" fmla="*/ 11 w 37"/>
                  <a:gd name="T107" fmla="*/ 38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7" h="119">
                    <a:moveTo>
                      <a:pt x="11" y="38"/>
                    </a:moveTo>
                    <a:cubicBezTo>
                      <a:pt x="11" y="42"/>
                      <a:pt x="12" y="46"/>
                      <a:pt x="12" y="50"/>
                    </a:cubicBezTo>
                    <a:cubicBezTo>
                      <a:pt x="15" y="51"/>
                      <a:pt x="13" y="52"/>
                      <a:pt x="16" y="53"/>
                    </a:cubicBezTo>
                    <a:cubicBezTo>
                      <a:pt x="15" y="53"/>
                      <a:pt x="15" y="53"/>
                      <a:pt x="15" y="53"/>
                    </a:cubicBezTo>
                    <a:cubicBezTo>
                      <a:pt x="16" y="53"/>
                      <a:pt x="14" y="53"/>
                      <a:pt x="13" y="54"/>
                    </a:cubicBezTo>
                    <a:cubicBezTo>
                      <a:pt x="14" y="54"/>
                      <a:pt x="13" y="54"/>
                      <a:pt x="15" y="54"/>
                    </a:cubicBezTo>
                    <a:cubicBezTo>
                      <a:pt x="17" y="55"/>
                      <a:pt x="12" y="54"/>
                      <a:pt x="13" y="55"/>
                    </a:cubicBezTo>
                    <a:cubicBezTo>
                      <a:pt x="13" y="55"/>
                      <a:pt x="14" y="55"/>
                      <a:pt x="14" y="55"/>
                    </a:cubicBezTo>
                    <a:cubicBezTo>
                      <a:pt x="16" y="56"/>
                      <a:pt x="13" y="55"/>
                      <a:pt x="11" y="55"/>
                    </a:cubicBezTo>
                    <a:cubicBezTo>
                      <a:pt x="11" y="57"/>
                      <a:pt x="13" y="59"/>
                      <a:pt x="11" y="61"/>
                    </a:cubicBezTo>
                    <a:cubicBezTo>
                      <a:pt x="11" y="60"/>
                      <a:pt x="13" y="61"/>
                      <a:pt x="13" y="61"/>
                    </a:cubicBezTo>
                    <a:cubicBezTo>
                      <a:pt x="9" y="60"/>
                      <a:pt x="13" y="62"/>
                      <a:pt x="12" y="62"/>
                    </a:cubicBezTo>
                    <a:cubicBezTo>
                      <a:pt x="11" y="61"/>
                      <a:pt x="11" y="61"/>
                      <a:pt x="11" y="61"/>
                    </a:cubicBezTo>
                    <a:cubicBezTo>
                      <a:pt x="9" y="62"/>
                      <a:pt x="11" y="63"/>
                      <a:pt x="10" y="63"/>
                    </a:cubicBezTo>
                    <a:cubicBezTo>
                      <a:pt x="11" y="64"/>
                      <a:pt x="8" y="64"/>
                      <a:pt x="9" y="65"/>
                    </a:cubicBezTo>
                    <a:cubicBezTo>
                      <a:pt x="8" y="64"/>
                      <a:pt x="8" y="65"/>
                      <a:pt x="8" y="65"/>
                    </a:cubicBezTo>
                    <a:cubicBezTo>
                      <a:pt x="11" y="66"/>
                      <a:pt x="6" y="66"/>
                      <a:pt x="8" y="67"/>
                    </a:cubicBezTo>
                    <a:cubicBezTo>
                      <a:pt x="8" y="67"/>
                      <a:pt x="8" y="67"/>
                      <a:pt x="8" y="67"/>
                    </a:cubicBezTo>
                    <a:cubicBezTo>
                      <a:pt x="8" y="68"/>
                      <a:pt x="6" y="70"/>
                      <a:pt x="8" y="72"/>
                    </a:cubicBezTo>
                    <a:cubicBezTo>
                      <a:pt x="8" y="73"/>
                      <a:pt x="4" y="73"/>
                      <a:pt x="5" y="75"/>
                    </a:cubicBezTo>
                    <a:cubicBezTo>
                      <a:pt x="7" y="76"/>
                      <a:pt x="7" y="76"/>
                      <a:pt x="7" y="76"/>
                    </a:cubicBezTo>
                    <a:cubicBezTo>
                      <a:pt x="7" y="76"/>
                      <a:pt x="6" y="75"/>
                      <a:pt x="5" y="75"/>
                    </a:cubicBezTo>
                    <a:cubicBezTo>
                      <a:pt x="7" y="76"/>
                      <a:pt x="5" y="76"/>
                      <a:pt x="5" y="77"/>
                    </a:cubicBezTo>
                    <a:cubicBezTo>
                      <a:pt x="5" y="77"/>
                      <a:pt x="5" y="78"/>
                      <a:pt x="6" y="78"/>
                    </a:cubicBezTo>
                    <a:cubicBezTo>
                      <a:pt x="4" y="78"/>
                      <a:pt x="7" y="80"/>
                      <a:pt x="5" y="80"/>
                    </a:cubicBezTo>
                    <a:cubicBezTo>
                      <a:pt x="8" y="81"/>
                      <a:pt x="6" y="80"/>
                      <a:pt x="7" y="81"/>
                    </a:cubicBezTo>
                    <a:cubicBezTo>
                      <a:pt x="7" y="81"/>
                      <a:pt x="6" y="81"/>
                      <a:pt x="5" y="81"/>
                    </a:cubicBezTo>
                    <a:cubicBezTo>
                      <a:pt x="6" y="81"/>
                      <a:pt x="6" y="82"/>
                      <a:pt x="4" y="82"/>
                    </a:cubicBezTo>
                    <a:cubicBezTo>
                      <a:pt x="5" y="82"/>
                      <a:pt x="6" y="83"/>
                      <a:pt x="6" y="83"/>
                    </a:cubicBezTo>
                    <a:cubicBezTo>
                      <a:pt x="3" y="83"/>
                      <a:pt x="5" y="84"/>
                      <a:pt x="4" y="84"/>
                    </a:cubicBezTo>
                    <a:cubicBezTo>
                      <a:pt x="6" y="85"/>
                      <a:pt x="8" y="86"/>
                      <a:pt x="7" y="86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5" y="86"/>
                      <a:pt x="2" y="87"/>
                      <a:pt x="4" y="90"/>
                    </a:cubicBezTo>
                    <a:cubicBezTo>
                      <a:pt x="3" y="89"/>
                      <a:pt x="3" y="89"/>
                      <a:pt x="3" y="89"/>
                    </a:cubicBezTo>
                    <a:cubicBezTo>
                      <a:pt x="4" y="91"/>
                      <a:pt x="1" y="92"/>
                      <a:pt x="4" y="95"/>
                    </a:cubicBezTo>
                    <a:cubicBezTo>
                      <a:pt x="3" y="95"/>
                      <a:pt x="2" y="95"/>
                      <a:pt x="2" y="96"/>
                    </a:cubicBezTo>
                    <a:cubicBezTo>
                      <a:pt x="3" y="97"/>
                      <a:pt x="3" y="97"/>
                      <a:pt x="5" y="98"/>
                    </a:cubicBezTo>
                    <a:cubicBezTo>
                      <a:pt x="5" y="98"/>
                      <a:pt x="4" y="98"/>
                      <a:pt x="3" y="98"/>
                    </a:cubicBezTo>
                    <a:cubicBezTo>
                      <a:pt x="2" y="98"/>
                      <a:pt x="0" y="98"/>
                      <a:pt x="2" y="99"/>
                    </a:cubicBezTo>
                    <a:cubicBezTo>
                      <a:pt x="1" y="99"/>
                      <a:pt x="1" y="99"/>
                      <a:pt x="1" y="99"/>
                    </a:cubicBezTo>
                    <a:cubicBezTo>
                      <a:pt x="2" y="100"/>
                      <a:pt x="4" y="101"/>
                      <a:pt x="2" y="102"/>
                    </a:cubicBezTo>
                    <a:cubicBezTo>
                      <a:pt x="3" y="102"/>
                      <a:pt x="3" y="103"/>
                      <a:pt x="5" y="103"/>
                    </a:cubicBezTo>
                    <a:cubicBezTo>
                      <a:pt x="5" y="103"/>
                      <a:pt x="3" y="103"/>
                      <a:pt x="4" y="103"/>
                    </a:cubicBezTo>
                    <a:cubicBezTo>
                      <a:pt x="2" y="102"/>
                      <a:pt x="2" y="102"/>
                      <a:pt x="2" y="102"/>
                    </a:cubicBezTo>
                    <a:cubicBezTo>
                      <a:pt x="1" y="104"/>
                      <a:pt x="2" y="105"/>
                      <a:pt x="3" y="107"/>
                    </a:cubicBezTo>
                    <a:cubicBezTo>
                      <a:pt x="0" y="107"/>
                      <a:pt x="3" y="108"/>
                      <a:pt x="1" y="109"/>
                    </a:cubicBezTo>
                    <a:cubicBezTo>
                      <a:pt x="2" y="110"/>
                      <a:pt x="0" y="110"/>
                      <a:pt x="3" y="111"/>
                    </a:cubicBezTo>
                    <a:cubicBezTo>
                      <a:pt x="2" y="111"/>
                      <a:pt x="2" y="111"/>
                      <a:pt x="2" y="111"/>
                    </a:cubicBezTo>
                    <a:cubicBezTo>
                      <a:pt x="1" y="111"/>
                      <a:pt x="2" y="112"/>
                      <a:pt x="1" y="113"/>
                    </a:cubicBezTo>
                    <a:cubicBezTo>
                      <a:pt x="1" y="114"/>
                      <a:pt x="3" y="114"/>
                      <a:pt x="4" y="114"/>
                    </a:cubicBezTo>
                    <a:cubicBezTo>
                      <a:pt x="2" y="114"/>
                      <a:pt x="2" y="114"/>
                      <a:pt x="2" y="114"/>
                    </a:cubicBezTo>
                    <a:cubicBezTo>
                      <a:pt x="3" y="115"/>
                      <a:pt x="5" y="115"/>
                      <a:pt x="7" y="115"/>
                    </a:cubicBezTo>
                    <a:cubicBezTo>
                      <a:pt x="6" y="115"/>
                      <a:pt x="7" y="115"/>
                      <a:pt x="6" y="115"/>
                    </a:cubicBezTo>
                    <a:cubicBezTo>
                      <a:pt x="5" y="115"/>
                      <a:pt x="4" y="115"/>
                      <a:pt x="2" y="115"/>
                    </a:cubicBezTo>
                    <a:cubicBezTo>
                      <a:pt x="1" y="116"/>
                      <a:pt x="5" y="116"/>
                      <a:pt x="3" y="117"/>
                    </a:cubicBezTo>
                    <a:cubicBezTo>
                      <a:pt x="2" y="117"/>
                      <a:pt x="3" y="118"/>
                      <a:pt x="5" y="117"/>
                    </a:cubicBezTo>
                    <a:cubicBezTo>
                      <a:pt x="4" y="117"/>
                      <a:pt x="4" y="118"/>
                      <a:pt x="3" y="118"/>
                    </a:cubicBezTo>
                    <a:cubicBezTo>
                      <a:pt x="3" y="118"/>
                      <a:pt x="3" y="118"/>
                      <a:pt x="4" y="118"/>
                    </a:cubicBezTo>
                    <a:cubicBezTo>
                      <a:pt x="4" y="118"/>
                      <a:pt x="4" y="118"/>
                      <a:pt x="4" y="118"/>
                    </a:cubicBezTo>
                    <a:cubicBezTo>
                      <a:pt x="5" y="118"/>
                      <a:pt x="5" y="118"/>
                      <a:pt x="7" y="117"/>
                    </a:cubicBezTo>
                    <a:cubicBezTo>
                      <a:pt x="7" y="117"/>
                      <a:pt x="6" y="117"/>
                      <a:pt x="7" y="117"/>
                    </a:cubicBezTo>
                    <a:cubicBezTo>
                      <a:pt x="8" y="117"/>
                      <a:pt x="8" y="117"/>
                      <a:pt x="7" y="118"/>
                    </a:cubicBezTo>
                    <a:cubicBezTo>
                      <a:pt x="6" y="118"/>
                      <a:pt x="5" y="118"/>
                      <a:pt x="4" y="119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7" y="118"/>
                      <a:pt x="8" y="118"/>
                      <a:pt x="9" y="117"/>
                    </a:cubicBezTo>
                    <a:cubicBezTo>
                      <a:pt x="8" y="117"/>
                      <a:pt x="8" y="117"/>
                      <a:pt x="8" y="117"/>
                    </a:cubicBezTo>
                    <a:cubicBezTo>
                      <a:pt x="9" y="117"/>
                      <a:pt x="9" y="117"/>
                      <a:pt x="9" y="117"/>
                    </a:cubicBezTo>
                    <a:cubicBezTo>
                      <a:pt x="9" y="117"/>
                      <a:pt x="10" y="116"/>
                      <a:pt x="9" y="116"/>
                    </a:cubicBezTo>
                    <a:cubicBezTo>
                      <a:pt x="7" y="116"/>
                      <a:pt x="7" y="116"/>
                      <a:pt x="7" y="116"/>
                    </a:cubicBezTo>
                    <a:cubicBezTo>
                      <a:pt x="7" y="116"/>
                      <a:pt x="5" y="116"/>
                      <a:pt x="7" y="116"/>
                    </a:cubicBezTo>
                    <a:cubicBezTo>
                      <a:pt x="9" y="115"/>
                      <a:pt x="9" y="115"/>
                      <a:pt x="9" y="115"/>
                    </a:cubicBezTo>
                    <a:cubicBezTo>
                      <a:pt x="9" y="115"/>
                      <a:pt x="8" y="115"/>
                      <a:pt x="9" y="115"/>
                    </a:cubicBezTo>
                    <a:cubicBezTo>
                      <a:pt x="11" y="115"/>
                      <a:pt x="11" y="115"/>
                      <a:pt x="11" y="115"/>
                    </a:cubicBezTo>
                    <a:cubicBezTo>
                      <a:pt x="8" y="115"/>
                      <a:pt x="10" y="114"/>
                      <a:pt x="9" y="114"/>
                    </a:cubicBezTo>
                    <a:cubicBezTo>
                      <a:pt x="10" y="114"/>
                      <a:pt x="10" y="114"/>
                      <a:pt x="10" y="114"/>
                    </a:cubicBezTo>
                    <a:cubicBezTo>
                      <a:pt x="11" y="114"/>
                      <a:pt x="8" y="114"/>
                      <a:pt x="8" y="114"/>
                    </a:cubicBezTo>
                    <a:cubicBezTo>
                      <a:pt x="9" y="114"/>
                      <a:pt x="11" y="114"/>
                      <a:pt x="12" y="114"/>
                    </a:cubicBezTo>
                    <a:cubicBezTo>
                      <a:pt x="12" y="113"/>
                      <a:pt x="10" y="113"/>
                      <a:pt x="12" y="113"/>
                    </a:cubicBezTo>
                    <a:cubicBezTo>
                      <a:pt x="11" y="112"/>
                      <a:pt x="10" y="112"/>
                      <a:pt x="9" y="111"/>
                    </a:cubicBezTo>
                    <a:cubicBezTo>
                      <a:pt x="9" y="111"/>
                      <a:pt x="12" y="112"/>
                      <a:pt x="11" y="111"/>
                    </a:cubicBezTo>
                    <a:cubicBezTo>
                      <a:pt x="12" y="111"/>
                      <a:pt x="13" y="111"/>
                      <a:pt x="14" y="111"/>
                    </a:cubicBezTo>
                    <a:cubicBezTo>
                      <a:pt x="13" y="111"/>
                      <a:pt x="14" y="111"/>
                      <a:pt x="12" y="111"/>
                    </a:cubicBezTo>
                    <a:cubicBezTo>
                      <a:pt x="12" y="110"/>
                      <a:pt x="13" y="110"/>
                      <a:pt x="12" y="109"/>
                    </a:cubicBezTo>
                    <a:cubicBezTo>
                      <a:pt x="12" y="109"/>
                      <a:pt x="14" y="110"/>
                      <a:pt x="15" y="110"/>
                    </a:cubicBezTo>
                    <a:cubicBezTo>
                      <a:pt x="13" y="109"/>
                      <a:pt x="13" y="109"/>
                      <a:pt x="13" y="108"/>
                    </a:cubicBezTo>
                    <a:cubicBezTo>
                      <a:pt x="11" y="108"/>
                      <a:pt x="11" y="108"/>
                      <a:pt x="10" y="108"/>
                    </a:cubicBezTo>
                    <a:cubicBezTo>
                      <a:pt x="9" y="108"/>
                      <a:pt x="9" y="107"/>
                      <a:pt x="9" y="107"/>
                    </a:cubicBezTo>
                    <a:cubicBezTo>
                      <a:pt x="11" y="108"/>
                      <a:pt x="13" y="108"/>
                      <a:pt x="14" y="108"/>
                    </a:cubicBezTo>
                    <a:cubicBezTo>
                      <a:pt x="16" y="108"/>
                      <a:pt x="13" y="108"/>
                      <a:pt x="16" y="109"/>
                    </a:cubicBezTo>
                    <a:cubicBezTo>
                      <a:pt x="18" y="109"/>
                      <a:pt x="18" y="110"/>
                      <a:pt x="17" y="110"/>
                    </a:cubicBezTo>
                    <a:cubicBezTo>
                      <a:pt x="19" y="111"/>
                      <a:pt x="17" y="110"/>
                      <a:pt x="19" y="110"/>
                    </a:cubicBezTo>
                    <a:cubicBezTo>
                      <a:pt x="19" y="110"/>
                      <a:pt x="18" y="110"/>
                      <a:pt x="18" y="109"/>
                    </a:cubicBezTo>
                    <a:cubicBezTo>
                      <a:pt x="17" y="109"/>
                      <a:pt x="16" y="109"/>
                      <a:pt x="15" y="108"/>
                    </a:cubicBezTo>
                    <a:cubicBezTo>
                      <a:pt x="13" y="108"/>
                      <a:pt x="17" y="108"/>
                      <a:pt x="17" y="108"/>
                    </a:cubicBezTo>
                    <a:cubicBezTo>
                      <a:pt x="18" y="109"/>
                      <a:pt x="18" y="109"/>
                      <a:pt x="18" y="109"/>
                    </a:cubicBezTo>
                    <a:cubicBezTo>
                      <a:pt x="19" y="109"/>
                      <a:pt x="17" y="108"/>
                      <a:pt x="17" y="108"/>
                    </a:cubicBezTo>
                    <a:cubicBezTo>
                      <a:pt x="21" y="109"/>
                      <a:pt x="18" y="108"/>
                      <a:pt x="20" y="109"/>
                    </a:cubicBezTo>
                    <a:cubicBezTo>
                      <a:pt x="22" y="109"/>
                      <a:pt x="22" y="109"/>
                      <a:pt x="22" y="109"/>
                    </a:cubicBezTo>
                    <a:cubicBezTo>
                      <a:pt x="22" y="109"/>
                      <a:pt x="19" y="109"/>
                      <a:pt x="20" y="108"/>
                    </a:cubicBezTo>
                    <a:cubicBezTo>
                      <a:pt x="21" y="109"/>
                      <a:pt x="21" y="109"/>
                      <a:pt x="21" y="109"/>
                    </a:cubicBezTo>
                    <a:cubicBezTo>
                      <a:pt x="21" y="108"/>
                      <a:pt x="21" y="108"/>
                      <a:pt x="21" y="108"/>
                    </a:cubicBezTo>
                    <a:cubicBezTo>
                      <a:pt x="20" y="108"/>
                      <a:pt x="18" y="108"/>
                      <a:pt x="18" y="108"/>
                    </a:cubicBezTo>
                    <a:cubicBezTo>
                      <a:pt x="15" y="107"/>
                      <a:pt x="18" y="108"/>
                      <a:pt x="17" y="107"/>
                    </a:cubicBezTo>
                    <a:cubicBezTo>
                      <a:pt x="15" y="106"/>
                      <a:pt x="17" y="107"/>
                      <a:pt x="16" y="107"/>
                    </a:cubicBezTo>
                    <a:cubicBezTo>
                      <a:pt x="14" y="106"/>
                      <a:pt x="14" y="106"/>
                      <a:pt x="14" y="106"/>
                    </a:cubicBezTo>
                    <a:cubicBezTo>
                      <a:pt x="14" y="105"/>
                      <a:pt x="16" y="106"/>
                      <a:pt x="17" y="106"/>
                    </a:cubicBezTo>
                    <a:cubicBezTo>
                      <a:pt x="17" y="106"/>
                      <a:pt x="17" y="107"/>
                      <a:pt x="16" y="106"/>
                    </a:cubicBezTo>
                    <a:cubicBezTo>
                      <a:pt x="18" y="107"/>
                      <a:pt x="20" y="107"/>
                      <a:pt x="21" y="108"/>
                    </a:cubicBezTo>
                    <a:cubicBezTo>
                      <a:pt x="22" y="108"/>
                      <a:pt x="20" y="107"/>
                      <a:pt x="20" y="107"/>
                    </a:cubicBezTo>
                    <a:cubicBezTo>
                      <a:pt x="19" y="107"/>
                      <a:pt x="18" y="107"/>
                      <a:pt x="17" y="106"/>
                    </a:cubicBezTo>
                    <a:cubicBezTo>
                      <a:pt x="13" y="105"/>
                      <a:pt x="21" y="107"/>
                      <a:pt x="20" y="106"/>
                    </a:cubicBezTo>
                    <a:cubicBezTo>
                      <a:pt x="17" y="106"/>
                      <a:pt x="16" y="104"/>
                      <a:pt x="13" y="104"/>
                    </a:cubicBezTo>
                    <a:cubicBezTo>
                      <a:pt x="12" y="104"/>
                      <a:pt x="12" y="103"/>
                      <a:pt x="12" y="103"/>
                    </a:cubicBezTo>
                    <a:cubicBezTo>
                      <a:pt x="14" y="104"/>
                      <a:pt x="13" y="103"/>
                      <a:pt x="15" y="104"/>
                    </a:cubicBezTo>
                    <a:cubicBezTo>
                      <a:pt x="15" y="104"/>
                      <a:pt x="15" y="104"/>
                      <a:pt x="15" y="104"/>
                    </a:cubicBezTo>
                    <a:cubicBezTo>
                      <a:pt x="18" y="105"/>
                      <a:pt x="18" y="105"/>
                      <a:pt x="18" y="105"/>
                    </a:cubicBezTo>
                    <a:cubicBezTo>
                      <a:pt x="22" y="106"/>
                      <a:pt x="22" y="106"/>
                      <a:pt x="22" y="106"/>
                    </a:cubicBezTo>
                    <a:cubicBezTo>
                      <a:pt x="21" y="105"/>
                      <a:pt x="20" y="105"/>
                      <a:pt x="19" y="105"/>
                    </a:cubicBezTo>
                    <a:cubicBezTo>
                      <a:pt x="20" y="105"/>
                      <a:pt x="21" y="105"/>
                      <a:pt x="21" y="105"/>
                    </a:cubicBezTo>
                    <a:cubicBezTo>
                      <a:pt x="20" y="105"/>
                      <a:pt x="18" y="104"/>
                      <a:pt x="18" y="104"/>
                    </a:cubicBezTo>
                    <a:cubicBezTo>
                      <a:pt x="18" y="103"/>
                      <a:pt x="20" y="104"/>
                      <a:pt x="20" y="104"/>
                    </a:cubicBezTo>
                    <a:cubicBezTo>
                      <a:pt x="22" y="105"/>
                      <a:pt x="22" y="105"/>
                      <a:pt x="22" y="105"/>
                    </a:cubicBezTo>
                    <a:cubicBezTo>
                      <a:pt x="21" y="104"/>
                      <a:pt x="23" y="105"/>
                      <a:pt x="22" y="105"/>
                    </a:cubicBezTo>
                    <a:cubicBezTo>
                      <a:pt x="21" y="104"/>
                      <a:pt x="20" y="104"/>
                      <a:pt x="18" y="103"/>
                    </a:cubicBezTo>
                    <a:cubicBezTo>
                      <a:pt x="18" y="103"/>
                      <a:pt x="19" y="103"/>
                      <a:pt x="19" y="103"/>
                    </a:cubicBez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3"/>
                      <a:pt x="23" y="104"/>
                      <a:pt x="23" y="104"/>
                    </a:cubicBezTo>
                    <a:cubicBezTo>
                      <a:pt x="21" y="103"/>
                      <a:pt x="21" y="103"/>
                      <a:pt x="21" y="103"/>
                    </a:cubicBezTo>
                    <a:cubicBezTo>
                      <a:pt x="23" y="104"/>
                      <a:pt x="23" y="104"/>
                      <a:pt x="23" y="104"/>
                    </a:cubicBezTo>
                    <a:cubicBezTo>
                      <a:pt x="22" y="103"/>
                      <a:pt x="22" y="103"/>
                      <a:pt x="21" y="103"/>
                    </a:cubicBezTo>
                    <a:cubicBezTo>
                      <a:pt x="23" y="103"/>
                      <a:pt x="23" y="103"/>
                      <a:pt x="23" y="103"/>
                    </a:cubicBezTo>
                    <a:cubicBezTo>
                      <a:pt x="22" y="103"/>
                      <a:pt x="20" y="102"/>
                      <a:pt x="22" y="102"/>
                    </a:cubicBezTo>
                    <a:cubicBezTo>
                      <a:pt x="19" y="102"/>
                      <a:pt x="22" y="103"/>
                      <a:pt x="20" y="102"/>
                    </a:cubicBezTo>
                    <a:cubicBezTo>
                      <a:pt x="19" y="102"/>
                      <a:pt x="19" y="101"/>
                      <a:pt x="19" y="101"/>
                    </a:cubicBezTo>
                    <a:cubicBezTo>
                      <a:pt x="21" y="102"/>
                      <a:pt x="19" y="101"/>
                      <a:pt x="19" y="101"/>
                    </a:cubicBezTo>
                    <a:cubicBezTo>
                      <a:pt x="20" y="101"/>
                      <a:pt x="21" y="101"/>
                      <a:pt x="21" y="101"/>
                    </a:cubicBezTo>
                    <a:cubicBezTo>
                      <a:pt x="19" y="101"/>
                      <a:pt x="19" y="101"/>
                      <a:pt x="19" y="101"/>
                    </a:cubicBezTo>
                    <a:cubicBezTo>
                      <a:pt x="23" y="102"/>
                      <a:pt x="19" y="100"/>
                      <a:pt x="20" y="100"/>
                    </a:cubicBezTo>
                    <a:cubicBezTo>
                      <a:pt x="21" y="101"/>
                      <a:pt x="22" y="101"/>
                      <a:pt x="23" y="101"/>
                    </a:cubicBezTo>
                    <a:cubicBezTo>
                      <a:pt x="20" y="100"/>
                      <a:pt x="20" y="99"/>
                      <a:pt x="18" y="99"/>
                    </a:cubicBezTo>
                    <a:cubicBezTo>
                      <a:pt x="19" y="99"/>
                      <a:pt x="21" y="100"/>
                      <a:pt x="23" y="101"/>
                    </a:cubicBezTo>
                    <a:cubicBezTo>
                      <a:pt x="21" y="100"/>
                      <a:pt x="25" y="101"/>
                      <a:pt x="22" y="100"/>
                    </a:cubicBezTo>
                    <a:cubicBezTo>
                      <a:pt x="21" y="100"/>
                      <a:pt x="21" y="99"/>
                      <a:pt x="19" y="99"/>
                    </a:cubicBezTo>
                    <a:cubicBezTo>
                      <a:pt x="20" y="98"/>
                      <a:pt x="21" y="99"/>
                      <a:pt x="22" y="99"/>
                    </a:cubicBezTo>
                    <a:cubicBezTo>
                      <a:pt x="21" y="99"/>
                      <a:pt x="19" y="98"/>
                      <a:pt x="19" y="98"/>
                    </a:cubicBezTo>
                    <a:cubicBezTo>
                      <a:pt x="19" y="98"/>
                      <a:pt x="17" y="97"/>
                      <a:pt x="19" y="97"/>
                    </a:cubicBezTo>
                    <a:cubicBezTo>
                      <a:pt x="20" y="98"/>
                      <a:pt x="19" y="98"/>
                      <a:pt x="20" y="98"/>
                    </a:cubicBezTo>
                    <a:cubicBezTo>
                      <a:pt x="21" y="98"/>
                      <a:pt x="17" y="96"/>
                      <a:pt x="16" y="96"/>
                    </a:cubicBezTo>
                    <a:cubicBezTo>
                      <a:pt x="15" y="95"/>
                      <a:pt x="13" y="94"/>
                      <a:pt x="12" y="94"/>
                    </a:cubicBezTo>
                    <a:cubicBezTo>
                      <a:pt x="13" y="93"/>
                      <a:pt x="13" y="94"/>
                      <a:pt x="15" y="95"/>
                    </a:cubicBezTo>
                    <a:cubicBezTo>
                      <a:pt x="14" y="94"/>
                      <a:pt x="14" y="94"/>
                      <a:pt x="14" y="94"/>
                    </a:cubicBezTo>
                    <a:cubicBezTo>
                      <a:pt x="17" y="95"/>
                      <a:pt x="19" y="97"/>
                      <a:pt x="21" y="97"/>
                    </a:cubicBezTo>
                    <a:cubicBezTo>
                      <a:pt x="20" y="97"/>
                      <a:pt x="20" y="97"/>
                      <a:pt x="20" y="97"/>
                    </a:cubicBezTo>
                    <a:cubicBezTo>
                      <a:pt x="23" y="98"/>
                      <a:pt x="23" y="98"/>
                      <a:pt x="23" y="98"/>
                    </a:cubicBezTo>
                    <a:cubicBezTo>
                      <a:pt x="21" y="97"/>
                      <a:pt x="23" y="97"/>
                      <a:pt x="22" y="97"/>
                    </a:cubicBezTo>
                    <a:cubicBezTo>
                      <a:pt x="21" y="96"/>
                      <a:pt x="23" y="97"/>
                      <a:pt x="21" y="97"/>
                    </a:cubicBezTo>
                    <a:cubicBezTo>
                      <a:pt x="21" y="97"/>
                      <a:pt x="19" y="95"/>
                      <a:pt x="20" y="95"/>
                    </a:cubicBezTo>
                    <a:cubicBezTo>
                      <a:pt x="23" y="97"/>
                      <a:pt x="23" y="97"/>
                      <a:pt x="23" y="97"/>
                    </a:cubicBezTo>
                    <a:cubicBezTo>
                      <a:pt x="23" y="97"/>
                      <a:pt x="21" y="96"/>
                      <a:pt x="22" y="96"/>
                    </a:cubicBezTo>
                    <a:cubicBezTo>
                      <a:pt x="23" y="96"/>
                      <a:pt x="23" y="96"/>
                      <a:pt x="23" y="96"/>
                    </a:cubicBezTo>
                    <a:cubicBezTo>
                      <a:pt x="23" y="96"/>
                      <a:pt x="24" y="94"/>
                      <a:pt x="20" y="92"/>
                    </a:cubicBezTo>
                    <a:cubicBezTo>
                      <a:pt x="22" y="92"/>
                      <a:pt x="22" y="92"/>
                      <a:pt x="24" y="92"/>
                    </a:cubicBezTo>
                    <a:cubicBezTo>
                      <a:pt x="23" y="92"/>
                      <a:pt x="22" y="91"/>
                      <a:pt x="22" y="91"/>
                    </a:cubicBezTo>
                    <a:cubicBezTo>
                      <a:pt x="24" y="91"/>
                      <a:pt x="24" y="91"/>
                      <a:pt x="24" y="91"/>
                    </a:cubicBezTo>
                    <a:cubicBezTo>
                      <a:pt x="25" y="91"/>
                      <a:pt x="23" y="90"/>
                      <a:pt x="23" y="90"/>
                    </a:cubicBezTo>
                    <a:cubicBezTo>
                      <a:pt x="24" y="90"/>
                      <a:pt x="24" y="90"/>
                      <a:pt x="24" y="90"/>
                    </a:cubicBezTo>
                    <a:cubicBezTo>
                      <a:pt x="25" y="90"/>
                      <a:pt x="23" y="89"/>
                      <a:pt x="23" y="89"/>
                    </a:cubicBezTo>
                    <a:cubicBezTo>
                      <a:pt x="24" y="89"/>
                      <a:pt x="24" y="89"/>
                      <a:pt x="24" y="89"/>
                    </a:cubicBezTo>
                    <a:cubicBezTo>
                      <a:pt x="23" y="89"/>
                      <a:pt x="23" y="89"/>
                      <a:pt x="23" y="89"/>
                    </a:cubicBezTo>
                    <a:cubicBezTo>
                      <a:pt x="22" y="88"/>
                      <a:pt x="23" y="88"/>
                      <a:pt x="25" y="89"/>
                    </a:cubicBezTo>
                    <a:cubicBezTo>
                      <a:pt x="23" y="88"/>
                      <a:pt x="23" y="88"/>
                      <a:pt x="23" y="88"/>
                    </a:cubicBezTo>
                    <a:cubicBezTo>
                      <a:pt x="25" y="88"/>
                      <a:pt x="25" y="88"/>
                      <a:pt x="25" y="86"/>
                    </a:cubicBezTo>
                    <a:cubicBezTo>
                      <a:pt x="24" y="87"/>
                      <a:pt x="23" y="86"/>
                      <a:pt x="22" y="86"/>
                    </a:cubicBezTo>
                    <a:cubicBezTo>
                      <a:pt x="20" y="86"/>
                      <a:pt x="22" y="86"/>
                      <a:pt x="21" y="85"/>
                    </a:cubicBezTo>
                    <a:cubicBezTo>
                      <a:pt x="24" y="86"/>
                      <a:pt x="24" y="86"/>
                      <a:pt x="24" y="86"/>
                    </a:cubicBezTo>
                    <a:cubicBezTo>
                      <a:pt x="27" y="86"/>
                      <a:pt x="25" y="85"/>
                      <a:pt x="25" y="84"/>
                    </a:cubicBezTo>
                    <a:cubicBezTo>
                      <a:pt x="24" y="83"/>
                      <a:pt x="24" y="83"/>
                      <a:pt x="24" y="83"/>
                    </a:cubicBezTo>
                    <a:cubicBezTo>
                      <a:pt x="27" y="83"/>
                      <a:pt x="24" y="82"/>
                      <a:pt x="25" y="82"/>
                    </a:cubicBezTo>
                    <a:cubicBezTo>
                      <a:pt x="24" y="82"/>
                      <a:pt x="22" y="81"/>
                      <a:pt x="22" y="80"/>
                    </a:cubicBezTo>
                    <a:cubicBezTo>
                      <a:pt x="20" y="79"/>
                      <a:pt x="25" y="81"/>
                      <a:pt x="26" y="81"/>
                    </a:cubicBezTo>
                    <a:cubicBezTo>
                      <a:pt x="25" y="80"/>
                      <a:pt x="25" y="80"/>
                      <a:pt x="25" y="80"/>
                    </a:cubicBezTo>
                    <a:cubicBezTo>
                      <a:pt x="25" y="80"/>
                      <a:pt x="25" y="80"/>
                      <a:pt x="25" y="80"/>
                    </a:cubicBezTo>
                    <a:cubicBezTo>
                      <a:pt x="24" y="80"/>
                      <a:pt x="24" y="79"/>
                      <a:pt x="25" y="79"/>
                    </a:cubicBezTo>
                    <a:cubicBezTo>
                      <a:pt x="25" y="79"/>
                      <a:pt x="25" y="79"/>
                      <a:pt x="25" y="79"/>
                    </a:cubicBezTo>
                    <a:cubicBezTo>
                      <a:pt x="25" y="79"/>
                      <a:pt x="26" y="79"/>
                      <a:pt x="26" y="79"/>
                    </a:cubicBezTo>
                    <a:cubicBezTo>
                      <a:pt x="24" y="78"/>
                      <a:pt x="26" y="78"/>
                      <a:pt x="24" y="78"/>
                    </a:cubicBezTo>
                    <a:cubicBezTo>
                      <a:pt x="25" y="78"/>
                      <a:pt x="25" y="78"/>
                      <a:pt x="25" y="78"/>
                    </a:cubicBezTo>
                    <a:cubicBezTo>
                      <a:pt x="23" y="77"/>
                      <a:pt x="23" y="77"/>
                      <a:pt x="23" y="77"/>
                    </a:cubicBezTo>
                    <a:cubicBezTo>
                      <a:pt x="24" y="77"/>
                      <a:pt x="24" y="77"/>
                      <a:pt x="24" y="77"/>
                    </a:cubicBezTo>
                    <a:cubicBezTo>
                      <a:pt x="26" y="78"/>
                      <a:pt x="26" y="78"/>
                      <a:pt x="26" y="78"/>
                    </a:cubicBezTo>
                    <a:cubicBezTo>
                      <a:pt x="27" y="78"/>
                      <a:pt x="25" y="77"/>
                      <a:pt x="24" y="77"/>
                    </a:cubicBezTo>
                    <a:cubicBezTo>
                      <a:pt x="23" y="76"/>
                      <a:pt x="24" y="77"/>
                      <a:pt x="25" y="77"/>
                    </a:cubicBezTo>
                    <a:cubicBezTo>
                      <a:pt x="26" y="77"/>
                      <a:pt x="25" y="77"/>
                      <a:pt x="25" y="77"/>
                    </a:cubicBezTo>
                    <a:cubicBezTo>
                      <a:pt x="26" y="78"/>
                      <a:pt x="25" y="77"/>
                      <a:pt x="26" y="77"/>
                    </a:cubicBezTo>
                    <a:cubicBezTo>
                      <a:pt x="26" y="77"/>
                      <a:pt x="24" y="77"/>
                      <a:pt x="25" y="77"/>
                    </a:cubicBezTo>
                    <a:cubicBezTo>
                      <a:pt x="25" y="76"/>
                      <a:pt x="25" y="76"/>
                      <a:pt x="26" y="76"/>
                    </a:cubicBezTo>
                    <a:cubicBezTo>
                      <a:pt x="26" y="76"/>
                      <a:pt x="26" y="76"/>
                      <a:pt x="25" y="75"/>
                    </a:cubicBezTo>
                    <a:cubicBezTo>
                      <a:pt x="25" y="76"/>
                      <a:pt x="24" y="76"/>
                      <a:pt x="23" y="75"/>
                    </a:cubicBezTo>
                    <a:cubicBezTo>
                      <a:pt x="23" y="75"/>
                      <a:pt x="23" y="75"/>
                      <a:pt x="23" y="75"/>
                    </a:cubicBezTo>
                    <a:cubicBezTo>
                      <a:pt x="24" y="75"/>
                      <a:pt x="24" y="75"/>
                      <a:pt x="24" y="75"/>
                    </a:cubicBezTo>
                    <a:cubicBezTo>
                      <a:pt x="23" y="75"/>
                      <a:pt x="24" y="75"/>
                      <a:pt x="22" y="75"/>
                    </a:cubicBezTo>
                    <a:cubicBezTo>
                      <a:pt x="25" y="75"/>
                      <a:pt x="25" y="75"/>
                      <a:pt x="25" y="75"/>
                    </a:cubicBezTo>
                    <a:cubicBezTo>
                      <a:pt x="23" y="74"/>
                      <a:pt x="23" y="74"/>
                      <a:pt x="23" y="74"/>
                    </a:cubicBezTo>
                    <a:cubicBezTo>
                      <a:pt x="25" y="74"/>
                      <a:pt x="27" y="75"/>
                      <a:pt x="27" y="75"/>
                    </a:cubicBezTo>
                    <a:cubicBezTo>
                      <a:pt x="26" y="74"/>
                      <a:pt x="26" y="74"/>
                      <a:pt x="26" y="74"/>
                    </a:cubicBezTo>
                    <a:cubicBezTo>
                      <a:pt x="26" y="73"/>
                      <a:pt x="26" y="74"/>
                      <a:pt x="27" y="74"/>
                    </a:cubicBezTo>
                    <a:cubicBezTo>
                      <a:pt x="28" y="73"/>
                      <a:pt x="22" y="72"/>
                      <a:pt x="24" y="72"/>
                    </a:cubicBezTo>
                    <a:cubicBezTo>
                      <a:pt x="26" y="72"/>
                      <a:pt x="26" y="72"/>
                      <a:pt x="27" y="72"/>
                    </a:cubicBezTo>
                    <a:cubicBezTo>
                      <a:pt x="27" y="72"/>
                      <a:pt x="26" y="72"/>
                      <a:pt x="26" y="72"/>
                    </a:cubicBezTo>
                    <a:cubicBezTo>
                      <a:pt x="25" y="72"/>
                      <a:pt x="27" y="72"/>
                      <a:pt x="26" y="72"/>
                    </a:cubicBezTo>
                    <a:cubicBezTo>
                      <a:pt x="25" y="72"/>
                      <a:pt x="25" y="72"/>
                      <a:pt x="25" y="72"/>
                    </a:cubicBezTo>
                    <a:cubicBezTo>
                      <a:pt x="29" y="72"/>
                      <a:pt x="26" y="70"/>
                      <a:pt x="28" y="70"/>
                    </a:cubicBezTo>
                    <a:cubicBezTo>
                      <a:pt x="26" y="69"/>
                      <a:pt x="28" y="69"/>
                      <a:pt x="27" y="69"/>
                    </a:cubicBezTo>
                    <a:cubicBezTo>
                      <a:pt x="29" y="70"/>
                      <a:pt x="27" y="68"/>
                      <a:pt x="28" y="69"/>
                    </a:cubicBezTo>
                    <a:cubicBezTo>
                      <a:pt x="26" y="68"/>
                      <a:pt x="26" y="68"/>
                      <a:pt x="26" y="68"/>
                    </a:cubicBezTo>
                    <a:cubicBezTo>
                      <a:pt x="27" y="68"/>
                      <a:pt x="22" y="66"/>
                      <a:pt x="25" y="67"/>
                    </a:cubicBezTo>
                    <a:cubicBezTo>
                      <a:pt x="26" y="67"/>
                      <a:pt x="27" y="67"/>
                      <a:pt x="27" y="68"/>
                    </a:cubicBezTo>
                    <a:cubicBezTo>
                      <a:pt x="30" y="68"/>
                      <a:pt x="25" y="66"/>
                      <a:pt x="29" y="67"/>
                    </a:cubicBezTo>
                    <a:cubicBezTo>
                      <a:pt x="28" y="66"/>
                      <a:pt x="26" y="66"/>
                      <a:pt x="25" y="65"/>
                    </a:cubicBezTo>
                    <a:cubicBezTo>
                      <a:pt x="26" y="65"/>
                      <a:pt x="28" y="65"/>
                      <a:pt x="28" y="65"/>
                    </a:cubicBezTo>
                    <a:cubicBezTo>
                      <a:pt x="28" y="65"/>
                      <a:pt x="27" y="65"/>
                      <a:pt x="28" y="65"/>
                    </a:cubicBezTo>
                    <a:cubicBezTo>
                      <a:pt x="28" y="65"/>
                      <a:pt x="28" y="65"/>
                      <a:pt x="29" y="65"/>
                    </a:cubicBezTo>
                    <a:cubicBezTo>
                      <a:pt x="30" y="65"/>
                      <a:pt x="28" y="64"/>
                      <a:pt x="28" y="64"/>
                    </a:cubicBezTo>
                    <a:cubicBezTo>
                      <a:pt x="30" y="64"/>
                      <a:pt x="29" y="63"/>
                      <a:pt x="30" y="63"/>
                    </a:cubicBezTo>
                    <a:cubicBezTo>
                      <a:pt x="28" y="62"/>
                      <a:pt x="31" y="63"/>
                      <a:pt x="28" y="62"/>
                    </a:cubicBezTo>
                    <a:cubicBezTo>
                      <a:pt x="29" y="62"/>
                      <a:pt x="29" y="62"/>
                      <a:pt x="29" y="62"/>
                    </a:cubicBezTo>
                    <a:cubicBezTo>
                      <a:pt x="28" y="62"/>
                      <a:pt x="26" y="61"/>
                      <a:pt x="26" y="61"/>
                    </a:cubicBezTo>
                    <a:cubicBezTo>
                      <a:pt x="28" y="61"/>
                      <a:pt x="28" y="61"/>
                      <a:pt x="28" y="61"/>
                    </a:cubicBezTo>
                    <a:cubicBezTo>
                      <a:pt x="30" y="62"/>
                      <a:pt x="29" y="61"/>
                      <a:pt x="30" y="61"/>
                    </a:cubicBezTo>
                    <a:cubicBezTo>
                      <a:pt x="28" y="61"/>
                      <a:pt x="30" y="61"/>
                      <a:pt x="28" y="61"/>
                    </a:cubicBezTo>
                    <a:cubicBezTo>
                      <a:pt x="28" y="60"/>
                      <a:pt x="28" y="60"/>
                      <a:pt x="28" y="60"/>
                    </a:cubicBezTo>
                    <a:cubicBezTo>
                      <a:pt x="27" y="60"/>
                      <a:pt x="27" y="60"/>
                      <a:pt x="27" y="59"/>
                    </a:cubicBezTo>
                    <a:cubicBezTo>
                      <a:pt x="27" y="59"/>
                      <a:pt x="29" y="60"/>
                      <a:pt x="29" y="60"/>
                    </a:cubicBezTo>
                    <a:cubicBezTo>
                      <a:pt x="30" y="60"/>
                      <a:pt x="29" y="60"/>
                      <a:pt x="29" y="59"/>
                    </a:cubicBezTo>
                    <a:cubicBezTo>
                      <a:pt x="29" y="59"/>
                      <a:pt x="29" y="59"/>
                      <a:pt x="28" y="59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29" y="59"/>
                      <a:pt x="29" y="59"/>
                      <a:pt x="30" y="59"/>
                    </a:cubicBezTo>
                    <a:cubicBezTo>
                      <a:pt x="31" y="59"/>
                      <a:pt x="31" y="59"/>
                      <a:pt x="31" y="59"/>
                    </a:cubicBezTo>
                    <a:cubicBezTo>
                      <a:pt x="31" y="59"/>
                      <a:pt x="30" y="58"/>
                      <a:pt x="29" y="58"/>
                    </a:cubicBezTo>
                    <a:cubicBezTo>
                      <a:pt x="30" y="58"/>
                      <a:pt x="29" y="56"/>
                      <a:pt x="28" y="56"/>
                    </a:cubicBezTo>
                    <a:cubicBezTo>
                      <a:pt x="28" y="56"/>
                      <a:pt x="30" y="56"/>
                      <a:pt x="29" y="56"/>
                    </a:cubicBezTo>
                    <a:cubicBezTo>
                      <a:pt x="29" y="56"/>
                      <a:pt x="27" y="55"/>
                      <a:pt x="28" y="55"/>
                    </a:cubicBezTo>
                    <a:cubicBezTo>
                      <a:pt x="28" y="55"/>
                      <a:pt x="30" y="55"/>
                      <a:pt x="30" y="55"/>
                    </a:cubicBezTo>
                    <a:cubicBezTo>
                      <a:pt x="30" y="55"/>
                      <a:pt x="28" y="55"/>
                      <a:pt x="28" y="55"/>
                    </a:cubicBezTo>
                    <a:cubicBezTo>
                      <a:pt x="31" y="55"/>
                      <a:pt x="27" y="53"/>
                      <a:pt x="29" y="53"/>
                    </a:cubicBezTo>
                    <a:cubicBezTo>
                      <a:pt x="29" y="53"/>
                      <a:pt x="30" y="53"/>
                      <a:pt x="30" y="53"/>
                    </a:cubicBezTo>
                    <a:cubicBezTo>
                      <a:pt x="30" y="53"/>
                      <a:pt x="29" y="52"/>
                      <a:pt x="27" y="51"/>
                    </a:cubicBezTo>
                    <a:cubicBezTo>
                      <a:pt x="29" y="52"/>
                      <a:pt x="29" y="52"/>
                      <a:pt x="29" y="52"/>
                    </a:cubicBezTo>
                    <a:cubicBezTo>
                      <a:pt x="29" y="51"/>
                      <a:pt x="29" y="51"/>
                      <a:pt x="27" y="50"/>
                    </a:cubicBezTo>
                    <a:cubicBezTo>
                      <a:pt x="27" y="51"/>
                      <a:pt x="28" y="51"/>
                      <a:pt x="28" y="51"/>
                    </a:cubicBezTo>
                    <a:cubicBezTo>
                      <a:pt x="27" y="51"/>
                      <a:pt x="25" y="50"/>
                      <a:pt x="26" y="50"/>
                    </a:cubicBezTo>
                    <a:cubicBezTo>
                      <a:pt x="26" y="50"/>
                      <a:pt x="26" y="50"/>
                      <a:pt x="26" y="50"/>
                    </a:cubicBezTo>
                    <a:cubicBezTo>
                      <a:pt x="26" y="50"/>
                      <a:pt x="25" y="49"/>
                      <a:pt x="25" y="49"/>
                    </a:cubicBezTo>
                    <a:cubicBezTo>
                      <a:pt x="26" y="49"/>
                      <a:pt x="26" y="49"/>
                      <a:pt x="27" y="49"/>
                    </a:cubicBezTo>
                    <a:cubicBezTo>
                      <a:pt x="29" y="50"/>
                      <a:pt x="28" y="49"/>
                      <a:pt x="29" y="49"/>
                    </a:cubicBezTo>
                    <a:cubicBezTo>
                      <a:pt x="27" y="48"/>
                      <a:pt x="27" y="48"/>
                      <a:pt x="27" y="48"/>
                    </a:cubicBezTo>
                    <a:cubicBezTo>
                      <a:pt x="26" y="48"/>
                      <a:pt x="29" y="49"/>
                      <a:pt x="29" y="48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24" y="47"/>
                      <a:pt x="26" y="47"/>
                      <a:pt x="27" y="47"/>
                    </a:cubicBezTo>
                    <a:cubicBezTo>
                      <a:pt x="27" y="47"/>
                      <a:pt x="24" y="46"/>
                      <a:pt x="22" y="45"/>
                    </a:cubicBezTo>
                    <a:cubicBezTo>
                      <a:pt x="23" y="45"/>
                      <a:pt x="22" y="44"/>
                      <a:pt x="22" y="44"/>
                    </a:cubicBezTo>
                    <a:cubicBezTo>
                      <a:pt x="23" y="44"/>
                      <a:pt x="22" y="44"/>
                      <a:pt x="23" y="44"/>
                    </a:cubicBezTo>
                    <a:cubicBezTo>
                      <a:pt x="25" y="44"/>
                      <a:pt x="25" y="44"/>
                      <a:pt x="25" y="44"/>
                    </a:cubicBezTo>
                    <a:cubicBezTo>
                      <a:pt x="25" y="45"/>
                      <a:pt x="27" y="45"/>
                      <a:pt x="28" y="45"/>
                    </a:cubicBezTo>
                    <a:cubicBezTo>
                      <a:pt x="27" y="45"/>
                      <a:pt x="28" y="44"/>
                      <a:pt x="29" y="44"/>
                    </a:cubicBezTo>
                    <a:cubicBezTo>
                      <a:pt x="26" y="44"/>
                      <a:pt x="27" y="43"/>
                      <a:pt x="25" y="42"/>
                    </a:cubicBezTo>
                    <a:cubicBezTo>
                      <a:pt x="24" y="42"/>
                      <a:pt x="27" y="43"/>
                      <a:pt x="28" y="43"/>
                    </a:cubicBezTo>
                    <a:cubicBezTo>
                      <a:pt x="27" y="42"/>
                      <a:pt x="27" y="41"/>
                      <a:pt x="27" y="41"/>
                    </a:cubicBezTo>
                    <a:cubicBezTo>
                      <a:pt x="28" y="41"/>
                      <a:pt x="28" y="41"/>
                      <a:pt x="28" y="41"/>
                    </a:cubicBezTo>
                    <a:cubicBezTo>
                      <a:pt x="27" y="40"/>
                      <a:pt x="28" y="40"/>
                      <a:pt x="26" y="39"/>
                    </a:cubicBezTo>
                    <a:cubicBezTo>
                      <a:pt x="27" y="39"/>
                      <a:pt x="27" y="39"/>
                      <a:pt x="27" y="39"/>
                    </a:cubicBezTo>
                    <a:cubicBezTo>
                      <a:pt x="28" y="39"/>
                      <a:pt x="24" y="38"/>
                      <a:pt x="26" y="38"/>
                    </a:cubicBezTo>
                    <a:cubicBezTo>
                      <a:pt x="27" y="39"/>
                      <a:pt x="27" y="39"/>
                      <a:pt x="27" y="39"/>
                    </a:cubicBezTo>
                    <a:cubicBezTo>
                      <a:pt x="26" y="38"/>
                      <a:pt x="28" y="38"/>
                      <a:pt x="26" y="37"/>
                    </a:cubicBezTo>
                    <a:cubicBezTo>
                      <a:pt x="27" y="37"/>
                      <a:pt x="27" y="38"/>
                      <a:pt x="28" y="38"/>
                    </a:cubicBezTo>
                    <a:cubicBezTo>
                      <a:pt x="27" y="37"/>
                      <a:pt x="27" y="37"/>
                      <a:pt x="26" y="36"/>
                    </a:cubicBezTo>
                    <a:cubicBezTo>
                      <a:pt x="28" y="37"/>
                      <a:pt x="28" y="37"/>
                      <a:pt x="28" y="37"/>
                    </a:cubicBezTo>
                    <a:cubicBezTo>
                      <a:pt x="29" y="37"/>
                      <a:pt x="26" y="36"/>
                      <a:pt x="27" y="36"/>
                    </a:cubicBezTo>
                    <a:cubicBezTo>
                      <a:pt x="27" y="36"/>
                      <a:pt x="28" y="36"/>
                      <a:pt x="28" y="36"/>
                    </a:cubicBezTo>
                    <a:cubicBezTo>
                      <a:pt x="27" y="35"/>
                      <a:pt x="27" y="35"/>
                      <a:pt x="27" y="35"/>
                    </a:cubicBezTo>
                    <a:cubicBezTo>
                      <a:pt x="29" y="35"/>
                      <a:pt x="29" y="35"/>
                      <a:pt x="29" y="35"/>
                    </a:cubicBezTo>
                    <a:cubicBezTo>
                      <a:pt x="29" y="33"/>
                      <a:pt x="30" y="31"/>
                      <a:pt x="28" y="29"/>
                    </a:cubicBezTo>
                    <a:cubicBezTo>
                      <a:pt x="31" y="29"/>
                      <a:pt x="30" y="30"/>
                      <a:pt x="31" y="30"/>
                    </a:cubicBezTo>
                    <a:cubicBezTo>
                      <a:pt x="29" y="29"/>
                      <a:pt x="31" y="29"/>
                      <a:pt x="30" y="29"/>
                    </a:cubicBezTo>
                    <a:cubicBezTo>
                      <a:pt x="30" y="29"/>
                      <a:pt x="30" y="29"/>
                      <a:pt x="30" y="29"/>
                    </a:cubicBezTo>
                    <a:cubicBezTo>
                      <a:pt x="30" y="28"/>
                      <a:pt x="31" y="28"/>
                      <a:pt x="31" y="28"/>
                    </a:cubicBezTo>
                    <a:cubicBezTo>
                      <a:pt x="30" y="28"/>
                      <a:pt x="30" y="28"/>
                      <a:pt x="30" y="28"/>
                    </a:cubicBezTo>
                    <a:cubicBezTo>
                      <a:pt x="29" y="27"/>
                      <a:pt x="33" y="28"/>
                      <a:pt x="30" y="27"/>
                    </a:cubicBezTo>
                    <a:cubicBezTo>
                      <a:pt x="32" y="27"/>
                      <a:pt x="32" y="27"/>
                      <a:pt x="32" y="27"/>
                    </a:cubicBezTo>
                    <a:cubicBezTo>
                      <a:pt x="30" y="26"/>
                      <a:pt x="33" y="27"/>
                      <a:pt x="31" y="26"/>
                    </a:cubicBezTo>
                    <a:cubicBezTo>
                      <a:pt x="31" y="26"/>
                      <a:pt x="31" y="26"/>
                      <a:pt x="31" y="26"/>
                    </a:cubicBezTo>
                    <a:cubicBezTo>
                      <a:pt x="33" y="26"/>
                      <a:pt x="29" y="25"/>
                      <a:pt x="31" y="25"/>
                    </a:cubicBezTo>
                    <a:cubicBezTo>
                      <a:pt x="31" y="25"/>
                      <a:pt x="30" y="24"/>
                      <a:pt x="28" y="24"/>
                    </a:cubicBezTo>
                    <a:cubicBezTo>
                      <a:pt x="31" y="24"/>
                      <a:pt x="31" y="24"/>
                      <a:pt x="31" y="24"/>
                    </a:cubicBezTo>
                    <a:cubicBezTo>
                      <a:pt x="30" y="23"/>
                      <a:pt x="31" y="21"/>
                      <a:pt x="29" y="19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28" y="18"/>
                      <a:pt x="33" y="19"/>
                      <a:pt x="29" y="17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29" y="16"/>
                      <a:pt x="30" y="16"/>
                      <a:pt x="28" y="15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0" y="15"/>
                      <a:pt x="28" y="14"/>
                      <a:pt x="28" y="14"/>
                    </a:cubicBezTo>
                    <a:cubicBezTo>
                      <a:pt x="29" y="14"/>
                      <a:pt x="29" y="14"/>
                      <a:pt x="29" y="14"/>
                    </a:cubicBezTo>
                    <a:cubicBezTo>
                      <a:pt x="33" y="14"/>
                      <a:pt x="36" y="12"/>
                      <a:pt x="32" y="9"/>
                    </a:cubicBezTo>
                    <a:cubicBezTo>
                      <a:pt x="32" y="9"/>
                      <a:pt x="35" y="10"/>
                      <a:pt x="34" y="10"/>
                    </a:cubicBezTo>
                    <a:cubicBezTo>
                      <a:pt x="32" y="7"/>
                      <a:pt x="37" y="7"/>
                      <a:pt x="33" y="4"/>
                    </a:cubicBezTo>
                    <a:cubicBezTo>
                      <a:pt x="32" y="2"/>
                      <a:pt x="26" y="0"/>
                      <a:pt x="26" y="0"/>
                    </a:cubicBezTo>
                    <a:cubicBezTo>
                      <a:pt x="28" y="3"/>
                      <a:pt x="24" y="5"/>
                      <a:pt x="21" y="7"/>
                    </a:cubicBezTo>
                    <a:cubicBezTo>
                      <a:pt x="21" y="8"/>
                      <a:pt x="21" y="9"/>
                      <a:pt x="20" y="10"/>
                    </a:cubicBezTo>
                    <a:cubicBezTo>
                      <a:pt x="20" y="13"/>
                      <a:pt x="14" y="16"/>
                      <a:pt x="15" y="20"/>
                    </a:cubicBezTo>
                    <a:cubicBezTo>
                      <a:pt x="16" y="20"/>
                      <a:pt x="17" y="21"/>
                      <a:pt x="17" y="21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18" y="22"/>
                      <a:pt x="16" y="21"/>
                      <a:pt x="16" y="21"/>
                    </a:cubicBezTo>
                    <a:cubicBezTo>
                      <a:pt x="15" y="22"/>
                      <a:pt x="16" y="24"/>
                      <a:pt x="15" y="25"/>
                    </a:cubicBezTo>
                    <a:cubicBezTo>
                      <a:pt x="17" y="25"/>
                      <a:pt x="15" y="26"/>
                      <a:pt x="17" y="26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7" y="27"/>
                      <a:pt x="17" y="27"/>
                      <a:pt x="14" y="28"/>
                    </a:cubicBezTo>
                    <a:cubicBezTo>
                      <a:pt x="12" y="31"/>
                      <a:pt x="12" y="35"/>
                      <a:pt x="11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367" name="Freeform 116"/>
              <p:cNvSpPr/>
              <p:nvPr/>
            </p:nvSpPr>
            <p:spPr bwMode="auto">
              <a:xfrm>
                <a:off x="3914" y="13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368" name="Freeform 117"/>
              <p:cNvSpPr/>
              <p:nvPr/>
            </p:nvSpPr>
            <p:spPr bwMode="auto">
              <a:xfrm>
                <a:off x="3364" y="24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369" name="Freeform 118"/>
              <p:cNvSpPr/>
              <p:nvPr/>
            </p:nvSpPr>
            <p:spPr bwMode="auto">
              <a:xfrm>
                <a:off x="3920" y="1403"/>
                <a:ext cx="4" cy="2"/>
              </a:xfrm>
              <a:custGeom>
                <a:avLst/>
                <a:gdLst>
                  <a:gd name="T0" fmla="*/ 1 w 2"/>
                  <a:gd name="T1" fmla="*/ 1 h 1"/>
                  <a:gd name="T2" fmla="*/ 1 w 2"/>
                  <a:gd name="T3" fmla="*/ 0 h 1"/>
                  <a:gd name="T4" fmla="*/ 1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1"/>
                      <a:pt x="0" y="0"/>
                      <a:pt x="1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370" name="Freeform 119"/>
              <p:cNvSpPr/>
              <p:nvPr/>
            </p:nvSpPr>
            <p:spPr bwMode="auto">
              <a:xfrm>
                <a:off x="3918" y="1401"/>
                <a:ext cx="4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371" name="Freeform 120"/>
              <p:cNvSpPr/>
              <p:nvPr/>
            </p:nvSpPr>
            <p:spPr bwMode="auto">
              <a:xfrm>
                <a:off x="3920" y="1411"/>
                <a:ext cx="4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2" y="0"/>
                      <a:pt x="1" y="0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372" name="Freeform 121"/>
              <p:cNvSpPr/>
              <p:nvPr/>
            </p:nvSpPr>
            <p:spPr bwMode="auto">
              <a:xfrm>
                <a:off x="3477" y="150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373" name="Freeform 122"/>
              <p:cNvSpPr/>
              <p:nvPr/>
            </p:nvSpPr>
            <p:spPr bwMode="auto">
              <a:xfrm>
                <a:off x="3453" y="1458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374" name="Freeform 123"/>
              <p:cNvSpPr/>
              <p:nvPr/>
            </p:nvSpPr>
            <p:spPr bwMode="auto">
              <a:xfrm>
                <a:off x="3477" y="1422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375" name="Freeform 124"/>
              <p:cNvSpPr/>
              <p:nvPr/>
            </p:nvSpPr>
            <p:spPr bwMode="auto">
              <a:xfrm>
                <a:off x="4603" y="188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376" name="Freeform 125"/>
              <p:cNvSpPr/>
              <p:nvPr/>
            </p:nvSpPr>
            <p:spPr bwMode="auto">
              <a:xfrm>
                <a:off x="3540" y="1530"/>
                <a:ext cx="4" cy="2"/>
              </a:xfrm>
              <a:custGeom>
                <a:avLst/>
                <a:gdLst>
                  <a:gd name="T0" fmla="*/ 1 w 2"/>
                  <a:gd name="T1" fmla="*/ 1 h 1"/>
                  <a:gd name="T2" fmla="*/ 1 w 2"/>
                  <a:gd name="T3" fmla="*/ 0 h 1"/>
                  <a:gd name="T4" fmla="*/ 1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0" y="0"/>
                      <a:pt x="1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377" name="Rectangle 126"/>
              <p:cNvSpPr>
                <a:spLocks noChangeArrowheads="1"/>
              </p:cNvSpPr>
              <p:nvPr/>
            </p:nvSpPr>
            <p:spPr bwMode="auto">
              <a:xfrm>
                <a:off x="3489" y="1441"/>
                <a:ext cx="2" cy="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378" name="Freeform 127"/>
              <p:cNvSpPr/>
              <p:nvPr/>
            </p:nvSpPr>
            <p:spPr bwMode="auto">
              <a:xfrm>
                <a:off x="3375" y="1310"/>
                <a:ext cx="174" cy="269"/>
              </a:xfrm>
              <a:custGeom>
                <a:avLst/>
                <a:gdLst>
                  <a:gd name="T0" fmla="*/ 11 w 82"/>
                  <a:gd name="T1" fmla="*/ 27 h 127"/>
                  <a:gd name="T2" fmla="*/ 20 w 82"/>
                  <a:gd name="T3" fmla="*/ 47 h 127"/>
                  <a:gd name="T4" fmla="*/ 34 w 82"/>
                  <a:gd name="T5" fmla="*/ 60 h 127"/>
                  <a:gd name="T6" fmla="*/ 37 w 82"/>
                  <a:gd name="T7" fmla="*/ 68 h 127"/>
                  <a:gd name="T8" fmla="*/ 43 w 82"/>
                  <a:gd name="T9" fmla="*/ 80 h 127"/>
                  <a:gd name="T10" fmla="*/ 47 w 82"/>
                  <a:gd name="T11" fmla="*/ 89 h 127"/>
                  <a:gd name="T12" fmla="*/ 53 w 82"/>
                  <a:gd name="T13" fmla="*/ 94 h 127"/>
                  <a:gd name="T14" fmla="*/ 60 w 82"/>
                  <a:gd name="T15" fmla="*/ 105 h 127"/>
                  <a:gd name="T16" fmla="*/ 63 w 82"/>
                  <a:gd name="T17" fmla="*/ 111 h 127"/>
                  <a:gd name="T18" fmla="*/ 63 w 82"/>
                  <a:gd name="T19" fmla="*/ 121 h 127"/>
                  <a:gd name="T20" fmla="*/ 65 w 82"/>
                  <a:gd name="T21" fmla="*/ 124 h 127"/>
                  <a:gd name="T22" fmla="*/ 69 w 82"/>
                  <a:gd name="T23" fmla="*/ 126 h 127"/>
                  <a:gd name="T24" fmla="*/ 72 w 82"/>
                  <a:gd name="T25" fmla="*/ 126 h 127"/>
                  <a:gd name="T26" fmla="*/ 73 w 82"/>
                  <a:gd name="T27" fmla="*/ 123 h 127"/>
                  <a:gd name="T28" fmla="*/ 71 w 82"/>
                  <a:gd name="T29" fmla="*/ 118 h 127"/>
                  <a:gd name="T30" fmla="*/ 73 w 82"/>
                  <a:gd name="T31" fmla="*/ 112 h 127"/>
                  <a:gd name="T32" fmla="*/ 80 w 82"/>
                  <a:gd name="T33" fmla="*/ 112 h 127"/>
                  <a:gd name="T34" fmla="*/ 80 w 82"/>
                  <a:gd name="T35" fmla="*/ 109 h 127"/>
                  <a:gd name="T36" fmla="*/ 76 w 82"/>
                  <a:gd name="T37" fmla="*/ 108 h 127"/>
                  <a:gd name="T38" fmla="*/ 78 w 82"/>
                  <a:gd name="T39" fmla="*/ 107 h 127"/>
                  <a:gd name="T40" fmla="*/ 73 w 82"/>
                  <a:gd name="T41" fmla="*/ 105 h 127"/>
                  <a:gd name="T42" fmla="*/ 77 w 82"/>
                  <a:gd name="T43" fmla="*/ 102 h 127"/>
                  <a:gd name="T44" fmla="*/ 78 w 82"/>
                  <a:gd name="T45" fmla="*/ 100 h 127"/>
                  <a:gd name="T46" fmla="*/ 76 w 82"/>
                  <a:gd name="T47" fmla="*/ 100 h 127"/>
                  <a:gd name="T48" fmla="*/ 76 w 82"/>
                  <a:gd name="T49" fmla="*/ 96 h 127"/>
                  <a:gd name="T50" fmla="*/ 71 w 82"/>
                  <a:gd name="T51" fmla="*/ 96 h 127"/>
                  <a:gd name="T52" fmla="*/ 65 w 82"/>
                  <a:gd name="T53" fmla="*/ 95 h 127"/>
                  <a:gd name="T54" fmla="*/ 70 w 82"/>
                  <a:gd name="T55" fmla="*/ 92 h 127"/>
                  <a:gd name="T56" fmla="*/ 68 w 82"/>
                  <a:gd name="T57" fmla="*/ 86 h 127"/>
                  <a:gd name="T58" fmla="*/ 67 w 82"/>
                  <a:gd name="T59" fmla="*/ 84 h 127"/>
                  <a:gd name="T60" fmla="*/ 65 w 82"/>
                  <a:gd name="T61" fmla="*/ 81 h 127"/>
                  <a:gd name="T62" fmla="*/ 62 w 82"/>
                  <a:gd name="T63" fmla="*/ 75 h 127"/>
                  <a:gd name="T64" fmla="*/ 60 w 82"/>
                  <a:gd name="T65" fmla="*/ 73 h 127"/>
                  <a:gd name="T66" fmla="*/ 59 w 82"/>
                  <a:gd name="T67" fmla="*/ 72 h 127"/>
                  <a:gd name="T68" fmla="*/ 57 w 82"/>
                  <a:gd name="T69" fmla="*/ 71 h 127"/>
                  <a:gd name="T70" fmla="*/ 58 w 82"/>
                  <a:gd name="T71" fmla="*/ 68 h 127"/>
                  <a:gd name="T72" fmla="*/ 55 w 82"/>
                  <a:gd name="T73" fmla="*/ 67 h 127"/>
                  <a:gd name="T74" fmla="*/ 54 w 82"/>
                  <a:gd name="T75" fmla="*/ 62 h 127"/>
                  <a:gd name="T76" fmla="*/ 51 w 82"/>
                  <a:gd name="T77" fmla="*/ 58 h 127"/>
                  <a:gd name="T78" fmla="*/ 51 w 82"/>
                  <a:gd name="T79" fmla="*/ 54 h 127"/>
                  <a:gd name="T80" fmla="*/ 48 w 82"/>
                  <a:gd name="T81" fmla="*/ 53 h 127"/>
                  <a:gd name="T82" fmla="*/ 49 w 82"/>
                  <a:gd name="T83" fmla="*/ 53 h 127"/>
                  <a:gd name="T84" fmla="*/ 45 w 82"/>
                  <a:gd name="T85" fmla="*/ 50 h 127"/>
                  <a:gd name="T86" fmla="*/ 43 w 82"/>
                  <a:gd name="T87" fmla="*/ 46 h 127"/>
                  <a:gd name="T88" fmla="*/ 41 w 82"/>
                  <a:gd name="T89" fmla="*/ 44 h 127"/>
                  <a:gd name="T90" fmla="*/ 32 w 82"/>
                  <a:gd name="T91" fmla="*/ 44 h 127"/>
                  <a:gd name="T92" fmla="*/ 35 w 82"/>
                  <a:gd name="T93" fmla="*/ 39 h 127"/>
                  <a:gd name="T94" fmla="*/ 31 w 82"/>
                  <a:gd name="T95" fmla="*/ 36 h 127"/>
                  <a:gd name="T96" fmla="*/ 30 w 82"/>
                  <a:gd name="T97" fmla="*/ 32 h 127"/>
                  <a:gd name="T98" fmla="*/ 26 w 82"/>
                  <a:gd name="T99" fmla="*/ 24 h 127"/>
                  <a:gd name="T100" fmla="*/ 25 w 82"/>
                  <a:gd name="T101" fmla="*/ 21 h 127"/>
                  <a:gd name="T102" fmla="*/ 15 w 82"/>
                  <a:gd name="T103" fmla="*/ 15 h 127"/>
                  <a:gd name="T104" fmla="*/ 13 w 82"/>
                  <a:gd name="T105" fmla="*/ 13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82" h="127">
                    <a:moveTo>
                      <a:pt x="1" y="12"/>
                    </a:moveTo>
                    <a:cubicBezTo>
                      <a:pt x="2" y="13"/>
                      <a:pt x="4" y="14"/>
                      <a:pt x="3" y="15"/>
                    </a:cubicBezTo>
                    <a:cubicBezTo>
                      <a:pt x="6" y="19"/>
                      <a:pt x="4" y="25"/>
                      <a:pt x="8" y="28"/>
                    </a:cubicBezTo>
                    <a:cubicBezTo>
                      <a:pt x="9" y="27"/>
                      <a:pt x="10" y="27"/>
                      <a:pt x="10" y="27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1" y="27"/>
                      <a:pt x="10" y="28"/>
                      <a:pt x="9" y="28"/>
                    </a:cubicBezTo>
                    <a:cubicBezTo>
                      <a:pt x="10" y="29"/>
                      <a:pt x="12" y="30"/>
                      <a:pt x="12" y="32"/>
                    </a:cubicBezTo>
                    <a:cubicBezTo>
                      <a:pt x="14" y="31"/>
                      <a:pt x="13" y="33"/>
                      <a:pt x="15" y="32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5" y="33"/>
                      <a:pt x="15" y="33"/>
                      <a:pt x="13" y="35"/>
                    </a:cubicBezTo>
                    <a:cubicBezTo>
                      <a:pt x="14" y="40"/>
                      <a:pt x="18" y="43"/>
                      <a:pt x="20" y="47"/>
                    </a:cubicBezTo>
                    <a:cubicBezTo>
                      <a:pt x="22" y="50"/>
                      <a:pt x="26" y="53"/>
                      <a:pt x="29" y="57"/>
                    </a:cubicBezTo>
                    <a:cubicBezTo>
                      <a:pt x="32" y="56"/>
                      <a:pt x="31" y="57"/>
                      <a:pt x="34" y="56"/>
                    </a:cubicBezTo>
                    <a:cubicBezTo>
                      <a:pt x="33" y="57"/>
                      <a:pt x="33" y="57"/>
                      <a:pt x="33" y="57"/>
                    </a:cubicBezTo>
                    <a:cubicBezTo>
                      <a:pt x="35" y="57"/>
                      <a:pt x="34" y="58"/>
                      <a:pt x="33" y="59"/>
                    </a:cubicBezTo>
                    <a:cubicBezTo>
                      <a:pt x="34" y="59"/>
                      <a:pt x="33" y="59"/>
                      <a:pt x="35" y="58"/>
                    </a:cubicBezTo>
                    <a:cubicBezTo>
                      <a:pt x="37" y="58"/>
                      <a:pt x="33" y="60"/>
                      <a:pt x="34" y="60"/>
                    </a:cubicBezTo>
                    <a:cubicBezTo>
                      <a:pt x="33" y="60"/>
                      <a:pt x="35" y="59"/>
                      <a:pt x="35" y="60"/>
                    </a:cubicBezTo>
                    <a:cubicBezTo>
                      <a:pt x="37" y="60"/>
                      <a:pt x="33" y="60"/>
                      <a:pt x="32" y="62"/>
                    </a:cubicBezTo>
                    <a:cubicBezTo>
                      <a:pt x="34" y="64"/>
                      <a:pt x="37" y="65"/>
                      <a:pt x="37" y="67"/>
                    </a:cubicBezTo>
                    <a:cubicBezTo>
                      <a:pt x="37" y="67"/>
                      <a:pt x="38" y="66"/>
                      <a:pt x="38" y="66"/>
                    </a:cubicBezTo>
                    <a:cubicBezTo>
                      <a:pt x="35" y="68"/>
                      <a:pt x="39" y="66"/>
                      <a:pt x="38" y="67"/>
                    </a:cubicBezTo>
                    <a:cubicBezTo>
                      <a:pt x="37" y="68"/>
                      <a:pt x="37" y="68"/>
                      <a:pt x="37" y="68"/>
                    </a:cubicBezTo>
                    <a:cubicBezTo>
                      <a:pt x="36" y="69"/>
                      <a:pt x="39" y="69"/>
                      <a:pt x="38" y="70"/>
                    </a:cubicBezTo>
                    <a:cubicBezTo>
                      <a:pt x="39" y="70"/>
                      <a:pt x="37" y="72"/>
                      <a:pt x="39" y="72"/>
                    </a:cubicBezTo>
                    <a:cubicBezTo>
                      <a:pt x="38" y="72"/>
                      <a:pt x="38" y="73"/>
                      <a:pt x="38" y="73"/>
                    </a:cubicBezTo>
                    <a:cubicBezTo>
                      <a:pt x="41" y="72"/>
                      <a:pt x="37" y="75"/>
                      <a:pt x="40" y="74"/>
                    </a:cubicBezTo>
                    <a:cubicBezTo>
                      <a:pt x="39" y="75"/>
                      <a:pt x="39" y="75"/>
                      <a:pt x="39" y="75"/>
                    </a:cubicBezTo>
                    <a:cubicBezTo>
                      <a:pt x="41" y="76"/>
                      <a:pt x="41" y="79"/>
                      <a:pt x="43" y="80"/>
                    </a:cubicBezTo>
                    <a:cubicBezTo>
                      <a:pt x="44" y="81"/>
                      <a:pt x="42" y="84"/>
                      <a:pt x="44" y="84"/>
                    </a:cubicBezTo>
                    <a:cubicBezTo>
                      <a:pt x="46" y="84"/>
                      <a:pt x="46" y="84"/>
                      <a:pt x="46" y="84"/>
                    </a:cubicBezTo>
                    <a:cubicBezTo>
                      <a:pt x="46" y="84"/>
                      <a:pt x="45" y="84"/>
                      <a:pt x="44" y="84"/>
                    </a:cubicBezTo>
                    <a:cubicBezTo>
                      <a:pt x="46" y="84"/>
                      <a:pt x="45" y="86"/>
                      <a:pt x="45" y="87"/>
                    </a:cubicBezTo>
                    <a:cubicBezTo>
                      <a:pt x="46" y="87"/>
                      <a:pt x="46" y="87"/>
                      <a:pt x="47" y="86"/>
                    </a:cubicBezTo>
                    <a:cubicBezTo>
                      <a:pt x="45" y="88"/>
                      <a:pt x="48" y="88"/>
                      <a:pt x="47" y="89"/>
                    </a:cubicBezTo>
                    <a:cubicBezTo>
                      <a:pt x="50" y="88"/>
                      <a:pt x="49" y="89"/>
                      <a:pt x="50" y="89"/>
                    </a:cubicBezTo>
                    <a:cubicBezTo>
                      <a:pt x="50" y="89"/>
                      <a:pt x="49" y="90"/>
                      <a:pt x="48" y="90"/>
                    </a:cubicBezTo>
                    <a:cubicBezTo>
                      <a:pt x="49" y="91"/>
                      <a:pt x="49" y="91"/>
                      <a:pt x="49" y="92"/>
                    </a:cubicBezTo>
                    <a:cubicBezTo>
                      <a:pt x="49" y="92"/>
                      <a:pt x="51" y="92"/>
                      <a:pt x="51" y="92"/>
                    </a:cubicBezTo>
                    <a:cubicBezTo>
                      <a:pt x="49" y="93"/>
                      <a:pt x="51" y="93"/>
                      <a:pt x="50" y="94"/>
                    </a:cubicBezTo>
                    <a:cubicBezTo>
                      <a:pt x="52" y="93"/>
                      <a:pt x="54" y="93"/>
                      <a:pt x="53" y="94"/>
                    </a:cubicBezTo>
                    <a:cubicBezTo>
                      <a:pt x="51" y="95"/>
                      <a:pt x="51" y="95"/>
                      <a:pt x="51" y="95"/>
                    </a:cubicBezTo>
                    <a:cubicBezTo>
                      <a:pt x="53" y="95"/>
                      <a:pt x="51" y="98"/>
                      <a:pt x="55" y="99"/>
                    </a:cubicBezTo>
                    <a:cubicBezTo>
                      <a:pt x="53" y="99"/>
                      <a:pt x="53" y="99"/>
                      <a:pt x="53" y="99"/>
                    </a:cubicBezTo>
                    <a:cubicBezTo>
                      <a:pt x="56" y="100"/>
                      <a:pt x="54" y="103"/>
                      <a:pt x="58" y="103"/>
                    </a:cubicBezTo>
                    <a:cubicBezTo>
                      <a:pt x="57" y="104"/>
                      <a:pt x="56" y="105"/>
                      <a:pt x="57" y="105"/>
                    </a:cubicBezTo>
                    <a:cubicBezTo>
                      <a:pt x="58" y="105"/>
                      <a:pt x="58" y="106"/>
                      <a:pt x="60" y="105"/>
                    </a:cubicBezTo>
                    <a:cubicBezTo>
                      <a:pt x="61" y="106"/>
                      <a:pt x="59" y="106"/>
                      <a:pt x="59" y="106"/>
                    </a:cubicBezTo>
                    <a:cubicBezTo>
                      <a:pt x="59" y="107"/>
                      <a:pt x="57" y="108"/>
                      <a:pt x="59" y="108"/>
                    </a:cubicBezTo>
                    <a:cubicBezTo>
                      <a:pt x="58" y="109"/>
                      <a:pt x="58" y="109"/>
                      <a:pt x="58" y="109"/>
                    </a:cubicBezTo>
                    <a:cubicBezTo>
                      <a:pt x="59" y="109"/>
                      <a:pt x="61" y="109"/>
                      <a:pt x="60" y="110"/>
                    </a:cubicBezTo>
                    <a:cubicBezTo>
                      <a:pt x="61" y="110"/>
                      <a:pt x="62" y="111"/>
                      <a:pt x="64" y="110"/>
                    </a:cubicBezTo>
                    <a:cubicBezTo>
                      <a:pt x="64" y="110"/>
                      <a:pt x="61" y="111"/>
                      <a:pt x="63" y="111"/>
                    </a:cubicBezTo>
                    <a:cubicBezTo>
                      <a:pt x="61" y="111"/>
                      <a:pt x="61" y="111"/>
                      <a:pt x="61" y="111"/>
                    </a:cubicBezTo>
                    <a:cubicBezTo>
                      <a:pt x="61" y="113"/>
                      <a:pt x="62" y="114"/>
                      <a:pt x="63" y="115"/>
                    </a:cubicBezTo>
                    <a:cubicBezTo>
                      <a:pt x="61" y="116"/>
                      <a:pt x="64" y="116"/>
                      <a:pt x="62" y="117"/>
                    </a:cubicBezTo>
                    <a:cubicBezTo>
                      <a:pt x="64" y="118"/>
                      <a:pt x="62" y="119"/>
                      <a:pt x="65" y="119"/>
                    </a:cubicBezTo>
                    <a:cubicBezTo>
                      <a:pt x="64" y="119"/>
                      <a:pt x="64" y="119"/>
                      <a:pt x="64" y="119"/>
                    </a:cubicBezTo>
                    <a:cubicBezTo>
                      <a:pt x="64" y="120"/>
                      <a:pt x="64" y="121"/>
                      <a:pt x="63" y="121"/>
                    </a:cubicBezTo>
                    <a:cubicBezTo>
                      <a:pt x="63" y="122"/>
                      <a:pt x="65" y="122"/>
                      <a:pt x="66" y="122"/>
                    </a:cubicBezTo>
                    <a:cubicBezTo>
                      <a:pt x="64" y="122"/>
                      <a:pt x="64" y="122"/>
                      <a:pt x="64" y="122"/>
                    </a:cubicBezTo>
                    <a:cubicBezTo>
                      <a:pt x="65" y="123"/>
                      <a:pt x="67" y="123"/>
                      <a:pt x="69" y="123"/>
                    </a:cubicBezTo>
                    <a:cubicBezTo>
                      <a:pt x="68" y="123"/>
                      <a:pt x="69" y="123"/>
                      <a:pt x="68" y="124"/>
                    </a:cubicBezTo>
                    <a:cubicBezTo>
                      <a:pt x="67" y="123"/>
                      <a:pt x="66" y="123"/>
                      <a:pt x="64" y="123"/>
                    </a:cubicBezTo>
                    <a:cubicBezTo>
                      <a:pt x="63" y="123"/>
                      <a:pt x="67" y="124"/>
                      <a:pt x="65" y="124"/>
                    </a:cubicBezTo>
                    <a:cubicBezTo>
                      <a:pt x="64" y="125"/>
                      <a:pt x="65" y="125"/>
                      <a:pt x="67" y="125"/>
                    </a:cubicBezTo>
                    <a:cubicBezTo>
                      <a:pt x="66" y="125"/>
                      <a:pt x="66" y="125"/>
                      <a:pt x="65" y="125"/>
                    </a:cubicBezTo>
                    <a:cubicBezTo>
                      <a:pt x="65" y="126"/>
                      <a:pt x="65" y="126"/>
                      <a:pt x="66" y="126"/>
                    </a:cubicBezTo>
                    <a:cubicBezTo>
                      <a:pt x="66" y="126"/>
                      <a:pt x="66" y="126"/>
                      <a:pt x="66" y="126"/>
                    </a:cubicBezTo>
                    <a:cubicBezTo>
                      <a:pt x="67" y="126"/>
                      <a:pt x="67" y="126"/>
                      <a:pt x="69" y="126"/>
                    </a:cubicBezTo>
                    <a:cubicBezTo>
                      <a:pt x="69" y="126"/>
                      <a:pt x="68" y="126"/>
                      <a:pt x="69" y="126"/>
                    </a:cubicBezTo>
                    <a:cubicBezTo>
                      <a:pt x="70" y="126"/>
                      <a:pt x="71" y="126"/>
                      <a:pt x="69" y="126"/>
                    </a:cubicBezTo>
                    <a:cubicBezTo>
                      <a:pt x="68" y="127"/>
                      <a:pt x="67" y="126"/>
                      <a:pt x="66" y="126"/>
                    </a:cubicBezTo>
                    <a:cubicBezTo>
                      <a:pt x="70" y="127"/>
                      <a:pt x="70" y="127"/>
                      <a:pt x="70" y="127"/>
                    </a:cubicBezTo>
                    <a:cubicBezTo>
                      <a:pt x="69" y="127"/>
                      <a:pt x="69" y="127"/>
                      <a:pt x="71" y="127"/>
                    </a:cubicBezTo>
                    <a:cubicBezTo>
                      <a:pt x="70" y="126"/>
                      <a:pt x="70" y="126"/>
                      <a:pt x="70" y="126"/>
                    </a:cubicBezTo>
                    <a:cubicBezTo>
                      <a:pt x="72" y="126"/>
                      <a:pt x="72" y="126"/>
                      <a:pt x="72" y="126"/>
                    </a:cubicBezTo>
                    <a:cubicBezTo>
                      <a:pt x="71" y="126"/>
                      <a:pt x="72" y="125"/>
                      <a:pt x="71" y="125"/>
                    </a:cubicBezTo>
                    <a:cubicBezTo>
                      <a:pt x="70" y="125"/>
                      <a:pt x="70" y="125"/>
                      <a:pt x="70" y="125"/>
                    </a:cubicBezTo>
                    <a:cubicBezTo>
                      <a:pt x="69" y="125"/>
                      <a:pt x="67" y="124"/>
                      <a:pt x="69" y="124"/>
                    </a:cubicBezTo>
                    <a:cubicBezTo>
                      <a:pt x="71" y="124"/>
                      <a:pt x="71" y="124"/>
                      <a:pt x="71" y="124"/>
                    </a:cubicBezTo>
                    <a:cubicBezTo>
                      <a:pt x="71" y="124"/>
                      <a:pt x="70" y="124"/>
                      <a:pt x="71" y="123"/>
                    </a:cubicBezTo>
                    <a:cubicBezTo>
                      <a:pt x="73" y="123"/>
                      <a:pt x="73" y="123"/>
                      <a:pt x="73" y="123"/>
                    </a:cubicBezTo>
                    <a:cubicBezTo>
                      <a:pt x="70" y="124"/>
                      <a:pt x="72" y="122"/>
                      <a:pt x="71" y="122"/>
                    </a:cubicBezTo>
                    <a:cubicBezTo>
                      <a:pt x="72" y="122"/>
                      <a:pt x="72" y="122"/>
                      <a:pt x="72" y="122"/>
                    </a:cubicBezTo>
                    <a:cubicBezTo>
                      <a:pt x="73" y="122"/>
                      <a:pt x="70" y="123"/>
                      <a:pt x="70" y="122"/>
                    </a:cubicBezTo>
                    <a:cubicBezTo>
                      <a:pt x="71" y="122"/>
                      <a:pt x="73" y="122"/>
                      <a:pt x="74" y="121"/>
                    </a:cubicBezTo>
                    <a:cubicBezTo>
                      <a:pt x="74" y="121"/>
                      <a:pt x="72" y="120"/>
                      <a:pt x="74" y="119"/>
                    </a:cubicBezTo>
                    <a:cubicBezTo>
                      <a:pt x="73" y="118"/>
                      <a:pt x="72" y="118"/>
                      <a:pt x="71" y="118"/>
                    </a:cubicBezTo>
                    <a:cubicBezTo>
                      <a:pt x="71" y="117"/>
                      <a:pt x="74" y="117"/>
                      <a:pt x="73" y="117"/>
                    </a:cubicBezTo>
                    <a:cubicBezTo>
                      <a:pt x="74" y="117"/>
                      <a:pt x="75" y="117"/>
                      <a:pt x="75" y="116"/>
                    </a:cubicBezTo>
                    <a:cubicBezTo>
                      <a:pt x="74" y="116"/>
                      <a:pt x="75" y="115"/>
                      <a:pt x="73" y="116"/>
                    </a:cubicBezTo>
                    <a:cubicBezTo>
                      <a:pt x="74" y="115"/>
                      <a:pt x="74" y="114"/>
                      <a:pt x="73" y="114"/>
                    </a:cubicBezTo>
                    <a:cubicBezTo>
                      <a:pt x="73" y="114"/>
                      <a:pt x="75" y="114"/>
                      <a:pt x="76" y="113"/>
                    </a:cubicBezTo>
                    <a:cubicBezTo>
                      <a:pt x="74" y="113"/>
                      <a:pt x="73" y="113"/>
                      <a:pt x="73" y="112"/>
                    </a:cubicBezTo>
                    <a:cubicBezTo>
                      <a:pt x="72" y="112"/>
                      <a:pt x="72" y="113"/>
                      <a:pt x="70" y="113"/>
                    </a:cubicBezTo>
                    <a:cubicBezTo>
                      <a:pt x="70" y="113"/>
                      <a:pt x="69" y="113"/>
                      <a:pt x="69" y="113"/>
                    </a:cubicBezTo>
                    <a:cubicBezTo>
                      <a:pt x="71" y="112"/>
                      <a:pt x="74" y="112"/>
                      <a:pt x="74" y="111"/>
                    </a:cubicBezTo>
                    <a:cubicBezTo>
                      <a:pt x="77" y="111"/>
                      <a:pt x="73" y="112"/>
                      <a:pt x="76" y="111"/>
                    </a:cubicBezTo>
                    <a:cubicBezTo>
                      <a:pt x="78" y="111"/>
                      <a:pt x="79" y="112"/>
                      <a:pt x="77" y="113"/>
                    </a:cubicBezTo>
                    <a:cubicBezTo>
                      <a:pt x="80" y="113"/>
                      <a:pt x="78" y="112"/>
                      <a:pt x="80" y="112"/>
                    </a:cubicBezTo>
                    <a:cubicBezTo>
                      <a:pt x="80" y="111"/>
                      <a:pt x="78" y="111"/>
                      <a:pt x="78" y="111"/>
                    </a:cubicBezTo>
                    <a:cubicBezTo>
                      <a:pt x="77" y="111"/>
                      <a:pt x="77" y="111"/>
                      <a:pt x="76" y="111"/>
                    </a:cubicBezTo>
                    <a:cubicBezTo>
                      <a:pt x="73" y="111"/>
                      <a:pt x="77" y="110"/>
                      <a:pt x="77" y="110"/>
                    </a:cubicBezTo>
                    <a:cubicBezTo>
                      <a:pt x="78" y="110"/>
                      <a:pt x="78" y="110"/>
                      <a:pt x="78" y="110"/>
                    </a:cubicBezTo>
                    <a:cubicBezTo>
                      <a:pt x="79" y="109"/>
                      <a:pt x="77" y="110"/>
                      <a:pt x="77" y="109"/>
                    </a:cubicBezTo>
                    <a:cubicBezTo>
                      <a:pt x="80" y="108"/>
                      <a:pt x="78" y="110"/>
                      <a:pt x="80" y="109"/>
                    </a:cubicBezTo>
                    <a:cubicBezTo>
                      <a:pt x="82" y="109"/>
                      <a:pt x="82" y="109"/>
                      <a:pt x="82" y="109"/>
                    </a:cubicBezTo>
                    <a:cubicBezTo>
                      <a:pt x="82" y="108"/>
                      <a:pt x="79" y="109"/>
                      <a:pt x="80" y="108"/>
                    </a:cubicBezTo>
                    <a:cubicBezTo>
                      <a:pt x="81" y="108"/>
                      <a:pt x="81" y="108"/>
                      <a:pt x="81" y="108"/>
                    </a:cubicBezTo>
                    <a:cubicBezTo>
                      <a:pt x="80" y="108"/>
                      <a:pt x="80" y="108"/>
                      <a:pt x="80" y="108"/>
                    </a:cubicBezTo>
                    <a:cubicBezTo>
                      <a:pt x="79" y="108"/>
                      <a:pt x="77" y="108"/>
                      <a:pt x="77" y="109"/>
                    </a:cubicBezTo>
                    <a:cubicBezTo>
                      <a:pt x="74" y="109"/>
                      <a:pt x="77" y="109"/>
                      <a:pt x="76" y="108"/>
                    </a:cubicBezTo>
                    <a:cubicBezTo>
                      <a:pt x="74" y="108"/>
                      <a:pt x="76" y="108"/>
                      <a:pt x="75" y="109"/>
                    </a:cubicBezTo>
                    <a:cubicBezTo>
                      <a:pt x="73" y="109"/>
                      <a:pt x="73" y="109"/>
                      <a:pt x="73" y="108"/>
                    </a:cubicBezTo>
                    <a:cubicBezTo>
                      <a:pt x="72" y="108"/>
                      <a:pt x="74" y="108"/>
                      <a:pt x="75" y="107"/>
                    </a:cubicBezTo>
                    <a:cubicBezTo>
                      <a:pt x="76" y="107"/>
                      <a:pt x="76" y="108"/>
                      <a:pt x="75" y="108"/>
                    </a:cubicBezTo>
                    <a:cubicBezTo>
                      <a:pt x="77" y="108"/>
                      <a:pt x="79" y="107"/>
                      <a:pt x="80" y="107"/>
                    </a:cubicBezTo>
                    <a:cubicBezTo>
                      <a:pt x="81" y="106"/>
                      <a:pt x="79" y="107"/>
                      <a:pt x="78" y="107"/>
                    </a:cubicBezTo>
                    <a:cubicBezTo>
                      <a:pt x="78" y="107"/>
                      <a:pt x="76" y="107"/>
                      <a:pt x="76" y="107"/>
                    </a:cubicBezTo>
                    <a:cubicBezTo>
                      <a:pt x="71" y="107"/>
                      <a:pt x="79" y="106"/>
                      <a:pt x="78" y="105"/>
                    </a:cubicBezTo>
                    <a:cubicBezTo>
                      <a:pt x="75" y="106"/>
                      <a:pt x="74" y="105"/>
                      <a:pt x="70" y="107"/>
                    </a:cubicBezTo>
                    <a:cubicBezTo>
                      <a:pt x="70" y="107"/>
                      <a:pt x="69" y="107"/>
                      <a:pt x="69" y="106"/>
                    </a:cubicBezTo>
                    <a:cubicBezTo>
                      <a:pt x="71" y="106"/>
                      <a:pt x="71" y="106"/>
                      <a:pt x="73" y="105"/>
                    </a:cubicBezTo>
                    <a:cubicBezTo>
                      <a:pt x="73" y="105"/>
                      <a:pt x="73" y="105"/>
                      <a:pt x="73" y="105"/>
                    </a:cubicBezTo>
                    <a:cubicBezTo>
                      <a:pt x="75" y="105"/>
                      <a:pt x="75" y="105"/>
                      <a:pt x="75" y="105"/>
                    </a:cubicBezTo>
                    <a:cubicBezTo>
                      <a:pt x="79" y="103"/>
                      <a:pt x="79" y="103"/>
                      <a:pt x="79" y="103"/>
                    </a:cubicBezTo>
                    <a:cubicBezTo>
                      <a:pt x="78" y="103"/>
                      <a:pt x="77" y="104"/>
                      <a:pt x="76" y="103"/>
                    </a:cubicBezTo>
                    <a:cubicBezTo>
                      <a:pt x="77" y="103"/>
                      <a:pt x="78" y="103"/>
                      <a:pt x="78" y="102"/>
                    </a:cubicBezTo>
                    <a:cubicBezTo>
                      <a:pt x="77" y="103"/>
                      <a:pt x="75" y="103"/>
                      <a:pt x="75" y="103"/>
                    </a:cubicBezTo>
                    <a:cubicBezTo>
                      <a:pt x="74" y="103"/>
                      <a:pt x="76" y="102"/>
                      <a:pt x="77" y="102"/>
                    </a:cubicBezTo>
                    <a:cubicBezTo>
                      <a:pt x="79" y="102"/>
                      <a:pt x="79" y="102"/>
                      <a:pt x="79" y="102"/>
                    </a:cubicBezTo>
                    <a:cubicBezTo>
                      <a:pt x="77" y="102"/>
                      <a:pt x="79" y="101"/>
                      <a:pt x="79" y="101"/>
                    </a:cubicBezTo>
                    <a:cubicBezTo>
                      <a:pt x="77" y="101"/>
                      <a:pt x="76" y="102"/>
                      <a:pt x="74" y="102"/>
                    </a:cubicBezTo>
                    <a:cubicBezTo>
                      <a:pt x="74" y="102"/>
                      <a:pt x="75" y="101"/>
                      <a:pt x="75" y="101"/>
                    </a:cubicBezTo>
                    <a:cubicBezTo>
                      <a:pt x="76" y="101"/>
                      <a:pt x="76" y="101"/>
                      <a:pt x="76" y="101"/>
                    </a:cubicBezTo>
                    <a:cubicBezTo>
                      <a:pt x="76" y="101"/>
                      <a:pt x="79" y="100"/>
                      <a:pt x="78" y="100"/>
                    </a:cubicBezTo>
                    <a:cubicBezTo>
                      <a:pt x="77" y="100"/>
                      <a:pt x="77" y="100"/>
                      <a:pt x="77" y="100"/>
                    </a:cubicBezTo>
                    <a:cubicBezTo>
                      <a:pt x="77" y="100"/>
                      <a:pt x="78" y="100"/>
                      <a:pt x="78" y="100"/>
                    </a:cubicBezTo>
                    <a:cubicBezTo>
                      <a:pt x="77" y="100"/>
                      <a:pt x="77" y="99"/>
                      <a:pt x="77" y="99"/>
                    </a:cubicBezTo>
                    <a:cubicBezTo>
                      <a:pt x="78" y="99"/>
                      <a:pt x="78" y="99"/>
                      <a:pt x="78" y="99"/>
                    </a:cubicBezTo>
                    <a:cubicBezTo>
                      <a:pt x="77" y="99"/>
                      <a:pt x="75" y="99"/>
                      <a:pt x="76" y="99"/>
                    </a:cubicBezTo>
                    <a:cubicBezTo>
                      <a:pt x="74" y="100"/>
                      <a:pt x="77" y="99"/>
                      <a:pt x="76" y="100"/>
                    </a:cubicBezTo>
                    <a:cubicBezTo>
                      <a:pt x="74" y="100"/>
                      <a:pt x="74" y="100"/>
                      <a:pt x="73" y="100"/>
                    </a:cubicBezTo>
                    <a:cubicBezTo>
                      <a:pt x="76" y="99"/>
                      <a:pt x="73" y="99"/>
                      <a:pt x="73" y="99"/>
                    </a:cubicBezTo>
                    <a:cubicBezTo>
                      <a:pt x="74" y="98"/>
                      <a:pt x="75" y="98"/>
                      <a:pt x="75" y="98"/>
                    </a:cubicBezTo>
                    <a:cubicBezTo>
                      <a:pt x="73" y="98"/>
                      <a:pt x="73" y="98"/>
                      <a:pt x="73" y="98"/>
                    </a:cubicBezTo>
                    <a:cubicBezTo>
                      <a:pt x="77" y="97"/>
                      <a:pt x="73" y="98"/>
                      <a:pt x="73" y="97"/>
                    </a:cubicBezTo>
                    <a:cubicBezTo>
                      <a:pt x="75" y="97"/>
                      <a:pt x="76" y="96"/>
                      <a:pt x="76" y="96"/>
                    </a:cubicBezTo>
                    <a:cubicBezTo>
                      <a:pt x="74" y="97"/>
                      <a:pt x="73" y="97"/>
                      <a:pt x="71" y="97"/>
                    </a:cubicBezTo>
                    <a:cubicBezTo>
                      <a:pt x="72" y="96"/>
                      <a:pt x="75" y="96"/>
                      <a:pt x="76" y="96"/>
                    </a:cubicBezTo>
                    <a:cubicBezTo>
                      <a:pt x="74" y="96"/>
                      <a:pt x="77" y="94"/>
                      <a:pt x="75" y="95"/>
                    </a:cubicBezTo>
                    <a:cubicBezTo>
                      <a:pt x="74" y="96"/>
                      <a:pt x="73" y="96"/>
                      <a:pt x="72" y="96"/>
                    </a:cubicBezTo>
                    <a:cubicBezTo>
                      <a:pt x="72" y="95"/>
                      <a:pt x="73" y="96"/>
                      <a:pt x="74" y="95"/>
                    </a:cubicBezTo>
                    <a:cubicBezTo>
                      <a:pt x="74" y="95"/>
                      <a:pt x="72" y="95"/>
                      <a:pt x="71" y="96"/>
                    </a:cubicBezTo>
                    <a:cubicBezTo>
                      <a:pt x="71" y="95"/>
                      <a:pt x="69" y="96"/>
                      <a:pt x="70" y="95"/>
                    </a:cubicBezTo>
                    <a:cubicBezTo>
                      <a:pt x="72" y="94"/>
                      <a:pt x="71" y="95"/>
                      <a:pt x="72" y="95"/>
                    </a:cubicBezTo>
                    <a:cubicBezTo>
                      <a:pt x="72" y="94"/>
                      <a:pt x="68" y="96"/>
                      <a:pt x="68" y="95"/>
                    </a:cubicBezTo>
                    <a:cubicBezTo>
                      <a:pt x="67" y="96"/>
                      <a:pt x="64" y="97"/>
                      <a:pt x="63" y="97"/>
                    </a:cubicBezTo>
                    <a:cubicBezTo>
                      <a:pt x="63" y="96"/>
                      <a:pt x="64" y="97"/>
                      <a:pt x="66" y="96"/>
                    </a:cubicBezTo>
                    <a:cubicBezTo>
                      <a:pt x="65" y="95"/>
                      <a:pt x="65" y="95"/>
                      <a:pt x="65" y="95"/>
                    </a:cubicBezTo>
                    <a:cubicBezTo>
                      <a:pt x="68" y="94"/>
                      <a:pt x="70" y="95"/>
                      <a:pt x="72" y="93"/>
                    </a:cubicBezTo>
                    <a:cubicBezTo>
                      <a:pt x="71" y="93"/>
                      <a:pt x="71" y="93"/>
                      <a:pt x="71" y="93"/>
                    </a:cubicBezTo>
                    <a:cubicBezTo>
                      <a:pt x="72" y="93"/>
                      <a:pt x="74" y="93"/>
                      <a:pt x="74" y="92"/>
                    </a:cubicBezTo>
                    <a:cubicBezTo>
                      <a:pt x="72" y="93"/>
                      <a:pt x="74" y="92"/>
                      <a:pt x="73" y="92"/>
                    </a:cubicBezTo>
                    <a:cubicBezTo>
                      <a:pt x="71" y="92"/>
                      <a:pt x="74" y="92"/>
                      <a:pt x="72" y="92"/>
                    </a:cubicBezTo>
                    <a:cubicBezTo>
                      <a:pt x="72" y="92"/>
                      <a:pt x="69" y="93"/>
                      <a:pt x="70" y="92"/>
                    </a:cubicBezTo>
                    <a:cubicBezTo>
                      <a:pt x="73" y="91"/>
                      <a:pt x="73" y="91"/>
                      <a:pt x="73" y="91"/>
                    </a:cubicBezTo>
                    <a:cubicBezTo>
                      <a:pt x="74" y="91"/>
                      <a:pt x="71" y="92"/>
                      <a:pt x="72" y="91"/>
                    </a:cubicBezTo>
                    <a:cubicBezTo>
                      <a:pt x="73" y="91"/>
                      <a:pt x="73" y="91"/>
                      <a:pt x="73" y="91"/>
                    </a:cubicBezTo>
                    <a:cubicBezTo>
                      <a:pt x="72" y="89"/>
                      <a:pt x="72" y="88"/>
                      <a:pt x="67" y="88"/>
                    </a:cubicBezTo>
                    <a:cubicBezTo>
                      <a:pt x="69" y="87"/>
                      <a:pt x="69" y="87"/>
                      <a:pt x="70" y="86"/>
                    </a:cubicBezTo>
                    <a:cubicBezTo>
                      <a:pt x="69" y="86"/>
                      <a:pt x="68" y="86"/>
                      <a:pt x="68" y="86"/>
                    </a:cubicBezTo>
                    <a:cubicBezTo>
                      <a:pt x="69" y="85"/>
                      <a:pt x="69" y="85"/>
                      <a:pt x="69" y="85"/>
                    </a:cubicBezTo>
                    <a:cubicBezTo>
                      <a:pt x="70" y="84"/>
                      <a:pt x="68" y="85"/>
                      <a:pt x="67" y="85"/>
                    </a:cubicBezTo>
                    <a:cubicBezTo>
                      <a:pt x="68" y="84"/>
                      <a:pt x="68" y="84"/>
                      <a:pt x="68" y="84"/>
                    </a:cubicBezTo>
                    <a:cubicBezTo>
                      <a:pt x="69" y="83"/>
                      <a:pt x="67" y="84"/>
                      <a:pt x="67" y="84"/>
                    </a:cubicBezTo>
                    <a:cubicBezTo>
                      <a:pt x="68" y="84"/>
                      <a:pt x="68" y="84"/>
                      <a:pt x="68" y="84"/>
                    </a:cubicBezTo>
                    <a:cubicBezTo>
                      <a:pt x="67" y="84"/>
                      <a:pt x="67" y="84"/>
                      <a:pt x="67" y="84"/>
                    </a:cubicBezTo>
                    <a:cubicBezTo>
                      <a:pt x="66" y="84"/>
                      <a:pt x="66" y="83"/>
                      <a:pt x="68" y="83"/>
                    </a:cubicBezTo>
                    <a:cubicBezTo>
                      <a:pt x="67" y="83"/>
                      <a:pt x="67" y="83"/>
                      <a:pt x="67" y="83"/>
                    </a:cubicBezTo>
                    <a:cubicBezTo>
                      <a:pt x="68" y="82"/>
                      <a:pt x="67" y="81"/>
                      <a:pt x="66" y="81"/>
                    </a:cubicBezTo>
                    <a:cubicBezTo>
                      <a:pt x="66" y="82"/>
                      <a:pt x="65" y="82"/>
                      <a:pt x="64" y="82"/>
                    </a:cubicBezTo>
                    <a:cubicBezTo>
                      <a:pt x="62" y="83"/>
                      <a:pt x="64" y="82"/>
                      <a:pt x="63" y="82"/>
                    </a:cubicBezTo>
                    <a:cubicBezTo>
                      <a:pt x="64" y="82"/>
                      <a:pt x="64" y="81"/>
                      <a:pt x="65" y="81"/>
                    </a:cubicBezTo>
                    <a:cubicBezTo>
                      <a:pt x="68" y="79"/>
                      <a:pt x="65" y="79"/>
                      <a:pt x="65" y="78"/>
                    </a:cubicBezTo>
                    <a:cubicBezTo>
                      <a:pt x="64" y="78"/>
                      <a:pt x="64" y="78"/>
                      <a:pt x="64" y="78"/>
                    </a:cubicBezTo>
                    <a:cubicBezTo>
                      <a:pt x="66" y="77"/>
                      <a:pt x="63" y="77"/>
                      <a:pt x="64" y="76"/>
                    </a:cubicBezTo>
                    <a:cubicBezTo>
                      <a:pt x="63" y="76"/>
                      <a:pt x="60" y="77"/>
                      <a:pt x="60" y="77"/>
                    </a:cubicBezTo>
                    <a:cubicBezTo>
                      <a:pt x="58" y="78"/>
                      <a:pt x="62" y="76"/>
                      <a:pt x="63" y="75"/>
                    </a:cubicBezTo>
                    <a:cubicBezTo>
                      <a:pt x="62" y="75"/>
                      <a:pt x="62" y="75"/>
                      <a:pt x="62" y="75"/>
                    </a:cubicBezTo>
                    <a:cubicBezTo>
                      <a:pt x="62" y="75"/>
                      <a:pt x="62" y="75"/>
                      <a:pt x="62" y="75"/>
                    </a:cubicBezTo>
                    <a:cubicBezTo>
                      <a:pt x="61" y="75"/>
                      <a:pt x="60" y="75"/>
                      <a:pt x="61" y="74"/>
                    </a:cubicBezTo>
                    <a:cubicBezTo>
                      <a:pt x="61" y="74"/>
                      <a:pt x="61" y="74"/>
                      <a:pt x="61" y="74"/>
                    </a:cubicBezTo>
                    <a:cubicBezTo>
                      <a:pt x="61" y="74"/>
                      <a:pt x="62" y="73"/>
                      <a:pt x="62" y="73"/>
                    </a:cubicBezTo>
                    <a:cubicBezTo>
                      <a:pt x="60" y="74"/>
                      <a:pt x="61" y="72"/>
                      <a:pt x="59" y="73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59" y="73"/>
                      <a:pt x="59" y="73"/>
                      <a:pt x="59" y="73"/>
                    </a:cubicBezTo>
                    <a:cubicBezTo>
                      <a:pt x="59" y="73"/>
                      <a:pt x="59" y="73"/>
                      <a:pt x="59" y="73"/>
                    </a:cubicBezTo>
                    <a:cubicBezTo>
                      <a:pt x="61" y="72"/>
                      <a:pt x="61" y="72"/>
                      <a:pt x="61" y="72"/>
                    </a:cubicBezTo>
                    <a:cubicBezTo>
                      <a:pt x="62" y="71"/>
                      <a:pt x="60" y="72"/>
                      <a:pt x="59" y="73"/>
                    </a:cubicBezTo>
                    <a:cubicBezTo>
                      <a:pt x="57" y="73"/>
                      <a:pt x="59" y="72"/>
                      <a:pt x="59" y="72"/>
                    </a:cubicBezTo>
                    <a:cubicBezTo>
                      <a:pt x="60" y="71"/>
                      <a:pt x="59" y="72"/>
                      <a:pt x="59" y="72"/>
                    </a:cubicBezTo>
                    <a:cubicBezTo>
                      <a:pt x="61" y="72"/>
                      <a:pt x="60" y="72"/>
                      <a:pt x="61" y="71"/>
                    </a:cubicBezTo>
                    <a:cubicBezTo>
                      <a:pt x="61" y="71"/>
                      <a:pt x="59" y="72"/>
                      <a:pt x="59" y="72"/>
                    </a:cubicBezTo>
                    <a:cubicBezTo>
                      <a:pt x="59" y="71"/>
                      <a:pt x="58" y="71"/>
                      <a:pt x="60" y="70"/>
                    </a:cubicBezTo>
                    <a:cubicBezTo>
                      <a:pt x="59" y="71"/>
                      <a:pt x="59" y="70"/>
                      <a:pt x="58" y="70"/>
                    </a:cubicBezTo>
                    <a:cubicBezTo>
                      <a:pt x="58" y="71"/>
                      <a:pt x="58" y="71"/>
                      <a:pt x="57" y="72"/>
                    </a:cubicBezTo>
                    <a:cubicBezTo>
                      <a:pt x="57" y="72"/>
                      <a:pt x="56" y="72"/>
                      <a:pt x="57" y="71"/>
                    </a:cubicBezTo>
                    <a:cubicBezTo>
                      <a:pt x="57" y="71"/>
                      <a:pt x="57" y="71"/>
                      <a:pt x="57" y="71"/>
                    </a:cubicBezTo>
                    <a:cubicBezTo>
                      <a:pt x="57" y="71"/>
                      <a:pt x="57" y="71"/>
                      <a:pt x="56" y="72"/>
                    </a:cubicBezTo>
                    <a:cubicBezTo>
                      <a:pt x="58" y="70"/>
                      <a:pt x="58" y="70"/>
                      <a:pt x="58" y="70"/>
                    </a:cubicBezTo>
                    <a:cubicBezTo>
                      <a:pt x="56" y="71"/>
                      <a:pt x="56" y="70"/>
                      <a:pt x="56" y="70"/>
                    </a:cubicBezTo>
                    <a:cubicBezTo>
                      <a:pt x="57" y="69"/>
                      <a:pt x="59" y="69"/>
                      <a:pt x="59" y="68"/>
                    </a:cubicBezTo>
                    <a:cubicBezTo>
                      <a:pt x="58" y="68"/>
                      <a:pt x="58" y="68"/>
                      <a:pt x="58" y="68"/>
                    </a:cubicBezTo>
                    <a:cubicBezTo>
                      <a:pt x="57" y="68"/>
                      <a:pt x="58" y="68"/>
                      <a:pt x="59" y="68"/>
                    </a:cubicBezTo>
                    <a:cubicBezTo>
                      <a:pt x="59" y="66"/>
                      <a:pt x="54" y="69"/>
                      <a:pt x="55" y="68"/>
                    </a:cubicBezTo>
                    <a:cubicBezTo>
                      <a:pt x="57" y="67"/>
                      <a:pt x="57" y="67"/>
                      <a:pt x="57" y="66"/>
                    </a:cubicBezTo>
                    <a:cubicBezTo>
                      <a:pt x="56" y="67"/>
                      <a:pt x="56" y="67"/>
                      <a:pt x="56" y="67"/>
                    </a:cubicBezTo>
                    <a:cubicBezTo>
                      <a:pt x="55" y="67"/>
                      <a:pt x="58" y="66"/>
                      <a:pt x="56" y="67"/>
                    </a:cubicBezTo>
                    <a:cubicBezTo>
                      <a:pt x="55" y="68"/>
                      <a:pt x="56" y="67"/>
                      <a:pt x="55" y="67"/>
                    </a:cubicBezTo>
                    <a:cubicBezTo>
                      <a:pt x="59" y="65"/>
                      <a:pt x="55" y="65"/>
                      <a:pt x="57" y="63"/>
                    </a:cubicBezTo>
                    <a:cubicBezTo>
                      <a:pt x="54" y="64"/>
                      <a:pt x="56" y="63"/>
                      <a:pt x="55" y="63"/>
                    </a:cubicBezTo>
                    <a:cubicBezTo>
                      <a:pt x="57" y="62"/>
                      <a:pt x="54" y="63"/>
                      <a:pt x="55" y="62"/>
                    </a:cubicBezTo>
                    <a:cubicBezTo>
                      <a:pt x="53" y="63"/>
                      <a:pt x="53" y="63"/>
                      <a:pt x="53" y="63"/>
                    </a:cubicBezTo>
                    <a:cubicBezTo>
                      <a:pt x="54" y="62"/>
                      <a:pt x="49" y="64"/>
                      <a:pt x="52" y="63"/>
                    </a:cubicBezTo>
                    <a:cubicBezTo>
                      <a:pt x="52" y="62"/>
                      <a:pt x="54" y="62"/>
                      <a:pt x="54" y="62"/>
                    </a:cubicBezTo>
                    <a:cubicBezTo>
                      <a:pt x="56" y="60"/>
                      <a:pt x="51" y="62"/>
                      <a:pt x="54" y="60"/>
                    </a:cubicBezTo>
                    <a:cubicBezTo>
                      <a:pt x="53" y="60"/>
                      <a:pt x="52" y="61"/>
                      <a:pt x="51" y="61"/>
                    </a:cubicBezTo>
                    <a:cubicBezTo>
                      <a:pt x="52" y="61"/>
                      <a:pt x="52" y="59"/>
                      <a:pt x="53" y="59"/>
                    </a:cubicBezTo>
                    <a:cubicBezTo>
                      <a:pt x="52" y="59"/>
                      <a:pt x="52" y="60"/>
                      <a:pt x="52" y="59"/>
                    </a:cubicBezTo>
                    <a:cubicBezTo>
                      <a:pt x="53" y="59"/>
                      <a:pt x="53" y="59"/>
                      <a:pt x="53" y="59"/>
                    </a:cubicBezTo>
                    <a:cubicBezTo>
                      <a:pt x="54" y="58"/>
                      <a:pt x="52" y="58"/>
                      <a:pt x="51" y="58"/>
                    </a:cubicBezTo>
                    <a:cubicBezTo>
                      <a:pt x="53" y="57"/>
                      <a:pt x="52" y="57"/>
                      <a:pt x="52" y="56"/>
                    </a:cubicBezTo>
                    <a:cubicBezTo>
                      <a:pt x="50" y="57"/>
                      <a:pt x="53" y="55"/>
                      <a:pt x="50" y="56"/>
                    </a:cubicBezTo>
                    <a:cubicBezTo>
                      <a:pt x="51" y="56"/>
                      <a:pt x="51" y="56"/>
                      <a:pt x="51" y="56"/>
                    </a:cubicBezTo>
                    <a:cubicBezTo>
                      <a:pt x="50" y="56"/>
                      <a:pt x="48" y="57"/>
                      <a:pt x="48" y="57"/>
                    </a:cubicBezTo>
                    <a:cubicBezTo>
                      <a:pt x="50" y="56"/>
                      <a:pt x="50" y="56"/>
                      <a:pt x="50" y="56"/>
                    </a:cubicBezTo>
                    <a:cubicBezTo>
                      <a:pt x="52" y="54"/>
                      <a:pt x="50" y="55"/>
                      <a:pt x="51" y="54"/>
                    </a:cubicBezTo>
                    <a:cubicBezTo>
                      <a:pt x="49" y="55"/>
                      <a:pt x="51" y="54"/>
                      <a:pt x="49" y="55"/>
                    </a:cubicBezTo>
                    <a:cubicBezTo>
                      <a:pt x="49" y="55"/>
                      <a:pt x="49" y="55"/>
                      <a:pt x="49" y="55"/>
                    </a:cubicBezTo>
                    <a:cubicBezTo>
                      <a:pt x="48" y="55"/>
                      <a:pt x="48" y="55"/>
                      <a:pt x="47" y="55"/>
                    </a:cubicBezTo>
                    <a:cubicBezTo>
                      <a:pt x="47" y="55"/>
                      <a:pt x="49" y="54"/>
                      <a:pt x="49" y="54"/>
                    </a:cubicBezTo>
                    <a:cubicBezTo>
                      <a:pt x="50" y="53"/>
                      <a:pt x="49" y="53"/>
                      <a:pt x="49" y="53"/>
                    </a:cubicBezTo>
                    <a:cubicBezTo>
                      <a:pt x="49" y="53"/>
                      <a:pt x="49" y="53"/>
                      <a:pt x="48" y="53"/>
                    </a:cubicBezTo>
                    <a:cubicBezTo>
                      <a:pt x="48" y="53"/>
                      <a:pt x="48" y="53"/>
                      <a:pt x="48" y="53"/>
                    </a:cubicBezTo>
                    <a:cubicBezTo>
                      <a:pt x="48" y="53"/>
                      <a:pt x="48" y="53"/>
                      <a:pt x="48" y="53"/>
                    </a:cubicBezTo>
                    <a:cubicBezTo>
                      <a:pt x="48" y="53"/>
                      <a:pt x="48" y="53"/>
                      <a:pt x="48" y="53"/>
                    </a:cubicBezTo>
                    <a:cubicBezTo>
                      <a:pt x="48" y="53"/>
                      <a:pt x="48" y="53"/>
                      <a:pt x="49" y="53"/>
                    </a:cubicBezTo>
                    <a:cubicBezTo>
                      <a:pt x="49" y="53"/>
                      <a:pt x="49" y="53"/>
                      <a:pt x="49" y="53"/>
                    </a:cubicBezTo>
                    <a:cubicBezTo>
                      <a:pt x="49" y="53"/>
                      <a:pt x="49" y="53"/>
                      <a:pt x="49" y="53"/>
                    </a:cubicBezTo>
                    <a:cubicBezTo>
                      <a:pt x="49" y="52"/>
                      <a:pt x="49" y="52"/>
                      <a:pt x="49" y="52"/>
                    </a:cubicBezTo>
                    <a:cubicBezTo>
                      <a:pt x="50" y="51"/>
                      <a:pt x="50" y="51"/>
                      <a:pt x="50" y="51"/>
                    </a:cubicBezTo>
                    <a:cubicBezTo>
                      <a:pt x="50" y="51"/>
                      <a:pt x="48" y="52"/>
                      <a:pt x="48" y="52"/>
                    </a:cubicBezTo>
                    <a:cubicBezTo>
                      <a:pt x="49" y="50"/>
                      <a:pt x="46" y="50"/>
                      <a:pt x="46" y="50"/>
                    </a:cubicBezTo>
                    <a:cubicBezTo>
                      <a:pt x="46" y="50"/>
                      <a:pt x="47" y="50"/>
                      <a:pt x="46" y="50"/>
                    </a:cubicBezTo>
                    <a:cubicBezTo>
                      <a:pt x="46" y="50"/>
                      <a:pt x="44" y="50"/>
                      <a:pt x="45" y="50"/>
                    </a:cubicBezTo>
                    <a:cubicBezTo>
                      <a:pt x="45" y="50"/>
                      <a:pt x="46" y="49"/>
                      <a:pt x="46" y="49"/>
                    </a:cubicBezTo>
                    <a:cubicBezTo>
                      <a:pt x="46" y="48"/>
                      <a:pt x="45" y="49"/>
                      <a:pt x="45" y="49"/>
                    </a:cubicBezTo>
                    <a:cubicBezTo>
                      <a:pt x="47" y="47"/>
                      <a:pt x="43" y="49"/>
                      <a:pt x="44" y="47"/>
                    </a:cubicBezTo>
                    <a:cubicBezTo>
                      <a:pt x="44" y="47"/>
                      <a:pt x="45" y="47"/>
                      <a:pt x="45" y="47"/>
                    </a:cubicBezTo>
                    <a:cubicBezTo>
                      <a:pt x="44" y="47"/>
                      <a:pt x="43" y="46"/>
                      <a:pt x="41" y="47"/>
                    </a:cubicBezTo>
                    <a:cubicBezTo>
                      <a:pt x="43" y="46"/>
                      <a:pt x="43" y="46"/>
                      <a:pt x="43" y="46"/>
                    </a:cubicBezTo>
                    <a:cubicBezTo>
                      <a:pt x="43" y="46"/>
                      <a:pt x="42" y="46"/>
                      <a:pt x="41" y="46"/>
                    </a:cubicBezTo>
                    <a:cubicBezTo>
                      <a:pt x="40" y="47"/>
                      <a:pt x="39" y="47"/>
                      <a:pt x="39" y="47"/>
                    </a:cubicBezTo>
                    <a:cubicBezTo>
                      <a:pt x="39" y="47"/>
                      <a:pt x="39" y="47"/>
                      <a:pt x="39" y="47"/>
                    </a:cubicBezTo>
                    <a:cubicBezTo>
                      <a:pt x="38" y="46"/>
                      <a:pt x="38" y="46"/>
                      <a:pt x="38" y="46"/>
                    </a:cubicBezTo>
                    <a:cubicBezTo>
                      <a:pt x="39" y="46"/>
                      <a:pt x="39" y="46"/>
                      <a:pt x="39" y="46"/>
                    </a:cubicBezTo>
                    <a:cubicBezTo>
                      <a:pt x="42" y="44"/>
                      <a:pt x="40" y="44"/>
                      <a:pt x="41" y="44"/>
                    </a:cubicBezTo>
                    <a:cubicBezTo>
                      <a:pt x="39" y="44"/>
                      <a:pt x="39" y="44"/>
                      <a:pt x="39" y="44"/>
                    </a:cubicBezTo>
                    <a:cubicBezTo>
                      <a:pt x="38" y="44"/>
                      <a:pt x="40" y="43"/>
                      <a:pt x="40" y="43"/>
                    </a:cubicBezTo>
                    <a:cubicBezTo>
                      <a:pt x="35" y="45"/>
                      <a:pt x="35" y="45"/>
                      <a:pt x="35" y="45"/>
                    </a:cubicBezTo>
                    <a:cubicBezTo>
                      <a:pt x="36" y="45"/>
                      <a:pt x="37" y="44"/>
                      <a:pt x="38" y="43"/>
                    </a:cubicBezTo>
                    <a:cubicBezTo>
                      <a:pt x="37" y="43"/>
                      <a:pt x="35" y="44"/>
                      <a:pt x="33" y="45"/>
                    </a:cubicBezTo>
                    <a:cubicBezTo>
                      <a:pt x="33" y="44"/>
                      <a:pt x="32" y="44"/>
                      <a:pt x="32" y="44"/>
                    </a:cubicBezTo>
                    <a:cubicBezTo>
                      <a:pt x="33" y="43"/>
                      <a:pt x="32" y="44"/>
                      <a:pt x="33" y="44"/>
                    </a:cubicBezTo>
                    <a:cubicBezTo>
                      <a:pt x="34" y="43"/>
                      <a:pt x="34" y="43"/>
                      <a:pt x="34" y="43"/>
                    </a:cubicBezTo>
                    <a:cubicBezTo>
                      <a:pt x="34" y="43"/>
                      <a:pt x="36" y="41"/>
                      <a:pt x="37" y="41"/>
                    </a:cubicBezTo>
                    <a:cubicBezTo>
                      <a:pt x="36" y="41"/>
                      <a:pt x="36" y="40"/>
                      <a:pt x="36" y="39"/>
                    </a:cubicBezTo>
                    <a:cubicBezTo>
                      <a:pt x="34" y="41"/>
                      <a:pt x="35" y="39"/>
                      <a:pt x="33" y="41"/>
                    </a:cubicBezTo>
                    <a:cubicBezTo>
                      <a:pt x="32" y="40"/>
                      <a:pt x="34" y="39"/>
                      <a:pt x="35" y="39"/>
                    </a:cubicBezTo>
                    <a:cubicBezTo>
                      <a:pt x="33" y="39"/>
                      <a:pt x="34" y="38"/>
                      <a:pt x="33" y="37"/>
                    </a:cubicBezTo>
                    <a:cubicBezTo>
                      <a:pt x="34" y="37"/>
                      <a:pt x="34" y="37"/>
                      <a:pt x="34" y="37"/>
                    </a:cubicBezTo>
                    <a:cubicBezTo>
                      <a:pt x="33" y="37"/>
                      <a:pt x="33" y="36"/>
                      <a:pt x="31" y="37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32" y="35"/>
                      <a:pt x="29" y="38"/>
                      <a:pt x="30" y="36"/>
                    </a:cubicBezTo>
                    <a:cubicBezTo>
                      <a:pt x="31" y="36"/>
                      <a:pt x="31" y="36"/>
                      <a:pt x="31" y="36"/>
                    </a:cubicBezTo>
                    <a:cubicBezTo>
                      <a:pt x="30" y="36"/>
                      <a:pt x="32" y="34"/>
                      <a:pt x="30" y="35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0" y="34"/>
                      <a:pt x="30" y="34"/>
                      <a:pt x="28" y="34"/>
                    </a:cubicBezTo>
                    <a:cubicBezTo>
                      <a:pt x="30" y="33"/>
                      <a:pt x="30" y="33"/>
                      <a:pt x="30" y="33"/>
                    </a:cubicBezTo>
                    <a:cubicBezTo>
                      <a:pt x="31" y="32"/>
                      <a:pt x="28" y="34"/>
                      <a:pt x="29" y="33"/>
                    </a:cubicBezTo>
                    <a:cubicBezTo>
                      <a:pt x="29" y="33"/>
                      <a:pt x="29" y="32"/>
                      <a:pt x="30" y="32"/>
                    </a:cubicBezTo>
                    <a:cubicBezTo>
                      <a:pt x="28" y="33"/>
                      <a:pt x="28" y="32"/>
                      <a:pt x="28" y="32"/>
                    </a:cubicBezTo>
                    <a:cubicBezTo>
                      <a:pt x="29" y="31"/>
                      <a:pt x="29" y="31"/>
                      <a:pt x="29" y="31"/>
                    </a:cubicBezTo>
                    <a:cubicBezTo>
                      <a:pt x="28" y="29"/>
                      <a:pt x="27" y="27"/>
                      <a:pt x="24" y="26"/>
                    </a:cubicBezTo>
                    <a:cubicBezTo>
                      <a:pt x="26" y="24"/>
                      <a:pt x="26" y="26"/>
                      <a:pt x="27" y="24"/>
                    </a:cubicBezTo>
                    <a:cubicBezTo>
                      <a:pt x="25" y="26"/>
                      <a:pt x="26" y="24"/>
                      <a:pt x="25" y="24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5" y="24"/>
                      <a:pt x="26" y="23"/>
                      <a:pt x="25" y="23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4" y="24"/>
                      <a:pt x="27" y="21"/>
                      <a:pt x="25" y="23"/>
                    </a:cubicBezTo>
                    <a:cubicBezTo>
                      <a:pt x="26" y="22"/>
                      <a:pt x="26" y="22"/>
                      <a:pt x="26" y="22"/>
                    </a:cubicBezTo>
                    <a:cubicBezTo>
                      <a:pt x="23" y="23"/>
                      <a:pt x="26" y="21"/>
                      <a:pt x="24" y="22"/>
                    </a:cubicBezTo>
                    <a:cubicBezTo>
                      <a:pt x="25" y="21"/>
                      <a:pt x="25" y="21"/>
                      <a:pt x="25" y="21"/>
                    </a:cubicBezTo>
                    <a:cubicBezTo>
                      <a:pt x="25" y="20"/>
                      <a:pt x="22" y="22"/>
                      <a:pt x="23" y="21"/>
                    </a:cubicBezTo>
                    <a:cubicBezTo>
                      <a:pt x="23" y="20"/>
                      <a:pt x="22" y="20"/>
                      <a:pt x="20" y="21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21" y="19"/>
                      <a:pt x="20" y="17"/>
                      <a:pt x="17" y="17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6" y="17"/>
                      <a:pt x="19" y="13"/>
                      <a:pt x="15" y="15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4" y="14"/>
                      <a:pt x="15" y="13"/>
                      <a:pt x="13" y="14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3"/>
                      <a:pt x="12" y="14"/>
                      <a:pt x="12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5" y="9"/>
                      <a:pt x="16" y="6"/>
                      <a:pt x="11" y="6"/>
                    </a:cubicBezTo>
                    <a:cubicBezTo>
                      <a:pt x="11" y="6"/>
                      <a:pt x="13" y="4"/>
                      <a:pt x="13" y="4"/>
                    </a:cubicBezTo>
                    <a:cubicBezTo>
                      <a:pt x="9" y="4"/>
                      <a:pt x="13" y="0"/>
                      <a:pt x="7" y="1"/>
                    </a:cubicBezTo>
                    <a:cubicBezTo>
                      <a:pt x="6" y="0"/>
                      <a:pt x="0" y="2"/>
                      <a:pt x="0" y="2"/>
                    </a:cubicBezTo>
                    <a:cubicBezTo>
                      <a:pt x="3" y="4"/>
                      <a:pt x="3" y="8"/>
                      <a:pt x="1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379" name="Freeform 128"/>
              <p:cNvSpPr/>
              <p:nvPr/>
            </p:nvSpPr>
            <p:spPr bwMode="auto">
              <a:xfrm>
                <a:off x="3538" y="1526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380" name="Freeform 129"/>
              <p:cNvSpPr/>
              <p:nvPr/>
            </p:nvSpPr>
            <p:spPr bwMode="auto">
              <a:xfrm>
                <a:off x="3460" y="1407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381" name="Freeform 130"/>
              <p:cNvSpPr/>
              <p:nvPr/>
            </p:nvSpPr>
            <p:spPr bwMode="auto">
              <a:xfrm>
                <a:off x="3445" y="1392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4 w 4"/>
                  <a:gd name="T3" fmla="*/ 0 h 2"/>
                  <a:gd name="T4" fmla="*/ 0 w 4"/>
                  <a:gd name="T5" fmla="*/ 2 h 2"/>
                  <a:gd name="T6" fmla="*/ 4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lnTo>
                      <a:pt x="4" y="0"/>
                    </a:lnTo>
                    <a:lnTo>
                      <a:pt x="0" y="2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382" name="Freeform 131"/>
              <p:cNvSpPr/>
              <p:nvPr/>
            </p:nvSpPr>
            <p:spPr bwMode="auto">
              <a:xfrm>
                <a:off x="3468" y="1405"/>
                <a:ext cx="4" cy="0"/>
              </a:xfrm>
              <a:custGeom>
                <a:avLst/>
                <a:gdLst>
                  <a:gd name="T0" fmla="*/ 2 w 2"/>
                  <a:gd name="T1" fmla="*/ 1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2" y="0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383" name="Freeform 132"/>
              <p:cNvSpPr/>
              <p:nvPr/>
            </p:nvSpPr>
            <p:spPr bwMode="auto">
              <a:xfrm>
                <a:off x="3515" y="15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384" name="Freeform 133"/>
              <p:cNvSpPr/>
              <p:nvPr/>
            </p:nvSpPr>
            <p:spPr bwMode="auto">
              <a:xfrm>
                <a:off x="3470" y="1407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385" name="Freeform 134"/>
              <p:cNvSpPr/>
              <p:nvPr/>
            </p:nvSpPr>
            <p:spPr bwMode="auto">
              <a:xfrm>
                <a:off x="3462" y="1407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386" name="Freeform 135"/>
              <p:cNvSpPr/>
              <p:nvPr/>
            </p:nvSpPr>
            <p:spPr bwMode="auto">
              <a:xfrm>
                <a:off x="3909" y="1416"/>
                <a:ext cx="11" cy="2"/>
              </a:xfrm>
              <a:custGeom>
                <a:avLst/>
                <a:gdLst>
                  <a:gd name="T0" fmla="*/ 1 w 5"/>
                  <a:gd name="T1" fmla="*/ 1 h 1"/>
                  <a:gd name="T2" fmla="*/ 0 w 5"/>
                  <a:gd name="T3" fmla="*/ 1 h 1"/>
                  <a:gd name="T4" fmla="*/ 2 w 5"/>
                  <a:gd name="T5" fmla="*/ 1 h 1"/>
                  <a:gd name="T6" fmla="*/ 3 w 5"/>
                  <a:gd name="T7" fmla="*/ 1 h 1"/>
                  <a:gd name="T8" fmla="*/ 5 w 5"/>
                  <a:gd name="T9" fmla="*/ 0 h 1"/>
                  <a:gd name="T10" fmla="*/ 1 w 5"/>
                  <a:gd name="T1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1">
                    <a:moveTo>
                      <a:pt x="1" y="1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4" y="1"/>
                      <a:pt x="3" y="1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4" y="0"/>
                      <a:pt x="2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387" name="Freeform 136"/>
              <p:cNvSpPr/>
              <p:nvPr/>
            </p:nvSpPr>
            <p:spPr bwMode="auto">
              <a:xfrm>
                <a:off x="4491" y="1382"/>
                <a:ext cx="2" cy="4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1 h 2"/>
                  <a:gd name="T4" fmla="*/ 1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0"/>
                      <a:pt x="1" y="2"/>
                      <a:pt x="0" y="1"/>
                    </a:cubicBezTo>
                    <a:cubicBezTo>
                      <a:pt x="1" y="2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388" name="Freeform 137"/>
              <p:cNvSpPr/>
              <p:nvPr/>
            </p:nvSpPr>
            <p:spPr bwMode="auto">
              <a:xfrm>
                <a:off x="4368" y="1484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389" name="Freeform 138"/>
              <p:cNvSpPr/>
              <p:nvPr/>
            </p:nvSpPr>
            <p:spPr bwMode="auto">
              <a:xfrm>
                <a:off x="4504" y="1378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390" name="Freeform 139"/>
              <p:cNvSpPr/>
              <p:nvPr/>
            </p:nvSpPr>
            <p:spPr bwMode="auto">
              <a:xfrm>
                <a:off x="4506" y="1382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391" name="Freeform 140"/>
              <p:cNvSpPr/>
              <p:nvPr/>
            </p:nvSpPr>
            <p:spPr bwMode="auto">
              <a:xfrm>
                <a:off x="4368" y="14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392" name="Freeform 141"/>
              <p:cNvSpPr/>
              <p:nvPr/>
            </p:nvSpPr>
            <p:spPr bwMode="auto">
              <a:xfrm>
                <a:off x="4364" y="1484"/>
                <a:ext cx="2" cy="4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1" y="2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393" name="Freeform 142"/>
              <p:cNvSpPr/>
              <p:nvPr/>
            </p:nvSpPr>
            <p:spPr bwMode="auto">
              <a:xfrm>
                <a:off x="4368" y="1492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394" name="Freeform 143"/>
              <p:cNvSpPr/>
              <p:nvPr/>
            </p:nvSpPr>
            <p:spPr bwMode="auto">
              <a:xfrm>
                <a:off x="4487" y="1388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395" name="Freeform 144"/>
              <p:cNvSpPr/>
              <p:nvPr/>
            </p:nvSpPr>
            <p:spPr bwMode="auto">
              <a:xfrm>
                <a:off x="4514" y="1382"/>
                <a:ext cx="2" cy="4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396" name="Freeform 145"/>
              <p:cNvSpPr/>
              <p:nvPr/>
            </p:nvSpPr>
            <p:spPr bwMode="auto">
              <a:xfrm>
                <a:off x="4548" y="1397"/>
                <a:ext cx="2" cy="6"/>
              </a:xfrm>
              <a:custGeom>
                <a:avLst/>
                <a:gdLst>
                  <a:gd name="T0" fmla="*/ 0 w 1"/>
                  <a:gd name="T1" fmla="*/ 0 h 3"/>
                  <a:gd name="T2" fmla="*/ 1 w 1"/>
                  <a:gd name="T3" fmla="*/ 3 h 3"/>
                  <a:gd name="T4" fmla="*/ 0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cubicBezTo>
                      <a:pt x="0" y="1"/>
                      <a:pt x="1" y="2"/>
                      <a:pt x="1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397" name="Freeform 146"/>
              <p:cNvSpPr/>
              <p:nvPr/>
            </p:nvSpPr>
            <p:spPr bwMode="auto">
              <a:xfrm>
                <a:off x="4550" y="1399"/>
                <a:ext cx="3" cy="4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2"/>
                      <a:pt x="1" y="2"/>
                      <a:pt x="1" y="1"/>
                    </a:cubicBezTo>
                    <a:cubicBezTo>
                      <a:pt x="0" y="0"/>
                      <a:pt x="1" y="1"/>
                      <a:pt x="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398" name="Freeform 147"/>
              <p:cNvSpPr/>
              <p:nvPr/>
            </p:nvSpPr>
            <p:spPr bwMode="auto">
              <a:xfrm>
                <a:off x="4521" y="1382"/>
                <a:ext cx="0" cy="4"/>
              </a:xfrm>
              <a:custGeom>
                <a:avLst/>
                <a:gdLst>
                  <a:gd name="T0" fmla="*/ 2 h 2"/>
                  <a:gd name="T1" fmla="*/ 1 h 2"/>
                  <a:gd name="T2" fmla="*/ 1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399" name="Freeform 148"/>
              <p:cNvSpPr/>
              <p:nvPr/>
            </p:nvSpPr>
            <p:spPr bwMode="auto">
              <a:xfrm>
                <a:off x="4516" y="1378"/>
                <a:ext cx="5" cy="8"/>
              </a:xfrm>
              <a:custGeom>
                <a:avLst/>
                <a:gdLst>
                  <a:gd name="T0" fmla="*/ 2 w 2"/>
                  <a:gd name="T1" fmla="*/ 4 h 4"/>
                  <a:gd name="T2" fmla="*/ 1 w 2"/>
                  <a:gd name="T3" fmla="*/ 2 h 4"/>
                  <a:gd name="T4" fmla="*/ 0 w 2"/>
                  <a:gd name="T5" fmla="*/ 2 h 4"/>
                  <a:gd name="T6" fmla="*/ 0 w 2"/>
                  <a:gd name="T7" fmla="*/ 0 h 4"/>
                  <a:gd name="T8" fmla="*/ 2 w 2"/>
                  <a:gd name="T9" fmla="*/ 4 h 4"/>
                  <a:gd name="T10" fmla="*/ 2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cubicBezTo>
                      <a:pt x="2" y="3"/>
                      <a:pt x="1" y="3"/>
                      <a:pt x="1" y="2"/>
                    </a:cubicBezTo>
                    <a:cubicBezTo>
                      <a:pt x="1" y="2"/>
                      <a:pt x="0" y="1"/>
                      <a:pt x="0" y="2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1"/>
                      <a:pt x="1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400" name="Freeform 149"/>
              <p:cNvSpPr/>
              <p:nvPr/>
            </p:nvSpPr>
            <p:spPr bwMode="auto">
              <a:xfrm>
                <a:off x="4519" y="1380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401" name="Freeform 150"/>
              <p:cNvSpPr/>
              <p:nvPr/>
            </p:nvSpPr>
            <p:spPr bwMode="auto">
              <a:xfrm>
                <a:off x="3876" y="135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402" name="Freeform 151"/>
              <p:cNvSpPr/>
              <p:nvPr/>
            </p:nvSpPr>
            <p:spPr bwMode="auto">
              <a:xfrm>
                <a:off x="4465" y="1920"/>
                <a:ext cx="5" cy="0"/>
              </a:xfrm>
              <a:custGeom>
                <a:avLst/>
                <a:gdLst>
                  <a:gd name="T0" fmla="*/ 1 w 2"/>
                  <a:gd name="T1" fmla="*/ 1 w 2"/>
                  <a:gd name="T2" fmla="*/ 1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2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403" name="Freeform 152"/>
              <p:cNvSpPr/>
              <p:nvPr/>
            </p:nvSpPr>
            <p:spPr bwMode="auto">
              <a:xfrm>
                <a:off x="4468" y="1918"/>
                <a:ext cx="6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0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404" name="Freeform 153"/>
              <p:cNvSpPr/>
              <p:nvPr/>
            </p:nvSpPr>
            <p:spPr bwMode="auto">
              <a:xfrm>
                <a:off x="3912" y="1286"/>
                <a:ext cx="4" cy="2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1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2" y="1"/>
                      <a:pt x="0" y="1"/>
                      <a:pt x="1" y="1"/>
                    </a:cubicBezTo>
                    <a:cubicBezTo>
                      <a:pt x="1" y="0"/>
                      <a:pt x="2" y="1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405" name="Freeform 154"/>
              <p:cNvSpPr/>
              <p:nvPr/>
            </p:nvSpPr>
            <p:spPr bwMode="auto">
              <a:xfrm>
                <a:off x="3876" y="132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406" name="Rectangle 155"/>
              <p:cNvSpPr>
                <a:spLocks noChangeArrowheads="1"/>
              </p:cNvSpPr>
              <p:nvPr/>
            </p:nvSpPr>
            <p:spPr bwMode="auto">
              <a:xfrm>
                <a:off x="4402" y="1454"/>
                <a:ext cx="1" cy="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407" name="Freeform 156"/>
              <p:cNvSpPr/>
              <p:nvPr/>
            </p:nvSpPr>
            <p:spPr bwMode="auto">
              <a:xfrm>
                <a:off x="4546" y="1401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408" name="Freeform 157"/>
              <p:cNvSpPr/>
              <p:nvPr/>
            </p:nvSpPr>
            <p:spPr bwMode="auto">
              <a:xfrm>
                <a:off x="3914" y="129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409" name="Freeform 158"/>
              <p:cNvSpPr/>
              <p:nvPr/>
            </p:nvSpPr>
            <p:spPr bwMode="auto">
              <a:xfrm>
                <a:off x="4423" y="14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410" name="Freeform 159"/>
              <p:cNvSpPr/>
              <p:nvPr/>
            </p:nvSpPr>
            <p:spPr bwMode="auto">
              <a:xfrm>
                <a:off x="4465" y="1456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411" name="Freeform 160"/>
              <p:cNvSpPr/>
              <p:nvPr/>
            </p:nvSpPr>
            <p:spPr bwMode="auto">
              <a:xfrm>
                <a:off x="4355" y="1509"/>
                <a:ext cx="4" cy="4"/>
              </a:xfrm>
              <a:custGeom>
                <a:avLst/>
                <a:gdLst>
                  <a:gd name="T0" fmla="*/ 0 w 4"/>
                  <a:gd name="T1" fmla="*/ 0 h 4"/>
                  <a:gd name="T2" fmla="*/ 0 w 4"/>
                  <a:gd name="T3" fmla="*/ 2 h 4"/>
                  <a:gd name="T4" fmla="*/ 4 w 4"/>
                  <a:gd name="T5" fmla="*/ 4 h 4"/>
                  <a:gd name="T6" fmla="*/ 0 w 4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0" y="2"/>
                    </a:lnTo>
                    <a:lnTo>
                      <a:pt x="4" y="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412" name="Freeform 161"/>
              <p:cNvSpPr/>
              <p:nvPr/>
            </p:nvSpPr>
            <p:spPr bwMode="auto">
              <a:xfrm>
                <a:off x="4383" y="147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413" name="Freeform 162"/>
              <p:cNvSpPr/>
              <p:nvPr/>
            </p:nvSpPr>
            <p:spPr bwMode="auto">
              <a:xfrm>
                <a:off x="4287" y="1378"/>
                <a:ext cx="261" cy="237"/>
              </a:xfrm>
              <a:custGeom>
                <a:avLst/>
                <a:gdLst>
                  <a:gd name="T0" fmla="*/ 27 w 123"/>
                  <a:gd name="T1" fmla="*/ 92 h 112"/>
                  <a:gd name="T2" fmla="*/ 33 w 123"/>
                  <a:gd name="T3" fmla="*/ 85 h 112"/>
                  <a:gd name="T4" fmla="*/ 52 w 123"/>
                  <a:gd name="T5" fmla="*/ 57 h 112"/>
                  <a:gd name="T6" fmla="*/ 61 w 123"/>
                  <a:gd name="T7" fmla="*/ 52 h 112"/>
                  <a:gd name="T8" fmla="*/ 69 w 123"/>
                  <a:gd name="T9" fmla="*/ 49 h 112"/>
                  <a:gd name="T10" fmla="*/ 81 w 123"/>
                  <a:gd name="T11" fmla="*/ 39 h 112"/>
                  <a:gd name="T12" fmla="*/ 89 w 123"/>
                  <a:gd name="T13" fmla="*/ 34 h 112"/>
                  <a:gd name="T14" fmla="*/ 100 w 123"/>
                  <a:gd name="T15" fmla="*/ 25 h 112"/>
                  <a:gd name="T16" fmla="*/ 105 w 123"/>
                  <a:gd name="T17" fmla="*/ 17 h 112"/>
                  <a:gd name="T18" fmla="*/ 115 w 123"/>
                  <a:gd name="T19" fmla="*/ 15 h 112"/>
                  <a:gd name="T20" fmla="*/ 119 w 123"/>
                  <a:gd name="T21" fmla="*/ 14 h 112"/>
                  <a:gd name="T22" fmla="*/ 121 w 123"/>
                  <a:gd name="T23" fmla="*/ 8 h 112"/>
                  <a:gd name="T24" fmla="*/ 122 w 123"/>
                  <a:gd name="T25" fmla="*/ 7 h 112"/>
                  <a:gd name="T26" fmla="*/ 118 w 123"/>
                  <a:gd name="T27" fmla="*/ 7 h 112"/>
                  <a:gd name="T28" fmla="*/ 113 w 123"/>
                  <a:gd name="T29" fmla="*/ 5 h 112"/>
                  <a:gd name="T30" fmla="*/ 107 w 123"/>
                  <a:gd name="T31" fmla="*/ 4 h 112"/>
                  <a:gd name="T32" fmla="*/ 106 w 123"/>
                  <a:gd name="T33" fmla="*/ 3 h 112"/>
                  <a:gd name="T34" fmla="*/ 102 w 123"/>
                  <a:gd name="T35" fmla="*/ 4 h 112"/>
                  <a:gd name="T36" fmla="*/ 101 w 123"/>
                  <a:gd name="T37" fmla="*/ 4 h 112"/>
                  <a:gd name="T38" fmla="*/ 99 w 123"/>
                  <a:gd name="T39" fmla="*/ 2 h 112"/>
                  <a:gd name="T40" fmla="*/ 98 w 123"/>
                  <a:gd name="T41" fmla="*/ 9 h 112"/>
                  <a:gd name="T42" fmla="*/ 96 w 123"/>
                  <a:gd name="T43" fmla="*/ 8 h 112"/>
                  <a:gd name="T44" fmla="*/ 93 w 123"/>
                  <a:gd name="T45" fmla="*/ 7 h 112"/>
                  <a:gd name="T46" fmla="*/ 91 w 123"/>
                  <a:gd name="T47" fmla="*/ 7 h 112"/>
                  <a:gd name="T48" fmla="*/ 89 w 123"/>
                  <a:gd name="T49" fmla="*/ 10 h 112"/>
                  <a:gd name="T50" fmla="*/ 87 w 123"/>
                  <a:gd name="T51" fmla="*/ 10 h 112"/>
                  <a:gd name="T52" fmla="*/ 89 w 123"/>
                  <a:gd name="T53" fmla="*/ 18 h 112"/>
                  <a:gd name="T54" fmla="*/ 85 w 123"/>
                  <a:gd name="T55" fmla="*/ 12 h 112"/>
                  <a:gd name="T56" fmla="*/ 78 w 123"/>
                  <a:gd name="T57" fmla="*/ 16 h 112"/>
                  <a:gd name="T58" fmla="*/ 75 w 123"/>
                  <a:gd name="T59" fmla="*/ 18 h 112"/>
                  <a:gd name="T60" fmla="*/ 75 w 123"/>
                  <a:gd name="T61" fmla="*/ 24 h 112"/>
                  <a:gd name="T62" fmla="*/ 67 w 123"/>
                  <a:gd name="T63" fmla="*/ 25 h 112"/>
                  <a:gd name="T64" fmla="*/ 65 w 123"/>
                  <a:gd name="T65" fmla="*/ 29 h 112"/>
                  <a:gd name="T66" fmla="*/ 64 w 123"/>
                  <a:gd name="T67" fmla="*/ 29 h 112"/>
                  <a:gd name="T68" fmla="*/ 64 w 123"/>
                  <a:gd name="T69" fmla="*/ 32 h 112"/>
                  <a:gd name="T70" fmla="*/ 60 w 123"/>
                  <a:gd name="T71" fmla="*/ 30 h 112"/>
                  <a:gd name="T72" fmla="*/ 59 w 123"/>
                  <a:gd name="T73" fmla="*/ 34 h 112"/>
                  <a:gd name="T74" fmla="*/ 55 w 123"/>
                  <a:gd name="T75" fmla="*/ 39 h 112"/>
                  <a:gd name="T76" fmla="*/ 50 w 123"/>
                  <a:gd name="T77" fmla="*/ 39 h 112"/>
                  <a:gd name="T78" fmla="*/ 47 w 123"/>
                  <a:gd name="T79" fmla="*/ 43 h 112"/>
                  <a:gd name="T80" fmla="*/ 45 w 123"/>
                  <a:gd name="T81" fmla="*/ 45 h 112"/>
                  <a:gd name="T82" fmla="*/ 44 w 123"/>
                  <a:gd name="T83" fmla="*/ 45 h 112"/>
                  <a:gd name="T84" fmla="*/ 42 w 123"/>
                  <a:gd name="T85" fmla="*/ 48 h 112"/>
                  <a:gd name="T86" fmla="*/ 39 w 123"/>
                  <a:gd name="T87" fmla="*/ 54 h 112"/>
                  <a:gd name="T88" fmla="*/ 38 w 123"/>
                  <a:gd name="T89" fmla="*/ 56 h 112"/>
                  <a:gd name="T90" fmla="*/ 38 w 123"/>
                  <a:gd name="T91" fmla="*/ 63 h 112"/>
                  <a:gd name="T92" fmla="*/ 34 w 123"/>
                  <a:gd name="T93" fmla="*/ 65 h 112"/>
                  <a:gd name="T94" fmla="*/ 30 w 123"/>
                  <a:gd name="T95" fmla="*/ 69 h 112"/>
                  <a:gd name="T96" fmla="*/ 27 w 123"/>
                  <a:gd name="T97" fmla="*/ 71 h 112"/>
                  <a:gd name="T98" fmla="*/ 19 w 123"/>
                  <a:gd name="T99" fmla="*/ 78 h 112"/>
                  <a:gd name="T100" fmla="*/ 17 w 123"/>
                  <a:gd name="T101" fmla="*/ 80 h 112"/>
                  <a:gd name="T102" fmla="*/ 13 w 123"/>
                  <a:gd name="T103" fmla="*/ 88 h 112"/>
                  <a:gd name="T104" fmla="*/ 12 w 123"/>
                  <a:gd name="T105" fmla="*/ 95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23" h="112">
                    <a:moveTo>
                      <a:pt x="9" y="112"/>
                    </a:moveTo>
                    <a:cubicBezTo>
                      <a:pt x="9" y="108"/>
                      <a:pt x="13" y="106"/>
                      <a:pt x="17" y="105"/>
                    </a:cubicBezTo>
                    <a:cubicBezTo>
                      <a:pt x="17" y="104"/>
                      <a:pt x="17" y="102"/>
                      <a:pt x="18" y="102"/>
                    </a:cubicBezTo>
                    <a:cubicBezTo>
                      <a:pt x="20" y="98"/>
                      <a:pt x="27" y="98"/>
                      <a:pt x="28" y="93"/>
                    </a:cubicBezTo>
                    <a:cubicBezTo>
                      <a:pt x="27" y="93"/>
                      <a:pt x="27" y="92"/>
                      <a:pt x="26" y="91"/>
                    </a:cubicBezTo>
                    <a:cubicBezTo>
                      <a:pt x="27" y="92"/>
                      <a:pt x="27" y="92"/>
                      <a:pt x="27" y="92"/>
                    </a:cubicBezTo>
                    <a:cubicBezTo>
                      <a:pt x="26" y="91"/>
                      <a:pt x="26" y="91"/>
                      <a:pt x="26" y="91"/>
                    </a:cubicBezTo>
                    <a:cubicBezTo>
                      <a:pt x="26" y="90"/>
                      <a:pt x="28" y="92"/>
                      <a:pt x="28" y="92"/>
                    </a:cubicBezTo>
                    <a:cubicBezTo>
                      <a:pt x="29" y="91"/>
                      <a:pt x="29" y="89"/>
                      <a:pt x="31" y="88"/>
                    </a:cubicBezTo>
                    <a:cubicBezTo>
                      <a:pt x="29" y="86"/>
                      <a:pt x="31" y="87"/>
                      <a:pt x="29" y="85"/>
                    </a:cubicBezTo>
                    <a:cubicBezTo>
                      <a:pt x="30" y="86"/>
                      <a:pt x="30" y="86"/>
                      <a:pt x="30" y="86"/>
                    </a:cubicBezTo>
                    <a:cubicBezTo>
                      <a:pt x="30" y="84"/>
                      <a:pt x="30" y="84"/>
                      <a:pt x="33" y="85"/>
                    </a:cubicBezTo>
                    <a:cubicBezTo>
                      <a:pt x="38" y="83"/>
                      <a:pt x="40" y="79"/>
                      <a:pt x="43" y="76"/>
                    </a:cubicBezTo>
                    <a:cubicBezTo>
                      <a:pt x="46" y="72"/>
                      <a:pt x="48" y="68"/>
                      <a:pt x="52" y="64"/>
                    </a:cubicBezTo>
                    <a:cubicBezTo>
                      <a:pt x="50" y="61"/>
                      <a:pt x="52" y="61"/>
                      <a:pt x="50" y="59"/>
                    </a:cubicBezTo>
                    <a:cubicBezTo>
                      <a:pt x="51" y="59"/>
                      <a:pt x="51" y="59"/>
                      <a:pt x="51" y="59"/>
                    </a:cubicBezTo>
                    <a:cubicBezTo>
                      <a:pt x="51" y="58"/>
                      <a:pt x="52" y="59"/>
                      <a:pt x="54" y="59"/>
                    </a:cubicBezTo>
                    <a:cubicBezTo>
                      <a:pt x="53" y="58"/>
                      <a:pt x="54" y="59"/>
                      <a:pt x="52" y="57"/>
                    </a:cubicBezTo>
                    <a:cubicBezTo>
                      <a:pt x="51" y="56"/>
                      <a:pt x="55" y="59"/>
                      <a:pt x="54" y="58"/>
                    </a:cubicBezTo>
                    <a:cubicBezTo>
                      <a:pt x="55" y="59"/>
                      <a:pt x="53" y="57"/>
                      <a:pt x="54" y="58"/>
                    </a:cubicBezTo>
                    <a:cubicBezTo>
                      <a:pt x="53" y="55"/>
                      <a:pt x="55" y="59"/>
                      <a:pt x="57" y="59"/>
                    </a:cubicBezTo>
                    <a:cubicBezTo>
                      <a:pt x="58" y="57"/>
                      <a:pt x="58" y="54"/>
                      <a:pt x="61" y="54"/>
                    </a:cubicBezTo>
                    <a:cubicBezTo>
                      <a:pt x="61" y="54"/>
                      <a:pt x="60" y="52"/>
                      <a:pt x="60" y="52"/>
                    </a:cubicBezTo>
                    <a:cubicBezTo>
                      <a:pt x="62" y="55"/>
                      <a:pt x="60" y="51"/>
                      <a:pt x="61" y="52"/>
                    </a:cubicBezTo>
                    <a:cubicBezTo>
                      <a:pt x="62" y="53"/>
                      <a:pt x="62" y="53"/>
                      <a:pt x="62" y="53"/>
                    </a:cubicBezTo>
                    <a:cubicBezTo>
                      <a:pt x="63" y="54"/>
                      <a:pt x="63" y="51"/>
                      <a:pt x="64" y="52"/>
                    </a:cubicBezTo>
                    <a:cubicBezTo>
                      <a:pt x="64" y="50"/>
                      <a:pt x="67" y="52"/>
                      <a:pt x="66" y="50"/>
                    </a:cubicBezTo>
                    <a:cubicBezTo>
                      <a:pt x="67" y="52"/>
                      <a:pt x="67" y="51"/>
                      <a:pt x="68" y="51"/>
                    </a:cubicBezTo>
                    <a:cubicBezTo>
                      <a:pt x="66" y="48"/>
                      <a:pt x="70" y="51"/>
                      <a:pt x="69" y="49"/>
                    </a:cubicBezTo>
                    <a:cubicBezTo>
                      <a:pt x="69" y="49"/>
                      <a:pt x="69" y="49"/>
                      <a:pt x="69" y="49"/>
                    </a:cubicBezTo>
                    <a:cubicBezTo>
                      <a:pt x="71" y="48"/>
                      <a:pt x="73" y="47"/>
                      <a:pt x="74" y="44"/>
                    </a:cubicBezTo>
                    <a:cubicBezTo>
                      <a:pt x="75" y="43"/>
                      <a:pt x="78" y="45"/>
                      <a:pt x="79" y="42"/>
                    </a:cubicBezTo>
                    <a:cubicBezTo>
                      <a:pt x="78" y="41"/>
                      <a:pt x="78" y="41"/>
                      <a:pt x="78" y="41"/>
                    </a:cubicBezTo>
                    <a:cubicBezTo>
                      <a:pt x="78" y="41"/>
                      <a:pt x="79" y="42"/>
                      <a:pt x="79" y="42"/>
                    </a:cubicBezTo>
                    <a:cubicBezTo>
                      <a:pt x="79" y="40"/>
                      <a:pt x="81" y="41"/>
                      <a:pt x="81" y="41"/>
                    </a:cubicBezTo>
                    <a:cubicBezTo>
                      <a:pt x="81" y="40"/>
                      <a:pt x="81" y="40"/>
                      <a:pt x="81" y="39"/>
                    </a:cubicBezTo>
                    <a:cubicBezTo>
                      <a:pt x="83" y="41"/>
                      <a:pt x="82" y="37"/>
                      <a:pt x="84" y="38"/>
                    </a:cubicBezTo>
                    <a:cubicBezTo>
                      <a:pt x="82" y="36"/>
                      <a:pt x="84" y="37"/>
                      <a:pt x="84" y="36"/>
                    </a:cubicBezTo>
                    <a:cubicBezTo>
                      <a:pt x="84" y="36"/>
                      <a:pt x="84" y="36"/>
                      <a:pt x="85" y="37"/>
                    </a:cubicBezTo>
                    <a:cubicBezTo>
                      <a:pt x="85" y="36"/>
                      <a:pt x="85" y="36"/>
                      <a:pt x="87" y="36"/>
                    </a:cubicBezTo>
                    <a:cubicBezTo>
                      <a:pt x="87" y="36"/>
                      <a:pt x="86" y="34"/>
                      <a:pt x="87" y="34"/>
                    </a:cubicBezTo>
                    <a:cubicBezTo>
                      <a:pt x="88" y="36"/>
                      <a:pt x="88" y="34"/>
                      <a:pt x="89" y="34"/>
                    </a:cubicBezTo>
                    <a:cubicBezTo>
                      <a:pt x="87" y="32"/>
                      <a:pt x="87" y="31"/>
                      <a:pt x="88" y="31"/>
                    </a:cubicBezTo>
                    <a:cubicBezTo>
                      <a:pt x="89" y="34"/>
                      <a:pt x="89" y="34"/>
                      <a:pt x="89" y="34"/>
                    </a:cubicBezTo>
                    <a:cubicBezTo>
                      <a:pt x="90" y="31"/>
                      <a:pt x="93" y="33"/>
                      <a:pt x="93" y="29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5" y="28"/>
                      <a:pt x="98" y="29"/>
                      <a:pt x="98" y="25"/>
                    </a:cubicBezTo>
                    <a:cubicBezTo>
                      <a:pt x="99" y="25"/>
                      <a:pt x="100" y="26"/>
                      <a:pt x="100" y="25"/>
                    </a:cubicBezTo>
                    <a:cubicBezTo>
                      <a:pt x="100" y="24"/>
                      <a:pt x="101" y="24"/>
                      <a:pt x="100" y="22"/>
                    </a:cubicBezTo>
                    <a:cubicBezTo>
                      <a:pt x="100" y="21"/>
                      <a:pt x="101" y="22"/>
                      <a:pt x="101" y="23"/>
                    </a:cubicBezTo>
                    <a:cubicBezTo>
                      <a:pt x="102" y="23"/>
                      <a:pt x="104" y="25"/>
                      <a:pt x="103" y="22"/>
                    </a:cubicBezTo>
                    <a:cubicBezTo>
                      <a:pt x="104" y="23"/>
                      <a:pt x="104" y="23"/>
                      <a:pt x="104" y="23"/>
                    </a:cubicBezTo>
                    <a:cubicBezTo>
                      <a:pt x="104" y="22"/>
                      <a:pt x="104" y="20"/>
                      <a:pt x="106" y="21"/>
                    </a:cubicBezTo>
                    <a:cubicBezTo>
                      <a:pt x="105" y="19"/>
                      <a:pt x="106" y="19"/>
                      <a:pt x="105" y="17"/>
                    </a:cubicBezTo>
                    <a:cubicBezTo>
                      <a:pt x="105" y="17"/>
                      <a:pt x="106" y="19"/>
                      <a:pt x="106" y="18"/>
                    </a:cubicBezTo>
                    <a:cubicBezTo>
                      <a:pt x="106" y="20"/>
                      <a:pt x="106" y="20"/>
                      <a:pt x="106" y="20"/>
                    </a:cubicBezTo>
                    <a:cubicBezTo>
                      <a:pt x="108" y="20"/>
                      <a:pt x="109" y="18"/>
                      <a:pt x="110" y="16"/>
                    </a:cubicBezTo>
                    <a:cubicBezTo>
                      <a:pt x="112" y="19"/>
                      <a:pt x="112" y="16"/>
                      <a:pt x="113" y="17"/>
                    </a:cubicBezTo>
                    <a:cubicBezTo>
                      <a:pt x="113" y="15"/>
                      <a:pt x="115" y="17"/>
                      <a:pt x="114" y="14"/>
                    </a:cubicBezTo>
                    <a:cubicBezTo>
                      <a:pt x="115" y="15"/>
                      <a:pt x="115" y="15"/>
                      <a:pt x="115" y="15"/>
                    </a:cubicBezTo>
                    <a:cubicBezTo>
                      <a:pt x="115" y="15"/>
                      <a:pt x="116" y="15"/>
                      <a:pt x="117" y="15"/>
                    </a:cubicBezTo>
                    <a:cubicBezTo>
                      <a:pt x="118" y="16"/>
                      <a:pt x="118" y="14"/>
                      <a:pt x="118" y="13"/>
                    </a:cubicBezTo>
                    <a:cubicBezTo>
                      <a:pt x="118" y="14"/>
                      <a:pt x="118" y="14"/>
                      <a:pt x="118" y="14"/>
                    </a:cubicBezTo>
                    <a:cubicBezTo>
                      <a:pt x="118" y="13"/>
                      <a:pt x="118" y="11"/>
                      <a:pt x="118" y="9"/>
                    </a:cubicBezTo>
                    <a:cubicBezTo>
                      <a:pt x="119" y="10"/>
                      <a:pt x="118" y="9"/>
                      <a:pt x="119" y="10"/>
                    </a:cubicBezTo>
                    <a:cubicBezTo>
                      <a:pt x="119" y="11"/>
                      <a:pt x="119" y="13"/>
                      <a:pt x="119" y="14"/>
                    </a:cubicBezTo>
                    <a:cubicBezTo>
                      <a:pt x="120" y="15"/>
                      <a:pt x="119" y="11"/>
                      <a:pt x="120" y="13"/>
                    </a:cubicBezTo>
                    <a:cubicBezTo>
                      <a:pt x="121" y="14"/>
                      <a:pt x="121" y="13"/>
                      <a:pt x="121" y="11"/>
                    </a:cubicBezTo>
                    <a:cubicBezTo>
                      <a:pt x="121" y="12"/>
                      <a:pt x="121" y="12"/>
                      <a:pt x="121" y="13"/>
                    </a:cubicBezTo>
                    <a:cubicBezTo>
                      <a:pt x="122" y="13"/>
                      <a:pt x="122" y="13"/>
                      <a:pt x="122" y="12"/>
                    </a:cubicBezTo>
                    <a:cubicBezTo>
                      <a:pt x="122" y="12"/>
                      <a:pt x="122" y="12"/>
                      <a:pt x="122" y="12"/>
                    </a:cubicBezTo>
                    <a:cubicBezTo>
                      <a:pt x="122" y="10"/>
                      <a:pt x="122" y="10"/>
                      <a:pt x="121" y="8"/>
                    </a:cubicBezTo>
                    <a:cubicBezTo>
                      <a:pt x="121" y="9"/>
                      <a:pt x="121" y="9"/>
                      <a:pt x="121" y="9"/>
                    </a:cubicBezTo>
                    <a:cubicBezTo>
                      <a:pt x="121" y="7"/>
                      <a:pt x="121" y="7"/>
                      <a:pt x="122" y="8"/>
                    </a:cubicBezTo>
                    <a:cubicBezTo>
                      <a:pt x="122" y="10"/>
                      <a:pt x="122" y="11"/>
                      <a:pt x="122" y="11"/>
                    </a:cubicBezTo>
                    <a:cubicBezTo>
                      <a:pt x="123" y="7"/>
                      <a:pt x="123" y="7"/>
                      <a:pt x="123" y="7"/>
                    </a:cubicBezTo>
                    <a:cubicBezTo>
                      <a:pt x="123" y="9"/>
                      <a:pt x="122" y="8"/>
                      <a:pt x="122" y="6"/>
                    </a:cubicBezTo>
                    <a:cubicBezTo>
                      <a:pt x="122" y="7"/>
                      <a:pt x="122" y="7"/>
                      <a:pt x="122" y="7"/>
                    </a:cubicBezTo>
                    <a:cubicBezTo>
                      <a:pt x="122" y="6"/>
                      <a:pt x="122" y="6"/>
                      <a:pt x="122" y="6"/>
                    </a:cubicBezTo>
                    <a:cubicBezTo>
                      <a:pt x="121" y="7"/>
                      <a:pt x="120" y="5"/>
                      <a:pt x="120" y="7"/>
                    </a:cubicBezTo>
                    <a:cubicBezTo>
                      <a:pt x="120" y="8"/>
                      <a:pt x="120" y="8"/>
                      <a:pt x="120" y="8"/>
                    </a:cubicBezTo>
                    <a:cubicBezTo>
                      <a:pt x="120" y="8"/>
                      <a:pt x="120" y="11"/>
                      <a:pt x="119" y="9"/>
                    </a:cubicBezTo>
                    <a:cubicBezTo>
                      <a:pt x="119" y="7"/>
                      <a:pt x="119" y="7"/>
                      <a:pt x="119" y="7"/>
                    </a:cubicBezTo>
                    <a:cubicBezTo>
                      <a:pt x="119" y="7"/>
                      <a:pt x="119" y="8"/>
                      <a:pt x="118" y="7"/>
                    </a:cubicBezTo>
                    <a:cubicBezTo>
                      <a:pt x="118" y="5"/>
                      <a:pt x="118" y="5"/>
                      <a:pt x="118" y="5"/>
                    </a:cubicBezTo>
                    <a:cubicBezTo>
                      <a:pt x="119" y="8"/>
                      <a:pt x="117" y="6"/>
                      <a:pt x="117" y="7"/>
                    </a:cubicBezTo>
                    <a:cubicBezTo>
                      <a:pt x="117" y="6"/>
                      <a:pt x="117" y="6"/>
                      <a:pt x="117" y="6"/>
                    </a:cubicBezTo>
                    <a:cubicBezTo>
                      <a:pt x="116" y="6"/>
                      <a:pt x="117" y="8"/>
                      <a:pt x="117" y="8"/>
                    </a:cubicBezTo>
                    <a:cubicBezTo>
                      <a:pt x="117" y="8"/>
                      <a:pt x="116" y="5"/>
                      <a:pt x="115" y="4"/>
                    </a:cubicBezTo>
                    <a:cubicBezTo>
                      <a:pt x="115" y="5"/>
                      <a:pt x="114" y="7"/>
                      <a:pt x="113" y="5"/>
                    </a:cubicBezTo>
                    <a:cubicBezTo>
                      <a:pt x="112" y="6"/>
                      <a:pt x="112" y="7"/>
                      <a:pt x="112" y="8"/>
                    </a:cubicBezTo>
                    <a:cubicBezTo>
                      <a:pt x="111" y="8"/>
                      <a:pt x="111" y="6"/>
                      <a:pt x="111" y="7"/>
                    </a:cubicBezTo>
                    <a:cubicBezTo>
                      <a:pt x="111" y="6"/>
                      <a:pt x="110" y="5"/>
                      <a:pt x="110" y="4"/>
                    </a:cubicBezTo>
                    <a:cubicBezTo>
                      <a:pt x="110" y="5"/>
                      <a:pt x="109" y="4"/>
                      <a:pt x="110" y="7"/>
                    </a:cubicBezTo>
                    <a:cubicBezTo>
                      <a:pt x="109" y="6"/>
                      <a:pt x="108" y="6"/>
                      <a:pt x="107" y="7"/>
                    </a:cubicBezTo>
                    <a:cubicBezTo>
                      <a:pt x="108" y="7"/>
                      <a:pt x="107" y="5"/>
                      <a:pt x="107" y="4"/>
                    </a:cubicBezTo>
                    <a:cubicBezTo>
                      <a:pt x="107" y="6"/>
                      <a:pt x="106" y="7"/>
                      <a:pt x="106" y="7"/>
                    </a:cubicBezTo>
                    <a:cubicBezTo>
                      <a:pt x="106" y="9"/>
                      <a:pt x="106" y="9"/>
                      <a:pt x="107" y="10"/>
                    </a:cubicBezTo>
                    <a:cubicBezTo>
                      <a:pt x="107" y="10"/>
                      <a:pt x="107" y="11"/>
                      <a:pt x="107" y="11"/>
                    </a:cubicBezTo>
                    <a:cubicBezTo>
                      <a:pt x="106" y="9"/>
                      <a:pt x="105" y="7"/>
                      <a:pt x="104" y="7"/>
                    </a:cubicBezTo>
                    <a:cubicBezTo>
                      <a:pt x="104" y="4"/>
                      <a:pt x="106" y="7"/>
                      <a:pt x="104" y="4"/>
                    </a:cubicBezTo>
                    <a:cubicBezTo>
                      <a:pt x="104" y="2"/>
                      <a:pt x="105" y="2"/>
                      <a:pt x="106" y="3"/>
                    </a:cubicBezTo>
                    <a:cubicBezTo>
                      <a:pt x="105" y="1"/>
                      <a:pt x="105" y="3"/>
                      <a:pt x="104" y="1"/>
                    </a:cubicBezTo>
                    <a:cubicBezTo>
                      <a:pt x="104" y="1"/>
                      <a:pt x="104" y="2"/>
                      <a:pt x="103" y="3"/>
                    </a:cubicBezTo>
                    <a:cubicBezTo>
                      <a:pt x="104" y="4"/>
                      <a:pt x="104" y="4"/>
                      <a:pt x="104" y="5"/>
                    </a:cubicBezTo>
                    <a:cubicBezTo>
                      <a:pt x="105" y="8"/>
                      <a:pt x="103" y="4"/>
                      <a:pt x="103" y="4"/>
                    </a:cubicBezTo>
                    <a:cubicBezTo>
                      <a:pt x="103" y="3"/>
                      <a:pt x="103" y="3"/>
                      <a:pt x="103" y="3"/>
                    </a:cubicBezTo>
                    <a:cubicBezTo>
                      <a:pt x="102" y="2"/>
                      <a:pt x="102" y="4"/>
                      <a:pt x="102" y="4"/>
                    </a:cubicBezTo>
                    <a:cubicBezTo>
                      <a:pt x="100" y="1"/>
                      <a:pt x="102" y="3"/>
                      <a:pt x="102" y="1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100" y="0"/>
                      <a:pt x="101" y="2"/>
                      <a:pt x="100" y="2"/>
                    </a:cubicBezTo>
                    <a:cubicBezTo>
                      <a:pt x="100" y="1"/>
                      <a:pt x="100" y="1"/>
                      <a:pt x="100" y="1"/>
                    </a:cubicBezTo>
                    <a:cubicBezTo>
                      <a:pt x="100" y="1"/>
                      <a:pt x="100" y="1"/>
                      <a:pt x="100" y="1"/>
                    </a:cubicBezTo>
                    <a:cubicBezTo>
                      <a:pt x="100" y="3"/>
                      <a:pt x="101" y="4"/>
                      <a:pt x="101" y="4"/>
                    </a:cubicBezTo>
                    <a:cubicBezTo>
                      <a:pt x="102" y="7"/>
                      <a:pt x="101" y="4"/>
                      <a:pt x="101" y="5"/>
                    </a:cubicBezTo>
                    <a:cubicBezTo>
                      <a:pt x="101" y="7"/>
                      <a:pt x="101" y="5"/>
                      <a:pt x="102" y="7"/>
                    </a:cubicBezTo>
                    <a:cubicBezTo>
                      <a:pt x="102" y="8"/>
                      <a:pt x="102" y="8"/>
                      <a:pt x="102" y="9"/>
                    </a:cubicBezTo>
                    <a:cubicBezTo>
                      <a:pt x="101" y="9"/>
                      <a:pt x="101" y="7"/>
                      <a:pt x="100" y="6"/>
                    </a:cubicBezTo>
                    <a:cubicBezTo>
                      <a:pt x="100" y="6"/>
                      <a:pt x="100" y="5"/>
                      <a:pt x="101" y="6"/>
                    </a:cubicBezTo>
                    <a:cubicBezTo>
                      <a:pt x="101" y="4"/>
                      <a:pt x="99" y="3"/>
                      <a:pt x="99" y="2"/>
                    </a:cubicBezTo>
                    <a:cubicBezTo>
                      <a:pt x="98" y="1"/>
                      <a:pt x="99" y="4"/>
                      <a:pt x="99" y="4"/>
                    </a:cubicBezTo>
                    <a:cubicBezTo>
                      <a:pt x="99" y="3"/>
                      <a:pt x="99" y="5"/>
                      <a:pt x="100" y="6"/>
                    </a:cubicBezTo>
                    <a:cubicBezTo>
                      <a:pt x="101" y="11"/>
                      <a:pt x="98" y="3"/>
                      <a:pt x="97" y="4"/>
                    </a:cubicBezTo>
                    <a:cubicBezTo>
                      <a:pt x="99" y="7"/>
                      <a:pt x="98" y="8"/>
                      <a:pt x="100" y="11"/>
                    </a:cubicBezTo>
                    <a:cubicBezTo>
                      <a:pt x="100" y="12"/>
                      <a:pt x="100" y="13"/>
                      <a:pt x="100" y="12"/>
                    </a:cubicBezTo>
                    <a:cubicBezTo>
                      <a:pt x="99" y="10"/>
                      <a:pt x="99" y="11"/>
                      <a:pt x="98" y="9"/>
                    </a:cubicBezTo>
                    <a:cubicBezTo>
                      <a:pt x="98" y="9"/>
                      <a:pt x="98" y="9"/>
                      <a:pt x="98" y="9"/>
                    </a:cubicBezTo>
                    <a:cubicBezTo>
                      <a:pt x="98" y="7"/>
                      <a:pt x="98" y="7"/>
                      <a:pt x="98" y="7"/>
                    </a:cubicBezTo>
                    <a:cubicBezTo>
                      <a:pt x="97" y="5"/>
                      <a:pt x="95" y="4"/>
                      <a:pt x="95" y="4"/>
                    </a:cubicBezTo>
                    <a:cubicBezTo>
                      <a:pt x="95" y="5"/>
                      <a:pt x="96" y="5"/>
                      <a:pt x="96" y="6"/>
                    </a:cubicBezTo>
                    <a:cubicBezTo>
                      <a:pt x="95" y="5"/>
                      <a:pt x="95" y="4"/>
                      <a:pt x="94" y="4"/>
                    </a:cubicBezTo>
                    <a:cubicBezTo>
                      <a:pt x="95" y="5"/>
                      <a:pt x="96" y="7"/>
                      <a:pt x="96" y="8"/>
                    </a:cubicBezTo>
                    <a:cubicBezTo>
                      <a:pt x="95" y="8"/>
                      <a:pt x="94" y="6"/>
                      <a:pt x="94" y="6"/>
                    </a:cubicBezTo>
                    <a:cubicBezTo>
                      <a:pt x="94" y="4"/>
                      <a:pt x="94" y="4"/>
                      <a:pt x="94" y="4"/>
                    </a:cubicBezTo>
                    <a:cubicBezTo>
                      <a:pt x="94" y="6"/>
                      <a:pt x="93" y="3"/>
                      <a:pt x="93" y="4"/>
                    </a:cubicBezTo>
                    <a:cubicBezTo>
                      <a:pt x="93" y="5"/>
                      <a:pt x="94" y="7"/>
                      <a:pt x="94" y="8"/>
                    </a:cubicBezTo>
                    <a:cubicBezTo>
                      <a:pt x="94" y="9"/>
                      <a:pt x="94" y="8"/>
                      <a:pt x="94" y="8"/>
                    </a:cubicBezTo>
                    <a:cubicBezTo>
                      <a:pt x="93" y="7"/>
                      <a:pt x="93" y="7"/>
                      <a:pt x="93" y="7"/>
                    </a:cubicBezTo>
                    <a:cubicBezTo>
                      <a:pt x="93" y="7"/>
                      <a:pt x="92" y="4"/>
                      <a:pt x="92" y="5"/>
                    </a:cubicBezTo>
                    <a:cubicBezTo>
                      <a:pt x="92" y="6"/>
                      <a:pt x="92" y="6"/>
                      <a:pt x="92" y="6"/>
                    </a:cubicBezTo>
                    <a:cubicBezTo>
                      <a:pt x="92" y="6"/>
                      <a:pt x="92" y="6"/>
                      <a:pt x="91" y="5"/>
                    </a:cubicBezTo>
                    <a:cubicBezTo>
                      <a:pt x="92" y="6"/>
                      <a:pt x="91" y="6"/>
                      <a:pt x="92" y="6"/>
                    </a:cubicBezTo>
                    <a:cubicBezTo>
                      <a:pt x="91" y="5"/>
                      <a:pt x="91" y="5"/>
                      <a:pt x="91" y="5"/>
                    </a:cubicBezTo>
                    <a:cubicBezTo>
                      <a:pt x="91" y="6"/>
                      <a:pt x="92" y="9"/>
                      <a:pt x="91" y="7"/>
                    </a:cubicBezTo>
                    <a:cubicBezTo>
                      <a:pt x="92" y="9"/>
                      <a:pt x="91" y="7"/>
                      <a:pt x="92" y="8"/>
                    </a:cubicBezTo>
                    <a:cubicBezTo>
                      <a:pt x="93" y="9"/>
                      <a:pt x="92" y="9"/>
                      <a:pt x="92" y="10"/>
                    </a:cubicBezTo>
                    <a:cubicBezTo>
                      <a:pt x="91" y="7"/>
                      <a:pt x="91" y="10"/>
                      <a:pt x="91" y="10"/>
                    </a:cubicBezTo>
                    <a:cubicBezTo>
                      <a:pt x="91" y="9"/>
                      <a:pt x="90" y="9"/>
                      <a:pt x="90" y="8"/>
                    </a:cubicBezTo>
                    <a:cubicBezTo>
                      <a:pt x="91" y="10"/>
                      <a:pt x="91" y="10"/>
                      <a:pt x="91" y="10"/>
                    </a:cubicBezTo>
                    <a:cubicBezTo>
                      <a:pt x="89" y="7"/>
                      <a:pt x="90" y="11"/>
                      <a:pt x="89" y="10"/>
                    </a:cubicBezTo>
                    <a:cubicBezTo>
                      <a:pt x="89" y="9"/>
                      <a:pt x="88" y="8"/>
                      <a:pt x="88" y="7"/>
                    </a:cubicBezTo>
                    <a:cubicBezTo>
                      <a:pt x="90" y="10"/>
                      <a:pt x="89" y="11"/>
                      <a:pt x="90" y="12"/>
                    </a:cubicBezTo>
                    <a:cubicBezTo>
                      <a:pt x="89" y="12"/>
                      <a:pt x="88" y="9"/>
                      <a:pt x="87" y="8"/>
                    </a:cubicBezTo>
                    <a:cubicBezTo>
                      <a:pt x="88" y="10"/>
                      <a:pt x="86" y="7"/>
                      <a:pt x="87" y="9"/>
                    </a:cubicBezTo>
                    <a:cubicBezTo>
                      <a:pt x="88" y="10"/>
                      <a:pt x="88" y="11"/>
                      <a:pt x="88" y="12"/>
                    </a:cubicBezTo>
                    <a:cubicBezTo>
                      <a:pt x="88" y="12"/>
                      <a:pt x="88" y="11"/>
                      <a:pt x="87" y="10"/>
                    </a:cubicBezTo>
                    <a:cubicBezTo>
                      <a:pt x="87" y="10"/>
                      <a:pt x="88" y="12"/>
                      <a:pt x="88" y="13"/>
                    </a:cubicBezTo>
                    <a:cubicBezTo>
                      <a:pt x="88" y="13"/>
                      <a:pt x="89" y="15"/>
                      <a:pt x="88" y="14"/>
                    </a:cubicBezTo>
                    <a:cubicBezTo>
                      <a:pt x="87" y="12"/>
                      <a:pt x="88" y="13"/>
                      <a:pt x="87" y="12"/>
                    </a:cubicBezTo>
                    <a:cubicBezTo>
                      <a:pt x="86" y="12"/>
                      <a:pt x="89" y="16"/>
                      <a:pt x="88" y="16"/>
                    </a:cubicBezTo>
                    <a:cubicBezTo>
                      <a:pt x="89" y="17"/>
                      <a:pt x="90" y="20"/>
                      <a:pt x="90" y="21"/>
                    </a:cubicBezTo>
                    <a:cubicBezTo>
                      <a:pt x="89" y="21"/>
                      <a:pt x="90" y="20"/>
                      <a:pt x="89" y="18"/>
                    </a:cubicBezTo>
                    <a:cubicBezTo>
                      <a:pt x="89" y="18"/>
                      <a:pt x="89" y="18"/>
                      <a:pt x="89" y="18"/>
                    </a:cubicBezTo>
                    <a:cubicBezTo>
                      <a:pt x="87" y="16"/>
                      <a:pt x="87" y="14"/>
                      <a:pt x="86" y="12"/>
                    </a:cubicBezTo>
                    <a:cubicBezTo>
                      <a:pt x="86" y="13"/>
                      <a:pt x="86" y="13"/>
                      <a:pt x="86" y="13"/>
                    </a:cubicBezTo>
                    <a:cubicBezTo>
                      <a:pt x="85" y="12"/>
                      <a:pt x="85" y="11"/>
                      <a:pt x="84" y="10"/>
                    </a:cubicBezTo>
                    <a:cubicBezTo>
                      <a:pt x="85" y="12"/>
                      <a:pt x="84" y="11"/>
                      <a:pt x="84" y="11"/>
                    </a:cubicBezTo>
                    <a:cubicBezTo>
                      <a:pt x="85" y="13"/>
                      <a:pt x="84" y="11"/>
                      <a:pt x="85" y="12"/>
                    </a:cubicBezTo>
                    <a:cubicBezTo>
                      <a:pt x="84" y="13"/>
                      <a:pt x="86" y="15"/>
                      <a:pt x="85" y="15"/>
                    </a:cubicBezTo>
                    <a:cubicBezTo>
                      <a:pt x="83" y="12"/>
                      <a:pt x="83" y="12"/>
                      <a:pt x="83" y="12"/>
                    </a:cubicBezTo>
                    <a:cubicBezTo>
                      <a:pt x="82" y="11"/>
                      <a:pt x="84" y="14"/>
                      <a:pt x="83" y="13"/>
                    </a:cubicBezTo>
                    <a:cubicBezTo>
                      <a:pt x="83" y="12"/>
                      <a:pt x="83" y="12"/>
                      <a:pt x="83" y="12"/>
                    </a:cubicBezTo>
                    <a:cubicBezTo>
                      <a:pt x="81" y="13"/>
                      <a:pt x="80" y="14"/>
                      <a:pt x="81" y="18"/>
                    </a:cubicBezTo>
                    <a:cubicBezTo>
                      <a:pt x="80" y="17"/>
                      <a:pt x="79" y="17"/>
                      <a:pt x="78" y="16"/>
                    </a:cubicBezTo>
                    <a:cubicBezTo>
                      <a:pt x="78" y="17"/>
                      <a:pt x="79" y="18"/>
                      <a:pt x="79" y="18"/>
                    </a:cubicBezTo>
                    <a:cubicBezTo>
                      <a:pt x="77" y="17"/>
                      <a:pt x="77" y="17"/>
                      <a:pt x="77" y="17"/>
                    </a:cubicBezTo>
                    <a:cubicBezTo>
                      <a:pt x="76" y="16"/>
                      <a:pt x="77" y="18"/>
                      <a:pt x="77" y="19"/>
                    </a:cubicBezTo>
                    <a:cubicBezTo>
                      <a:pt x="76" y="18"/>
                      <a:pt x="76" y="18"/>
                      <a:pt x="76" y="18"/>
                    </a:cubicBezTo>
                    <a:cubicBezTo>
                      <a:pt x="75" y="17"/>
                      <a:pt x="76" y="19"/>
                      <a:pt x="76" y="19"/>
                    </a:cubicBezTo>
                    <a:cubicBezTo>
                      <a:pt x="75" y="18"/>
                      <a:pt x="75" y="18"/>
                      <a:pt x="75" y="18"/>
                    </a:cubicBezTo>
                    <a:cubicBezTo>
                      <a:pt x="76" y="20"/>
                      <a:pt x="76" y="20"/>
                      <a:pt x="76" y="20"/>
                    </a:cubicBezTo>
                    <a:cubicBezTo>
                      <a:pt x="76" y="20"/>
                      <a:pt x="76" y="20"/>
                      <a:pt x="74" y="19"/>
                    </a:cubicBezTo>
                    <a:cubicBezTo>
                      <a:pt x="75" y="19"/>
                      <a:pt x="75" y="19"/>
                      <a:pt x="75" y="20"/>
                    </a:cubicBezTo>
                    <a:cubicBezTo>
                      <a:pt x="74" y="19"/>
                      <a:pt x="73" y="20"/>
                      <a:pt x="73" y="21"/>
                    </a:cubicBezTo>
                    <a:cubicBezTo>
                      <a:pt x="74" y="21"/>
                      <a:pt x="74" y="21"/>
                      <a:pt x="75" y="23"/>
                    </a:cubicBezTo>
                    <a:cubicBezTo>
                      <a:pt x="76" y="25"/>
                      <a:pt x="74" y="22"/>
                      <a:pt x="75" y="24"/>
                    </a:cubicBezTo>
                    <a:cubicBezTo>
                      <a:pt x="74" y="23"/>
                      <a:pt x="74" y="22"/>
                      <a:pt x="73" y="22"/>
                    </a:cubicBezTo>
                    <a:cubicBezTo>
                      <a:pt x="71" y="20"/>
                      <a:pt x="71" y="22"/>
                      <a:pt x="70" y="23"/>
                    </a:cubicBezTo>
                    <a:cubicBezTo>
                      <a:pt x="70" y="24"/>
                      <a:pt x="70" y="24"/>
                      <a:pt x="70" y="24"/>
                    </a:cubicBezTo>
                    <a:cubicBezTo>
                      <a:pt x="68" y="22"/>
                      <a:pt x="69" y="25"/>
                      <a:pt x="68" y="24"/>
                    </a:cubicBezTo>
                    <a:cubicBezTo>
                      <a:pt x="68" y="25"/>
                      <a:pt x="70" y="28"/>
                      <a:pt x="69" y="28"/>
                    </a:cubicBezTo>
                    <a:cubicBezTo>
                      <a:pt x="70" y="30"/>
                      <a:pt x="68" y="26"/>
                      <a:pt x="67" y="25"/>
                    </a:cubicBezTo>
                    <a:cubicBezTo>
                      <a:pt x="67" y="26"/>
                      <a:pt x="67" y="26"/>
                      <a:pt x="67" y="26"/>
                    </a:cubicBezTo>
                    <a:cubicBezTo>
                      <a:pt x="66" y="26"/>
                      <a:pt x="66" y="26"/>
                      <a:pt x="66" y="26"/>
                    </a:cubicBezTo>
                    <a:cubicBezTo>
                      <a:pt x="67" y="27"/>
                      <a:pt x="67" y="28"/>
                      <a:pt x="66" y="27"/>
                    </a:cubicBezTo>
                    <a:cubicBezTo>
                      <a:pt x="66" y="27"/>
                      <a:pt x="66" y="27"/>
                      <a:pt x="66" y="27"/>
                    </a:cubicBezTo>
                    <a:cubicBezTo>
                      <a:pt x="66" y="27"/>
                      <a:pt x="65" y="26"/>
                      <a:pt x="64" y="27"/>
                    </a:cubicBezTo>
                    <a:cubicBezTo>
                      <a:pt x="65" y="28"/>
                      <a:pt x="64" y="28"/>
                      <a:pt x="65" y="29"/>
                    </a:cubicBezTo>
                    <a:cubicBezTo>
                      <a:pt x="65" y="28"/>
                      <a:pt x="65" y="28"/>
                      <a:pt x="65" y="28"/>
                    </a:cubicBezTo>
                    <a:cubicBezTo>
                      <a:pt x="65" y="30"/>
                      <a:pt x="65" y="30"/>
                      <a:pt x="65" y="30"/>
                    </a:cubicBezTo>
                    <a:cubicBezTo>
                      <a:pt x="65" y="29"/>
                      <a:pt x="65" y="29"/>
                      <a:pt x="65" y="29"/>
                    </a:cubicBezTo>
                    <a:cubicBezTo>
                      <a:pt x="64" y="28"/>
                      <a:pt x="64" y="28"/>
                      <a:pt x="64" y="28"/>
                    </a:cubicBezTo>
                    <a:cubicBezTo>
                      <a:pt x="63" y="27"/>
                      <a:pt x="64" y="29"/>
                      <a:pt x="65" y="30"/>
                    </a:cubicBezTo>
                    <a:cubicBezTo>
                      <a:pt x="65" y="31"/>
                      <a:pt x="64" y="30"/>
                      <a:pt x="64" y="29"/>
                    </a:cubicBezTo>
                    <a:cubicBezTo>
                      <a:pt x="63" y="29"/>
                      <a:pt x="64" y="30"/>
                      <a:pt x="64" y="29"/>
                    </a:cubicBezTo>
                    <a:cubicBezTo>
                      <a:pt x="63" y="28"/>
                      <a:pt x="63" y="29"/>
                      <a:pt x="63" y="28"/>
                    </a:cubicBezTo>
                    <a:cubicBezTo>
                      <a:pt x="63" y="28"/>
                      <a:pt x="64" y="30"/>
                      <a:pt x="63" y="30"/>
                    </a:cubicBezTo>
                    <a:cubicBezTo>
                      <a:pt x="63" y="30"/>
                      <a:pt x="63" y="31"/>
                      <a:pt x="62" y="29"/>
                    </a:cubicBezTo>
                    <a:cubicBezTo>
                      <a:pt x="62" y="30"/>
                      <a:pt x="62" y="30"/>
                      <a:pt x="62" y="31"/>
                    </a:cubicBezTo>
                    <a:cubicBezTo>
                      <a:pt x="63" y="31"/>
                      <a:pt x="63" y="31"/>
                      <a:pt x="64" y="32"/>
                    </a:cubicBezTo>
                    <a:cubicBezTo>
                      <a:pt x="64" y="32"/>
                      <a:pt x="64" y="33"/>
                      <a:pt x="63" y="3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3" y="32"/>
                      <a:pt x="64" y="33"/>
                    </a:cubicBezTo>
                    <a:cubicBezTo>
                      <a:pt x="62" y="32"/>
                      <a:pt x="62" y="32"/>
                      <a:pt x="62" y="32"/>
                    </a:cubicBezTo>
                    <a:cubicBezTo>
                      <a:pt x="63" y="33"/>
                      <a:pt x="62" y="33"/>
                      <a:pt x="62" y="33"/>
                    </a:cubicBezTo>
                    <a:cubicBezTo>
                      <a:pt x="61" y="32"/>
                      <a:pt x="60" y="30"/>
                      <a:pt x="60" y="30"/>
                    </a:cubicBezTo>
                    <a:cubicBezTo>
                      <a:pt x="60" y="32"/>
                      <a:pt x="60" y="32"/>
                      <a:pt x="60" y="32"/>
                    </a:cubicBezTo>
                    <a:cubicBezTo>
                      <a:pt x="60" y="32"/>
                      <a:pt x="60" y="32"/>
                      <a:pt x="59" y="31"/>
                    </a:cubicBezTo>
                    <a:cubicBezTo>
                      <a:pt x="58" y="31"/>
                      <a:pt x="61" y="36"/>
                      <a:pt x="60" y="35"/>
                    </a:cubicBezTo>
                    <a:cubicBezTo>
                      <a:pt x="59" y="33"/>
                      <a:pt x="59" y="33"/>
                      <a:pt x="58" y="33"/>
                    </a:cubicBezTo>
                    <a:cubicBezTo>
                      <a:pt x="58" y="34"/>
                      <a:pt x="58" y="34"/>
                      <a:pt x="58" y="34"/>
                    </a:cubicBezTo>
                    <a:cubicBezTo>
                      <a:pt x="59" y="35"/>
                      <a:pt x="58" y="33"/>
                      <a:pt x="59" y="34"/>
                    </a:cubicBezTo>
                    <a:cubicBezTo>
                      <a:pt x="60" y="34"/>
                      <a:pt x="59" y="34"/>
                      <a:pt x="59" y="35"/>
                    </a:cubicBezTo>
                    <a:cubicBezTo>
                      <a:pt x="56" y="32"/>
                      <a:pt x="57" y="35"/>
                      <a:pt x="55" y="34"/>
                    </a:cubicBezTo>
                    <a:cubicBezTo>
                      <a:pt x="56" y="36"/>
                      <a:pt x="55" y="35"/>
                      <a:pt x="55" y="36"/>
                    </a:cubicBezTo>
                    <a:cubicBezTo>
                      <a:pt x="54" y="34"/>
                      <a:pt x="55" y="37"/>
                      <a:pt x="54" y="36"/>
                    </a:cubicBezTo>
                    <a:cubicBezTo>
                      <a:pt x="55" y="38"/>
                      <a:pt x="55" y="38"/>
                      <a:pt x="55" y="38"/>
                    </a:cubicBezTo>
                    <a:cubicBezTo>
                      <a:pt x="54" y="37"/>
                      <a:pt x="57" y="41"/>
                      <a:pt x="55" y="39"/>
                    </a:cubicBezTo>
                    <a:cubicBezTo>
                      <a:pt x="54" y="39"/>
                      <a:pt x="54" y="38"/>
                      <a:pt x="53" y="37"/>
                    </a:cubicBezTo>
                    <a:cubicBezTo>
                      <a:pt x="51" y="35"/>
                      <a:pt x="54" y="40"/>
                      <a:pt x="52" y="38"/>
                    </a:cubicBezTo>
                    <a:cubicBezTo>
                      <a:pt x="52" y="38"/>
                      <a:pt x="53" y="40"/>
                      <a:pt x="54" y="41"/>
                    </a:cubicBezTo>
                    <a:cubicBezTo>
                      <a:pt x="53" y="40"/>
                      <a:pt x="51" y="39"/>
                      <a:pt x="51" y="39"/>
                    </a:cubicBezTo>
                    <a:cubicBezTo>
                      <a:pt x="51" y="40"/>
                      <a:pt x="51" y="40"/>
                      <a:pt x="51" y="40"/>
                    </a:cubicBezTo>
                    <a:cubicBezTo>
                      <a:pt x="50" y="39"/>
                      <a:pt x="50" y="39"/>
                      <a:pt x="50" y="39"/>
                    </a:cubicBezTo>
                    <a:cubicBezTo>
                      <a:pt x="49" y="39"/>
                      <a:pt x="50" y="40"/>
                      <a:pt x="50" y="41"/>
                    </a:cubicBezTo>
                    <a:cubicBezTo>
                      <a:pt x="49" y="39"/>
                      <a:pt x="48" y="41"/>
                      <a:pt x="47" y="40"/>
                    </a:cubicBezTo>
                    <a:cubicBezTo>
                      <a:pt x="49" y="42"/>
                      <a:pt x="46" y="40"/>
                      <a:pt x="48" y="43"/>
                    </a:cubicBezTo>
                    <a:cubicBezTo>
                      <a:pt x="47" y="42"/>
                      <a:pt x="47" y="42"/>
                      <a:pt x="47" y="42"/>
                    </a:cubicBezTo>
                    <a:cubicBezTo>
                      <a:pt x="48" y="43"/>
                      <a:pt x="49" y="44"/>
                      <a:pt x="49" y="45"/>
                    </a:cubicBezTo>
                    <a:cubicBezTo>
                      <a:pt x="47" y="43"/>
                      <a:pt x="47" y="43"/>
                      <a:pt x="47" y="43"/>
                    </a:cubicBezTo>
                    <a:cubicBezTo>
                      <a:pt x="46" y="41"/>
                      <a:pt x="47" y="43"/>
                      <a:pt x="46" y="42"/>
                    </a:cubicBezTo>
                    <a:cubicBezTo>
                      <a:pt x="47" y="43"/>
                      <a:pt x="45" y="42"/>
                      <a:pt x="46" y="44"/>
                    </a:cubicBezTo>
                    <a:cubicBezTo>
                      <a:pt x="47" y="44"/>
                      <a:pt x="47" y="44"/>
                      <a:pt x="47" y="44"/>
                    </a:cubicBezTo>
                    <a:cubicBezTo>
                      <a:pt x="47" y="45"/>
                      <a:pt x="47" y="45"/>
                      <a:pt x="47" y="46"/>
                    </a:cubicBezTo>
                    <a:cubicBezTo>
                      <a:pt x="47" y="46"/>
                      <a:pt x="45" y="44"/>
                      <a:pt x="45" y="44"/>
                    </a:cubicBezTo>
                    <a:cubicBezTo>
                      <a:pt x="45" y="44"/>
                      <a:pt x="45" y="44"/>
                      <a:pt x="45" y="45"/>
                    </a:cubicBezTo>
                    <a:cubicBezTo>
                      <a:pt x="45" y="45"/>
                      <a:pt x="45" y="45"/>
                      <a:pt x="45" y="45"/>
                    </a:cubicBezTo>
                    <a:cubicBezTo>
                      <a:pt x="45" y="45"/>
                      <a:pt x="45" y="45"/>
                      <a:pt x="45" y="45"/>
                    </a:cubicBezTo>
                    <a:cubicBezTo>
                      <a:pt x="45" y="45"/>
                      <a:pt x="45" y="45"/>
                      <a:pt x="45" y="45"/>
                    </a:cubicBezTo>
                    <a:cubicBezTo>
                      <a:pt x="45" y="45"/>
                      <a:pt x="45" y="45"/>
                      <a:pt x="45" y="45"/>
                    </a:cubicBezTo>
                    <a:cubicBezTo>
                      <a:pt x="45" y="45"/>
                      <a:pt x="45" y="45"/>
                      <a:pt x="45" y="45"/>
                    </a:cubicBezTo>
                    <a:cubicBezTo>
                      <a:pt x="45" y="45"/>
                      <a:pt x="44" y="45"/>
                      <a:pt x="44" y="45"/>
                    </a:cubicBezTo>
                    <a:cubicBezTo>
                      <a:pt x="44" y="45"/>
                      <a:pt x="44" y="45"/>
                      <a:pt x="44" y="45"/>
                    </a:cubicBezTo>
                    <a:cubicBezTo>
                      <a:pt x="44" y="45"/>
                      <a:pt x="44" y="45"/>
                      <a:pt x="44" y="45"/>
                    </a:cubicBezTo>
                    <a:cubicBezTo>
                      <a:pt x="43" y="44"/>
                      <a:pt x="43" y="44"/>
                      <a:pt x="43" y="44"/>
                    </a:cubicBezTo>
                    <a:cubicBezTo>
                      <a:pt x="43" y="44"/>
                      <a:pt x="43" y="45"/>
                      <a:pt x="44" y="46"/>
                    </a:cubicBezTo>
                    <a:cubicBezTo>
                      <a:pt x="42" y="46"/>
                      <a:pt x="42" y="48"/>
                      <a:pt x="42" y="49"/>
                    </a:cubicBezTo>
                    <a:cubicBezTo>
                      <a:pt x="42" y="49"/>
                      <a:pt x="41" y="48"/>
                      <a:pt x="42" y="48"/>
                    </a:cubicBezTo>
                    <a:cubicBezTo>
                      <a:pt x="42" y="49"/>
                      <a:pt x="42" y="50"/>
                      <a:pt x="42" y="49"/>
                    </a:cubicBezTo>
                    <a:cubicBezTo>
                      <a:pt x="42" y="50"/>
                      <a:pt x="41" y="48"/>
                      <a:pt x="40" y="49"/>
                    </a:cubicBezTo>
                    <a:cubicBezTo>
                      <a:pt x="40" y="48"/>
                      <a:pt x="41" y="50"/>
                      <a:pt x="41" y="50"/>
                    </a:cubicBezTo>
                    <a:cubicBezTo>
                      <a:pt x="39" y="48"/>
                      <a:pt x="41" y="52"/>
                      <a:pt x="39" y="51"/>
                    </a:cubicBezTo>
                    <a:cubicBezTo>
                      <a:pt x="40" y="52"/>
                      <a:pt x="39" y="51"/>
                      <a:pt x="39" y="50"/>
                    </a:cubicBezTo>
                    <a:cubicBezTo>
                      <a:pt x="39" y="51"/>
                      <a:pt x="38" y="52"/>
                      <a:pt x="39" y="54"/>
                    </a:cubicBezTo>
                    <a:cubicBezTo>
                      <a:pt x="38" y="53"/>
                      <a:pt x="38" y="53"/>
                      <a:pt x="38" y="53"/>
                    </a:cubicBezTo>
                    <a:cubicBezTo>
                      <a:pt x="38" y="53"/>
                      <a:pt x="38" y="53"/>
                      <a:pt x="38" y="54"/>
                    </a:cubicBezTo>
                    <a:cubicBezTo>
                      <a:pt x="39" y="55"/>
                      <a:pt x="40" y="56"/>
                      <a:pt x="39" y="56"/>
                    </a:cubicBezTo>
                    <a:cubicBezTo>
                      <a:pt x="39" y="56"/>
                      <a:pt x="39" y="56"/>
                      <a:pt x="39" y="56"/>
                    </a:cubicBezTo>
                    <a:cubicBezTo>
                      <a:pt x="39" y="56"/>
                      <a:pt x="39" y="57"/>
                      <a:pt x="39" y="57"/>
                    </a:cubicBezTo>
                    <a:cubicBezTo>
                      <a:pt x="38" y="57"/>
                      <a:pt x="39" y="57"/>
                      <a:pt x="38" y="56"/>
                    </a:cubicBezTo>
                    <a:cubicBezTo>
                      <a:pt x="36" y="54"/>
                      <a:pt x="36" y="56"/>
                      <a:pt x="36" y="56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7" y="58"/>
                      <a:pt x="36" y="56"/>
                      <a:pt x="36" y="56"/>
                    </a:cubicBezTo>
                    <a:cubicBezTo>
                      <a:pt x="38" y="61"/>
                      <a:pt x="38" y="61"/>
                      <a:pt x="38" y="61"/>
                    </a:cubicBezTo>
                    <a:cubicBezTo>
                      <a:pt x="38" y="60"/>
                      <a:pt x="37" y="59"/>
                      <a:pt x="36" y="58"/>
                    </a:cubicBezTo>
                    <a:cubicBezTo>
                      <a:pt x="36" y="59"/>
                      <a:pt x="37" y="61"/>
                      <a:pt x="38" y="63"/>
                    </a:cubicBezTo>
                    <a:cubicBezTo>
                      <a:pt x="38" y="63"/>
                      <a:pt x="38" y="64"/>
                      <a:pt x="38" y="64"/>
                    </a:cubicBezTo>
                    <a:cubicBezTo>
                      <a:pt x="37" y="63"/>
                      <a:pt x="38" y="64"/>
                      <a:pt x="37" y="63"/>
                    </a:cubicBezTo>
                    <a:cubicBezTo>
                      <a:pt x="36" y="63"/>
                      <a:pt x="36" y="63"/>
                      <a:pt x="36" y="63"/>
                    </a:cubicBezTo>
                    <a:cubicBezTo>
                      <a:pt x="36" y="62"/>
                      <a:pt x="34" y="61"/>
                      <a:pt x="34" y="60"/>
                    </a:cubicBezTo>
                    <a:cubicBezTo>
                      <a:pt x="34" y="61"/>
                      <a:pt x="33" y="61"/>
                      <a:pt x="32" y="61"/>
                    </a:cubicBezTo>
                    <a:cubicBezTo>
                      <a:pt x="34" y="63"/>
                      <a:pt x="32" y="63"/>
                      <a:pt x="34" y="65"/>
                    </a:cubicBezTo>
                    <a:cubicBezTo>
                      <a:pt x="34" y="65"/>
                      <a:pt x="32" y="63"/>
                      <a:pt x="32" y="63"/>
                    </a:cubicBezTo>
                    <a:cubicBezTo>
                      <a:pt x="32" y="64"/>
                      <a:pt x="31" y="64"/>
                      <a:pt x="31" y="65"/>
                    </a:cubicBezTo>
                    <a:cubicBezTo>
                      <a:pt x="30" y="65"/>
                      <a:pt x="30" y="65"/>
                      <a:pt x="30" y="65"/>
                    </a:cubicBezTo>
                    <a:cubicBezTo>
                      <a:pt x="30" y="66"/>
                      <a:pt x="29" y="66"/>
                      <a:pt x="30" y="68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28" y="67"/>
                      <a:pt x="32" y="69"/>
                      <a:pt x="30" y="69"/>
                    </a:cubicBezTo>
                    <a:cubicBezTo>
                      <a:pt x="29" y="68"/>
                      <a:pt x="29" y="68"/>
                      <a:pt x="29" y="68"/>
                    </a:cubicBezTo>
                    <a:cubicBezTo>
                      <a:pt x="30" y="69"/>
                      <a:pt x="28" y="68"/>
                      <a:pt x="29" y="70"/>
                    </a:cubicBezTo>
                    <a:cubicBezTo>
                      <a:pt x="28" y="68"/>
                      <a:pt x="28" y="68"/>
                      <a:pt x="28" y="68"/>
                    </a:cubicBezTo>
                    <a:cubicBezTo>
                      <a:pt x="28" y="69"/>
                      <a:pt x="28" y="69"/>
                      <a:pt x="28" y="71"/>
                    </a:cubicBezTo>
                    <a:cubicBezTo>
                      <a:pt x="27" y="69"/>
                      <a:pt x="27" y="69"/>
                      <a:pt x="27" y="69"/>
                    </a:cubicBezTo>
                    <a:cubicBezTo>
                      <a:pt x="26" y="69"/>
                      <a:pt x="28" y="71"/>
                      <a:pt x="27" y="71"/>
                    </a:cubicBezTo>
                    <a:cubicBezTo>
                      <a:pt x="27" y="71"/>
                      <a:pt x="26" y="71"/>
                      <a:pt x="26" y="70"/>
                    </a:cubicBezTo>
                    <a:cubicBezTo>
                      <a:pt x="27" y="71"/>
                      <a:pt x="26" y="72"/>
                      <a:pt x="27" y="72"/>
                    </a:cubicBezTo>
                    <a:cubicBezTo>
                      <a:pt x="25" y="71"/>
                      <a:pt x="25" y="71"/>
                      <a:pt x="25" y="71"/>
                    </a:cubicBezTo>
                    <a:cubicBezTo>
                      <a:pt x="23" y="73"/>
                      <a:pt x="21" y="75"/>
                      <a:pt x="21" y="78"/>
                    </a:cubicBezTo>
                    <a:cubicBezTo>
                      <a:pt x="19" y="77"/>
                      <a:pt x="20" y="77"/>
                      <a:pt x="19" y="76"/>
                    </a:cubicBezTo>
                    <a:cubicBezTo>
                      <a:pt x="20" y="77"/>
                      <a:pt x="19" y="77"/>
                      <a:pt x="19" y="78"/>
                    </a:cubicBezTo>
                    <a:cubicBezTo>
                      <a:pt x="19" y="77"/>
                      <a:pt x="19" y="77"/>
                      <a:pt x="19" y="77"/>
                    </a:cubicBezTo>
                    <a:cubicBezTo>
                      <a:pt x="19" y="78"/>
                      <a:pt x="18" y="77"/>
                      <a:pt x="18" y="78"/>
                    </a:cubicBezTo>
                    <a:cubicBezTo>
                      <a:pt x="18" y="78"/>
                      <a:pt x="18" y="78"/>
                      <a:pt x="18" y="78"/>
                    </a:cubicBezTo>
                    <a:cubicBezTo>
                      <a:pt x="19" y="80"/>
                      <a:pt x="16" y="77"/>
                      <a:pt x="18" y="79"/>
                    </a:cubicBezTo>
                    <a:cubicBezTo>
                      <a:pt x="16" y="78"/>
                      <a:pt x="16" y="78"/>
                      <a:pt x="16" y="78"/>
                    </a:cubicBezTo>
                    <a:cubicBezTo>
                      <a:pt x="18" y="80"/>
                      <a:pt x="15" y="78"/>
                      <a:pt x="17" y="80"/>
                    </a:cubicBezTo>
                    <a:cubicBezTo>
                      <a:pt x="16" y="80"/>
                      <a:pt x="16" y="80"/>
                      <a:pt x="16" y="80"/>
                    </a:cubicBezTo>
                    <a:cubicBezTo>
                      <a:pt x="15" y="79"/>
                      <a:pt x="18" y="82"/>
                      <a:pt x="16" y="81"/>
                    </a:cubicBezTo>
                    <a:cubicBezTo>
                      <a:pt x="16" y="82"/>
                      <a:pt x="16" y="83"/>
                      <a:pt x="17" y="84"/>
                    </a:cubicBezTo>
                    <a:cubicBezTo>
                      <a:pt x="15" y="82"/>
                      <a:pt x="15" y="82"/>
                      <a:pt x="15" y="82"/>
                    </a:cubicBezTo>
                    <a:cubicBezTo>
                      <a:pt x="15" y="85"/>
                      <a:pt x="13" y="86"/>
                      <a:pt x="14" y="89"/>
                    </a:cubicBezTo>
                    <a:cubicBezTo>
                      <a:pt x="13" y="88"/>
                      <a:pt x="13" y="88"/>
                      <a:pt x="13" y="88"/>
                    </a:cubicBezTo>
                    <a:cubicBezTo>
                      <a:pt x="14" y="90"/>
                      <a:pt x="10" y="89"/>
                      <a:pt x="13" y="92"/>
                    </a:cubicBezTo>
                    <a:cubicBezTo>
                      <a:pt x="14" y="93"/>
                      <a:pt x="14" y="93"/>
                      <a:pt x="14" y="93"/>
                    </a:cubicBezTo>
                    <a:cubicBezTo>
                      <a:pt x="12" y="92"/>
                      <a:pt x="12" y="92"/>
                      <a:pt x="12" y="92"/>
                    </a:cubicBezTo>
                    <a:cubicBezTo>
                      <a:pt x="13" y="93"/>
                      <a:pt x="11" y="93"/>
                      <a:pt x="13" y="94"/>
                    </a:cubicBezTo>
                    <a:cubicBezTo>
                      <a:pt x="12" y="94"/>
                      <a:pt x="12" y="93"/>
                      <a:pt x="12" y="93"/>
                    </a:cubicBezTo>
                    <a:cubicBezTo>
                      <a:pt x="11" y="93"/>
                      <a:pt x="13" y="95"/>
                      <a:pt x="12" y="95"/>
                    </a:cubicBezTo>
                    <a:cubicBezTo>
                      <a:pt x="11" y="95"/>
                      <a:pt x="11" y="95"/>
                      <a:pt x="11" y="95"/>
                    </a:cubicBezTo>
                    <a:cubicBezTo>
                      <a:pt x="8" y="95"/>
                      <a:pt x="4" y="96"/>
                      <a:pt x="6" y="100"/>
                    </a:cubicBezTo>
                    <a:cubicBezTo>
                      <a:pt x="6" y="101"/>
                      <a:pt x="4" y="99"/>
                      <a:pt x="4" y="99"/>
                    </a:cubicBezTo>
                    <a:cubicBezTo>
                      <a:pt x="6" y="103"/>
                      <a:pt x="0" y="102"/>
                      <a:pt x="3" y="107"/>
                    </a:cubicBezTo>
                    <a:cubicBezTo>
                      <a:pt x="4" y="109"/>
                      <a:pt x="9" y="112"/>
                      <a:pt x="9" y="1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414" name="Freeform 163"/>
              <p:cNvSpPr/>
              <p:nvPr/>
            </p:nvSpPr>
            <p:spPr bwMode="auto">
              <a:xfrm>
                <a:off x="4499" y="1925"/>
                <a:ext cx="3" cy="4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415" name="Freeform 164"/>
              <p:cNvSpPr/>
              <p:nvPr/>
            </p:nvSpPr>
            <p:spPr bwMode="auto">
              <a:xfrm>
                <a:off x="3914" y="1322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416" name="Freeform 165"/>
              <p:cNvSpPr/>
              <p:nvPr/>
            </p:nvSpPr>
            <p:spPr bwMode="auto">
              <a:xfrm>
                <a:off x="3122" y="2198"/>
                <a:ext cx="2" cy="4"/>
              </a:xfrm>
              <a:custGeom>
                <a:avLst/>
                <a:gdLst>
                  <a:gd name="T0" fmla="*/ 0 w 2"/>
                  <a:gd name="T1" fmla="*/ 0 h 4"/>
                  <a:gd name="T2" fmla="*/ 0 w 2"/>
                  <a:gd name="T3" fmla="*/ 0 h 4"/>
                  <a:gd name="T4" fmla="*/ 2 w 2"/>
                  <a:gd name="T5" fmla="*/ 4 h 4"/>
                  <a:gd name="T6" fmla="*/ 0 w 2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lnTo>
                      <a:pt x="0" y="0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417" name="Freeform 166"/>
              <p:cNvSpPr/>
              <p:nvPr/>
            </p:nvSpPr>
            <p:spPr bwMode="auto">
              <a:xfrm>
                <a:off x="3126" y="2183"/>
                <a:ext cx="3" cy="3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1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418" name="Freeform 167"/>
              <p:cNvSpPr/>
              <p:nvPr/>
            </p:nvSpPr>
            <p:spPr bwMode="auto">
              <a:xfrm>
                <a:off x="3540" y="1543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419" name="Freeform 168"/>
              <p:cNvSpPr/>
              <p:nvPr/>
            </p:nvSpPr>
            <p:spPr bwMode="auto">
              <a:xfrm>
                <a:off x="3156" y="221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420" name="Freeform 169"/>
              <p:cNvSpPr/>
              <p:nvPr/>
            </p:nvSpPr>
            <p:spPr bwMode="auto">
              <a:xfrm>
                <a:off x="3129" y="2183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421" name="Freeform 170"/>
              <p:cNvSpPr/>
              <p:nvPr/>
            </p:nvSpPr>
            <p:spPr bwMode="auto">
              <a:xfrm>
                <a:off x="3129" y="21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422" name="Freeform 171"/>
              <p:cNvSpPr/>
              <p:nvPr/>
            </p:nvSpPr>
            <p:spPr bwMode="auto">
              <a:xfrm>
                <a:off x="3129" y="2192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423" name="Freeform 172"/>
              <p:cNvSpPr/>
              <p:nvPr/>
            </p:nvSpPr>
            <p:spPr bwMode="auto">
              <a:xfrm>
                <a:off x="3205" y="2162"/>
                <a:ext cx="2" cy="9"/>
              </a:xfrm>
              <a:custGeom>
                <a:avLst/>
                <a:gdLst>
                  <a:gd name="T0" fmla="*/ 1 w 1"/>
                  <a:gd name="T1" fmla="*/ 2 h 4"/>
                  <a:gd name="T2" fmla="*/ 1 w 1"/>
                  <a:gd name="T3" fmla="*/ 0 h 4"/>
                  <a:gd name="T4" fmla="*/ 1 w 1"/>
                  <a:gd name="T5" fmla="*/ 4 h 4"/>
                  <a:gd name="T6" fmla="*/ 1 w 1"/>
                  <a:gd name="T7" fmla="*/ 4 h 4"/>
                  <a:gd name="T8" fmla="*/ 1 w 1"/>
                  <a:gd name="T9" fmla="*/ 3 h 4"/>
                  <a:gd name="T10" fmla="*/ 1 w 1"/>
                  <a:gd name="T11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1" y="2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1" y="1"/>
                      <a:pt x="0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1"/>
                      <a:pt x="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424" name="Freeform 173"/>
              <p:cNvSpPr/>
              <p:nvPr/>
            </p:nvSpPr>
            <p:spPr bwMode="auto">
              <a:xfrm>
                <a:off x="3207" y="2166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425" name="Freeform 174"/>
              <p:cNvSpPr/>
              <p:nvPr/>
            </p:nvSpPr>
            <p:spPr bwMode="auto">
              <a:xfrm>
                <a:off x="3207" y="2169"/>
                <a:ext cx="0" cy="4"/>
              </a:xfrm>
              <a:custGeom>
                <a:avLst/>
                <a:gdLst>
                  <a:gd name="T0" fmla="*/ 2 h 2"/>
                  <a:gd name="T1" fmla="*/ 1 h 2"/>
                  <a:gd name="T2" fmla="*/ 1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426" name="Freeform 175"/>
              <p:cNvSpPr/>
              <p:nvPr/>
            </p:nvSpPr>
            <p:spPr bwMode="auto">
              <a:xfrm>
                <a:off x="3194" y="2156"/>
                <a:ext cx="0" cy="6"/>
              </a:xfrm>
              <a:custGeom>
                <a:avLst/>
                <a:gdLst>
                  <a:gd name="T0" fmla="*/ 2 h 3"/>
                  <a:gd name="T1" fmla="*/ 2 h 3"/>
                  <a:gd name="T2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0"/>
                      <a:pt x="0" y="2"/>
                      <a:pt x="0" y="2"/>
                    </a:cubicBezTo>
                    <a:cubicBezTo>
                      <a:pt x="0" y="3"/>
                      <a:pt x="0" y="2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427" name="Freeform 176"/>
              <p:cNvSpPr/>
              <p:nvPr/>
            </p:nvSpPr>
            <p:spPr bwMode="auto">
              <a:xfrm>
                <a:off x="3209" y="2196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428" name="Freeform 177"/>
              <p:cNvSpPr/>
              <p:nvPr/>
            </p:nvSpPr>
            <p:spPr bwMode="auto">
              <a:xfrm>
                <a:off x="3472" y="207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429" name="Freeform 178"/>
              <p:cNvSpPr/>
              <p:nvPr/>
            </p:nvSpPr>
            <p:spPr bwMode="auto">
              <a:xfrm>
                <a:off x="3201" y="2158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430" name="Freeform 179"/>
              <p:cNvSpPr/>
              <p:nvPr/>
            </p:nvSpPr>
            <p:spPr bwMode="auto">
              <a:xfrm>
                <a:off x="3211" y="2194"/>
                <a:ext cx="2" cy="4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2 h 2"/>
                  <a:gd name="T4" fmla="*/ 1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0" y="2"/>
                      <a:pt x="0" y="2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431" name="Freeform 180"/>
              <p:cNvSpPr/>
              <p:nvPr/>
            </p:nvSpPr>
            <p:spPr bwMode="auto">
              <a:xfrm>
                <a:off x="3317" y="2561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432" name="Freeform 181"/>
              <p:cNvSpPr/>
              <p:nvPr/>
            </p:nvSpPr>
            <p:spPr bwMode="auto">
              <a:xfrm>
                <a:off x="3345" y="2535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433" name="Freeform 182"/>
              <p:cNvSpPr/>
              <p:nvPr/>
            </p:nvSpPr>
            <p:spPr bwMode="auto">
              <a:xfrm>
                <a:off x="3211" y="2192"/>
                <a:ext cx="2" cy="6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434" name="Freeform 183"/>
              <p:cNvSpPr/>
              <p:nvPr/>
            </p:nvSpPr>
            <p:spPr bwMode="auto">
              <a:xfrm>
                <a:off x="3266" y="2548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1" y="1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435" name="Freeform 184"/>
              <p:cNvSpPr/>
              <p:nvPr/>
            </p:nvSpPr>
            <p:spPr bwMode="auto">
              <a:xfrm>
                <a:off x="3271" y="25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436" name="Freeform 185"/>
              <p:cNvSpPr/>
              <p:nvPr/>
            </p:nvSpPr>
            <p:spPr bwMode="auto">
              <a:xfrm>
                <a:off x="3273" y="2557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437" name="Freeform 186"/>
              <p:cNvSpPr/>
              <p:nvPr/>
            </p:nvSpPr>
            <p:spPr bwMode="auto">
              <a:xfrm>
                <a:off x="3271" y="2557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438" name="Freeform 187"/>
              <p:cNvSpPr/>
              <p:nvPr/>
            </p:nvSpPr>
            <p:spPr bwMode="auto">
              <a:xfrm>
                <a:off x="4616" y="188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439" name="Freeform 188"/>
              <p:cNvSpPr/>
              <p:nvPr/>
            </p:nvSpPr>
            <p:spPr bwMode="auto">
              <a:xfrm>
                <a:off x="3175" y="2211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440" name="Freeform 189"/>
              <p:cNvSpPr/>
              <p:nvPr/>
            </p:nvSpPr>
            <p:spPr bwMode="auto">
              <a:xfrm>
                <a:off x="3137" y="2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441" name="Freeform 190"/>
              <p:cNvSpPr/>
              <p:nvPr/>
            </p:nvSpPr>
            <p:spPr bwMode="auto">
              <a:xfrm>
                <a:off x="3203" y="2166"/>
                <a:ext cx="2" cy="5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0"/>
                      <a:pt x="1" y="1"/>
                      <a:pt x="0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442" name="Freeform 191"/>
              <p:cNvSpPr/>
              <p:nvPr/>
            </p:nvSpPr>
            <p:spPr bwMode="auto">
              <a:xfrm>
                <a:off x="4497" y="1929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443" name="Freeform 192"/>
              <p:cNvSpPr/>
              <p:nvPr/>
            </p:nvSpPr>
            <p:spPr bwMode="auto">
              <a:xfrm>
                <a:off x="3082" y="2156"/>
                <a:ext cx="131" cy="91"/>
              </a:xfrm>
              <a:custGeom>
                <a:avLst/>
                <a:gdLst>
                  <a:gd name="T0" fmla="*/ 46 w 62"/>
                  <a:gd name="T1" fmla="*/ 23 h 43"/>
                  <a:gd name="T2" fmla="*/ 51 w 62"/>
                  <a:gd name="T3" fmla="*/ 20 h 43"/>
                  <a:gd name="T4" fmla="*/ 54 w 62"/>
                  <a:gd name="T5" fmla="*/ 19 h 43"/>
                  <a:gd name="T6" fmla="*/ 58 w 62"/>
                  <a:gd name="T7" fmla="*/ 21 h 43"/>
                  <a:gd name="T8" fmla="*/ 60 w 62"/>
                  <a:gd name="T9" fmla="*/ 20 h 43"/>
                  <a:gd name="T10" fmla="*/ 61 w 62"/>
                  <a:gd name="T11" fmla="*/ 16 h 43"/>
                  <a:gd name="T12" fmla="*/ 62 w 62"/>
                  <a:gd name="T13" fmla="*/ 13 h 43"/>
                  <a:gd name="T14" fmla="*/ 62 w 62"/>
                  <a:gd name="T15" fmla="*/ 11 h 43"/>
                  <a:gd name="T16" fmla="*/ 58 w 62"/>
                  <a:gd name="T17" fmla="*/ 12 h 43"/>
                  <a:gd name="T18" fmla="*/ 56 w 62"/>
                  <a:gd name="T19" fmla="*/ 9 h 43"/>
                  <a:gd name="T20" fmla="*/ 57 w 62"/>
                  <a:gd name="T21" fmla="*/ 2 h 43"/>
                  <a:gd name="T22" fmla="*/ 56 w 62"/>
                  <a:gd name="T23" fmla="*/ 2 h 43"/>
                  <a:gd name="T24" fmla="*/ 55 w 62"/>
                  <a:gd name="T25" fmla="*/ 5 h 43"/>
                  <a:gd name="T26" fmla="*/ 54 w 62"/>
                  <a:gd name="T27" fmla="*/ 3 h 43"/>
                  <a:gd name="T28" fmla="*/ 53 w 62"/>
                  <a:gd name="T29" fmla="*/ 8 h 43"/>
                  <a:gd name="T30" fmla="*/ 51 w 62"/>
                  <a:gd name="T31" fmla="*/ 3 h 43"/>
                  <a:gd name="T32" fmla="*/ 51 w 62"/>
                  <a:gd name="T33" fmla="*/ 1 h 43"/>
                  <a:gd name="T34" fmla="*/ 50 w 62"/>
                  <a:gd name="T35" fmla="*/ 4 h 43"/>
                  <a:gd name="T36" fmla="*/ 49 w 62"/>
                  <a:gd name="T37" fmla="*/ 2 h 43"/>
                  <a:gd name="T38" fmla="*/ 48 w 62"/>
                  <a:gd name="T39" fmla="*/ 7 h 43"/>
                  <a:gd name="T40" fmla="*/ 47 w 62"/>
                  <a:gd name="T41" fmla="*/ 12 h 43"/>
                  <a:gd name="T42" fmla="*/ 46 w 62"/>
                  <a:gd name="T43" fmla="*/ 7 h 43"/>
                  <a:gd name="T44" fmla="*/ 43 w 62"/>
                  <a:gd name="T45" fmla="*/ 7 h 43"/>
                  <a:gd name="T46" fmla="*/ 42 w 62"/>
                  <a:gd name="T47" fmla="*/ 7 h 43"/>
                  <a:gd name="T48" fmla="*/ 40 w 62"/>
                  <a:gd name="T49" fmla="*/ 8 h 43"/>
                  <a:gd name="T50" fmla="*/ 37 w 62"/>
                  <a:gd name="T51" fmla="*/ 9 h 43"/>
                  <a:gd name="T52" fmla="*/ 36 w 62"/>
                  <a:gd name="T53" fmla="*/ 10 h 43"/>
                  <a:gd name="T54" fmla="*/ 36 w 62"/>
                  <a:gd name="T55" fmla="*/ 10 h 43"/>
                  <a:gd name="T56" fmla="*/ 35 w 62"/>
                  <a:gd name="T57" fmla="*/ 12 h 43"/>
                  <a:gd name="T58" fmla="*/ 34 w 62"/>
                  <a:gd name="T59" fmla="*/ 10 h 43"/>
                  <a:gd name="T60" fmla="*/ 33 w 62"/>
                  <a:gd name="T61" fmla="*/ 12 h 43"/>
                  <a:gd name="T62" fmla="*/ 30 w 62"/>
                  <a:gd name="T63" fmla="*/ 11 h 43"/>
                  <a:gd name="T64" fmla="*/ 28 w 62"/>
                  <a:gd name="T65" fmla="*/ 12 h 43"/>
                  <a:gd name="T66" fmla="*/ 26 w 62"/>
                  <a:gd name="T67" fmla="*/ 12 h 43"/>
                  <a:gd name="T68" fmla="*/ 26 w 62"/>
                  <a:gd name="T69" fmla="*/ 14 h 43"/>
                  <a:gd name="T70" fmla="*/ 25 w 62"/>
                  <a:gd name="T71" fmla="*/ 13 h 43"/>
                  <a:gd name="T72" fmla="*/ 24 w 62"/>
                  <a:gd name="T73" fmla="*/ 15 h 43"/>
                  <a:gd name="T74" fmla="*/ 22 w 62"/>
                  <a:gd name="T75" fmla="*/ 16 h 43"/>
                  <a:gd name="T76" fmla="*/ 21 w 62"/>
                  <a:gd name="T77" fmla="*/ 17 h 43"/>
                  <a:gd name="T78" fmla="*/ 22 w 62"/>
                  <a:gd name="T79" fmla="*/ 25 h 43"/>
                  <a:gd name="T80" fmla="*/ 19 w 62"/>
                  <a:gd name="T81" fmla="*/ 21 h 43"/>
                  <a:gd name="T82" fmla="*/ 17 w 62"/>
                  <a:gd name="T83" fmla="*/ 23 h 43"/>
                  <a:gd name="T84" fmla="*/ 16 w 62"/>
                  <a:gd name="T85" fmla="*/ 23 h 43"/>
                  <a:gd name="T86" fmla="*/ 11 w 62"/>
                  <a:gd name="T87" fmla="*/ 24 h 43"/>
                  <a:gd name="T88" fmla="*/ 10 w 62"/>
                  <a:gd name="T89" fmla="*/ 24 h 43"/>
                  <a:gd name="T90" fmla="*/ 8 w 62"/>
                  <a:gd name="T91" fmla="*/ 31 h 43"/>
                  <a:gd name="T92" fmla="*/ 7 w 62"/>
                  <a:gd name="T93" fmla="*/ 32 h 43"/>
                  <a:gd name="T94" fmla="*/ 12 w 62"/>
                  <a:gd name="T95" fmla="*/ 41 h 43"/>
                  <a:gd name="T96" fmla="*/ 18 w 62"/>
                  <a:gd name="T97" fmla="*/ 38 h 43"/>
                  <a:gd name="T98" fmla="*/ 28 w 62"/>
                  <a:gd name="T99" fmla="*/ 27 h 43"/>
                  <a:gd name="T100" fmla="*/ 31 w 62"/>
                  <a:gd name="T101" fmla="*/ 31 h 43"/>
                  <a:gd name="T102" fmla="*/ 36 w 62"/>
                  <a:gd name="T103" fmla="*/ 29 h 43"/>
                  <a:gd name="T104" fmla="*/ 41 w 62"/>
                  <a:gd name="T105" fmla="*/ 2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2" h="43">
                    <a:moveTo>
                      <a:pt x="44" y="25"/>
                    </a:moveTo>
                    <a:cubicBezTo>
                      <a:pt x="44" y="25"/>
                      <a:pt x="44" y="26"/>
                      <a:pt x="44" y="26"/>
                    </a:cubicBezTo>
                    <a:cubicBezTo>
                      <a:pt x="44" y="26"/>
                      <a:pt x="44" y="26"/>
                      <a:pt x="45" y="27"/>
                    </a:cubicBezTo>
                    <a:cubicBezTo>
                      <a:pt x="45" y="26"/>
                      <a:pt x="45" y="25"/>
                      <a:pt x="45" y="25"/>
                    </a:cubicBezTo>
                    <a:cubicBezTo>
                      <a:pt x="46" y="27"/>
                      <a:pt x="46" y="25"/>
                      <a:pt x="46" y="26"/>
                    </a:cubicBezTo>
                    <a:cubicBezTo>
                      <a:pt x="46" y="24"/>
                      <a:pt x="46" y="22"/>
                      <a:pt x="46" y="23"/>
                    </a:cubicBezTo>
                    <a:cubicBezTo>
                      <a:pt x="46" y="26"/>
                      <a:pt x="46" y="26"/>
                      <a:pt x="46" y="26"/>
                    </a:cubicBezTo>
                    <a:cubicBezTo>
                      <a:pt x="47" y="24"/>
                      <a:pt x="48" y="27"/>
                      <a:pt x="48" y="23"/>
                    </a:cubicBezTo>
                    <a:cubicBezTo>
                      <a:pt x="48" y="25"/>
                      <a:pt x="48" y="25"/>
                      <a:pt x="48" y="25"/>
                    </a:cubicBezTo>
                    <a:cubicBezTo>
                      <a:pt x="49" y="23"/>
                      <a:pt x="50" y="25"/>
                      <a:pt x="50" y="22"/>
                    </a:cubicBezTo>
                    <a:cubicBezTo>
                      <a:pt x="50" y="23"/>
                      <a:pt x="51" y="23"/>
                      <a:pt x="51" y="23"/>
                    </a:cubicBezTo>
                    <a:cubicBezTo>
                      <a:pt x="51" y="22"/>
                      <a:pt x="51" y="22"/>
                      <a:pt x="51" y="20"/>
                    </a:cubicBezTo>
                    <a:cubicBezTo>
                      <a:pt x="51" y="20"/>
                      <a:pt x="52" y="21"/>
                      <a:pt x="52" y="21"/>
                    </a:cubicBezTo>
                    <a:cubicBezTo>
                      <a:pt x="52" y="22"/>
                      <a:pt x="52" y="24"/>
                      <a:pt x="52" y="22"/>
                    </a:cubicBezTo>
                    <a:cubicBezTo>
                      <a:pt x="52" y="23"/>
                      <a:pt x="52" y="23"/>
                      <a:pt x="52" y="23"/>
                    </a:cubicBezTo>
                    <a:cubicBezTo>
                      <a:pt x="53" y="22"/>
                      <a:pt x="53" y="20"/>
                      <a:pt x="53" y="21"/>
                    </a:cubicBezTo>
                    <a:cubicBezTo>
                      <a:pt x="54" y="20"/>
                      <a:pt x="54" y="20"/>
                      <a:pt x="54" y="18"/>
                    </a:cubicBezTo>
                    <a:cubicBezTo>
                      <a:pt x="54" y="18"/>
                      <a:pt x="54" y="20"/>
                      <a:pt x="54" y="19"/>
                    </a:cubicBezTo>
                    <a:cubicBezTo>
                      <a:pt x="54" y="21"/>
                      <a:pt x="54" y="21"/>
                      <a:pt x="54" y="21"/>
                    </a:cubicBezTo>
                    <a:cubicBezTo>
                      <a:pt x="54" y="21"/>
                      <a:pt x="55" y="20"/>
                      <a:pt x="56" y="19"/>
                    </a:cubicBezTo>
                    <a:cubicBezTo>
                      <a:pt x="56" y="22"/>
                      <a:pt x="56" y="19"/>
                      <a:pt x="57" y="21"/>
                    </a:cubicBezTo>
                    <a:cubicBezTo>
                      <a:pt x="57" y="19"/>
                      <a:pt x="57" y="21"/>
                      <a:pt x="58" y="18"/>
                    </a:cubicBezTo>
                    <a:cubicBezTo>
                      <a:pt x="57" y="20"/>
                      <a:pt x="57" y="20"/>
                      <a:pt x="57" y="20"/>
                    </a:cubicBezTo>
                    <a:cubicBezTo>
                      <a:pt x="58" y="20"/>
                      <a:pt x="58" y="20"/>
                      <a:pt x="58" y="21"/>
                    </a:cubicBezTo>
                    <a:cubicBezTo>
                      <a:pt x="58" y="21"/>
                      <a:pt x="59" y="19"/>
                      <a:pt x="59" y="18"/>
                    </a:cubicBezTo>
                    <a:cubicBezTo>
                      <a:pt x="59" y="20"/>
                      <a:pt x="59" y="20"/>
                      <a:pt x="59" y="20"/>
                    </a:cubicBezTo>
                    <a:cubicBezTo>
                      <a:pt x="59" y="19"/>
                      <a:pt x="60" y="17"/>
                      <a:pt x="60" y="15"/>
                    </a:cubicBezTo>
                    <a:cubicBezTo>
                      <a:pt x="60" y="16"/>
                      <a:pt x="60" y="15"/>
                      <a:pt x="60" y="16"/>
                    </a:cubicBezTo>
                    <a:cubicBezTo>
                      <a:pt x="60" y="17"/>
                      <a:pt x="59" y="19"/>
                      <a:pt x="59" y="20"/>
                    </a:cubicBezTo>
                    <a:cubicBezTo>
                      <a:pt x="59" y="21"/>
                      <a:pt x="60" y="18"/>
                      <a:pt x="60" y="20"/>
                    </a:cubicBezTo>
                    <a:cubicBezTo>
                      <a:pt x="60" y="20"/>
                      <a:pt x="60" y="20"/>
                      <a:pt x="60" y="18"/>
                    </a:cubicBezTo>
                    <a:cubicBezTo>
                      <a:pt x="60" y="20"/>
                      <a:pt x="60" y="20"/>
                      <a:pt x="60" y="20"/>
                    </a:cubicBezTo>
                    <a:cubicBezTo>
                      <a:pt x="60" y="20"/>
                      <a:pt x="60" y="20"/>
                      <a:pt x="60" y="19"/>
                    </a:cubicBezTo>
                    <a:cubicBezTo>
                      <a:pt x="60" y="19"/>
                      <a:pt x="60" y="19"/>
                      <a:pt x="60" y="19"/>
                    </a:cubicBezTo>
                    <a:cubicBezTo>
                      <a:pt x="61" y="17"/>
                      <a:pt x="61" y="17"/>
                      <a:pt x="62" y="15"/>
                    </a:cubicBezTo>
                    <a:cubicBezTo>
                      <a:pt x="61" y="16"/>
                      <a:pt x="61" y="16"/>
                      <a:pt x="61" y="16"/>
                    </a:cubicBezTo>
                    <a:cubicBezTo>
                      <a:pt x="62" y="15"/>
                      <a:pt x="62" y="14"/>
                      <a:pt x="62" y="16"/>
                    </a:cubicBezTo>
                    <a:cubicBezTo>
                      <a:pt x="61" y="17"/>
                      <a:pt x="61" y="18"/>
                      <a:pt x="61" y="19"/>
                    </a:cubicBezTo>
                    <a:cubicBezTo>
                      <a:pt x="62" y="15"/>
                      <a:pt x="62" y="15"/>
                      <a:pt x="62" y="15"/>
                    </a:cubicBezTo>
                    <a:cubicBezTo>
                      <a:pt x="62" y="16"/>
                      <a:pt x="62" y="16"/>
                      <a:pt x="62" y="14"/>
                    </a:cubicBezTo>
                    <a:cubicBezTo>
                      <a:pt x="62" y="15"/>
                      <a:pt x="62" y="15"/>
                      <a:pt x="62" y="15"/>
                    </a:cubicBezTo>
                    <a:cubicBezTo>
                      <a:pt x="62" y="13"/>
                      <a:pt x="62" y="13"/>
                      <a:pt x="62" y="13"/>
                    </a:cubicBezTo>
                    <a:cubicBezTo>
                      <a:pt x="62" y="14"/>
                      <a:pt x="62" y="12"/>
                      <a:pt x="61" y="14"/>
                    </a:cubicBezTo>
                    <a:cubicBezTo>
                      <a:pt x="61" y="15"/>
                      <a:pt x="61" y="15"/>
                      <a:pt x="61" y="15"/>
                    </a:cubicBezTo>
                    <a:cubicBezTo>
                      <a:pt x="61" y="15"/>
                      <a:pt x="60" y="17"/>
                      <a:pt x="61" y="15"/>
                    </a:cubicBezTo>
                    <a:cubicBezTo>
                      <a:pt x="61" y="13"/>
                      <a:pt x="61" y="13"/>
                      <a:pt x="61" y="13"/>
                    </a:cubicBezTo>
                    <a:cubicBezTo>
                      <a:pt x="61" y="13"/>
                      <a:pt x="61" y="14"/>
                      <a:pt x="61" y="14"/>
                    </a:cubicBezTo>
                    <a:cubicBezTo>
                      <a:pt x="62" y="11"/>
                      <a:pt x="62" y="11"/>
                      <a:pt x="62" y="11"/>
                    </a:cubicBezTo>
                    <a:cubicBezTo>
                      <a:pt x="61" y="15"/>
                      <a:pt x="61" y="12"/>
                      <a:pt x="60" y="13"/>
                    </a:cubicBezTo>
                    <a:cubicBezTo>
                      <a:pt x="61" y="12"/>
                      <a:pt x="61" y="12"/>
                      <a:pt x="61" y="12"/>
                    </a:cubicBezTo>
                    <a:cubicBezTo>
                      <a:pt x="61" y="11"/>
                      <a:pt x="60" y="14"/>
                      <a:pt x="60" y="14"/>
                    </a:cubicBezTo>
                    <a:cubicBezTo>
                      <a:pt x="60" y="13"/>
                      <a:pt x="61" y="11"/>
                      <a:pt x="61" y="10"/>
                    </a:cubicBezTo>
                    <a:cubicBezTo>
                      <a:pt x="60" y="10"/>
                      <a:pt x="59" y="12"/>
                      <a:pt x="59" y="10"/>
                    </a:cubicBezTo>
                    <a:cubicBezTo>
                      <a:pt x="59" y="10"/>
                      <a:pt x="59" y="11"/>
                      <a:pt x="58" y="12"/>
                    </a:cubicBezTo>
                    <a:cubicBezTo>
                      <a:pt x="58" y="12"/>
                      <a:pt x="59" y="9"/>
                      <a:pt x="58" y="11"/>
                    </a:cubicBezTo>
                    <a:cubicBezTo>
                      <a:pt x="58" y="10"/>
                      <a:pt x="58" y="9"/>
                      <a:pt x="59" y="8"/>
                    </a:cubicBezTo>
                    <a:cubicBezTo>
                      <a:pt x="58" y="9"/>
                      <a:pt x="58" y="8"/>
                      <a:pt x="58" y="10"/>
                    </a:cubicBezTo>
                    <a:cubicBezTo>
                      <a:pt x="58" y="9"/>
                      <a:pt x="57" y="9"/>
                      <a:pt x="57" y="9"/>
                    </a:cubicBezTo>
                    <a:cubicBezTo>
                      <a:pt x="57" y="9"/>
                      <a:pt x="57" y="8"/>
                      <a:pt x="57" y="7"/>
                    </a:cubicBezTo>
                    <a:cubicBezTo>
                      <a:pt x="57" y="8"/>
                      <a:pt x="56" y="9"/>
                      <a:pt x="56" y="9"/>
                    </a:cubicBezTo>
                    <a:cubicBezTo>
                      <a:pt x="56" y="11"/>
                      <a:pt x="56" y="11"/>
                      <a:pt x="56" y="12"/>
                    </a:cubicBezTo>
                    <a:cubicBezTo>
                      <a:pt x="56" y="13"/>
                      <a:pt x="56" y="13"/>
                      <a:pt x="56" y="13"/>
                    </a:cubicBezTo>
                    <a:cubicBezTo>
                      <a:pt x="56" y="11"/>
                      <a:pt x="56" y="9"/>
                      <a:pt x="56" y="9"/>
                    </a:cubicBezTo>
                    <a:cubicBezTo>
                      <a:pt x="56" y="6"/>
                      <a:pt x="56" y="9"/>
                      <a:pt x="56" y="6"/>
                    </a:cubicBezTo>
                    <a:cubicBezTo>
                      <a:pt x="56" y="4"/>
                      <a:pt x="57" y="4"/>
                      <a:pt x="57" y="5"/>
                    </a:cubicBezTo>
                    <a:cubicBezTo>
                      <a:pt x="58" y="3"/>
                      <a:pt x="57" y="5"/>
                      <a:pt x="57" y="2"/>
                    </a:cubicBezTo>
                    <a:cubicBezTo>
                      <a:pt x="57" y="3"/>
                      <a:pt x="57" y="4"/>
                      <a:pt x="56" y="4"/>
                    </a:cubicBezTo>
                    <a:cubicBezTo>
                      <a:pt x="56" y="5"/>
                      <a:pt x="56" y="6"/>
                      <a:pt x="56" y="7"/>
                    </a:cubicBezTo>
                    <a:cubicBezTo>
                      <a:pt x="56" y="9"/>
                      <a:pt x="56" y="5"/>
                      <a:pt x="56" y="5"/>
                    </a:cubicBezTo>
                    <a:cubicBezTo>
                      <a:pt x="56" y="4"/>
                      <a:pt x="56" y="4"/>
                      <a:pt x="56" y="4"/>
                    </a:cubicBezTo>
                    <a:cubicBezTo>
                      <a:pt x="56" y="3"/>
                      <a:pt x="55" y="5"/>
                      <a:pt x="55" y="5"/>
                    </a:cubicBezTo>
                    <a:cubicBezTo>
                      <a:pt x="55" y="1"/>
                      <a:pt x="56" y="4"/>
                      <a:pt x="56" y="2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5" y="0"/>
                      <a:pt x="56" y="3"/>
                      <a:pt x="55" y="2"/>
                    </a:cubicBezTo>
                    <a:cubicBezTo>
                      <a:pt x="55" y="1"/>
                      <a:pt x="55" y="1"/>
                      <a:pt x="55" y="1"/>
                    </a:cubicBezTo>
                    <a:cubicBezTo>
                      <a:pt x="55" y="1"/>
                      <a:pt x="55" y="1"/>
                      <a:pt x="55" y="1"/>
                    </a:cubicBezTo>
                    <a:cubicBezTo>
                      <a:pt x="55" y="3"/>
                      <a:pt x="55" y="4"/>
                      <a:pt x="55" y="4"/>
                    </a:cubicBezTo>
                    <a:cubicBezTo>
                      <a:pt x="55" y="7"/>
                      <a:pt x="55" y="5"/>
                      <a:pt x="55" y="5"/>
                    </a:cubicBezTo>
                    <a:cubicBezTo>
                      <a:pt x="54" y="7"/>
                      <a:pt x="55" y="5"/>
                      <a:pt x="55" y="7"/>
                    </a:cubicBezTo>
                    <a:cubicBezTo>
                      <a:pt x="55" y="8"/>
                      <a:pt x="54" y="9"/>
                      <a:pt x="54" y="9"/>
                    </a:cubicBezTo>
                    <a:cubicBezTo>
                      <a:pt x="54" y="9"/>
                      <a:pt x="54" y="7"/>
                      <a:pt x="54" y="6"/>
                    </a:cubicBezTo>
                    <a:cubicBezTo>
                      <a:pt x="54" y="5"/>
                      <a:pt x="54" y="5"/>
                      <a:pt x="54" y="6"/>
                    </a:cubicBezTo>
                    <a:cubicBezTo>
                      <a:pt x="55" y="4"/>
                      <a:pt x="54" y="3"/>
                      <a:pt x="55" y="1"/>
                    </a:cubicBezTo>
                    <a:cubicBezTo>
                      <a:pt x="54" y="0"/>
                      <a:pt x="54" y="2"/>
                      <a:pt x="54" y="3"/>
                    </a:cubicBezTo>
                    <a:cubicBezTo>
                      <a:pt x="54" y="3"/>
                      <a:pt x="54" y="5"/>
                      <a:pt x="54" y="5"/>
                    </a:cubicBezTo>
                    <a:cubicBezTo>
                      <a:pt x="54" y="10"/>
                      <a:pt x="54" y="2"/>
                      <a:pt x="53" y="3"/>
                    </a:cubicBezTo>
                    <a:cubicBezTo>
                      <a:pt x="53" y="6"/>
                      <a:pt x="53" y="7"/>
                      <a:pt x="53" y="10"/>
                    </a:cubicBezTo>
                    <a:cubicBezTo>
                      <a:pt x="53" y="11"/>
                      <a:pt x="53" y="12"/>
                      <a:pt x="53" y="11"/>
                    </a:cubicBezTo>
                    <a:cubicBezTo>
                      <a:pt x="53" y="9"/>
                      <a:pt x="53" y="10"/>
                      <a:pt x="53" y="8"/>
                    </a:cubicBezTo>
                    <a:cubicBezTo>
                      <a:pt x="53" y="8"/>
                      <a:pt x="53" y="8"/>
                      <a:pt x="53" y="8"/>
                    </a:cubicBezTo>
                    <a:cubicBezTo>
                      <a:pt x="53" y="5"/>
                      <a:pt x="53" y="5"/>
                      <a:pt x="53" y="5"/>
                    </a:cubicBezTo>
                    <a:cubicBezTo>
                      <a:pt x="53" y="4"/>
                      <a:pt x="52" y="2"/>
                      <a:pt x="52" y="1"/>
                    </a:cubicBezTo>
                    <a:cubicBezTo>
                      <a:pt x="52" y="2"/>
                      <a:pt x="52" y="3"/>
                      <a:pt x="52" y="4"/>
                    </a:cubicBezTo>
                    <a:cubicBezTo>
                      <a:pt x="52" y="3"/>
                      <a:pt x="52" y="2"/>
                      <a:pt x="52" y="2"/>
                    </a:cubicBezTo>
                    <a:cubicBezTo>
                      <a:pt x="52" y="3"/>
                      <a:pt x="52" y="5"/>
                      <a:pt x="52" y="5"/>
                    </a:cubicBezTo>
                    <a:cubicBezTo>
                      <a:pt x="52" y="5"/>
                      <a:pt x="51" y="3"/>
                      <a:pt x="51" y="3"/>
                    </a:cubicBezTo>
                    <a:cubicBezTo>
                      <a:pt x="52" y="1"/>
                      <a:pt x="52" y="1"/>
                      <a:pt x="52" y="1"/>
                    </a:cubicBezTo>
                    <a:cubicBezTo>
                      <a:pt x="52" y="3"/>
                      <a:pt x="52" y="0"/>
                      <a:pt x="51" y="1"/>
                    </a:cubicBezTo>
                    <a:cubicBezTo>
                      <a:pt x="51" y="2"/>
                      <a:pt x="51" y="4"/>
                      <a:pt x="51" y="5"/>
                    </a:cubicBezTo>
                    <a:cubicBezTo>
                      <a:pt x="51" y="6"/>
                      <a:pt x="51" y="4"/>
                      <a:pt x="51" y="5"/>
                    </a:cubicBezTo>
                    <a:cubicBezTo>
                      <a:pt x="51" y="3"/>
                      <a:pt x="51" y="3"/>
                      <a:pt x="51" y="3"/>
                    </a:cubicBezTo>
                    <a:cubicBezTo>
                      <a:pt x="51" y="4"/>
                      <a:pt x="51" y="0"/>
                      <a:pt x="51" y="1"/>
                    </a:cubicBezTo>
                    <a:cubicBezTo>
                      <a:pt x="51" y="3"/>
                      <a:pt x="51" y="3"/>
                      <a:pt x="51" y="3"/>
                    </a:cubicBezTo>
                    <a:cubicBezTo>
                      <a:pt x="51" y="2"/>
                      <a:pt x="51" y="2"/>
                      <a:pt x="51" y="1"/>
                    </a:cubicBezTo>
                    <a:cubicBezTo>
                      <a:pt x="51" y="2"/>
                      <a:pt x="50" y="2"/>
                      <a:pt x="50" y="2"/>
                    </a:cubicBezTo>
                    <a:cubicBezTo>
                      <a:pt x="50" y="1"/>
                      <a:pt x="50" y="1"/>
                      <a:pt x="50" y="1"/>
                    </a:cubicBezTo>
                    <a:cubicBezTo>
                      <a:pt x="50" y="2"/>
                      <a:pt x="50" y="4"/>
                      <a:pt x="50" y="2"/>
                    </a:cubicBezTo>
                    <a:cubicBezTo>
                      <a:pt x="50" y="5"/>
                      <a:pt x="50" y="2"/>
                      <a:pt x="50" y="4"/>
                    </a:cubicBezTo>
                    <a:cubicBezTo>
                      <a:pt x="51" y="5"/>
                      <a:pt x="50" y="5"/>
                      <a:pt x="50" y="6"/>
                    </a:cubicBezTo>
                    <a:cubicBezTo>
                      <a:pt x="50" y="3"/>
                      <a:pt x="50" y="5"/>
                      <a:pt x="50" y="5"/>
                    </a:cubicBezTo>
                    <a:cubicBezTo>
                      <a:pt x="50" y="4"/>
                      <a:pt x="49" y="4"/>
                      <a:pt x="49" y="3"/>
                    </a:cubicBezTo>
                    <a:cubicBezTo>
                      <a:pt x="49" y="5"/>
                      <a:pt x="49" y="5"/>
                      <a:pt x="49" y="5"/>
                    </a:cubicBezTo>
                    <a:cubicBezTo>
                      <a:pt x="49" y="2"/>
                      <a:pt x="49" y="6"/>
                      <a:pt x="49" y="5"/>
                    </a:cubicBezTo>
                    <a:cubicBezTo>
                      <a:pt x="49" y="4"/>
                      <a:pt x="49" y="2"/>
                      <a:pt x="49" y="2"/>
                    </a:cubicBezTo>
                    <a:cubicBezTo>
                      <a:pt x="49" y="4"/>
                      <a:pt x="49" y="5"/>
                      <a:pt x="49" y="7"/>
                    </a:cubicBezTo>
                    <a:cubicBezTo>
                      <a:pt x="48" y="6"/>
                      <a:pt x="49" y="4"/>
                      <a:pt x="48" y="2"/>
                    </a:cubicBezTo>
                    <a:cubicBezTo>
                      <a:pt x="48" y="4"/>
                      <a:pt x="48" y="0"/>
                      <a:pt x="48" y="3"/>
                    </a:cubicBezTo>
                    <a:cubicBezTo>
                      <a:pt x="48" y="6"/>
                      <a:pt x="48" y="6"/>
                      <a:pt x="48" y="6"/>
                    </a:cubicBezTo>
                    <a:cubicBezTo>
                      <a:pt x="48" y="6"/>
                      <a:pt x="48" y="5"/>
                      <a:pt x="48" y="4"/>
                    </a:cubicBezTo>
                    <a:cubicBezTo>
                      <a:pt x="48" y="4"/>
                      <a:pt x="48" y="6"/>
                      <a:pt x="48" y="7"/>
                    </a:cubicBezTo>
                    <a:cubicBezTo>
                      <a:pt x="48" y="6"/>
                      <a:pt x="48" y="9"/>
                      <a:pt x="47" y="7"/>
                    </a:cubicBezTo>
                    <a:cubicBezTo>
                      <a:pt x="47" y="6"/>
                      <a:pt x="48" y="7"/>
                      <a:pt x="48" y="5"/>
                    </a:cubicBezTo>
                    <a:cubicBezTo>
                      <a:pt x="47" y="5"/>
                      <a:pt x="48" y="9"/>
                      <a:pt x="47" y="10"/>
                    </a:cubicBezTo>
                    <a:cubicBezTo>
                      <a:pt x="48" y="11"/>
                      <a:pt x="48" y="14"/>
                      <a:pt x="48" y="15"/>
                    </a:cubicBezTo>
                    <a:cubicBezTo>
                      <a:pt x="47" y="14"/>
                      <a:pt x="48" y="14"/>
                      <a:pt x="47" y="12"/>
                    </a:cubicBezTo>
                    <a:cubicBezTo>
                      <a:pt x="47" y="12"/>
                      <a:pt x="47" y="12"/>
                      <a:pt x="47" y="12"/>
                    </a:cubicBezTo>
                    <a:cubicBezTo>
                      <a:pt x="47" y="9"/>
                      <a:pt x="47" y="7"/>
                      <a:pt x="47" y="5"/>
                    </a:cubicBezTo>
                    <a:cubicBezTo>
                      <a:pt x="47" y="6"/>
                      <a:pt x="47" y="6"/>
                      <a:pt x="47" y="6"/>
                    </a:cubicBezTo>
                    <a:cubicBezTo>
                      <a:pt x="47" y="3"/>
                      <a:pt x="47" y="3"/>
                      <a:pt x="47" y="3"/>
                    </a:cubicBezTo>
                    <a:cubicBezTo>
                      <a:pt x="47" y="5"/>
                      <a:pt x="46" y="3"/>
                      <a:pt x="46" y="4"/>
                    </a:cubicBezTo>
                    <a:cubicBezTo>
                      <a:pt x="46" y="6"/>
                      <a:pt x="46" y="3"/>
                      <a:pt x="46" y="5"/>
                    </a:cubicBezTo>
                    <a:cubicBezTo>
                      <a:pt x="46" y="5"/>
                      <a:pt x="47" y="8"/>
                      <a:pt x="46" y="7"/>
                    </a:cubicBezTo>
                    <a:cubicBezTo>
                      <a:pt x="46" y="4"/>
                      <a:pt x="46" y="4"/>
                      <a:pt x="46" y="4"/>
                    </a:cubicBezTo>
                    <a:cubicBezTo>
                      <a:pt x="46" y="3"/>
                      <a:pt x="46" y="6"/>
                      <a:pt x="46" y="5"/>
                    </a:cubicBezTo>
                    <a:cubicBezTo>
                      <a:pt x="46" y="4"/>
                      <a:pt x="46" y="4"/>
                      <a:pt x="46" y="4"/>
                    </a:cubicBezTo>
                    <a:cubicBezTo>
                      <a:pt x="45" y="4"/>
                      <a:pt x="44" y="4"/>
                      <a:pt x="44" y="8"/>
                    </a:cubicBezTo>
                    <a:cubicBezTo>
                      <a:pt x="44" y="6"/>
                      <a:pt x="43" y="6"/>
                      <a:pt x="43" y="5"/>
                    </a:cubicBezTo>
                    <a:cubicBezTo>
                      <a:pt x="43" y="6"/>
                      <a:pt x="43" y="7"/>
                      <a:pt x="43" y="7"/>
                    </a:cubicBezTo>
                    <a:cubicBezTo>
                      <a:pt x="43" y="5"/>
                      <a:pt x="43" y="5"/>
                      <a:pt x="43" y="5"/>
                    </a:cubicBezTo>
                    <a:cubicBezTo>
                      <a:pt x="42" y="4"/>
                      <a:pt x="42" y="6"/>
                      <a:pt x="42" y="7"/>
                    </a:cubicBezTo>
                    <a:cubicBezTo>
                      <a:pt x="42" y="6"/>
                      <a:pt x="42" y="6"/>
                      <a:pt x="42" y="6"/>
                    </a:cubicBezTo>
                    <a:cubicBezTo>
                      <a:pt x="42" y="4"/>
                      <a:pt x="42" y="7"/>
                      <a:pt x="42" y="7"/>
                    </a:cubicBezTo>
                    <a:cubicBezTo>
                      <a:pt x="42" y="6"/>
                      <a:pt x="42" y="6"/>
                      <a:pt x="42" y="6"/>
                    </a:cubicBezTo>
                    <a:cubicBezTo>
                      <a:pt x="42" y="7"/>
                      <a:pt x="42" y="7"/>
                      <a:pt x="42" y="7"/>
                    </a:cubicBezTo>
                    <a:cubicBezTo>
                      <a:pt x="42" y="8"/>
                      <a:pt x="42" y="8"/>
                      <a:pt x="41" y="6"/>
                    </a:cubicBezTo>
                    <a:cubicBezTo>
                      <a:pt x="41" y="7"/>
                      <a:pt x="41" y="7"/>
                      <a:pt x="41" y="7"/>
                    </a:cubicBezTo>
                    <a:cubicBezTo>
                      <a:pt x="41" y="6"/>
                      <a:pt x="41" y="6"/>
                      <a:pt x="40" y="7"/>
                    </a:cubicBezTo>
                    <a:cubicBezTo>
                      <a:pt x="41" y="7"/>
                      <a:pt x="41" y="8"/>
                      <a:pt x="41" y="9"/>
                    </a:cubicBezTo>
                    <a:cubicBezTo>
                      <a:pt x="41" y="12"/>
                      <a:pt x="41" y="9"/>
                      <a:pt x="41" y="10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5"/>
                      <a:pt x="39" y="7"/>
                      <a:pt x="39" y="7"/>
                    </a:cubicBezTo>
                    <a:cubicBezTo>
                      <a:pt x="39" y="8"/>
                      <a:pt x="39" y="8"/>
                      <a:pt x="39" y="8"/>
                    </a:cubicBezTo>
                    <a:cubicBezTo>
                      <a:pt x="38" y="6"/>
                      <a:pt x="38" y="8"/>
                      <a:pt x="38" y="8"/>
                    </a:cubicBezTo>
                    <a:cubicBezTo>
                      <a:pt x="38" y="9"/>
                      <a:pt x="38" y="11"/>
                      <a:pt x="38" y="11"/>
                    </a:cubicBezTo>
                    <a:cubicBezTo>
                      <a:pt x="38" y="13"/>
                      <a:pt x="38" y="9"/>
                      <a:pt x="37" y="8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9"/>
                      <a:pt x="37" y="10"/>
                      <a:pt x="37" y="9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6" y="9"/>
                      <a:pt x="36" y="8"/>
                      <a:pt x="36" y="8"/>
                    </a:cubicBezTo>
                    <a:cubicBezTo>
                      <a:pt x="36" y="10"/>
                      <a:pt x="36" y="9"/>
                      <a:pt x="36" y="10"/>
                    </a:cubicBezTo>
                    <a:cubicBezTo>
                      <a:pt x="36" y="10"/>
                      <a:pt x="36" y="10"/>
                      <a:pt x="36" y="10"/>
                    </a:cubicBezTo>
                    <a:cubicBezTo>
                      <a:pt x="36" y="11"/>
                      <a:pt x="36" y="11"/>
                      <a:pt x="36" y="11"/>
                    </a:cubicBezTo>
                    <a:cubicBezTo>
                      <a:pt x="36" y="10"/>
                      <a:pt x="36" y="10"/>
                      <a:pt x="36" y="10"/>
                    </a:cubicBezTo>
                    <a:cubicBezTo>
                      <a:pt x="36" y="9"/>
                      <a:pt x="36" y="9"/>
                      <a:pt x="36" y="9"/>
                    </a:cubicBezTo>
                    <a:cubicBezTo>
                      <a:pt x="35" y="8"/>
                      <a:pt x="36" y="10"/>
                      <a:pt x="36" y="11"/>
                    </a:cubicBezTo>
                    <a:cubicBezTo>
                      <a:pt x="36" y="12"/>
                      <a:pt x="36" y="11"/>
                      <a:pt x="35" y="10"/>
                    </a:cubicBezTo>
                    <a:cubicBezTo>
                      <a:pt x="35" y="9"/>
                      <a:pt x="36" y="10"/>
                      <a:pt x="36" y="10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5" y="9"/>
                      <a:pt x="36" y="10"/>
                      <a:pt x="35" y="10"/>
                    </a:cubicBezTo>
                    <a:cubicBezTo>
                      <a:pt x="35" y="10"/>
                      <a:pt x="35" y="10"/>
                      <a:pt x="35" y="9"/>
                    </a:cubicBezTo>
                    <a:cubicBezTo>
                      <a:pt x="35" y="10"/>
                      <a:pt x="35" y="10"/>
                      <a:pt x="35" y="10"/>
                    </a:cubicBezTo>
                    <a:cubicBezTo>
                      <a:pt x="35" y="11"/>
                      <a:pt x="35" y="11"/>
                      <a:pt x="35" y="12"/>
                    </a:cubicBezTo>
                    <a:cubicBezTo>
                      <a:pt x="35" y="12"/>
                      <a:pt x="35" y="13"/>
                      <a:pt x="35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5" y="12"/>
                      <a:pt x="35" y="12"/>
                      <a:pt x="35" y="13"/>
                    </a:cubicBezTo>
                    <a:cubicBezTo>
                      <a:pt x="35" y="11"/>
                      <a:pt x="35" y="11"/>
                      <a:pt x="35" y="11"/>
                    </a:cubicBezTo>
                    <a:cubicBezTo>
                      <a:pt x="35" y="12"/>
                      <a:pt x="35" y="12"/>
                      <a:pt x="35" y="13"/>
                    </a:cubicBezTo>
                    <a:cubicBezTo>
                      <a:pt x="34" y="11"/>
                      <a:pt x="34" y="9"/>
                      <a:pt x="33" y="9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11"/>
                      <a:pt x="33" y="10"/>
                      <a:pt x="33" y="9"/>
                    </a:cubicBezTo>
                    <a:cubicBezTo>
                      <a:pt x="33" y="8"/>
                      <a:pt x="34" y="14"/>
                      <a:pt x="33" y="13"/>
                    </a:cubicBezTo>
                    <a:cubicBezTo>
                      <a:pt x="33" y="11"/>
                      <a:pt x="33" y="10"/>
                      <a:pt x="32" y="10"/>
                    </a:cubicBezTo>
                    <a:cubicBezTo>
                      <a:pt x="33" y="10"/>
                      <a:pt x="33" y="11"/>
                      <a:pt x="33" y="11"/>
                    </a:cubicBezTo>
                    <a:cubicBezTo>
                      <a:pt x="33" y="12"/>
                      <a:pt x="32" y="10"/>
                      <a:pt x="33" y="11"/>
                    </a:cubicBezTo>
                    <a:cubicBezTo>
                      <a:pt x="33" y="12"/>
                      <a:pt x="33" y="12"/>
                      <a:pt x="33" y="12"/>
                    </a:cubicBezTo>
                    <a:cubicBezTo>
                      <a:pt x="32" y="8"/>
                      <a:pt x="32" y="11"/>
                      <a:pt x="31" y="9"/>
                    </a:cubicBezTo>
                    <a:cubicBezTo>
                      <a:pt x="31" y="12"/>
                      <a:pt x="31" y="10"/>
                      <a:pt x="31" y="11"/>
                    </a:cubicBezTo>
                    <a:cubicBezTo>
                      <a:pt x="30" y="9"/>
                      <a:pt x="31" y="12"/>
                      <a:pt x="30" y="10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0" y="11"/>
                      <a:pt x="32" y="16"/>
                      <a:pt x="31" y="13"/>
                    </a:cubicBezTo>
                    <a:cubicBezTo>
                      <a:pt x="30" y="13"/>
                      <a:pt x="30" y="12"/>
                      <a:pt x="30" y="11"/>
                    </a:cubicBezTo>
                    <a:cubicBezTo>
                      <a:pt x="29" y="9"/>
                      <a:pt x="30" y="14"/>
                      <a:pt x="29" y="11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30" y="13"/>
                      <a:pt x="29" y="12"/>
                      <a:pt x="29" y="11"/>
                    </a:cubicBezTo>
                    <a:cubicBezTo>
                      <a:pt x="29" y="12"/>
                      <a:pt x="29" y="13"/>
                      <a:pt x="29" y="12"/>
                    </a:cubicBezTo>
                    <a:cubicBezTo>
                      <a:pt x="28" y="11"/>
                      <a:pt x="28" y="11"/>
                      <a:pt x="28" y="11"/>
                    </a:cubicBezTo>
                    <a:cubicBezTo>
                      <a:pt x="28" y="10"/>
                      <a:pt x="28" y="11"/>
                      <a:pt x="28" y="12"/>
                    </a:cubicBezTo>
                    <a:cubicBezTo>
                      <a:pt x="28" y="11"/>
                      <a:pt x="28" y="12"/>
                      <a:pt x="27" y="11"/>
                    </a:cubicBezTo>
                    <a:cubicBezTo>
                      <a:pt x="28" y="13"/>
                      <a:pt x="26" y="10"/>
                      <a:pt x="27" y="13"/>
                    </a:cubicBezTo>
                    <a:cubicBezTo>
                      <a:pt x="27" y="12"/>
                      <a:pt x="27" y="12"/>
                      <a:pt x="27" y="12"/>
                    </a:cubicBezTo>
                    <a:cubicBezTo>
                      <a:pt x="27" y="13"/>
                      <a:pt x="28" y="15"/>
                      <a:pt x="28" y="15"/>
                    </a:cubicBezTo>
                    <a:cubicBezTo>
                      <a:pt x="27" y="13"/>
                      <a:pt x="27" y="13"/>
                      <a:pt x="27" y="13"/>
                    </a:cubicBezTo>
                    <a:cubicBezTo>
                      <a:pt x="26" y="11"/>
                      <a:pt x="27" y="13"/>
                      <a:pt x="26" y="12"/>
                    </a:cubicBezTo>
                    <a:cubicBezTo>
                      <a:pt x="27" y="13"/>
                      <a:pt x="26" y="12"/>
                      <a:pt x="26" y="13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6" y="15"/>
                      <a:pt x="26" y="13"/>
                      <a:pt x="26" y="13"/>
                    </a:cubicBezTo>
                    <a:cubicBezTo>
                      <a:pt x="25" y="12"/>
                      <a:pt x="26" y="13"/>
                      <a:pt x="26" y="13"/>
                    </a:cubicBezTo>
                    <a:cubicBezTo>
                      <a:pt x="26" y="13"/>
                      <a:pt x="26" y="13"/>
                      <a:pt x="26" y="14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6" y="13"/>
                      <a:pt x="26" y="13"/>
                      <a:pt x="26" y="14"/>
                    </a:cubicBezTo>
                    <a:cubicBezTo>
                      <a:pt x="26" y="13"/>
                      <a:pt x="26" y="13"/>
                      <a:pt x="25" y="13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5" y="13"/>
                      <a:pt x="25" y="13"/>
                      <a:pt x="25" y="13"/>
                    </a:cubicBezTo>
                    <a:cubicBezTo>
                      <a:pt x="25" y="13"/>
                      <a:pt x="25" y="13"/>
                      <a:pt x="25" y="13"/>
                    </a:cubicBezTo>
                    <a:cubicBezTo>
                      <a:pt x="25" y="13"/>
                      <a:pt x="25" y="13"/>
                      <a:pt x="25" y="13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24" y="11"/>
                      <a:pt x="25" y="13"/>
                      <a:pt x="25" y="13"/>
                    </a:cubicBezTo>
                    <a:cubicBezTo>
                      <a:pt x="24" y="12"/>
                      <a:pt x="24" y="14"/>
                      <a:pt x="24" y="15"/>
                    </a:cubicBezTo>
                    <a:cubicBezTo>
                      <a:pt x="24" y="15"/>
                      <a:pt x="24" y="14"/>
                      <a:pt x="24" y="14"/>
                    </a:cubicBezTo>
                    <a:cubicBezTo>
                      <a:pt x="24" y="15"/>
                      <a:pt x="24" y="16"/>
                      <a:pt x="24" y="15"/>
                    </a:cubicBezTo>
                    <a:cubicBezTo>
                      <a:pt x="24" y="16"/>
                      <a:pt x="23" y="14"/>
                      <a:pt x="23" y="14"/>
                    </a:cubicBezTo>
                    <a:cubicBezTo>
                      <a:pt x="23" y="14"/>
                      <a:pt x="24" y="15"/>
                      <a:pt x="24" y="15"/>
                    </a:cubicBezTo>
                    <a:cubicBezTo>
                      <a:pt x="23" y="13"/>
                      <a:pt x="23" y="17"/>
                      <a:pt x="23" y="15"/>
                    </a:cubicBezTo>
                    <a:cubicBezTo>
                      <a:pt x="23" y="15"/>
                      <a:pt x="22" y="14"/>
                      <a:pt x="22" y="14"/>
                    </a:cubicBezTo>
                    <a:cubicBezTo>
                      <a:pt x="22" y="15"/>
                      <a:pt x="22" y="16"/>
                      <a:pt x="23" y="17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7"/>
                    </a:cubicBezTo>
                    <a:cubicBezTo>
                      <a:pt x="23" y="18"/>
                      <a:pt x="23" y="20"/>
                      <a:pt x="23" y="19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2" y="19"/>
                      <a:pt x="22" y="20"/>
                      <a:pt x="22" y="19"/>
                    </a:cubicBezTo>
                    <a:cubicBezTo>
                      <a:pt x="21" y="16"/>
                      <a:pt x="21" y="17"/>
                      <a:pt x="21" y="17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9"/>
                      <a:pt x="21" y="17"/>
                      <a:pt x="21" y="17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2" y="22"/>
                      <a:pt x="21" y="20"/>
                      <a:pt x="21" y="19"/>
                    </a:cubicBezTo>
                    <a:cubicBezTo>
                      <a:pt x="21" y="20"/>
                      <a:pt x="22" y="22"/>
                      <a:pt x="22" y="24"/>
                    </a:cubicBezTo>
                    <a:cubicBezTo>
                      <a:pt x="22" y="24"/>
                      <a:pt x="22" y="25"/>
                      <a:pt x="22" y="25"/>
                    </a:cubicBezTo>
                    <a:cubicBezTo>
                      <a:pt x="21" y="24"/>
                      <a:pt x="22" y="25"/>
                      <a:pt x="22" y="24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1" y="22"/>
                      <a:pt x="20" y="20"/>
                      <a:pt x="20" y="19"/>
                    </a:cubicBezTo>
                    <a:cubicBezTo>
                      <a:pt x="20" y="20"/>
                      <a:pt x="19" y="19"/>
                      <a:pt x="19" y="19"/>
                    </a:cubicBezTo>
                    <a:cubicBezTo>
                      <a:pt x="20" y="22"/>
                      <a:pt x="19" y="21"/>
                      <a:pt x="20" y="23"/>
                    </a:cubicBezTo>
                    <a:cubicBezTo>
                      <a:pt x="20" y="24"/>
                      <a:pt x="19" y="21"/>
                      <a:pt x="19" y="21"/>
                    </a:cubicBezTo>
                    <a:cubicBezTo>
                      <a:pt x="19" y="22"/>
                      <a:pt x="18" y="21"/>
                      <a:pt x="18" y="22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18" y="22"/>
                      <a:pt x="17" y="21"/>
                      <a:pt x="18" y="24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7" y="22"/>
                      <a:pt x="19" y="25"/>
                      <a:pt x="18" y="24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8" y="24"/>
                      <a:pt x="16" y="22"/>
                      <a:pt x="17" y="24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7" y="23"/>
                      <a:pt x="16" y="23"/>
                      <a:pt x="17" y="25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5" y="22"/>
                      <a:pt x="17" y="25"/>
                      <a:pt x="16" y="24"/>
                    </a:cubicBezTo>
                    <a:cubicBezTo>
                      <a:pt x="16" y="24"/>
                      <a:pt x="16" y="23"/>
                      <a:pt x="16" y="23"/>
                    </a:cubicBezTo>
                    <a:cubicBezTo>
                      <a:pt x="16" y="24"/>
                      <a:pt x="16" y="24"/>
                      <a:pt x="16" y="25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4" y="23"/>
                      <a:pt x="13" y="23"/>
                      <a:pt x="13" y="26"/>
                    </a:cubicBezTo>
                    <a:cubicBezTo>
                      <a:pt x="11" y="24"/>
                      <a:pt x="12" y="24"/>
                      <a:pt x="11" y="23"/>
                    </a:cubicBezTo>
                    <a:cubicBezTo>
                      <a:pt x="12" y="25"/>
                      <a:pt x="11" y="24"/>
                      <a:pt x="11" y="24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1" y="25"/>
                      <a:pt x="11" y="23"/>
                      <a:pt x="11" y="24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2" y="26"/>
                      <a:pt x="10" y="22"/>
                      <a:pt x="11" y="25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1" y="26"/>
                      <a:pt x="9" y="23"/>
                      <a:pt x="10" y="25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9" y="24"/>
                      <a:pt x="11" y="27"/>
                      <a:pt x="10" y="25"/>
                    </a:cubicBezTo>
                    <a:cubicBezTo>
                      <a:pt x="10" y="26"/>
                      <a:pt x="10" y="26"/>
                      <a:pt x="11" y="28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9" y="27"/>
                      <a:pt x="8" y="27"/>
                      <a:pt x="9" y="30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9" y="31"/>
                      <a:pt x="6" y="27"/>
                      <a:pt x="8" y="31"/>
                    </a:cubicBezTo>
                    <a:cubicBezTo>
                      <a:pt x="9" y="33"/>
                      <a:pt x="9" y="33"/>
                      <a:pt x="9" y="33"/>
                    </a:cubicBezTo>
                    <a:cubicBezTo>
                      <a:pt x="8" y="30"/>
                      <a:pt x="8" y="30"/>
                      <a:pt x="8" y="30"/>
                    </a:cubicBezTo>
                    <a:cubicBezTo>
                      <a:pt x="8" y="32"/>
                      <a:pt x="7" y="31"/>
                      <a:pt x="8" y="32"/>
                    </a:cubicBezTo>
                    <a:cubicBezTo>
                      <a:pt x="7" y="31"/>
                      <a:pt x="7" y="31"/>
                      <a:pt x="7" y="31"/>
                    </a:cubicBezTo>
                    <a:cubicBezTo>
                      <a:pt x="7" y="31"/>
                      <a:pt x="8" y="33"/>
                      <a:pt x="8" y="33"/>
                    </a:cubicBezTo>
                    <a:cubicBezTo>
                      <a:pt x="7" y="32"/>
                      <a:pt x="7" y="32"/>
                      <a:pt x="7" y="32"/>
                    </a:cubicBezTo>
                    <a:cubicBezTo>
                      <a:pt x="5" y="30"/>
                      <a:pt x="2" y="29"/>
                      <a:pt x="4" y="33"/>
                    </a:cubicBezTo>
                    <a:cubicBezTo>
                      <a:pt x="4" y="33"/>
                      <a:pt x="3" y="31"/>
                      <a:pt x="3" y="31"/>
                    </a:cubicBezTo>
                    <a:cubicBezTo>
                      <a:pt x="4" y="34"/>
                      <a:pt x="0" y="30"/>
                      <a:pt x="2" y="35"/>
                    </a:cubicBezTo>
                    <a:cubicBezTo>
                      <a:pt x="3" y="36"/>
                      <a:pt x="6" y="41"/>
                      <a:pt x="6" y="41"/>
                    </a:cubicBezTo>
                    <a:cubicBezTo>
                      <a:pt x="6" y="39"/>
                      <a:pt x="9" y="40"/>
                      <a:pt x="11" y="42"/>
                    </a:cubicBezTo>
                    <a:cubicBezTo>
                      <a:pt x="11" y="41"/>
                      <a:pt x="11" y="40"/>
                      <a:pt x="12" y="41"/>
                    </a:cubicBezTo>
                    <a:cubicBezTo>
                      <a:pt x="13" y="40"/>
                      <a:pt x="17" y="43"/>
                      <a:pt x="17" y="40"/>
                    </a:cubicBezTo>
                    <a:cubicBezTo>
                      <a:pt x="17" y="40"/>
                      <a:pt x="16" y="39"/>
                      <a:pt x="16" y="38"/>
                    </a:cubicBezTo>
                    <a:cubicBezTo>
                      <a:pt x="17" y="39"/>
                      <a:pt x="17" y="39"/>
                      <a:pt x="17" y="39"/>
                    </a:cubicBezTo>
                    <a:cubicBezTo>
                      <a:pt x="16" y="38"/>
                      <a:pt x="16" y="38"/>
                      <a:pt x="16" y="38"/>
                    </a:cubicBezTo>
                    <a:cubicBezTo>
                      <a:pt x="16" y="37"/>
                      <a:pt x="17" y="39"/>
                      <a:pt x="17" y="39"/>
                    </a:cubicBezTo>
                    <a:cubicBezTo>
                      <a:pt x="17" y="39"/>
                      <a:pt x="18" y="38"/>
                      <a:pt x="18" y="38"/>
                    </a:cubicBezTo>
                    <a:cubicBezTo>
                      <a:pt x="18" y="36"/>
                      <a:pt x="19" y="38"/>
                      <a:pt x="18" y="36"/>
                    </a:cubicBezTo>
                    <a:cubicBezTo>
                      <a:pt x="18" y="37"/>
                      <a:pt x="18" y="37"/>
                      <a:pt x="18" y="37"/>
                    </a:cubicBezTo>
                    <a:cubicBezTo>
                      <a:pt x="18" y="36"/>
                      <a:pt x="18" y="35"/>
                      <a:pt x="20" y="38"/>
                    </a:cubicBezTo>
                    <a:cubicBezTo>
                      <a:pt x="22" y="39"/>
                      <a:pt x="23" y="37"/>
                      <a:pt x="25" y="37"/>
                    </a:cubicBezTo>
                    <a:cubicBezTo>
                      <a:pt x="26" y="35"/>
                      <a:pt x="27" y="33"/>
                      <a:pt x="29" y="32"/>
                    </a:cubicBezTo>
                    <a:cubicBezTo>
                      <a:pt x="28" y="28"/>
                      <a:pt x="29" y="30"/>
                      <a:pt x="28" y="27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28" y="26"/>
                      <a:pt x="29" y="28"/>
                      <a:pt x="30" y="29"/>
                    </a:cubicBezTo>
                    <a:cubicBezTo>
                      <a:pt x="29" y="28"/>
                      <a:pt x="30" y="29"/>
                      <a:pt x="29" y="27"/>
                    </a:cubicBezTo>
                    <a:cubicBezTo>
                      <a:pt x="29" y="25"/>
                      <a:pt x="30" y="30"/>
                      <a:pt x="30" y="29"/>
                    </a:cubicBezTo>
                    <a:cubicBezTo>
                      <a:pt x="30" y="29"/>
                      <a:pt x="30" y="27"/>
                      <a:pt x="30" y="28"/>
                    </a:cubicBezTo>
                    <a:cubicBezTo>
                      <a:pt x="30" y="26"/>
                      <a:pt x="30" y="29"/>
                      <a:pt x="31" y="31"/>
                    </a:cubicBezTo>
                    <a:cubicBezTo>
                      <a:pt x="32" y="30"/>
                      <a:pt x="32" y="28"/>
                      <a:pt x="33" y="29"/>
                    </a:cubicBezTo>
                    <a:cubicBezTo>
                      <a:pt x="33" y="29"/>
                      <a:pt x="33" y="27"/>
                      <a:pt x="33" y="27"/>
                    </a:cubicBezTo>
                    <a:cubicBezTo>
                      <a:pt x="34" y="30"/>
                      <a:pt x="33" y="26"/>
                      <a:pt x="33" y="27"/>
                    </a:cubicBezTo>
                    <a:cubicBezTo>
                      <a:pt x="34" y="28"/>
                      <a:pt x="34" y="28"/>
                      <a:pt x="34" y="28"/>
                    </a:cubicBezTo>
                    <a:cubicBezTo>
                      <a:pt x="34" y="30"/>
                      <a:pt x="34" y="28"/>
                      <a:pt x="35" y="29"/>
                    </a:cubicBezTo>
                    <a:cubicBezTo>
                      <a:pt x="35" y="28"/>
                      <a:pt x="36" y="30"/>
                      <a:pt x="36" y="29"/>
                    </a:cubicBezTo>
                    <a:cubicBezTo>
                      <a:pt x="36" y="30"/>
                      <a:pt x="36" y="29"/>
                      <a:pt x="36" y="30"/>
                    </a:cubicBezTo>
                    <a:cubicBezTo>
                      <a:pt x="36" y="26"/>
                      <a:pt x="37" y="31"/>
                      <a:pt x="37" y="2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8" y="29"/>
                      <a:pt x="39" y="29"/>
                      <a:pt x="40" y="27"/>
                    </a:cubicBezTo>
                    <a:cubicBezTo>
                      <a:pt x="40" y="27"/>
                      <a:pt x="41" y="30"/>
                      <a:pt x="41" y="28"/>
                    </a:cubicBezTo>
                    <a:cubicBezTo>
                      <a:pt x="41" y="27"/>
                      <a:pt x="41" y="27"/>
                      <a:pt x="41" y="27"/>
                    </a:cubicBezTo>
                    <a:cubicBezTo>
                      <a:pt x="41" y="27"/>
                      <a:pt x="41" y="28"/>
                      <a:pt x="42" y="28"/>
                    </a:cubicBezTo>
                    <a:cubicBezTo>
                      <a:pt x="42" y="27"/>
                      <a:pt x="42" y="28"/>
                      <a:pt x="43" y="28"/>
                    </a:cubicBezTo>
                    <a:cubicBezTo>
                      <a:pt x="43" y="28"/>
                      <a:pt x="43" y="27"/>
                      <a:pt x="42" y="27"/>
                    </a:cubicBezTo>
                    <a:cubicBezTo>
                      <a:pt x="43" y="29"/>
                      <a:pt x="43" y="26"/>
                      <a:pt x="44" y="27"/>
                    </a:cubicBezTo>
                    <a:cubicBezTo>
                      <a:pt x="43" y="24"/>
                      <a:pt x="44" y="26"/>
                      <a:pt x="44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444" name="Freeform 193"/>
              <p:cNvSpPr/>
              <p:nvPr/>
            </p:nvSpPr>
            <p:spPr bwMode="auto">
              <a:xfrm>
                <a:off x="3192" y="2160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445" name="Freeform 194"/>
              <p:cNvSpPr/>
              <p:nvPr/>
            </p:nvSpPr>
            <p:spPr bwMode="auto">
              <a:xfrm>
                <a:off x="3146" y="2177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2 h 2"/>
                  <a:gd name="T4" fmla="*/ 2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446" name="Freeform 195"/>
              <p:cNvSpPr/>
              <p:nvPr/>
            </p:nvSpPr>
            <p:spPr bwMode="auto">
              <a:xfrm>
                <a:off x="3264" y="1853"/>
                <a:ext cx="2" cy="4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1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0"/>
                      <a:pt x="0" y="2"/>
                      <a:pt x="0" y="1"/>
                    </a:cubicBezTo>
                    <a:cubicBezTo>
                      <a:pt x="0" y="2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447" name="Freeform 196"/>
              <p:cNvSpPr/>
              <p:nvPr/>
            </p:nvSpPr>
            <p:spPr bwMode="auto">
              <a:xfrm>
                <a:off x="3209" y="1836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0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448" name="Freeform 197"/>
              <p:cNvSpPr/>
              <p:nvPr/>
            </p:nvSpPr>
            <p:spPr bwMode="auto">
              <a:xfrm>
                <a:off x="3343" y="2470"/>
                <a:ext cx="2" cy="4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1 h 2"/>
                  <a:gd name="T4" fmla="*/ 1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0"/>
                      <a:pt x="1" y="2"/>
                      <a:pt x="0" y="1"/>
                    </a:cubicBezTo>
                    <a:cubicBezTo>
                      <a:pt x="1" y="2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449" name="Freeform 198"/>
              <p:cNvSpPr/>
              <p:nvPr/>
            </p:nvSpPr>
            <p:spPr bwMode="auto">
              <a:xfrm>
                <a:off x="3186" y="183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450" name="Freeform 199"/>
              <p:cNvSpPr/>
              <p:nvPr/>
            </p:nvSpPr>
            <p:spPr bwMode="auto">
              <a:xfrm>
                <a:off x="3188" y="1825"/>
                <a:ext cx="2" cy="4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0"/>
                      <a:pt x="0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451" name="Freeform 200"/>
              <p:cNvSpPr/>
              <p:nvPr/>
            </p:nvSpPr>
            <p:spPr bwMode="auto">
              <a:xfrm>
                <a:off x="3184" y="1833"/>
                <a:ext cx="2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452" name="Freeform 201"/>
              <p:cNvSpPr/>
              <p:nvPr/>
            </p:nvSpPr>
            <p:spPr bwMode="auto">
              <a:xfrm>
                <a:off x="3351" y="2465"/>
                <a:ext cx="2" cy="5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0"/>
                      <a:pt x="0" y="1"/>
                      <a:pt x="1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453" name="Freeform 202"/>
              <p:cNvSpPr/>
              <p:nvPr/>
            </p:nvSpPr>
            <p:spPr bwMode="auto">
              <a:xfrm>
                <a:off x="3173" y="1831"/>
                <a:ext cx="2" cy="5"/>
              </a:xfrm>
              <a:custGeom>
                <a:avLst/>
                <a:gdLst>
                  <a:gd name="T0" fmla="*/ 2 w 2"/>
                  <a:gd name="T1" fmla="*/ 0 h 5"/>
                  <a:gd name="T2" fmla="*/ 2 w 2"/>
                  <a:gd name="T3" fmla="*/ 0 h 5"/>
                  <a:gd name="T4" fmla="*/ 0 w 2"/>
                  <a:gd name="T5" fmla="*/ 5 h 5"/>
                  <a:gd name="T6" fmla="*/ 2 w 2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454" name="Freeform 203"/>
              <p:cNvSpPr/>
              <p:nvPr/>
            </p:nvSpPr>
            <p:spPr bwMode="auto">
              <a:xfrm>
                <a:off x="3536" y="1554"/>
                <a:ext cx="8" cy="2"/>
              </a:xfrm>
              <a:custGeom>
                <a:avLst/>
                <a:gdLst>
                  <a:gd name="T0" fmla="*/ 0 w 4"/>
                  <a:gd name="T1" fmla="*/ 1 h 1"/>
                  <a:gd name="T2" fmla="*/ 0 w 4"/>
                  <a:gd name="T3" fmla="*/ 1 h 1"/>
                  <a:gd name="T4" fmla="*/ 1 w 4"/>
                  <a:gd name="T5" fmla="*/ 1 h 1"/>
                  <a:gd name="T6" fmla="*/ 2 w 4"/>
                  <a:gd name="T7" fmla="*/ 0 h 1"/>
                  <a:gd name="T8" fmla="*/ 4 w 4"/>
                  <a:gd name="T9" fmla="*/ 0 h 1"/>
                  <a:gd name="T10" fmla="*/ 0 w 4"/>
                  <a:gd name="T1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2" y="1"/>
                      <a:pt x="3" y="1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3" y="0"/>
                      <a:pt x="1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455" name="Freeform 204"/>
              <p:cNvSpPr/>
              <p:nvPr/>
            </p:nvSpPr>
            <p:spPr bwMode="auto">
              <a:xfrm>
                <a:off x="3538" y="1556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</p:grpSp>
        <p:grpSp>
          <p:nvGrpSpPr>
            <p:cNvPr id="8" name="Group 406"/>
            <p:cNvGrpSpPr/>
            <p:nvPr/>
          </p:nvGrpSpPr>
          <p:grpSpPr bwMode="auto">
            <a:xfrm>
              <a:off x="3112" y="1551"/>
              <a:ext cx="1462" cy="1559"/>
              <a:chOff x="3112" y="1551"/>
              <a:chExt cx="1462" cy="1559"/>
            </a:xfrm>
            <a:grpFill/>
          </p:grpSpPr>
          <p:sp>
            <p:nvSpPr>
              <p:cNvPr id="55" name="Freeform 206"/>
              <p:cNvSpPr/>
              <p:nvPr/>
            </p:nvSpPr>
            <p:spPr bwMode="auto">
              <a:xfrm>
                <a:off x="3534" y="1558"/>
                <a:ext cx="4" cy="0"/>
              </a:xfrm>
              <a:custGeom>
                <a:avLst/>
                <a:gdLst>
                  <a:gd name="T0" fmla="*/ 1 w 2"/>
                  <a:gd name="T1" fmla="*/ 2 w 2"/>
                  <a:gd name="T2" fmla="*/ 1 w 2"/>
                  <a:gd name="T3" fmla="*/ 1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56" name="Freeform 207"/>
              <p:cNvSpPr/>
              <p:nvPr/>
            </p:nvSpPr>
            <p:spPr bwMode="auto">
              <a:xfrm>
                <a:off x="3513" y="1581"/>
                <a:ext cx="4" cy="2"/>
              </a:xfrm>
              <a:custGeom>
                <a:avLst/>
                <a:gdLst>
                  <a:gd name="T0" fmla="*/ 1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1" y="1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57" name="Freeform 208"/>
              <p:cNvSpPr/>
              <p:nvPr/>
            </p:nvSpPr>
            <p:spPr bwMode="auto">
              <a:xfrm>
                <a:off x="3513" y="1579"/>
                <a:ext cx="6" cy="2"/>
              </a:xfrm>
              <a:custGeom>
                <a:avLst/>
                <a:gdLst>
                  <a:gd name="T0" fmla="*/ 0 w 3"/>
                  <a:gd name="T1" fmla="*/ 1 h 1"/>
                  <a:gd name="T2" fmla="*/ 3 w 3"/>
                  <a:gd name="T3" fmla="*/ 1 h 1"/>
                  <a:gd name="T4" fmla="*/ 0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1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58" name="Freeform 209"/>
              <p:cNvSpPr/>
              <p:nvPr/>
            </p:nvSpPr>
            <p:spPr bwMode="auto">
              <a:xfrm>
                <a:off x="3536" y="1551"/>
                <a:ext cx="4" cy="3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2" y="0"/>
                      <a:pt x="1" y="0"/>
                      <a:pt x="0" y="0"/>
                    </a:cubicBezTo>
                    <a:lnTo>
                      <a:pt x="2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59" name="Freeform 210"/>
              <p:cNvSpPr/>
              <p:nvPr/>
            </p:nvSpPr>
            <p:spPr bwMode="auto">
              <a:xfrm>
                <a:off x="3112" y="1810"/>
                <a:ext cx="161" cy="87"/>
              </a:xfrm>
              <a:custGeom>
                <a:avLst/>
                <a:gdLst>
                  <a:gd name="T0" fmla="*/ 12 w 76"/>
                  <a:gd name="T1" fmla="*/ 18 h 41"/>
                  <a:gd name="T2" fmla="*/ 22 w 76"/>
                  <a:gd name="T3" fmla="*/ 26 h 41"/>
                  <a:gd name="T4" fmla="*/ 33 w 76"/>
                  <a:gd name="T5" fmla="*/ 25 h 41"/>
                  <a:gd name="T6" fmla="*/ 37 w 76"/>
                  <a:gd name="T7" fmla="*/ 28 h 41"/>
                  <a:gd name="T8" fmla="*/ 43 w 76"/>
                  <a:gd name="T9" fmla="*/ 32 h 41"/>
                  <a:gd name="T10" fmla="*/ 48 w 76"/>
                  <a:gd name="T11" fmla="*/ 35 h 41"/>
                  <a:gd name="T12" fmla="*/ 53 w 76"/>
                  <a:gd name="T13" fmla="*/ 33 h 41"/>
                  <a:gd name="T14" fmla="*/ 60 w 76"/>
                  <a:gd name="T15" fmla="*/ 35 h 41"/>
                  <a:gd name="T16" fmla="*/ 63 w 76"/>
                  <a:gd name="T17" fmla="*/ 36 h 41"/>
                  <a:gd name="T18" fmla="*/ 67 w 76"/>
                  <a:gd name="T19" fmla="*/ 40 h 41"/>
                  <a:gd name="T20" fmla="*/ 69 w 76"/>
                  <a:gd name="T21" fmla="*/ 40 h 41"/>
                  <a:gd name="T22" fmla="*/ 72 w 76"/>
                  <a:gd name="T23" fmla="*/ 38 h 41"/>
                  <a:gd name="T24" fmla="*/ 74 w 76"/>
                  <a:gd name="T25" fmla="*/ 36 h 41"/>
                  <a:gd name="T26" fmla="*/ 75 w 76"/>
                  <a:gd name="T27" fmla="*/ 34 h 41"/>
                  <a:gd name="T28" fmla="*/ 71 w 76"/>
                  <a:gd name="T29" fmla="*/ 33 h 41"/>
                  <a:gd name="T30" fmla="*/ 72 w 76"/>
                  <a:gd name="T31" fmla="*/ 31 h 41"/>
                  <a:gd name="T32" fmla="*/ 71 w 76"/>
                  <a:gd name="T33" fmla="*/ 29 h 41"/>
                  <a:gd name="T34" fmla="*/ 73 w 76"/>
                  <a:gd name="T35" fmla="*/ 25 h 41"/>
                  <a:gd name="T36" fmla="*/ 75 w 76"/>
                  <a:gd name="T37" fmla="*/ 22 h 41"/>
                  <a:gd name="T38" fmla="*/ 71 w 76"/>
                  <a:gd name="T39" fmla="*/ 25 h 41"/>
                  <a:gd name="T40" fmla="*/ 67 w 76"/>
                  <a:gd name="T41" fmla="*/ 28 h 41"/>
                  <a:gd name="T42" fmla="*/ 70 w 76"/>
                  <a:gd name="T43" fmla="*/ 22 h 41"/>
                  <a:gd name="T44" fmla="*/ 69 w 76"/>
                  <a:gd name="T45" fmla="*/ 23 h 41"/>
                  <a:gd name="T46" fmla="*/ 70 w 76"/>
                  <a:gd name="T47" fmla="*/ 20 h 41"/>
                  <a:gd name="T48" fmla="*/ 68 w 76"/>
                  <a:gd name="T49" fmla="*/ 20 h 41"/>
                  <a:gd name="T50" fmla="*/ 67 w 76"/>
                  <a:gd name="T51" fmla="*/ 19 h 41"/>
                  <a:gd name="T52" fmla="*/ 62 w 76"/>
                  <a:gd name="T53" fmla="*/ 24 h 41"/>
                  <a:gd name="T54" fmla="*/ 66 w 76"/>
                  <a:gd name="T55" fmla="*/ 18 h 41"/>
                  <a:gd name="T56" fmla="*/ 65 w 76"/>
                  <a:gd name="T57" fmla="*/ 18 h 41"/>
                  <a:gd name="T58" fmla="*/ 60 w 76"/>
                  <a:gd name="T59" fmla="*/ 17 h 41"/>
                  <a:gd name="T60" fmla="*/ 58 w 76"/>
                  <a:gd name="T61" fmla="*/ 17 h 41"/>
                  <a:gd name="T62" fmla="*/ 55 w 76"/>
                  <a:gd name="T63" fmla="*/ 15 h 41"/>
                  <a:gd name="T64" fmla="*/ 53 w 76"/>
                  <a:gd name="T65" fmla="*/ 16 h 41"/>
                  <a:gd name="T66" fmla="*/ 53 w 76"/>
                  <a:gd name="T67" fmla="*/ 15 h 41"/>
                  <a:gd name="T68" fmla="*/ 52 w 76"/>
                  <a:gd name="T69" fmla="*/ 14 h 41"/>
                  <a:gd name="T70" fmla="*/ 50 w 76"/>
                  <a:gd name="T71" fmla="*/ 16 h 41"/>
                  <a:gd name="T72" fmla="*/ 49 w 76"/>
                  <a:gd name="T73" fmla="*/ 13 h 41"/>
                  <a:gd name="T74" fmla="*/ 47 w 76"/>
                  <a:gd name="T75" fmla="*/ 12 h 41"/>
                  <a:gd name="T76" fmla="*/ 45 w 76"/>
                  <a:gd name="T77" fmla="*/ 12 h 41"/>
                  <a:gd name="T78" fmla="*/ 43 w 76"/>
                  <a:gd name="T79" fmla="*/ 11 h 41"/>
                  <a:gd name="T80" fmla="*/ 40 w 76"/>
                  <a:gd name="T81" fmla="*/ 13 h 41"/>
                  <a:gd name="T82" fmla="*/ 40 w 76"/>
                  <a:gd name="T83" fmla="*/ 11 h 41"/>
                  <a:gd name="T84" fmla="*/ 40 w 76"/>
                  <a:gd name="T85" fmla="*/ 11 h 41"/>
                  <a:gd name="T86" fmla="*/ 37 w 76"/>
                  <a:gd name="T87" fmla="*/ 10 h 41"/>
                  <a:gd name="T88" fmla="*/ 34 w 76"/>
                  <a:gd name="T89" fmla="*/ 13 h 41"/>
                  <a:gd name="T90" fmla="*/ 31 w 76"/>
                  <a:gd name="T91" fmla="*/ 14 h 41"/>
                  <a:gd name="T92" fmla="*/ 31 w 76"/>
                  <a:gd name="T93" fmla="*/ 10 h 41"/>
                  <a:gd name="T94" fmla="*/ 26 w 76"/>
                  <a:gd name="T95" fmla="*/ 12 h 41"/>
                  <a:gd name="T96" fmla="*/ 24 w 76"/>
                  <a:gd name="T97" fmla="*/ 12 h 41"/>
                  <a:gd name="T98" fmla="*/ 20 w 76"/>
                  <a:gd name="T99" fmla="*/ 9 h 41"/>
                  <a:gd name="T100" fmla="*/ 20 w 76"/>
                  <a:gd name="T101" fmla="*/ 7 h 41"/>
                  <a:gd name="T102" fmla="*/ 18 w 76"/>
                  <a:gd name="T103" fmla="*/ 6 h 41"/>
                  <a:gd name="T104" fmla="*/ 11 w 76"/>
                  <a:gd name="T105" fmla="*/ 8 h 41"/>
                  <a:gd name="T106" fmla="*/ 4 w 76"/>
                  <a:gd name="T107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76" h="41">
                    <a:moveTo>
                      <a:pt x="3" y="15"/>
                    </a:moveTo>
                    <a:cubicBezTo>
                      <a:pt x="4" y="15"/>
                      <a:pt x="5" y="15"/>
                      <a:pt x="5" y="16"/>
                    </a:cubicBezTo>
                    <a:cubicBezTo>
                      <a:pt x="7" y="16"/>
                      <a:pt x="8" y="22"/>
                      <a:pt x="11" y="21"/>
                    </a:cubicBezTo>
                    <a:cubicBezTo>
                      <a:pt x="11" y="20"/>
                      <a:pt x="11" y="19"/>
                      <a:pt x="12" y="19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3" y="18"/>
                      <a:pt x="12" y="20"/>
                      <a:pt x="11" y="20"/>
                    </a:cubicBezTo>
                    <a:cubicBezTo>
                      <a:pt x="12" y="21"/>
                      <a:pt x="13" y="20"/>
                      <a:pt x="14" y="21"/>
                    </a:cubicBezTo>
                    <a:cubicBezTo>
                      <a:pt x="15" y="19"/>
                      <a:pt x="15" y="21"/>
                      <a:pt x="15" y="19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6" y="19"/>
                      <a:pt x="16" y="19"/>
                      <a:pt x="16" y="22"/>
                    </a:cubicBezTo>
                    <a:cubicBezTo>
                      <a:pt x="17" y="25"/>
                      <a:pt x="20" y="24"/>
                      <a:pt x="22" y="26"/>
                    </a:cubicBezTo>
                    <a:cubicBezTo>
                      <a:pt x="24" y="27"/>
                      <a:pt x="27" y="26"/>
                      <a:pt x="30" y="26"/>
                    </a:cubicBezTo>
                    <a:cubicBezTo>
                      <a:pt x="31" y="23"/>
                      <a:pt x="31" y="25"/>
                      <a:pt x="33" y="22"/>
                    </a:cubicBezTo>
                    <a:cubicBezTo>
                      <a:pt x="32" y="23"/>
                      <a:pt x="32" y="23"/>
                      <a:pt x="32" y="23"/>
                    </a:cubicBezTo>
                    <a:cubicBezTo>
                      <a:pt x="33" y="22"/>
                      <a:pt x="33" y="24"/>
                      <a:pt x="33" y="25"/>
                    </a:cubicBezTo>
                    <a:cubicBezTo>
                      <a:pt x="33" y="24"/>
                      <a:pt x="33" y="25"/>
                      <a:pt x="34" y="23"/>
                    </a:cubicBezTo>
                    <a:cubicBezTo>
                      <a:pt x="34" y="22"/>
                      <a:pt x="33" y="26"/>
                      <a:pt x="33" y="25"/>
                    </a:cubicBezTo>
                    <a:cubicBezTo>
                      <a:pt x="33" y="26"/>
                      <a:pt x="34" y="24"/>
                      <a:pt x="34" y="24"/>
                    </a:cubicBezTo>
                    <a:cubicBezTo>
                      <a:pt x="35" y="23"/>
                      <a:pt x="33" y="25"/>
                      <a:pt x="33" y="28"/>
                    </a:cubicBezTo>
                    <a:cubicBezTo>
                      <a:pt x="34" y="27"/>
                      <a:pt x="36" y="26"/>
                      <a:pt x="37" y="27"/>
                    </a:cubicBezTo>
                    <a:cubicBezTo>
                      <a:pt x="36" y="28"/>
                      <a:pt x="37" y="26"/>
                      <a:pt x="37" y="26"/>
                    </a:cubicBezTo>
                    <a:cubicBezTo>
                      <a:pt x="36" y="29"/>
                      <a:pt x="38" y="25"/>
                      <a:pt x="37" y="27"/>
                    </a:cubicBezTo>
                    <a:cubicBezTo>
                      <a:pt x="37" y="27"/>
                      <a:pt x="37" y="27"/>
                      <a:pt x="37" y="28"/>
                    </a:cubicBezTo>
                    <a:cubicBezTo>
                      <a:pt x="37" y="29"/>
                      <a:pt x="38" y="27"/>
                      <a:pt x="38" y="29"/>
                    </a:cubicBezTo>
                    <a:cubicBezTo>
                      <a:pt x="39" y="28"/>
                      <a:pt x="38" y="31"/>
                      <a:pt x="39" y="29"/>
                    </a:cubicBezTo>
                    <a:cubicBezTo>
                      <a:pt x="38" y="31"/>
                      <a:pt x="39" y="30"/>
                      <a:pt x="38" y="31"/>
                    </a:cubicBezTo>
                    <a:cubicBezTo>
                      <a:pt x="40" y="28"/>
                      <a:pt x="38" y="33"/>
                      <a:pt x="40" y="30"/>
                    </a:cubicBezTo>
                    <a:cubicBezTo>
                      <a:pt x="40" y="31"/>
                      <a:pt x="40" y="31"/>
                      <a:pt x="40" y="31"/>
                    </a:cubicBezTo>
                    <a:cubicBezTo>
                      <a:pt x="41" y="31"/>
                      <a:pt x="41" y="33"/>
                      <a:pt x="43" y="32"/>
                    </a:cubicBezTo>
                    <a:cubicBezTo>
                      <a:pt x="44" y="31"/>
                      <a:pt x="43" y="35"/>
                      <a:pt x="44" y="34"/>
                    </a:cubicBezTo>
                    <a:cubicBezTo>
                      <a:pt x="45" y="32"/>
                      <a:pt x="45" y="32"/>
                      <a:pt x="45" y="32"/>
                    </a:cubicBezTo>
                    <a:cubicBezTo>
                      <a:pt x="45" y="32"/>
                      <a:pt x="45" y="33"/>
                      <a:pt x="45" y="34"/>
                    </a:cubicBezTo>
                    <a:cubicBezTo>
                      <a:pt x="46" y="33"/>
                      <a:pt x="45" y="34"/>
                      <a:pt x="46" y="35"/>
                    </a:cubicBezTo>
                    <a:cubicBezTo>
                      <a:pt x="46" y="34"/>
                      <a:pt x="46" y="34"/>
                      <a:pt x="47" y="33"/>
                    </a:cubicBezTo>
                    <a:cubicBezTo>
                      <a:pt x="46" y="36"/>
                      <a:pt x="48" y="33"/>
                      <a:pt x="48" y="35"/>
                    </a:cubicBezTo>
                    <a:cubicBezTo>
                      <a:pt x="49" y="32"/>
                      <a:pt x="49" y="33"/>
                      <a:pt x="49" y="33"/>
                    </a:cubicBezTo>
                    <a:cubicBezTo>
                      <a:pt x="49" y="33"/>
                      <a:pt x="49" y="34"/>
                      <a:pt x="48" y="34"/>
                    </a:cubicBezTo>
                    <a:cubicBezTo>
                      <a:pt x="49" y="34"/>
                      <a:pt x="49" y="34"/>
                      <a:pt x="49" y="35"/>
                    </a:cubicBezTo>
                    <a:cubicBezTo>
                      <a:pt x="50" y="35"/>
                      <a:pt x="51" y="33"/>
                      <a:pt x="50" y="34"/>
                    </a:cubicBezTo>
                    <a:cubicBezTo>
                      <a:pt x="49" y="36"/>
                      <a:pt x="51" y="34"/>
                      <a:pt x="51" y="35"/>
                    </a:cubicBezTo>
                    <a:cubicBezTo>
                      <a:pt x="52" y="33"/>
                      <a:pt x="53" y="32"/>
                      <a:pt x="53" y="33"/>
                    </a:cubicBezTo>
                    <a:cubicBezTo>
                      <a:pt x="51" y="35"/>
                      <a:pt x="51" y="35"/>
                      <a:pt x="51" y="35"/>
                    </a:cubicBezTo>
                    <a:cubicBezTo>
                      <a:pt x="53" y="34"/>
                      <a:pt x="52" y="37"/>
                      <a:pt x="55" y="35"/>
                    </a:cubicBezTo>
                    <a:cubicBezTo>
                      <a:pt x="54" y="36"/>
                      <a:pt x="54" y="36"/>
                      <a:pt x="54" y="36"/>
                    </a:cubicBezTo>
                    <a:cubicBezTo>
                      <a:pt x="56" y="35"/>
                      <a:pt x="55" y="38"/>
                      <a:pt x="58" y="35"/>
                    </a:cubicBezTo>
                    <a:cubicBezTo>
                      <a:pt x="57" y="36"/>
                      <a:pt x="57" y="37"/>
                      <a:pt x="57" y="37"/>
                    </a:cubicBezTo>
                    <a:cubicBezTo>
                      <a:pt x="58" y="36"/>
                      <a:pt x="58" y="36"/>
                      <a:pt x="60" y="35"/>
                    </a:cubicBezTo>
                    <a:cubicBezTo>
                      <a:pt x="60" y="35"/>
                      <a:pt x="59" y="36"/>
                      <a:pt x="59" y="36"/>
                    </a:cubicBezTo>
                    <a:cubicBezTo>
                      <a:pt x="59" y="37"/>
                      <a:pt x="58" y="39"/>
                      <a:pt x="60" y="37"/>
                    </a:cubicBezTo>
                    <a:cubicBezTo>
                      <a:pt x="59" y="38"/>
                      <a:pt x="59" y="38"/>
                      <a:pt x="59" y="38"/>
                    </a:cubicBezTo>
                    <a:cubicBezTo>
                      <a:pt x="60" y="37"/>
                      <a:pt x="62" y="36"/>
                      <a:pt x="61" y="38"/>
                    </a:cubicBezTo>
                    <a:cubicBezTo>
                      <a:pt x="62" y="37"/>
                      <a:pt x="62" y="36"/>
                      <a:pt x="63" y="35"/>
                    </a:cubicBezTo>
                    <a:cubicBezTo>
                      <a:pt x="64" y="35"/>
                      <a:pt x="62" y="37"/>
                      <a:pt x="63" y="36"/>
                    </a:cubicBezTo>
                    <a:cubicBezTo>
                      <a:pt x="62" y="37"/>
                      <a:pt x="62" y="37"/>
                      <a:pt x="62" y="37"/>
                    </a:cubicBezTo>
                    <a:cubicBezTo>
                      <a:pt x="62" y="38"/>
                      <a:pt x="63" y="38"/>
                      <a:pt x="64" y="38"/>
                    </a:cubicBezTo>
                    <a:cubicBezTo>
                      <a:pt x="63" y="40"/>
                      <a:pt x="65" y="38"/>
                      <a:pt x="65" y="39"/>
                    </a:cubicBezTo>
                    <a:cubicBezTo>
                      <a:pt x="66" y="38"/>
                      <a:pt x="65" y="40"/>
                      <a:pt x="67" y="38"/>
                    </a:cubicBezTo>
                    <a:cubicBezTo>
                      <a:pt x="66" y="39"/>
                      <a:pt x="66" y="39"/>
                      <a:pt x="66" y="39"/>
                    </a:cubicBezTo>
                    <a:cubicBezTo>
                      <a:pt x="66" y="39"/>
                      <a:pt x="67" y="40"/>
                      <a:pt x="67" y="40"/>
                    </a:cubicBezTo>
                    <a:cubicBezTo>
                      <a:pt x="67" y="41"/>
                      <a:pt x="68" y="39"/>
                      <a:pt x="69" y="39"/>
                    </a:cubicBezTo>
                    <a:cubicBezTo>
                      <a:pt x="68" y="40"/>
                      <a:pt x="68" y="40"/>
                      <a:pt x="68" y="40"/>
                    </a:cubicBezTo>
                    <a:cubicBezTo>
                      <a:pt x="68" y="39"/>
                      <a:pt x="70" y="38"/>
                      <a:pt x="71" y="37"/>
                    </a:cubicBezTo>
                    <a:cubicBezTo>
                      <a:pt x="71" y="38"/>
                      <a:pt x="71" y="37"/>
                      <a:pt x="71" y="38"/>
                    </a:cubicBezTo>
                    <a:cubicBezTo>
                      <a:pt x="70" y="38"/>
                      <a:pt x="69" y="39"/>
                      <a:pt x="68" y="41"/>
                    </a:cubicBezTo>
                    <a:cubicBezTo>
                      <a:pt x="67" y="41"/>
                      <a:pt x="70" y="39"/>
                      <a:pt x="69" y="40"/>
                    </a:cubicBezTo>
                    <a:cubicBezTo>
                      <a:pt x="69" y="41"/>
                      <a:pt x="69" y="41"/>
                      <a:pt x="70" y="39"/>
                    </a:cubicBezTo>
                    <a:cubicBezTo>
                      <a:pt x="69" y="41"/>
                      <a:pt x="69" y="41"/>
                      <a:pt x="69" y="41"/>
                    </a:cubicBezTo>
                    <a:cubicBezTo>
                      <a:pt x="69" y="41"/>
                      <a:pt x="69" y="41"/>
                      <a:pt x="70" y="40"/>
                    </a:cubicBezTo>
                    <a:cubicBezTo>
                      <a:pt x="70" y="41"/>
                      <a:pt x="70" y="40"/>
                      <a:pt x="70" y="40"/>
                    </a:cubicBezTo>
                    <a:cubicBezTo>
                      <a:pt x="71" y="39"/>
                      <a:pt x="71" y="39"/>
                      <a:pt x="73" y="38"/>
                    </a:cubicBezTo>
                    <a:cubicBezTo>
                      <a:pt x="72" y="38"/>
                      <a:pt x="72" y="38"/>
                      <a:pt x="72" y="38"/>
                    </a:cubicBezTo>
                    <a:cubicBezTo>
                      <a:pt x="73" y="37"/>
                      <a:pt x="74" y="37"/>
                      <a:pt x="73" y="38"/>
                    </a:cubicBezTo>
                    <a:cubicBezTo>
                      <a:pt x="72" y="39"/>
                      <a:pt x="71" y="40"/>
                      <a:pt x="70" y="40"/>
                    </a:cubicBezTo>
                    <a:cubicBezTo>
                      <a:pt x="74" y="38"/>
                      <a:pt x="74" y="38"/>
                      <a:pt x="74" y="38"/>
                    </a:cubicBezTo>
                    <a:cubicBezTo>
                      <a:pt x="73" y="39"/>
                      <a:pt x="73" y="38"/>
                      <a:pt x="74" y="37"/>
                    </a:cubicBezTo>
                    <a:cubicBezTo>
                      <a:pt x="73" y="38"/>
                      <a:pt x="73" y="38"/>
                      <a:pt x="73" y="38"/>
                    </a:cubicBezTo>
                    <a:cubicBezTo>
                      <a:pt x="74" y="36"/>
                      <a:pt x="74" y="36"/>
                      <a:pt x="74" y="36"/>
                    </a:cubicBezTo>
                    <a:cubicBezTo>
                      <a:pt x="74" y="37"/>
                      <a:pt x="75" y="35"/>
                      <a:pt x="73" y="36"/>
                    </a:cubicBezTo>
                    <a:cubicBezTo>
                      <a:pt x="72" y="37"/>
                      <a:pt x="72" y="37"/>
                      <a:pt x="72" y="37"/>
                    </a:cubicBezTo>
                    <a:cubicBezTo>
                      <a:pt x="72" y="37"/>
                      <a:pt x="71" y="39"/>
                      <a:pt x="72" y="37"/>
                    </a:cubicBezTo>
                    <a:cubicBezTo>
                      <a:pt x="73" y="36"/>
                      <a:pt x="73" y="36"/>
                      <a:pt x="73" y="36"/>
                    </a:cubicBezTo>
                    <a:cubicBezTo>
                      <a:pt x="73" y="36"/>
                      <a:pt x="73" y="36"/>
                      <a:pt x="73" y="36"/>
                    </a:cubicBezTo>
                    <a:cubicBezTo>
                      <a:pt x="75" y="34"/>
                      <a:pt x="75" y="34"/>
                      <a:pt x="75" y="34"/>
                    </a:cubicBezTo>
                    <a:cubicBezTo>
                      <a:pt x="72" y="37"/>
                      <a:pt x="73" y="35"/>
                      <a:pt x="73" y="35"/>
                    </a:cubicBezTo>
                    <a:cubicBezTo>
                      <a:pt x="73" y="35"/>
                      <a:pt x="73" y="35"/>
                      <a:pt x="73" y="35"/>
                    </a:cubicBezTo>
                    <a:cubicBezTo>
                      <a:pt x="74" y="34"/>
                      <a:pt x="72" y="36"/>
                      <a:pt x="72" y="36"/>
                    </a:cubicBezTo>
                    <a:cubicBezTo>
                      <a:pt x="72" y="35"/>
                      <a:pt x="74" y="33"/>
                      <a:pt x="75" y="33"/>
                    </a:cubicBezTo>
                    <a:cubicBezTo>
                      <a:pt x="74" y="32"/>
                      <a:pt x="72" y="33"/>
                      <a:pt x="73" y="32"/>
                    </a:cubicBezTo>
                    <a:cubicBezTo>
                      <a:pt x="73" y="32"/>
                      <a:pt x="72" y="32"/>
                      <a:pt x="71" y="33"/>
                    </a:cubicBezTo>
                    <a:cubicBezTo>
                      <a:pt x="71" y="33"/>
                      <a:pt x="73" y="31"/>
                      <a:pt x="72" y="32"/>
                    </a:cubicBezTo>
                    <a:cubicBezTo>
                      <a:pt x="73" y="30"/>
                      <a:pt x="74" y="29"/>
                      <a:pt x="75" y="28"/>
                    </a:cubicBezTo>
                    <a:cubicBezTo>
                      <a:pt x="75" y="28"/>
                      <a:pt x="76" y="27"/>
                      <a:pt x="75" y="27"/>
                    </a:cubicBezTo>
                    <a:cubicBezTo>
                      <a:pt x="76" y="27"/>
                      <a:pt x="76" y="26"/>
                      <a:pt x="76" y="26"/>
                    </a:cubicBezTo>
                    <a:cubicBezTo>
                      <a:pt x="75" y="27"/>
                      <a:pt x="74" y="28"/>
                      <a:pt x="74" y="29"/>
                    </a:cubicBezTo>
                    <a:cubicBezTo>
                      <a:pt x="73" y="31"/>
                      <a:pt x="74" y="29"/>
                      <a:pt x="72" y="31"/>
                    </a:cubicBezTo>
                    <a:cubicBezTo>
                      <a:pt x="72" y="30"/>
                      <a:pt x="72" y="30"/>
                      <a:pt x="71" y="30"/>
                    </a:cubicBezTo>
                    <a:cubicBezTo>
                      <a:pt x="71" y="30"/>
                      <a:pt x="72" y="29"/>
                      <a:pt x="73" y="28"/>
                    </a:cubicBezTo>
                    <a:cubicBezTo>
                      <a:pt x="72" y="29"/>
                      <a:pt x="71" y="30"/>
                      <a:pt x="71" y="29"/>
                    </a:cubicBezTo>
                    <a:cubicBezTo>
                      <a:pt x="70" y="31"/>
                      <a:pt x="70" y="31"/>
                      <a:pt x="69" y="32"/>
                    </a:cubicBezTo>
                    <a:cubicBezTo>
                      <a:pt x="68" y="32"/>
                      <a:pt x="68" y="33"/>
                      <a:pt x="68" y="33"/>
                    </a:cubicBezTo>
                    <a:cubicBezTo>
                      <a:pt x="69" y="31"/>
                      <a:pt x="71" y="29"/>
                      <a:pt x="71" y="29"/>
                    </a:cubicBezTo>
                    <a:cubicBezTo>
                      <a:pt x="72" y="27"/>
                      <a:pt x="71" y="29"/>
                      <a:pt x="72" y="27"/>
                    </a:cubicBezTo>
                    <a:cubicBezTo>
                      <a:pt x="74" y="25"/>
                      <a:pt x="75" y="26"/>
                      <a:pt x="74" y="27"/>
                    </a:cubicBezTo>
                    <a:cubicBezTo>
                      <a:pt x="76" y="25"/>
                      <a:pt x="74" y="26"/>
                      <a:pt x="75" y="25"/>
                    </a:cubicBezTo>
                    <a:cubicBezTo>
                      <a:pt x="75" y="25"/>
                      <a:pt x="74" y="25"/>
                      <a:pt x="73" y="26"/>
                    </a:cubicBezTo>
                    <a:cubicBezTo>
                      <a:pt x="73" y="26"/>
                      <a:pt x="73" y="27"/>
                      <a:pt x="72" y="27"/>
                    </a:cubicBezTo>
                    <a:cubicBezTo>
                      <a:pt x="70" y="29"/>
                      <a:pt x="73" y="26"/>
                      <a:pt x="73" y="25"/>
                    </a:cubicBezTo>
                    <a:cubicBezTo>
                      <a:pt x="73" y="25"/>
                      <a:pt x="73" y="25"/>
                      <a:pt x="73" y="25"/>
                    </a:cubicBezTo>
                    <a:cubicBezTo>
                      <a:pt x="74" y="24"/>
                      <a:pt x="72" y="26"/>
                      <a:pt x="72" y="25"/>
                    </a:cubicBezTo>
                    <a:cubicBezTo>
                      <a:pt x="74" y="23"/>
                      <a:pt x="73" y="25"/>
                      <a:pt x="74" y="24"/>
                    </a:cubicBezTo>
                    <a:cubicBezTo>
                      <a:pt x="76" y="22"/>
                      <a:pt x="76" y="22"/>
                      <a:pt x="76" y="22"/>
                    </a:cubicBezTo>
                    <a:cubicBezTo>
                      <a:pt x="75" y="21"/>
                      <a:pt x="74" y="24"/>
                      <a:pt x="74" y="23"/>
                    </a:cubicBezTo>
                    <a:cubicBezTo>
                      <a:pt x="75" y="22"/>
                      <a:pt x="75" y="22"/>
                      <a:pt x="75" y="22"/>
                    </a:cubicBezTo>
                    <a:cubicBezTo>
                      <a:pt x="74" y="22"/>
                      <a:pt x="74" y="22"/>
                      <a:pt x="74" y="22"/>
                    </a:cubicBezTo>
                    <a:cubicBezTo>
                      <a:pt x="73" y="23"/>
                      <a:pt x="72" y="25"/>
                      <a:pt x="73" y="25"/>
                    </a:cubicBezTo>
                    <a:cubicBezTo>
                      <a:pt x="70" y="27"/>
                      <a:pt x="72" y="25"/>
                      <a:pt x="71" y="25"/>
                    </a:cubicBezTo>
                    <a:cubicBezTo>
                      <a:pt x="70" y="27"/>
                      <a:pt x="72" y="25"/>
                      <a:pt x="71" y="27"/>
                    </a:cubicBezTo>
                    <a:cubicBezTo>
                      <a:pt x="70" y="28"/>
                      <a:pt x="69" y="28"/>
                      <a:pt x="69" y="28"/>
                    </a:cubicBezTo>
                    <a:cubicBezTo>
                      <a:pt x="69" y="28"/>
                      <a:pt x="70" y="26"/>
                      <a:pt x="71" y="25"/>
                    </a:cubicBezTo>
                    <a:cubicBezTo>
                      <a:pt x="71" y="25"/>
                      <a:pt x="71" y="25"/>
                      <a:pt x="71" y="26"/>
                    </a:cubicBezTo>
                    <a:cubicBezTo>
                      <a:pt x="72" y="25"/>
                      <a:pt x="73" y="23"/>
                      <a:pt x="74" y="22"/>
                    </a:cubicBezTo>
                    <a:cubicBezTo>
                      <a:pt x="74" y="21"/>
                      <a:pt x="72" y="24"/>
                      <a:pt x="72" y="23"/>
                    </a:cubicBezTo>
                    <a:cubicBezTo>
                      <a:pt x="73" y="23"/>
                      <a:pt x="71" y="24"/>
                      <a:pt x="71" y="25"/>
                    </a:cubicBezTo>
                    <a:cubicBezTo>
                      <a:pt x="68" y="29"/>
                      <a:pt x="73" y="22"/>
                      <a:pt x="72" y="22"/>
                    </a:cubicBezTo>
                    <a:cubicBezTo>
                      <a:pt x="70" y="25"/>
                      <a:pt x="69" y="25"/>
                      <a:pt x="67" y="28"/>
                    </a:cubicBezTo>
                    <a:cubicBezTo>
                      <a:pt x="67" y="29"/>
                      <a:pt x="66" y="29"/>
                      <a:pt x="66" y="29"/>
                    </a:cubicBezTo>
                    <a:cubicBezTo>
                      <a:pt x="68" y="27"/>
                      <a:pt x="67" y="27"/>
                      <a:pt x="69" y="26"/>
                    </a:cubicBezTo>
                    <a:cubicBezTo>
                      <a:pt x="68" y="26"/>
                      <a:pt x="68" y="26"/>
                      <a:pt x="68" y="26"/>
                    </a:cubicBezTo>
                    <a:cubicBezTo>
                      <a:pt x="70" y="24"/>
                      <a:pt x="70" y="24"/>
                      <a:pt x="70" y="24"/>
                    </a:cubicBezTo>
                    <a:cubicBezTo>
                      <a:pt x="71" y="23"/>
                      <a:pt x="71" y="21"/>
                      <a:pt x="72" y="21"/>
                    </a:cubicBezTo>
                    <a:cubicBezTo>
                      <a:pt x="71" y="21"/>
                      <a:pt x="71" y="22"/>
                      <a:pt x="70" y="22"/>
                    </a:cubicBezTo>
                    <a:cubicBezTo>
                      <a:pt x="71" y="22"/>
                      <a:pt x="71" y="21"/>
                      <a:pt x="71" y="21"/>
                    </a:cubicBezTo>
                    <a:cubicBezTo>
                      <a:pt x="71" y="22"/>
                      <a:pt x="69" y="23"/>
                      <a:pt x="69" y="23"/>
                    </a:cubicBezTo>
                    <a:cubicBezTo>
                      <a:pt x="69" y="23"/>
                      <a:pt x="70" y="22"/>
                      <a:pt x="70" y="21"/>
                    </a:cubicBezTo>
                    <a:cubicBezTo>
                      <a:pt x="71" y="20"/>
                      <a:pt x="71" y="20"/>
                      <a:pt x="71" y="20"/>
                    </a:cubicBezTo>
                    <a:cubicBezTo>
                      <a:pt x="70" y="21"/>
                      <a:pt x="72" y="19"/>
                      <a:pt x="71" y="20"/>
                    </a:cubicBezTo>
                    <a:cubicBezTo>
                      <a:pt x="69" y="23"/>
                      <a:pt x="69" y="23"/>
                      <a:pt x="69" y="23"/>
                    </a:cubicBezTo>
                    <a:cubicBezTo>
                      <a:pt x="68" y="23"/>
                      <a:pt x="69" y="22"/>
                      <a:pt x="69" y="22"/>
                    </a:cubicBezTo>
                    <a:cubicBezTo>
                      <a:pt x="70" y="21"/>
                      <a:pt x="70" y="21"/>
                      <a:pt x="70" y="21"/>
                    </a:cubicBezTo>
                    <a:cubicBezTo>
                      <a:pt x="69" y="22"/>
                      <a:pt x="71" y="19"/>
                      <a:pt x="71" y="19"/>
                    </a:cubicBezTo>
                    <a:cubicBezTo>
                      <a:pt x="70" y="21"/>
                      <a:pt x="70" y="21"/>
                      <a:pt x="70" y="21"/>
                    </a:cubicBezTo>
                    <a:cubicBezTo>
                      <a:pt x="71" y="19"/>
                      <a:pt x="71" y="19"/>
                      <a:pt x="71" y="19"/>
                    </a:cubicBezTo>
                    <a:cubicBezTo>
                      <a:pt x="70" y="20"/>
                      <a:pt x="70" y="20"/>
                      <a:pt x="70" y="20"/>
                    </a:cubicBezTo>
                    <a:cubicBezTo>
                      <a:pt x="70" y="19"/>
                      <a:pt x="70" y="19"/>
                      <a:pt x="70" y="19"/>
                    </a:cubicBezTo>
                    <a:cubicBezTo>
                      <a:pt x="70" y="20"/>
                      <a:pt x="68" y="22"/>
                      <a:pt x="69" y="20"/>
                    </a:cubicBezTo>
                    <a:cubicBezTo>
                      <a:pt x="68" y="22"/>
                      <a:pt x="69" y="20"/>
                      <a:pt x="69" y="21"/>
                    </a:cubicBezTo>
                    <a:cubicBezTo>
                      <a:pt x="68" y="23"/>
                      <a:pt x="68" y="22"/>
                      <a:pt x="67" y="22"/>
                    </a:cubicBezTo>
                    <a:cubicBezTo>
                      <a:pt x="69" y="20"/>
                      <a:pt x="67" y="22"/>
                      <a:pt x="67" y="22"/>
                    </a:cubicBezTo>
                    <a:cubicBezTo>
                      <a:pt x="68" y="20"/>
                      <a:pt x="68" y="20"/>
                      <a:pt x="68" y="20"/>
                    </a:cubicBezTo>
                    <a:cubicBezTo>
                      <a:pt x="67" y="22"/>
                      <a:pt x="67" y="22"/>
                      <a:pt x="67" y="22"/>
                    </a:cubicBezTo>
                    <a:cubicBezTo>
                      <a:pt x="69" y="19"/>
                      <a:pt x="66" y="22"/>
                      <a:pt x="67" y="21"/>
                    </a:cubicBezTo>
                    <a:cubicBezTo>
                      <a:pt x="67" y="20"/>
                      <a:pt x="68" y="19"/>
                      <a:pt x="68" y="18"/>
                    </a:cubicBezTo>
                    <a:cubicBezTo>
                      <a:pt x="67" y="21"/>
                      <a:pt x="66" y="21"/>
                      <a:pt x="65" y="23"/>
                    </a:cubicBezTo>
                    <a:cubicBezTo>
                      <a:pt x="66" y="22"/>
                      <a:pt x="67" y="20"/>
                      <a:pt x="68" y="18"/>
                    </a:cubicBezTo>
                    <a:cubicBezTo>
                      <a:pt x="67" y="20"/>
                      <a:pt x="69" y="17"/>
                      <a:pt x="67" y="19"/>
                    </a:cubicBezTo>
                    <a:cubicBezTo>
                      <a:pt x="67" y="20"/>
                      <a:pt x="66" y="20"/>
                      <a:pt x="65" y="21"/>
                    </a:cubicBezTo>
                    <a:cubicBezTo>
                      <a:pt x="65" y="21"/>
                      <a:pt x="66" y="20"/>
                      <a:pt x="66" y="19"/>
                    </a:cubicBezTo>
                    <a:cubicBezTo>
                      <a:pt x="66" y="20"/>
                      <a:pt x="65" y="21"/>
                      <a:pt x="65" y="22"/>
                    </a:cubicBezTo>
                    <a:cubicBezTo>
                      <a:pt x="65" y="21"/>
                      <a:pt x="63" y="23"/>
                      <a:pt x="64" y="22"/>
                    </a:cubicBezTo>
                    <a:cubicBezTo>
                      <a:pt x="65" y="21"/>
                      <a:pt x="65" y="22"/>
                      <a:pt x="65" y="20"/>
                    </a:cubicBezTo>
                    <a:cubicBezTo>
                      <a:pt x="65" y="20"/>
                      <a:pt x="63" y="24"/>
                      <a:pt x="62" y="24"/>
                    </a:cubicBezTo>
                    <a:cubicBezTo>
                      <a:pt x="62" y="25"/>
                      <a:pt x="60" y="27"/>
                      <a:pt x="60" y="28"/>
                    </a:cubicBezTo>
                    <a:cubicBezTo>
                      <a:pt x="60" y="27"/>
                      <a:pt x="60" y="27"/>
                      <a:pt x="61" y="25"/>
                    </a:cubicBezTo>
                    <a:cubicBezTo>
                      <a:pt x="61" y="26"/>
                      <a:pt x="61" y="26"/>
                      <a:pt x="61" y="26"/>
                    </a:cubicBezTo>
                    <a:cubicBezTo>
                      <a:pt x="62" y="23"/>
                      <a:pt x="64" y="22"/>
                      <a:pt x="65" y="20"/>
                    </a:cubicBezTo>
                    <a:cubicBezTo>
                      <a:pt x="64" y="20"/>
                      <a:pt x="64" y="20"/>
                      <a:pt x="64" y="20"/>
                    </a:cubicBezTo>
                    <a:cubicBezTo>
                      <a:pt x="66" y="18"/>
                      <a:pt x="66" y="18"/>
                      <a:pt x="66" y="18"/>
                    </a:cubicBezTo>
                    <a:cubicBezTo>
                      <a:pt x="65" y="19"/>
                      <a:pt x="65" y="18"/>
                      <a:pt x="65" y="18"/>
                    </a:cubicBezTo>
                    <a:cubicBezTo>
                      <a:pt x="64" y="20"/>
                      <a:pt x="65" y="18"/>
                      <a:pt x="65" y="19"/>
                    </a:cubicBezTo>
                    <a:cubicBezTo>
                      <a:pt x="64" y="19"/>
                      <a:pt x="63" y="22"/>
                      <a:pt x="63" y="21"/>
                    </a:cubicBezTo>
                    <a:cubicBezTo>
                      <a:pt x="65" y="18"/>
                      <a:pt x="65" y="18"/>
                      <a:pt x="65" y="18"/>
                    </a:cubicBezTo>
                    <a:cubicBezTo>
                      <a:pt x="65" y="17"/>
                      <a:pt x="64" y="20"/>
                      <a:pt x="64" y="19"/>
                    </a:cubicBezTo>
                    <a:cubicBezTo>
                      <a:pt x="65" y="18"/>
                      <a:pt x="65" y="18"/>
                      <a:pt x="65" y="18"/>
                    </a:cubicBezTo>
                    <a:cubicBezTo>
                      <a:pt x="64" y="17"/>
                      <a:pt x="63" y="17"/>
                      <a:pt x="60" y="20"/>
                    </a:cubicBezTo>
                    <a:cubicBezTo>
                      <a:pt x="61" y="19"/>
                      <a:pt x="61" y="18"/>
                      <a:pt x="61" y="17"/>
                    </a:cubicBezTo>
                    <a:cubicBezTo>
                      <a:pt x="61" y="18"/>
                      <a:pt x="60" y="19"/>
                      <a:pt x="60" y="19"/>
                    </a:cubicBezTo>
                    <a:cubicBezTo>
                      <a:pt x="61" y="17"/>
                      <a:pt x="61" y="17"/>
                      <a:pt x="61" y="17"/>
                    </a:cubicBezTo>
                    <a:cubicBezTo>
                      <a:pt x="61" y="16"/>
                      <a:pt x="60" y="17"/>
                      <a:pt x="59" y="18"/>
                    </a:cubicBezTo>
                    <a:cubicBezTo>
                      <a:pt x="60" y="17"/>
                      <a:pt x="60" y="17"/>
                      <a:pt x="60" y="17"/>
                    </a:cubicBezTo>
                    <a:cubicBezTo>
                      <a:pt x="61" y="16"/>
                      <a:pt x="59" y="18"/>
                      <a:pt x="59" y="18"/>
                    </a:cubicBezTo>
                    <a:cubicBezTo>
                      <a:pt x="60" y="17"/>
                      <a:pt x="60" y="17"/>
                      <a:pt x="60" y="17"/>
                    </a:cubicBezTo>
                    <a:cubicBezTo>
                      <a:pt x="59" y="18"/>
                      <a:pt x="59" y="18"/>
                      <a:pt x="59" y="18"/>
                    </a:cubicBezTo>
                    <a:cubicBezTo>
                      <a:pt x="58" y="19"/>
                      <a:pt x="58" y="18"/>
                      <a:pt x="60" y="16"/>
                    </a:cubicBezTo>
                    <a:cubicBezTo>
                      <a:pt x="59" y="18"/>
                      <a:pt x="59" y="18"/>
                      <a:pt x="59" y="18"/>
                    </a:cubicBezTo>
                    <a:cubicBezTo>
                      <a:pt x="59" y="16"/>
                      <a:pt x="59" y="16"/>
                      <a:pt x="58" y="17"/>
                    </a:cubicBezTo>
                    <a:cubicBezTo>
                      <a:pt x="58" y="17"/>
                      <a:pt x="58" y="18"/>
                      <a:pt x="57" y="19"/>
                    </a:cubicBezTo>
                    <a:cubicBezTo>
                      <a:pt x="56" y="21"/>
                      <a:pt x="57" y="19"/>
                      <a:pt x="56" y="20"/>
                    </a:cubicBezTo>
                    <a:cubicBezTo>
                      <a:pt x="57" y="18"/>
                      <a:pt x="57" y="18"/>
                      <a:pt x="57" y="18"/>
                    </a:cubicBezTo>
                    <a:cubicBezTo>
                      <a:pt x="59" y="15"/>
                      <a:pt x="57" y="17"/>
                      <a:pt x="56" y="16"/>
                    </a:cubicBezTo>
                    <a:cubicBezTo>
                      <a:pt x="56" y="17"/>
                      <a:pt x="56" y="17"/>
                      <a:pt x="56" y="17"/>
                    </a:cubicBezTo>
                    <a:cubicBezTo>
                      <a:pt x="57" y="15"/>
                      <a:pt x="55" y="17"/>
                      <a:pt x="55" y="15"/>
                    </a:cubicBezTo>
                    <a:cubicBezTo>
                      <a:pt x="55" y="16"/>
                      <a:pt x="53" y="19"/>
                      <a:pt x="53" y="19"/>
                    </a:cubicBezTo>
                    <a:cubicBezTo>
                      <a:pt x="52" y="20"/>
                      <a:pt x="54" y="16"/>
                      <a:pt x="55" y="15"/>
                    </a:cubicBezTo>
                    <a:cubicBezTo>
                      <a:pt x="54" y="16"/>
                      <a:pt x="54" y="16"/>
                      <a:pt x="54" y="16"/>
                    </a:cubicBezTo>
                    <a:cubicBezTo>
                      <a:pt x="54" y="16"/>
                      <a:pt x="54" y="16"/>
                      <a:pt x="54" y="16"/>
                    </a:cubicBezTo>
                    <a:cubicBezTo>
                      <a:pt x="53" y="16"/>
                      <a:pt x="53" y="17"/>
                      <a:pt x="53" y="16"/>
                    </a:cubicBezTo>
                    <a:cubicBezTo>
                      <a:pt x="53" y="16"/>
                      <a:pt x="53" y="16"/>
                      <a:pt x="53" y="16"/>
                    </a:cubicBezTo>
                    <a:cubicBezTo>
                      <a:pt x="53" y="16"/>
                      <a:pt x="54" y="14"/>
                      <a:pt x="53" y="15"/>
                    </a:cubicBezTo>
                    <a:cubicBezTo>
                      <a:pt x="52" y="16"/>
                      <a:pt x="53" y="15"/>
                      <a:pt x="52" y="16"/>
                    </a:cubicBezTo>
                    <a:cubicBezTo>
                      <a:pt x="52" y="16"/>
                      <a:pt x="52" y="16"/>
                      <a:pt x="52" y="16"/>
                    </a:cubicBezTo>
                    <a:cubicBezTo>
                      <a:pt x="51" y="17"/>
                      <a:pt x="51" y="17"/>
                      <a:pt x="51" y="17"/>
                    </a:cubicBezTo>
                    <a:cubicBezTo>
                      <a:pt x="52" y="16"/>
                      <a:pt x="52" y="16"/>
                      <a:pt x="52" y="16"/>
                    </a:cubicBezTo>
                    <a:cubicBezTo>
                      <a:pt x="53" y="15"/>
                      <a:pt x="53" y="15"/>
                      <a:pt x="53" y="15"/>
                    </a:cubicBezTo>
                    <a:cubicBezTo>
                      <a:pt x="53" y="14"/>
                      <a:pt x="52" y="16"/>
                      <a:pt x="51" y="17"/>
                    </a:cubicBezTo>
                    <a:cubicBezTo>
                      <a:pt x="51" y="18"/>
                      <a:pt x="51" y="16"/>
                      <a:pt x="51" y="16"/>
                    </a:cubicBezTo>
                    <a:cubicBezTo>
                      <a:pt x="52" y="15"/>
                      <a:pt x="51" y="16"/>
                      <a:pt x="52" y="16"/>
                    </a:cubicBezTo>
                    <a:cubicBezTo>
                      <a:pt x="52" y="15"/>
                      <a:pt x="52" y="15"/>
                      <a:pt x="52" y="14"/>
                    </a:cubicBezTo>
                    <a:cubicBezTo>
                      <a:pt x="52" y="14"/>
                      <a:pt x="51" y="16"/>
                      <a:pt x="51" y="16"/>
                    </a:cubicBezTo>
                    <a:cubicBezTo>
                      <a:pt x="51" y="15"/>
                      <a:pt x="51" y="16"/>
                      <a:pt x="52" y="14"/>
                    </a:cubicBezTo>
                    <a:cubicBezTo>
                      <a:pt x="51" y="15"/>
                      <a:pt x="51" y="15"/>
                      <a:pt x="51" y="15"/>
                    </a:cubicBezTo>
                    <a:cubicBezTo>
                      <a:pt x="51" y="16"/>
                      <a:pt x="51" y="16"/>
                      <a:pt x="50" y="17"/>
                    </a:cubicBezTo>
                    <a:cubicBezTo>
                      <a:pt x="50" y="17"/>
                      <a:pt x="49" y="18"/>
                      <a:pt x="50" y="17"/>
                    </a:cubicBezTo>
                    <a:cubicBezTo>
                      <a:pt x="50" y="17"/>
                      <a:pt x="50" y="17"/>
                      <a:pt x="50" y="17"/>
                    </a:cubicBezTo>
                    <a:cubicBezTo>
                      <a:pt x="50" y="17"/>
                      <a:pt x="50" y="16"/>
                      <a:pt x="49" y="18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49" y="17"/>
                      <a:pt x="49" y="17"/>
                      <a:pt x="49" y="17"/>
                    </a:cubicBezTo>
                    <a:cubicBezTo>
                      <a:pt x="50" y="15"/>
                      <a:pt x="51" y="14"/>
                      <a:pt x="51" y="13"/>
                    </a:cubicBezTo>
                    <a:cubicBezTo>
                      <a:pt x="50" y="15"/>
                      <a:pt x="50" y="15"/>
                      <a:pt x="50" y="15"/>
                    </a:cubicBezTo>
                    <a:cubicBezTo>
                      <a:pt x="49" y="15"/>
                      <a:pt x="50" y="14"/>
                      <a:pt x="50" y="14"/>
                    </a:cubicBezTo>
                    <a:cubicBezTo>
                      <a:pt x="50" y="12"/>
                      <a:pt x="47" y="18"/>
                      <a:pt x="48" y="16"/>
                    </a:cubicBezTo>
                    <a:cubicBezTo>
                      <a:pt x="49" y="14"/>
                      <a:pt x="49" y="14"/>
                      <a:pt x="49" y="13"/>
                    </a:cubicBezTo>
                    <a:cubicBezTo>
                      <a:pt x="49" y="14"/>
                      <a:pt x="48" y="14"/>
                      <a:pt x="48" y="14"/>
                    </a:cubicBezTo>
                    <a:cubicBezTo>
                      <a:pt x="48" y="15"/>
                      <a:pt x="49" y="13"/>
                      <a:pt x="49" y="14"/>
                    </a:cubicBezTo>
                    <a:cubicBezTo>
                      <a:pt x="48" y="16"/>
                      <a:pt x="48" y="15"/>
                      <a:pt x="48" y="15"/>
                    </a:cubicBezTo>
                    <a:cubicBezTo>
                      <a:pt x="50" y="11"/>
                      <a:pt x="47" y="14"/>
                      <a:pt x="48" y="12"/>
                    </a:cubicBezTo>
                    <a:cubicBezTo>
                      <a:pt x="47" y="14"/>
                      <a:pt x="47" y="12"/>
                      <a:pt x="47" y="13"/>
                    </a:cubicBezTo>
                    <a:cubicBezTo>
                      <a:pt x="48" y="11"/>
                      <a:pt x="46" y="13"/>
                      <a:pt x="47" y="12"/>
                    </a:cubicBezTo>
                    <a:cubicBezTo>
                      <a:pt x="46" y="14"/>
                      <a:pt x="46" y="14"/>
                      <a:pt x="46" y="14"/>
                    </a:cubicBezTo>
                    <a:cubicBezTo>
                      <a:pt x="46" y="13"/>
                      <a:pt x="44" y="18"/>
                      <a:pt x="45" y="15"/>
                    </a:cubicBezTo>
                    <a:cubicBezTo>
                      <a:pt x="45" y="14"/>
                      <a:pt x="46" y="13"/>
                      <a:pt x="46" y="13"/>
                    </a:cubicBezTo>
                    <a:cubicBezTo>
                      <a:pt x="47" y="10"/>
                      <a:pt x="44" y="14"/>
                      <a:pt x="46" y="12"/>
                    </a:cubicBezTo>
                    <a:cubicBezTo>
                      <a:pt x="45" y="12"/>
                      <a:pt x="44" y="14"/>
                      <a:pt x="44" y="15"/>
                    </a:cubicBezTo>
                    <a:cubicBezTo>
                      <a:pt x="44" y="14"/>
                      <a:pt x="44" y="12"/>
                      <a:pt x="45" y="12"/>
                    </a:cubicBezTo>
                    <a:cubicBezTo>
                      <a:pt x="44" y="12"/>
                      <a:pt x="44" y="13"/>
                      <a:pt x="44" y="12"/>
                    </a:cubicBezTo>
                    <a:cubicBezTo>
                      <a:pt x="44" y="11"/>
                      <a:pt x="45" y="11"/>
                      <a:pt x="45" y="11"/>
                    </a:cubicBezTo>
                    <a:cubicBezTo>
                      <a:pt x="45" y="10"/>
                      <a:pt x="44" y="11"/>
                      <a:pt x="44" y="12"/>
                    </a:cubicBezTo>
                    <a:cubicBezTo>
                      <a:pt x="44" y="10"/>
                      <a:pt x="43" y="11"/>
                      <a:pt x="44" y="10"/>
                    </a:cubicBezTo>
                    <a:cubicBezTo>
                      <a:pt x="42" y="12"/>
                      <a:pt x="44" y="9"/>
                      <a:pt x="42" y="12"/>
                    </a:cubicBezTo>
                    <a:cubicBezTo>
                      <a:pt x="43" y="11"/>
                      <a:pt x="43" y="11"/>
                      <a:pt x="43" y="11"/>
                    </a:cubicBezTo>
                    <a:cubicBezTo>
                      <a:pt x="42" y="12"/>
                      <a:pt x="41" y="13"/>
                      <a:pt x="41" y="13"/>
                    </a:cubicBezTo>
                    <a:cubicBezTo>
                      <a:pt x="42" y="12"/>
                      <a:pt x="42" y="12"/>
                      <a:pt x="42" y="12"/>
                    </a:cubicBezTo>
                    <a:cubicBezTo>
                      <a:pt x="43" y="9"/>
                      <a:pt x="42" y="11"/>
                      <a:pt x="42" y="10"/>
                    </a:cubicBezTo>
                    <a:cubicBezTo>
                      <a:pt x="42" y="11"/>
                      <a:pt x="42" y="10"/>
                      <a:pt x="42" y="11"/>
                    </a:cubicBezTo>
                    <a:cubicBezTo>
                      <a:pt x="41" y="12"/>
                      <a:pt x="41" y="12"/>
                      <a:pt x="41" y="12"/>
                    </a:cubicBezTo>
                    <a:cubicBezTo>
                      <a:pt x="40" y="13"/>
                      <a:pt x="40" y="13"/>
                      <a:pt x="40" y="13"/>
                    </a:cubicBezTo>
                    <a:cubicBezTo>
                      <a:pt x="40" y="13"/>
                      <a:pt x="41" y="11"/>
                      <a:pt x="41" y="11"/>
                    </a:cubicBezTo>
                    <a:cubicBezTo>
                      <a:pt x="41" y="10"/>
                      <a:pt x="41" y="10"/>
                      <a:pt x="41" y="11"/>
                    </a:cubicBezTo>
                    <a:cubicBezTo>
                      <a:pt x="41" y="11"/>
                      <a:pt x="41" y="11"/>
                      <a:pt x="41" y="11"/>
                    </a:cubicBezTo>
                    <a:cubicBezTo>
                      <a:pt x="41" y="11"/>
                      <a:pt x="41" y="11"/>
                      <a:pt x="41" y="11"/>
                    </a:cubicBezTo>
                    <a:cubicBezTo>
                      <a:pt x="41" y="11"/>
                      <a:pt x="40" y="11"/>
                      <a:pt x="40" y="11"/>
                    </a:cubicBezTo>
                    <a:cubicBezTo>
                      <a:pt x="40" y="11"/>
                      <a:pt x="40" y="11"/>
                      <a:pt x="40" y="11"/>
                    </a:cubicBezTo>
                    <a:cubicBezTo>
                      <a:pt x="41" y="11"/>
                      <a:pt x="41" y="11"/>
                      <a:pt x="41" y="11"/>
                    </a:cubicBezTo>
                    <a:cubicBezTo>
                      <a:pt x="41" y="10"/>
                      <a:pt x="41" y="10"/>
                      <a:pt x="41" y="10"/>
                    </a:cubicBezTo>
                    <a:cubicBezTo>
                      <a:pt x="41" y="10"/>
                      <a:pt x="41" y="10"/>
                      <a:pt x="41" y="10"/>
                    </a:cubicBezTo>
                    <a:cubicBezTo>
                      <a:pt x="41" y="10"/>
                      <a:pt x="41" y="10"/>
                      <a:pt x="41" y="10"/>
                    </a:cubicBezTo>
                    <a:cubicBezTo>
                      <a:pt x="41" y="8"/>
                      <a:pt x="41" y="8"/>
                      <a:pt x="41" y="8"/>
                    </a:cubicBezTo>
                    <a:cubicBezTo>
                      <a:pt x="41" y="8"/>
                      <a:pt x="40" y="10"/>
                      <a:pt x="40" y="11"/>
                    </a:cubicBezTo>
                    <a:cubicBezTo>
                      <a:pt x="40" y="9"/>
                      <a:pt x="39" y="10"/>
                      <a:pt x="38" y="11"/>
                    </a:cubicBezTo>
                    <a:cubicBezTo>
                      <a:pt x="38" y="11"/>
                      <a:pt x="39" y="10"/>
                      <a:pt x="39" y="10"/>
                    </a:cubicBezTo>
                    <a:cubicBezTo>
                      <a:pt x="38" y="10"/>
                      <a:pt x="38" y="12"/>
                      <a:pt x="38" y="11"/>
                    </a:cubicBezTo>
                    <a:cubicBezTo>
                      <a:pt x="38" y="11"/>
                      <a:pt x="38" y="10"/>
                      <a:pt x="38" y="9"/>
                    </a:cubicBezTo>
                    <a:cubicBezTo>
                      <a:pt x="38" y="9"/>
                      <a:pt x="38" y="11"/>
                      <a:pt x="38" y="11"/>
                    </a:cubicBezTo>
                    <a:cubicBezTo>
                      <a:pt x="38" y="8"/>
                      <a:pt x="36" y="12"/>
                      <a:pt x="37" y="10"/>
                    </a:cubicBezTo>
                    <a:cubicBezTo>
                      <a:pt x="36" y="10"/>
                      <a:pt x="37" y="9"/>
                      <a:pt x="37" y="9"/>
                    </a:cubicBezTo>
                    <a:cubicBezTo>
                      <a:pt x="37" y="9"/>
                      <a:pt x="36" y="10"/>
                      <a:pt x="35" y="11"/>
                    </a:cubicBezTo>
                    <a:cubicBezTo>
                      <a:pt x="36" y="10"/>
                      <a:pt x="36" y="10"/>
                      <a:pt x="36" y="10"/>
                    </a:cubicBezTo>
                    <a:cubicBezTo>
                      <a:pt x="36" y="10"/>
                      <a:pt x="35" y="10"/>
                      <a:pt x="35" y="11"/>
                    </a:cubicBezTo>
                    <a:cubicBezTo>
                      <a:pt x="34" y="12"/>
                      <a:pt x="34" y="13"/>
                      <a:pt x="34" y="13"/>
                    </a:cubicBezTo>
                    <a:cubicBezTo>
                      <a:pt x="34" y="13"/>
                      <a:pt x="34" y="13"/>
                      <a:pt x="34" y="13"/>
                    </a:cubicBezTo>
                    <a:cubicBezTo>
                      <a:pt x="33" y="12"/>
                      <a:pt x="33" y="13"/>
                      <a:pt x="33" y="13"/>
                    </a:cubicBezTo>
                    <a:cubicBezTo>
                      <a:pt x="33" y="12"/>
                      <a:pt x="33" y="13"/>
                      <a:pt x="34" y="12"/>
                    </a:cubicBezTo>
                    <a:cubicBezTo>
                      <a:pt x="35" y="10"/>
                      <a:pt x="34" y="10"/>
                      <a:pt x="34" y="10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3" y="12"/>
                      <a:pt x="34" y="10"/>
                      <a:pt x="33" y="10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31" y="14"/>
                      <a:pt x="32" y="12"/>
                      <a:pt x="32" y="11"/>
                    </a:cubicBezTo>
                    <a:cubicBezTo>
                      <a:pt x="32" y="12"/>
                      <a:pt x="30" y="14"/>
                      <a:pt x="29" y="15"/>
                    </a:cubicBezTo>
                    <a:cubicBezTo>
                      <a:pt x="30" y="15"/>
                      <a:pt x="29" y="16"/>
                      <a:pt x="29" y="16"/>
                    </a:cubicBezTo>
                    <a:cubicBezTo>
                      <a:pt x="29" y="15"/>
                      <a:pt x="29" y="16"/>
                      <a:pt x="29" y="15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30" y="13"/>
                      <a:pt x="31" y="11"/>
                      <a:pt x="31" y="10"/>
                    </a:cubicBezTo>
                    <a:cubicBezTo>
                      <a:pt x="31" y="11"/>
                      <a:pt x="31" y="10"/>
                      <a:pt x="30" y="10"/>
                    </a:cubicBezTo>
                    <a:cubicBezTo>
                      <a:pt x="29" y="12"/>
                      <a:pt x="29" y="11"/>
                      <a:pt x="28" y="13"/>
                    </a:cubicBezTo>
                    <a:cubicBezTo>
                      <a:pt x="28" y="13"/>
                      <a:pt x="29" y="11"/>
                      <a:pt x="29" y="11"/>
                    </a:cubicBezTo>
                    <a:cubicBezTo>
                      <a:pt x="28" y="11"/>
                      <a:pt x="28" y="10"/>
                      <a:pt x="28" y="11"/>
                    </a:cubicBezTo>
                    <a:cubicBezTo>
                      <a:pt x="28" y="10"/>
                      <a:pt x="28" y="10"/>
                      <a:pt x="28" y="10"/>
                    </a:cubicBezTo>
                    <a:cubicBezTo>
                      <a:pt x="28" y="11"/>
                      <a:pt x="27" y="10"/>
                      <a:pt x="26" y="12"/>
                    </a:cubicBezTo>
                    <a:cubicBezTo>
                      <a:pt x="27" y="11"/>
                      <a:pt x="27" y="11"/>
                      <a:pt x="27" y="11"/>
                    </a:cubicBezTo>
                    <a:cubicBezTo>
                      <a:pt x="27" y="10"/>
                      <a:pt x="25" y="14"/>
                      <a:pt x="26" y="12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2"/>
                      <a:pt x="26" y="10"/>
                      <a:pt x="25" y="11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1"/>
                      <a:pt x="25" y="10"/>
                      <a:pt x="24" y="12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6" y="9"/>
                      <a:pt x="24" y="12"/>
                      <a:pt x="24" y="11"/>
                    </a:cubicBezTo>
                    <a:cubicBezTo>
                      <a:pt x="24" y="11"/>
                      <a:pt x="25" y="10"/>
                      <a:pt x="25" y="10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23" y="8"/>
                      <a:pt x="22" y="8"/>
                      <a:pt x="20" y="9"/>
                    </a:cubicBezTo>
                    <a:cubicBezTo>
                      <a:pt x="21" y="7"/>
                      <a:pt x="21" y="8"/>
                      <a:pt x="22" y="6"/>
                    </a:cubicBezTo>
                    <a:cubicBezTo>
                      <a:pt x="21" y="8"/>
                      <a:pt x="21" y="7"/>
                      <a:pt x="21" y="7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20" y="7"/>
                      <a:pt x="21" y="6"/>
                      <a:pt x="20" y="6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19" y="8"/>
                      <a:pt x="21" y="4"/>
                      <a:pt x="20" y="7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19" y="7"/>
                      <a:pt x="20" y="4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20" y="5"/>
                      <a:pt x="18" y="8"/>
                      <a:pt x="18" y="6"/>
                    </a:cubicBezTo>
                    <a:cubicBezTo>
                      <a:pt x="18" y="6"/>
                      <a:pt x="18" y="7"/>
                      <a:pt x="17" y="8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7" y="7"/>
                      <a:pt x="16" y="6"/>
                      <a:pt x="14" y="8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3" y="8"/>
                      <a:pt x="15" y="4"/>
                      <a:pt x="12" y="8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8"/>
                      <a:pt x="12" y="7"/>
                      <a:pt x="11" y="8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0" y="9"/>
                      <a:pt x="10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4"/>
                      <a:pt x="11" y="1"/>
                      <a:pt x="8" y="5"/>
                    </a:cubicBezTo>
                    <a:cubicBezTo>
                      <a:pt x="7" y="5"/>
                      <a:pt x="9" y="2"/>
                      <a:pt x="9" y="3"/>
                    </a:cubicBezTo>
                    <a:cubicBezTo>
                      <a:pt x="6" y="5"/>
                      <a:pt x="8" y="0"/>
                      <a:pt x="4" y="4"/>
                    </a:cubicBezTo>
                    <a:cubicBezTo>
                      <a:pt x="3" y="5"/>
                      <a:pt x="0" y="10"/>
                      <a:pt x="0" y="10"/>
                    </a:cubicBezTo>
                    <a:cubicBezTo>
                      <a:pt x="3" y="9"/>
                      <a:pt x="3" y="12"/>
                      <a:pt x="3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60" name="Freeform 211"/>
              <p:cNvSpPr/>
              <p:nvPr/>
            </p:nvSpPr>
            <p:spPr bwMode="auto">
              <a:xfrm>
                <a:off x="3266" y="1867"/>
                <a:ext cx="5" cy="3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2" y="0"/>
                      <a:pt x="1" y="0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61" name="Freeform 212"/>
              <p:cNvSpPr/>
              <p:nvPr/>
            </p:nvSpPr>
            <p:spPr bwMode="auto">
              <a:xfrm>
                <a:off x="3266" y="1861"/>
                <a:ext cx="3" cy="4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0"/>
                      <a:pt x="0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62" name="Freeform 213"/>
              <p:cNvSpPr/>
              <p:nvPr/>
            </p:nvSpPr>
            <p:spPr bwMode="auto">
              <a:xfrm>
                <a:off x="3260" y="1855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63" name="Freeform 214"/>
              <p:cNvSpPr/>
              <p:nvPr/>
            </p:nvSpPr>
            <p:spPr bwMode="auto">
              <a:xfrm>
                <a:off x="3260" y="1893"/>
                <a:ext cx="4" cy="6"/>
              </a:xfrm>
              <a:custGeom>
                <a:avLst/>
                <a:gdLst>
                  <a:gd name="T0" fmla="*/ 0 w 2"/>
                  <a:gd name="T1" fmla="*/ 3 h 3"/>
                  <a:gd name="T2" fmla="*/ 2 w 2"/>
                  <a:gd name="T3" fmla="*/ 0 h 3"/>
                  <a:gd name="T4" fmla="*/ 0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2"/>
                      <a:pt x="0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960" name="Freeform 215"/>
              <p:cNvSpPr/>
              <p:nvPr/>
            </p:nvSpPr>
            <p:spPr bwMode="auto">
              <a:xfrm>
                <a:off x="3269" y="1870"/>
                <a:ext cx="2" cy="4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1 h 2"/>
                  <a:gd name="T4" fmla="*/ 0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961" name="Freeform 216"/>
              <p:cNvSpPr/>
              <p:nvPr/>
            </p:nvSpPr>
            <p:spPr bwMode="auto">
              <a:xfrm>
                <a:off x="3260" y="1895"/>
                <a:ext cx="4" cy="4"/>
              </a:xfrm>
              <a:custGeom>
                <a:avLst/>
                <a:gdLst>
                  <a:gd name="T0" fmla="*/ 1 w 2"/>
                  <a:gd name="T1" fmla="*/ 1 h 2"/>
                  <a:gd name="T2" fmla="*/ 1 w 2"/>
                  <a:gd name="T3" fmla="*/ 2 h 2"/>
                  <a:gd name="T4" fmla="*/ 1 w 2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2" y="0"/>
                      <a:pt x="1" y="2"/>
                      <a:pt x="1" y="2"/>
                    </a:cubicBezTo>
                    <a:cubicBezTo>
                      <a:pt x="0" y="2"/>
                      <a:pt x="1" y="2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963" name="Freeform 217"/>
              <p:cNvSpPr/>
              <p:nvPr/>
            </p:nvSpPr>
            <p:spPr bwMode="auto">
              <a:xfrm>
                <a:off x="4538" y="18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037" name="Freeform 218"/>
              <p:cNvSpPr/>
              <p:nvPr/>
            </p:nvSpPr>
            <p:spPr bwMode="auto">
              <a:xfrm>
                <a:off x="3213" y="1882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039" name="Freeform 219"/>
              <p:cNvSpPr/>
              <p:nvPr/>
            </p:nvSpPr>
            <p:spPr bwMode="auto">
              <a:xfrm>
                <a:off x="3190" y="1827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040" name="Freeform 220"/>
              <p:cNvSpPr/>
              <p:nvPr/>
            </p:nvSpPr>
            <p:spPr bwMode="auto">
              <a:xfrm>
                <a:off x="3271" y="1870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041" name="Freeform 221"/>
              <p:cNvSpPr/>
              <p:nvPr/>
            </p:nvSpPr>
            <p:spPr bwMode="auto">
              <a:xfrm>
                <a:off x="3190" y="1872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042" name="Freeform 222"/>
              <p:cNvSpPr/>
              <p:nvPr/>
            </p:nvSpPr>
            <p:spPr bwMode="auto">
              <a:xfrm>
                <a:off x="4574" y="1855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049" name="Freeform 223"/>
              <p:cNvSpPr/>
              <p:nvPr/>
            </p:nvSpPr>
            <p:spPr bwMode="auto">
              <a:xfrm>
                <a:off x="3199" y="183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051" name="Freeform 224"/>
              <p:cNvSpPr/>
              <p:nvPr/>
            </p:nvSpPr>
            <p:spPr bwMode="auto">
              <a:xfrm>
                <a:off x="3271" y="1859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056" name="Freeform 225"/>
              <p:cNvSpPr/>
              <p:nvPr/>
            </p:nvSpPr>
            <p:spPr bwMode="auto">
              <a:xfrm>
                <a:off x="3742" y="3006"/>
                <a:ext cx="6" cy="9"/>
              </a:xfrm>
              <a:custGeom>
                <a:avLst/>
                <a:gdLst>
                  <a:gd name="T0" fmla="*/ 3 w 3"/>
                  <a:gd name="T1" fmla="*/ 0 h 4"/>
                  <a:gd name="T2" fmla="*/ 1 w 3"/>
                  <a:gd name="T3" fmla="*/ 1 h 4"/>
                  <a:gd name="T4" fmla="*/ 1 w 3"/>
                  <a:gd name="T5" fmla="*/ 3 h 4"/>
                  <a:gd name="T6" fmla="*/ 0 w 3"/>
                  <a:gd name="T7" fmla="*/ 4 h 4"/>
                  <a:gd name="T8" fmla="*/ 2 w 3"/>
                  <a:gd name="T9" fmla="*/ 1 h 4"/>
                  <a:gd name="T10" fmla="*/ 3 w 3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3" y="0"/>
                    </a:move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0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ubicBezTo>
                      <a:pt x="1" y="4"/>
                      <a:pt x="2" y="2"/>
                      <a:pt x="2" y="1"/>
                    </a:cubicBezTo>
                    <a:cubicBezTo>
                      <a:pt x="3" y="1"/>
                      <a:pt x="3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058" name="Freeform 226"/>
              <p:cNvSpPr/>
              <p:nvPr/>
            </p:nvSpPr>
            <p:spPr bwMode="auto">
              <a:xfrm>
                <a:off x="3988" y="301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059" name="Freeform 227"/>
              <p:cNvSpPr/>
              <p:nvPr/>
            </p:nvSpPr>
            <p:spPr bwMode="auto">
              <a:xfrm>
                <a:off x="3742" y="3008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060" name="Rectangle 228"/>
              <p:cNvSpPr>
                <a:spLocks noChangeArrowheads="1"/>
              </p:cNvSpPr>
              <p:nvPr/>
            </p:nvSpPr>
            <p:spPr bwMode="auto">
              <a:xfrm>
                <a:off x="3748" y="3015"/>
                <a:ext cx="4" cy="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061" name="Freeform 229"/>
              <p:cNvSpPr/>
              <p:nvPr/>
            </p:nvSpPr>
            <p:spPr bwMode="auto">
              <a:xfrm>
                <a:off x="3744" y="2894"/>
                <a:ext cx="2" cy="10"/>
              </a:xfrm>
              <a:custGeom>
                <a:avLst/>
                <a:gdLst>
                  <a:gd name="T0" fmla="*/ 0 w 1"/>
                  <a:gd name="T1" fmla="*/ 2 h 5"/>
                  <a:gd name="T2" fmla="*/ 1 w 1"/>
                  <a:gd name="T3" fmla="*/ 3 h 5"/>
                  <a:gd name="T4" fmla="*/ 0 w 1"/>
                  <a:gd name="T5" fmla="*/ 5 h 5"/>
                  <a:gd name="T6" fmla="*/ 1 w 1"/>
                  <a:gd name="T7" fmla="*/ 1 h 5"/>
                  <a:gd name="T8" fmla="*/ 1 w 1"/>
                  <a:gd name="T9" fmla="*/ 0 h 5"/>
                  <a:gd name="T10" fmla="*/ 0 w 1"/>
                  <a:gd name="T1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5">
                    <a:moveTo>
                      <a:pt x="0" y="2"/>
                    </a:moveTo>
                    <a:cubicBezTo>
                      <a:pt x="0" y="2"/>
                      <a:pt x="0" y="4"/>
                      <a:pt x="1" y="3"/>
                    </a:cubicBezTo>
                    <a:cubicBezTo>
                      <a:pt x="1" y="3"/>
                      <a:pt x="0" y="4"/>
                      <a:pt x="0" y="5"/>
                    </a:cubicBezTo>
                    <a:cubicBezTo>
                      <a:pt x="1" y="4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062" name="Freeform 230"/>
              <p:cNvSpPr/>
              <p:nvPr/>
            </p:nvSpPr>
            <p:spPr bwMode="auto">
              <a:xfrm>
                <a:off x="3744" y="3004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063" name="Freeform 231"/>
              <p:cNvSpPr/>
              <p:nvPr/>
            </p:nvSpPr>
            <p:spPr bwMode="auto">
              <a:xfrm>
                <a:off x="3742" y="2892"/>
                <a:ext cx="2" cy="4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2 h 2"/>
                  <a:gd name="T4" fmla="*/ 1 w 1"/>
                  <a:gd name="T5" fmla="*/ 1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2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064" name="Freeform 232"/>
              <p:cNvSpPr/>
              <p:nvPr/>
            </p:nvSpPr>
            <p:spPr bwMode="auto">
              <a:xfrm>
                <a:off x="3772" y="3038"/>
                <a:ext cx="4" cy="4"/>
              </a:xfrm>
              <a:custGeom>
                <a:avLst/>
                <a:gdLst>
                  <a:gd name="T0" fmla="*/ 1 w 2"/>
                  <a:gd name="T1" fmla="*/ 0 h 2"/>
                  <a:gd name="T2" fmla="*/ 2 w 2"/>
                  <a:gd name="T3" fmla="*/ 1 h 2"/>
                  <a:gd name="T4" fmla="*/ 1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0" y="2"/>
                      <a:pt x="2" y="0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065" name="Freeform 233"/>
              <p:cNvSpPr/>
              <p:nvPr/>
            </p:nvSpPr>
            <p:spPr bwMode="auto">
              <a:xfrm>
                <a:off x="3895" y="3083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066" name="Freeform 234"/>
              <p:cNvSpPr/>
              <p:nvPr/>
            </p:nvSpPr>
            <p:spPr bwMode="auto">
              <a:xfrm>
                <a:off x="3602" y="182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067" name="Freeform 235"/>
              <p:cNvSpPr/>
              <p:nvPr/>
            </p:nvSpPr>
            <p:spPr bwMode="auto">
              <a:xfrm>
                <a:off x="3742" y="2898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068" name="Freeform 236"/>
              <p:cNvSpPr/>
              <p:nvPr/>
            </p:nvSpPr>
            <p:spPr bwMode="auto">
              <a:xfrm>
                <a:off x="3602" y="182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069" name="Freeform 237"/>
              <p:cNvSpPr/>
              <p:nvPr/>
            </p:nvSpPr>
            <p:spPr bwMode="auto">
              <a:xfrm>
                <a:off x="3755" y="3027"/>
                <a:ext cx="2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070" name="Oval 238"/>
              <p:cNvSpPr>
                <a:spLocks noChangeArrowheads="1"/>
              </p:cNvSpPr>
              <p:nvPr/>
            </p:nvSpPr>
            <p:spPr bwMode="auto">
              <a:xfrm>
                <a:off x="3602" y="1823"/>
                <a:ext cx="1" cy="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071" name="Freeform 239"/>
              <p:cNvSpPr/>
              <p:nvPr/>
            </p:nvSpPr>
            <p:spPr bwMode="auto">
              <a:xfrm>
                <a:off x="3922" y="2890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072" name="Freeform 240"/>
              <p:cNvSpPr/>
              <p:nvPr/>
            </p:nvSpPr>
            <p:spPr bwMode="auto">
              <a:xfrm>
                <a:off x="3975" y="28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073" name="Freeform 241"/>
              <p:cNvSpPr/>
              <p:nvPr/>
            </p:nvSpPr>
            <p:spPr bwMode="auto">
              <a:xfrm>
                <a:off x="3954" y="288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074" name="Freeform 242"/>
              <p:cNvSpPr/>
              <p:nvPr/>
            </p:nvSpPr>
            <p:spPr bwMode="auto">
              <a:xfrm>
                <a:off x="3725" y="2760"/>
                <a:ext cx="399" cy="159"/>
              </a:xfrm>
              <a:custGeom>
                <a:avLst/>
                <a:gdLst>
                  <a:gd name="T0" fmla="*/ 11 w 188"/>
                  <a:gd name="T1" fmla="*/ 59 h 75"/>
                  <a:gd name="T2" fmla="*/ 17 w 188"/>
                  <a:gd name="T3" fmla="*/ 64 h 75"/>
                  <a:gd name="T4" fmla="*/ 14 w 188"/>
                  <a:gd name="T5" fmla="*/ 70 h 75"/>
                  <a:gd name="T6" fmla="*/ 17 w 188"/>
                  <a:gd name="T7" fmla="*/ 71 h 75"/>
                  <a:gd name="T8" fmla="*/ 21 w 188"/>
                  <a:gd name="T9" fmla="*/ 69 h 75"/>
                  <a:gd name="T10" fmla="*/ 22 w 188"/>
                  <a:gd name="T11" fmla="*/ 71 h 75"/>
                  <a:gd name="T12" fmla="*/ 27 w 188"/>
                  <a:gd name="T13" fmla="*/ 67 h 75"/>
                  <a:gd name="T14" fmla="*/ 30 w 188"/>
                  <a:gd name="T15" fmla="*/ 72 h 75"/>
                  <a:gd name="T16" fmla="*/ 31 w 188"/>
                  <a:gd name="T17" fmla="*/ 74 h 75"/>
                  <a:gd name="T18" fmla="*/ 33 w 188"/>
                  <a:gd name="T19" fmla="*/ 72 h 75"/>
                  <a:gd name="T20" fmla="*/ 37 w 188"/>
                  <a:gd name="T21" fmla="*/ 74 h 75"/>
                  <a:gd name="T22" fmla="*/ 40 w 188"/>
                  <a:gd name="T23" fmla="*/ 69 h 75"/>
                  <a:gd name="T24" fmla="*/ 43 w 188"/>
                  <a:gd name="T25" fmla="*/ 64 h 75"/>
                  <a:gd name="T26" fmla="*/ 45 w 188"/>
                  <a:gd name="T27" fmla="*/ 69 h 75"/>
                  <a:gd name="T28" fmla="*/ 54 w 188"/>
                  <a:gd name="T29" fmla="*/ 69 h 75"/>
                  <a:gd name="T30" fmla="*/ 58 w 188"/>
                  <a:gd name="T31" fmla="*/ 69 h 75"/>
                  <a:gd name="T32" fmla="*/ 62 w 188"/>
                  <a:gd name="T33" fmla="*/ 68 h 75"/>
                  <a:gd name="T34" fmla="*/ 73 w 188"/>
                  <a:gd name="T35" fmla="*/ 66 h 75"/>
                  <a:gd name="T36" fmla="*/ 76 w 188"/>
                  <a:gd name="T37" fmla="*/ 65 h 75"/>
                  <a:gd name="T38" fmla="*/ 77 w 188"/>
                  <a:gd name="T39" fmla="*/ 64 h 75"/>
                  <a:gd name="T40" fmla="*/ 80 w 188"/>
                  <a:gd name="T41" fmla="*/ 62 h 75"/>
                  <a:gd name="T42" fmla="*/ 83 w 188"/>
                  <a:gd name="T43" fmla="*/ 63 h 75"/>
                  <a:gd name="T44" fmla="*/ 86 w 188"/>
                  <a:gd name="T45" fmla="*/ 61 h 75"/>
                  <a:gd name="T46" fmla="*/ 94 w 188"/>
                  <a:gd name="T47" fmla="*/ 61 h 75"/>
                  <a:gd name="T48" fmla="*/ 100 w 188"/>
                  <a:gd name="T49" fmla="*/ 59 h 75"/>
                  <a:gd name="T50" fmla="*/ 105 w 188"/>
                  <a:gd name="T51" fmla="*/ 59 h 75"/>
                  <a:gd name="T52" fmla="*/ 108 w 188"/>
                  <a:gd name="T53" fmla="*/ 57 h 75"/>
                  <a:gd name="T54" fmla="*/ 109 w 188"/>
                  <a:gd name="T55" fmla="*/ 57 h 75"/>
                  <a:gd name="T56" fmla="*/ 114 w 188"/>
                  <a:gd name="T57" fmla="*/ 54 h 75"/>
                  <a:gd name="T58" fmla="*/ 120 w 188"/>
                  <a:gd name="T59" fmla="*/ 53 h 75"/>
                  <a:gd name="T60" fmla="*/ 124 w 188"/>
                  <a:gd name="T61" fmla="*/ 50 h 75"/>
                  <a:gd name="T62" fmla="*/ 127 w 188"/>
                  <a:gd name="T63" fmla="*/ 41 h 75"/>
                  <a:gd name="T64" fmla="*/ 133 w 188"/>
                  <a:gd name="T65" fmla="*/ 44 h 75"/>
                  <a:gd name="T66" fmla="*/ 139 w 188"/>
                  <a:gd name="T67" fmla="*/ 41 h 75"/>
                  <a:gd name="T68" fmla="*/ 144 w 188"/>
                  <a:gd name="T69" fmla="*/ 39 h 75"/>
                  <a:gd name="T70" fmla="*/ 156 w 188"/>
                  <a:gd name="T71" fmla="*/ 34 h 75"/>
                  <a:gd name="T72" fmla="*/ 160 w 188"/>
                  <a:gd name="T73" fmla="*/ 33 h 75"/>
                  <a:gd name="T74" fmla="*/ 170 w 188"/>
                  <a:gd name="T75" fmla="*/ 21 h 75"/>
                  <a:gd name="T76" fmla="*/ 173 w 188"/>
                  <a:gd name="T77" fmla="*/ 18 h 75"/>
                  <a:gd name="T78" fmla="*/ 169 w 188"/>
                  <a:gd name="T79" fmla="*/ 9 h 75"/>
                  <a:gd name="T80" fmla="*/ 149 w 188"/>
                  <a:gd name="T81" fmla="*/ 20 h 75"/>
                  <a:gd name="T82" fmla="*/ 110 w 188"/>
                  <a:gd name="T83" fmla="*/ 42 h 75"/>
                  <a:gd name="T84" fmla="*/ 103 w 188"/>
                  <a:gd name="T85" fmla="*/ 39 h 75"/>
                  <a:gd name="T86" fmla="*/ 88 w 188"/>
                  <a:gd name="T87" fmla="*/ 44 h 75"/>
                  <a:gd name="T88" fmla="*/ 69 w 188"/>
                  <a:gd name="T89" fmla="*/ 48 h 75"/>
                  <a:gd name="T90" fmla="*/ 59 w 188"/>
                  <a:gd name="T91" fmla="*/ 49 h 75"/>
                  <a:gd name="T92" fmla="*/ 44 w 188"/>
                  <a:gd name="T93" fmla="*/ 52 h 75"/>
                  <a:gd name="T94" fmla="*/ 29 w 188"/>
                  <a:gd name="T95" fmla="*/ 53 h 75"/>
                  <a:gd name="T96" fmla="*/ 19 w 188"/>
                  <a:gd name="T97" fmla="*/ 53 h 75"/>
                  <a:gd name="T98" fmla="*/ 10 w 188"/>
                  <a:gd name="T99" fmla="*/ 49 h 75"/>
                  <a:gd name="T100" fmla="*/ 7 w 188"/>
                  <a:gd name="T101" fmla="*/ 47 h 75"/>
                  <a:gd name="T102" fmla="*/ 5 w 188"/>
                  <a:gd name="T103" fmla="*/ 47 h 75"/>
                  <a:gd name="T104" fmla="*/ 3 w 188"/>
                  <a:gd name="T105" fmla="*/ 51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88" h="75">
                    <a:moveTo>
                      <a:pt x="5" y="55"/>
                    </a:moveTo>
                    <a:cubicBezTo>
                      <a:pt x="5" y="55"/>
                      <a:pt x="5" y="55"/>
                      <a:pt x="5" y="55"/>
                    </a:cubicBezTo>
                    <a:cubicBezTo>
                      <a:pt x="5" y="57"/>
                      <a:pt x="5" y="54"/>
                      <a:pt x="6" y="54"/>
                    </a:cubicBezTo>
                    <a:cubicBezTo>
                      <a:pt x="6" y="55"/>
                      <a:pt x="4" y="57"/>
                      <a:pt x="4" y="58"/>
                    </a:cubicBezTo>
                    <a:cubicBezTo>
                      <a:pt x="5" y="58"/>
                      <a:pt x="7" y="58"/>
                      <a:pt x="7" y="60"/>
                    </a:cubicBezTo>
                    <a:cubicBezTo>
                      <a:pt x="8" y="60"/>
                      <a:pt x="10" y="59"/>
                      <a:pt x="11" y="59"/>
                    </a:cubicBezTo>
                    <a:cubicBezTo>
                      <a:pt x="12" y="59"/>
                      <a:pt x="10" y="61"/>
                      <a:pt x="11" y="60"/>
                    </a:cubicBezTo>
                    <a:cubicBezTo>
                      <a:pt x="11" y="61"/>
                      <a:pt x="10" y="62"/>
                      <a:pt x="10" y="63"/>
                    </a:cubicBezTo>
                    <a:cubicBezTo>
                      <a:pt x="10" y="62"/>
                      <a:pt x="11" y="64"/>
                      <a:pt x="12" y="61"/>
                    </a:cubicBezTo>
                    <a:cubicBezTo>
                      <a:pt x="12" y="62"/>
                      <a:pt x="14" y="63"/>
                      <a:pt x="15" y="63"/>
                    </a:cubicBezTo>
                    <a:cubicBezTo>
                      <a:pt x="14" y="63"/>
                      <a:pt x="14" y="64"/>
                      <a:pt x="14" y="65"/>
                    </a:cubicBezTo>
                    <a:cubicBezTo>
                      <a:pt x="15" y="64"/>
                      <a:pt x="16" y="63"/>
                      <a:pt x="17" y="64"/>
                    </a:cubicBezTo>
                    <a:cubicBezTo>
                      <a:pt x="17" y="62"/>
                      <a:pt x="17" y="62"/>
                      <a:pt x="18" y="60"/>
                    </a:cubicBezTo>
                    <a:cubicBezTo>
                      <a:pt x="18" y="60"/>
                      <a:pt x="18" y="59"/>
                      <a:pt x="18" y="60"/>
                    </a:cubicBezTo>
                    <a:cubicBezTo>
                      <a:pt x="18" y="61"/>
                      <a:pt x="17" y="64"/>
                      <a:pt x="18" y="64"/>
                    </a:cubicBezTo>
                    <a:cubicBezTo>
                      <a:pt x="17" y="67"/>
                      <a:pt x="17" y="64"/>
                      <a:pt x="16" y="67"/>
                    </a:cubicBezTo>
                    <a:cubicBezTo>
                      <a:pt x="15" y="69"/>
                      <a:pt x="14" y="68"/>
                      <a:pt x="14" y="67"/>
                    </a:cubicBezTo>
                    <a:cubicBezTo>
                      <a:pt x="12" y="69"/>
                      <a:pt x="14" y="67"/>
                      <a:pt x="14" y="70"/>
                    </a:cubicBezTo>
                    <a:cubicBezTo>
                      <a:pt x="14" y="70"/>
                      <a:pt x="15" y="68"/>
                      <a:pt x="16" y="68"/>
                    </a:cubicBezTo>
                    <a:cubicBezTo>
                      <a:pt x="17" y="67"/>
                      <a:pt x="16" y="67"/>
                      <a:pt x="17" y="66"/>
                    </a:cubicBezTo>
                    <a:cubicBezTo>
                      <a:pt x="19" y="64"/>
                      <a:pt x="18" y="68"/>
                      <a:pt x="18" y="68"/>
                    </a:cubicBezTo>
                    <a:cubicBezTo>
                      <a:pt x="17" y="69"/>
                      <a:pt x="17" y="69"/>
                      <a:pt x="17" y="69"/>
                    </a:cubicBezTo>
                    <a:cubicBezTo>
                      <a:pt x="18" y="70"/>
                      <a:pt x="18" y="68"/>
                      <a:pt x="19" y="69"/>
                    </a:cubicBezTo>
                    <a:cubicBezTo>
                      <a:pt x="19" y="72"/>
                      <a:pt x="18" y="69"/>
                      <a:pt x="17" y="71"/>
                    </a:cubicBezTo>
                    <a:cubicBezTo>
                      <a:pt x="17" y="73"/>
                      <a:pt x="17" y="73"/>
                      <a:pt x="17" y="73"/>
                    </a:cubicBezTo>
                    <a:cubicBezTo>
                      <a:pt x="18" y="74"/>
                      <a:pt x="18" y="70"/>
                      <a:pt x="19" y="72"/>
                    </a:cubicBezTo>
                    <a:cubicBezTo>
                      <a:pt x="19" y="73"/>
                      <a:pt x="19" y="73"/>
                      <a:pt x="19" y="73"/>
                    </a:cubicBezTo>
                    <a:cubicBezTo>
                      <a:pt x="20" y="72"/>
                      <a:pt x="20" y="72"/>
                      <a:pt x="20" y="72"/>
                    </a:cubicBezTo>
                    <a:cubicBezTo>
                      <a:pt x="20" y="71"/>
                      <a:pt x="20" y="69"/>
                      <a:pt x="19" y="69"/>
                    </a:cubicBezTo>
                    <a:cubicBezTo>
                      <a:pt x="20" y="66"/>
                      <a:pt x="20" y="69"/>
                      <a:pt x="21" y="69"/>
                    </a:cubicBezTo>
                    <a:cubicBezTo>
                      <a:pt x="22" y="67"/>
                      <a:pt x="21" y="69"/>
                      <a:pt x="21" y="67"/>
                    </a:cubicBezTo>
                    <a:cubicBezTo>
                      <a:pt x="21" y="65"/>
                      <a:pt x="22" y="65"/>
                      <a:pt x="22" y="65"/>
                    </a:cubicBezTo>
                    <a:cubicBezTo>
                      <a:pt x="23" y="65"/>
                      <a:pt x="22" y="67"/>
                      <a:pt x="22" y="68"/>
                    </a:cubicBezTo>
                    <a:cubicBezTo>
                      <a:pt x="22" y="69"/>
                      <a:pt x="22" y="69"/>
                      <a:pt x="22" y="68"/>
                    </a:cubicBezTo>
                    <a:cubicBezTo>
                      <a:pt x="21" y="69"/>
                      <a:pt x="22" y="71"/>
                      <a:pt x="21" y="73"/>
                    </a:cubicBezTo>
                    <a:cubicBezTo>
                      <a:pt x="21" y="74"/>
                      <a:pt x="22" y="72"/>
                      <a:pt x="22" y="71"/>
                    </a:cubicBezTo>
                    <a:cubicBezTo>
                      <a:pt x="22" y="71"/>
                      <a:pt x="23" y="69"/>
                      <a:pt x="22" y="69"/>
                    </a:cubicBezTo>
                    <a:cubicBezTo>
                      <a:pt x="25" y="64"/>
                      <a:pt x="23" y="72"/>
                      <a:pt x="24" y="72"/>
                    </a:cubicBezTo>
                    <a:cubicBezTo>
                      <a:pt x="24" y="69"/>
                      <a:pt x="26" y="68"/>
                      <a:pt x="26" y="64"/>
                    </a:cubicBezTo>
                    <a:cubicBezTo>
                      <a:pt x="26" y="64"/>
                      <a:pt x="27" y="63"/>
                      <a:pt x="27" y="63"/>
                    </a:cubicBezTo>
                    <a:cubicBezTo>
                      <a:pt x="26" y="65"/>
                      <a:pt x="27" y="65"/>
                      <a:pt x="26" y="67"/>
                    </a:cubicBezTo>
                    <a:cubicBezTo>
                      <a:pt x="27" y="67"/>
                      <a:pt x="27" y="67"/>
                      <a:pt x="27" y="67"/>
                    </a:cubicBezTo>
                    <a:cubicBezTo>
                      <a:pt x="26" y="69"/>
                      <a:pt x="26" y="69"/>
                      <a:pt x="26" y="69"/>
                    </a:cubicBezTo>
                    <a:cubicBezTo>
                      <a:pt x="26" y="71"/>
                      <a:pt x="27" y="72"/>
                      <a:pt x="27" y="73"/>
                    </a:cubicBezTo>
                    <a:cubicBezTo>
                      <a:pt x="28" y="73"/>
                      <a:pt x="27" y="71"/>
                      <a:pt x="28" y="71"/>
                    </a:cubicBezTo>
                    <a:cubicBezTo>
                      <a:pt x="27" y="72"/>
                      <a:pt x="28" y="73"/>
                      <a:pt x="28" y="73"/>
                    </a:cubicBezTo>
                    <a:cubicBezTo>
                      <a:pt x="27" y="72"/>
                      <a:pt x="28" y="70"/>
                      <a:pt x="29" y="70"/>
                    </a:cubicBezTo>
                    <a:cubicBezTo>
                      <a:pt x="29" y="70"/>
                      <a:pt x="30" y="72"/>
                      <a:pt x="30" y="72"/>
                    </a:cubicBezTo>
                    <a:cubicBezTo>
                      <a:pt x="29" y="74"/>
                      <a:pt x="29" y="74"/>
                      <a:pt x="29" y="74"/>
                    </a:cubicBezTo>
                    <a:cubicBezTo>
                      <a:pt x="29" y="72"/>
                      <a:pt x="29" y="75"/>
                      <a:pt x="29" y="74"/>
                    </a:cubicBezTo>
                    <a:cubicBezTo>
                      <a:pt x="30" y="73"/>
                      <a:pt x="30" y="71"/>
                      <a:pt x="30" y="70"/>
                    </a:cubicBezTo>
                    <a:cubicBezTo>
                      <a:pt x="31" y="69"/>
                      <a:pt x="31" y="71"/>
                      <a:pt x="31" y="70"/>
                    </a:cubicBezTo>
                    <a:cubicBezTo>
                      <a:pt x="30" y="72"/>
                      <a:pt x="30" y="72"/>
                      <a:pt x="30" y="72"/>
                    </a:cubicBezTo>
                    <a:cubicBezTo>
                      <a:pt x="31" y="71"/>
                      <a:pt x="30" y="75"/>
                      <a:pt x="31" y="74"/>
                    </a:cubicBezTo>
                    <a:cubicBezTo>
                      <a:pt x="32" y="73"/>
                      <a:pt x="32" y="73"/>
                      <a:pt x="32" y="73"/>
                    </a:cubicBezTo>
                    <a:cubicBezTo>
                      <a:pt x="32" y="74"/>
                      <a:pt x="32" y="74"/>
                      <a:pt x="32" y="74"/>
                    </a:cubicBezTo>
                    <a:cubicBezTo>
                      <a:pt x="32" y="73"/>
                      <a:pt x="32" y="73"/>
                      <a:pt x="33" y="73"/>
                    </a:cubicBezTo>
                    <a:cubicBezTo>
                      <a:pt x="33" y="74"/>
                      <a:pt x="33" y="74"/>
                      <a:pt x="33" y="74"/>
                    </a:cubicBezTo>
                    <a:cubicBezTo>
                      <a:pt x="33" y="73"/>
                      <a:pt x="34" y="71"/>
                      <a:pt x="34" y="73"/>
                    </a:cubicBezTo>
                    <a:cubicBezTo>
                      <a:pt x="34" y="70"/>
                      <a:pt x="33" y="73"/>
                      <a:pt x="33" y="72"/>
                    </a:cubicBezTo>
                    <a:cubicBezTo>
                      <a:pt x="33" y="70"/>
                      <a:pt x="34" y="70"/>
                      <a:pt x="34" y="70"/>
                    </a:cubicBezTo>
                    <a:cubicBezTo>
                      <a:pt x="34" y="72"/>
                      <a:pt x="35" y="70"/>
                      <a:pt x="35" y="70"/>
                    </a:cubicBezTo>
                    <a:cubicBezTo>
                      <a:pt x="35" y="71"/>
                      <a:pt x="35" y="72"/>
                      <a:pt x="36" y="72"/>
                    </a:cubicBezTo>
                    <a:cubicBezTo>
                      <a:pt x="36" y="70"/>
                      <a:pt x="36" y="70"/>
                      <a:pt x="36" y="70"/>
                    </a:cubicBezTo>
                    <a:cubicBezTo>
                      <a:pt x="36" y="74"/>
                      <a:pt x="37" y="70"/>
                      <a:pt x="37" y="71"/>
                    </a:cubicBezTo>
                    <a:cubicBezTo>
                      <a:pt x="37" y="72"/>
                      <a:pt x="37" y="73"/>
                      <a:pt x="37" y="74"/>
                    </a:cubicBezTo>
                    <a:cubicBezTo>
                      <a:pt x="37" y="71"/>
                      <a:pt x="38" y="70"/>
                      <a:pt x="38" y="69"/>
                    </a:cubicBezTo>
                    <a:cubicBezTo>
                      <a:pt x="39" y="70"/>
                      <a:pt x="38" y="72"/>
                      <a:pt x="38" y="74"/>
                    </a:cubicBezTo>
                    <a:cubicBezTo>
                      <a:pt x="38" y="72"/>
                      <a:pt x="39" y="75"/>
                      <a:pt x="39" y="73"/>
                    </a:cubicBezTo>
                    <a:cubicBezTo>
                      <a:pt x="39" y="72"/>
                      <a:pt x="39" y="71"/>
                      <a:pt x="39" y="70"/>
                    </a:cubicBezTo>
                    <a:cubicBezTo>
                      <a:pt x="40" y="70"/>
                      <a:pt x="39" y="71"/>
                      <a:pt x="40" y="72"/>
                    </a:cubicBezTo>
                    <a:cubicBezTo>
                      <a:pt x="40" y="72"/>
                      <a:pt x="41" y="69"/>
                      <a:pt x="40" y="69"/>
                    </a:cubicBezTo>
                    <a:cubicBezTo>
                      <a:pt x="41" y="69"/>
                      <a:pt x="41" y="67"/>
                      <a:pt x="42" y="68"/>
                    </a:cubicBezTo>
                    <a:cubicBezTo>
                      <a:pt x="42" y="70"/>
                      <a:pt x="41" y="69"/>
                      <a:pt x="41" y="70"/>
                    </a:cubicBezTo>
                    <a:cubicBezTo>
                      <a:pt x="42" y="70"/>
                      <a:pt x="41" y="66"/>
                      <a:pt x="42" y="66"/>
                    </a:cubicBezTo>
                    <a:cubicBezTo>
                      <a:pt x="42" y="65"/>
                      <a:pt x="42" y="62"/>
                      <a:pt x="43" y="61"/>
                    </a:cubicBezTo>
                    <a:cubicBezTo>
                      <a:pt x="44" y="62"/>
                      <a:pt x="42" y="62"/>
                      <a:pt x="43" y="64"/>
                    </a:cubicBezTo>
                    <a:cubicBezTo>
                      <a:pt x="43" y="64"/>
                      <a:pt x="43" y="64"/>
                      <a:pt x="43" y="64"/>
                    </a:cubicBezTo>
                    <a:cubicBezTo>
                      <a:pt x="44" y="67"/>
                      <a:pt x="42" y="68"/>
                      <a:pt x="43" y="71"/>
                    </a:cubicBezTo>
                    <a:cubicBezTo>
                      <a:pt x="43" y="70"/>
                      <a:pt x="43" y="70"/>
                      <a:pt x="43" y="70"/>
                    </a:cubicBezTo>
                    <a:cubicBezTo>
                      <a:pt x="43" y="73"/>
                      <a:pt x="43" y="73"/>
                      <a:pt x="43" y="73"/>
                    </a:cubicBezTo>
                    <a:cubicBezTo>
                      <a:pt x="43" y="71"/>
                      <a:pt x="44" y="72"/>
                      <a:pt x="44" y="72"/>
                    </a:cubicBezTo>
                    <a:cubicBezTo>
                      <a:pt x="44" y="70"/>
                      <a:pt x="44" y="72"/>
                      <a:pt x="44" y="71"/>
                    </a:cubicBezTo>
                    <a:cubicBezTo>
                      <a:pt x="44" y="71"/>
                      <a:pt x="45" y="68"/>
                      <a:pt x="45" y="69"/>
                    </a:cubicBezTo>
                    <a:cubicBezTo>
                      <a:pt x="45" y="70"/>
                      <a:pt x="46" y="71"/>
                      <a:pt x="45" y="72"/>
                    </a:cubicBezTo>
                    <a:cubicBezTo>
                      <a:pt x="46" y="73"/>
                      <a:pt x="45" y="70"/>
                      <a:pt x="46" y="71"/>
                    </a:cubicBezTo>
                    <a:cubicBezTo>
                      <a:pt x="46" y="72"/>
                      <a:pt x="46" y="72"/>
                      <a:pt x="46" y="72"/>
                    </a:cubicBezTo>
                    <a:cubicBezTo>
                      <a:pt x="48" y="72"/>
                      <a:pt x="50" y="72"/>
                      <a:pt x="52" y="68"/>
                    </a:cubicBezTo>
                    <a:cubicBezTo>
                      <a:pt x="52" y="70"/>
                      <a:pt x="53" y="70"/>
                      <a:pt x="54" y="71"/>
                    </a:cubicBezTo>
                    <a:cubicBezTo>
                      <a:pt x="53" y="70"/>
                      <a:pt x="54" y="69"/>
                      <a:pt x="54" y="69"/>
                    </a:cubicBezTo>
                    <a:cubicBezTo>
                      <a:pt x="55" y="71"/>
                      <a:pt x="55" y="71"/>
                      <a:pt x="55" y="71"/>
                    </a:cubicBezTo>
                    <a:cubicBezTo>
                      <a:pt x="56" y="72"/>
                      <a:pt x="56" y="70"/>
                      <a:pt x="57" y="69"/>
                    </a:cubicBezTo>
                    <a:cubicBezTo>
                      <a:pt x="57" y="70"/>
                      <a:pt x="57" y="70"/>
                      <a:pt x="57" y="70"/>
                    </a:cubicBezTo>
                    <a:cubicBezTo>
                      <a:pt x="58" y="71"/>
                      <a:pt x="57" y="69"/>
                      <a:pt x="58" y="69"/>
                    </a:cubicBezTo>
                    <a:cubicBezTo>
                      <a:pt x="58" y="70"/>
                      <a:pt x="58" y="70"/>
                      <a:pt x="58" y="70"/>
                    </a:cubicBezTo>
                    <a:cubicBezTo>
                      <a:pt x="58" y="69"/>
                      <a:pt x="58" y="69"/>
                      <a:pt x="58" y="69"/>
                    </a:cubicBezTo>
                    <a:cubicBezTo>
                      <a:pt x="59" y="68"/>
                      <a:pt x="59" y="68"/>
                      <a:pt x="59" y="70"/>
                    </a:cubicBezTo>
                    <a:cubicBezTo>
                      <a:pt x="60" y="70"/>
                      <a:pt x="60" y="69"/>
                      <a:pt x="59" y="69"/>
                    </a:cubicBezTo>
                    <a:cubicBezTo>
                      <a:pt x="60" y="70"/>
                      <a:pt x="61" y="70"/>
                      <a:pt x="62" y="69"/>
                    </a:cubicBezTo>
                    <a:cubicBezTo>
                      <a:pt x="62" y="68"/>
                      <a:pt x="62" y="68"/>
                      <a:pt x="62" y="66"/>
                    </a:cubicBezTo>
                    <a:cubicBezTo>
                      <a:pt x="61" y="64"/>
                      <a:pt x="62" y="67"/>
                      <a:pt x="62" y="65"/>
                    </a:cubicBezTo>
                    <a:cubicBezTo>
                      <a:pt x="62" y="66"/>
                      <a:pt x="63" y="67"/>
                      <a:pt x="62" y="68"/>
                    </a:cubicBezTo>
                    <a:cubicBezTo>
                      <a:pt x="64" y="71"/>
                      <a:pt x="65" y="68"/>
                      <a:pt x="67" y="68"/>
                    </a:cubicBezTo>
                    <a:cubicBezTo>
                      <a:pt x="67" y="67"/>
                      <a:pt x="67" y="67"/>
                      <a:pt x="67" y="67"/>
                    </a:cubicBezTo>
                    <a:cubicBezTo>
                      <a:pt x="68" y="69"/>
                      <a:pt x="69" y="67"/>
                      <a:pt x="70" y="67"/>
                    </a:cubicBezTo>
                    <a:cubicBezTo>
                      <a:pt x="70" y="66"/>
                      <a:pt x="70" y="64"/>
                      <a:pt x="71" y="64"/>
                    </a:cubicBezTo>
                    <a:cubicBezTo>
                      <a:pt x="71" y="61"/>
                      <a:pt x="71" y="66"/>
                      <a:pt x="72" y="67"/>
                    </a:cubicBezTo>
                    <a:cubicBezTo>
                      <a:pt x="72" y="66"/>
                      <a:pt x="73" y="66"/>
                      <a:pt x="73" y="66"/>
                    </a:cubicBezTo>
                    <a:cubicBezTo>
                      <a:pt x="73" y="66"/>
                      <a:pt x="73" y="66"/>
                      <a:pt x="73" y="66"/>
                    </a:cubicBezTo>
                    <a:cubicBezTo>
                      <a:pt x="73" y="65"/>
                      <a:pt x="73" y="65"/>
                      <a:pt x="74" y="65"/>
                    </a:cubicBezTo>
                    <a:cubicBezTo>
                      <a:pt x="74" y="66"/>
                      <a:pt x="74" y="66"/>
                      <a:pt x="74" y="66"/>
                    </a:cubicBezTo>
                    <a:cubicBezTo>
                      <a:pt x="74" y="66"/>
                      <a:pt x="75" y="67"/>
                      <a:pt x="75" y="67"/>
                    </a:cubicBezTo>
                    <a:cubicBezTo>
                      <a:pt x="75" y="65"/>
                      <a:pt x="76" y="66"/>
                      <a:pt x="76" y="64"/>
                    </a:cubicBezTo>
                    <a:cubicBezTo>
                      <a:pt x="76" y="65"/>
                      <a:pt x="76" y="65"/>
                      <a:pt x="76" y="65"/>
                    </a:cubicBezTo>
                    <a:cubicBezTo>
                      <a:pt x="76" y="63"/>
                      <a:pt x="76" y="63"/>
                      <a:pt x="76" y="63"/>
                    </a:cubicBezTo>
                    <a:cubicBezTo>
                      <a:pt x="77" y="64"/>
                      <a:pt x="77" y="64"/>
                      <a:pt x="77" y="64"/>
                    </a:cubicBezTo>
                    <a:cubicBezTo>
                      <a:pt x="77" y="66"/>
                      <a:pt x="77" y="66"/>
                      <a:pt x="77" y="66"/>
                    </a:cubicBezTo>
                    <a:cubicBezTo>
                      <a:pt x="78" y="67"/>
                      <a:pt x="77" y="64"/>
                      <a:pt x="77" y="63"/>
                    </a:cubicBezTo>
                    <a:cubicBezTo>
                      <a:pt x="77" y="62"/>
                      <a:pt x="78" y="64"/>
                      <a:pt x="78" y="64"/>
                    </a:cubicBezTo>
                    <a:cubicBezTo>
                      <a:pt x="78" y="65"/>
                      <a:pt x="78" y="64"/>
                      <a:pt x="77" y="64"/>
                    </a:cubicBezTo>
                    <a:cubicBezTo>
                      <a:pt x="77" y="66"/>
                      <a:pt x="78" y="65"/>
                      <a:pt x="78" y="66"/>
                    </a:cubicBezTo>
                    <a:cubicBezTo>
                      <a:pt x="78" y="66"/>
                      <a:pt x="78" y="64"/>
                      <a:pt x="78" y="64"/>
                    </a:cubicBezTo>
                    <a:cubicBezTo>
                      <a:pt x="79" y="64"/>
                      <a:pt x="79" y="64"/>
                      <a:pt x="80" y="65"/>
                    </a:cubicBezTo>
                    <a:cubicBezTo>
                      <a:pt x="80" y="64"/>
                      <a:pt x="80" y="65"/>
                      <a:pt x="80" y="64"/>
                    </a:cubicBezTo>
                    <a:cubicBezTo>
                      <a:pt x="80" y="64"/>
                      <a:pt x="79" y="63"/>
                      <a:pt x="79" y="62"/>
                    </a:cubicBezTo>
                    <a:cubicBezTo>
                      <a:pt x="79" y="62"/>
                      <a:pt x="80" y="61"/>
                      <a:pt x="80" y="62"/>
                    </a:cubicBezTo>
                    <a:cubicBezTo>
                      <a:pt x="80" y="63"/>
                      <a:pt x="80" y="63"/>
                      <a:pt x="80" y="63"/>
                    </a:cubicBezTo>
                    <a:cubicBezTo>
                      <a:pt x="80" y="62"/>
                      <a:pt x="81" y="62"/>
                      <a:pt x="80" y="61"/>
                    </a:cubicBezTo>
                    <a:cubicBezTo>
                      <a:pt x="81" y="63"/>
                      <a:pt x="81" y="63"/>
                      <a:pt x="81" y="63"/>
                    </a:cubicBezTo>
                    <a:cubicBezTo>
                      <a:pt x="81" y="62"/>
                      <a:pt x="81" y="62"/>
                      <a:pt x="82" y="61"/>
                    </a:cubicBezTo>
                    <a:cubicBezTo>
                      <a:pt x="82" y="63"/>
                      <a:pt x="82" y="65"/>
                      <a:pt x="83" y="65"/>
                    </a:cubicBezTo>
                    <a:cubicBezTo>
                      <a:pt x="83" y="63"/>
                      <a:pt x="83" y="63"/>
                      <a:pt x="83" y="63"/>
                    </a:cubicBezTo>
                    <a:cubicBezTo>
                      <a:pt x="84" y="63"/>
                      <a:pt x="84" y="64"/>
                      <a:pt x="84" y="65"/>
                    </a:cubicBezTo>
                    <a:cubicBezTo>
                      <a:pt x="85" y="65"/>
                      <a:pt x="84" y="60"/>
                      <a:pt x="85" y="61"/>
                    </a:cubicBezTo>
                    <a:cubicBezTo>
                      <a:pt x="85" y="63"/>
                      <a:pt x="86" y="63"/>
                      <a:pt x="86" y="64"/>
                    </a:cubicBezTo>
                    <a:cubicBezTo>
                      <a:pt x="86" y="63"/>
                      <a:pt x="86" y="63"/>
                      <a:pt x="86" y="62"/>
                    </a:cubicBezTo>
                    <a:cubicBezTo>
                      <a:pt x="86" y="62"/>
                      <a:pt x="86" y="64"/>
                      <a:pt x="86" y="63"/>
                    </a:cubicBezTo>
                    <a:cubicBezTo>
                      <a:pt x="85" y="61"/>
                      <a:pt x="86" y="62"/>
                      <a:pt x="86" y="61"/>
                    </a:cubicBezTo>
                    <a:cubicBezTo>
                      <a:pt x="88" y="65"/>
                      <a:pt x="89" y="62"/>
                      <a:pt x="91" y="64"/>
                    </a:cubicBezTo>
                    <a:cubicBezTo>
                      <a:pt x="90" y="61"/>
                      <a:pt x="91" y="63"/>
                      <a:pt x="91" y="62"/>
                    </a:cubicBezTo>
                    <a:cubicBezTo>
                      <a:pt x="92" y="64"/>
                      <a:pt x="92" y="61"/>
                      <a:pt x="93" y="63"/>
                    </a:cubicBezTo>
                    <a:cubicBezTo>
                      <a:pt x="92" y="60"/>
                      <a:pt x="92" y="60"/>
                      <a:pt x="92" y="60"/>
                    </a:cubicBezTo>
                    <a:cubicBezTo>
                      <a:pt x="93" y="61"/>
                      <a:pt x="92" y="56"/>
                      <a:pt x="94" y="59"/>
                    </a:cubicBezTo>
                    <a:cubicBezTo>
                      <a:pt x="94" y="60"/>
                      <a:pt x="94" y="61"/>
                      <a:pt x="94" y="61"/>
                    </a:cubicBezTo>
                    <a:cubicBezTo>
                      <a:pt x="95" y="64"/>
                      <a:pt x="95" y="59"/>
                      <a:pt x="96" y="62"/>
                    </a:cubicBezTo>
                    <a:cubicBezTo>
                      <a:pt x="96" y="61"/>
                      <a:pt x="95" y="59"/>
                      <a:pt x="96" y="58"/>
                    </a:cubicBezTo>
                    <a:cubicBezTo>
                      <a:pt x="96" y="59"/>
                      <a:pt x="98" y="60"/>
                      <a:pt x="98" y="60"/>
                    </a:cubicBezTo>
                    <a:cubicBezTo>
                      <a:pt x="98" y="60"/>
                      <a:pt x="98" y="59"/>
                      <a:pt x="98" y="60"/>
                    </a:cubicBezTo>
                    <a:cubicBezTo>
                      <a:pt x="99" y="61"/>
                      <a:pt x="98" y="61"/>
                      <a:pt x="98" y="61"/>
                    </a:cubicBezTo>
                    <a:cubicBezTo>
                      <a:pt x="99" y="62"/>
                      <a:pt x="99" y="60"/>
                      <a:pt x="100" y="59"/>
                    </a:cubicBezTo>
                    <a:cubicBezTo>
                      <a:pt x="101" y="61"/>
                      <a:pt x="101" y="60"/>
                      <a:pt x="102" y="61"/>
                    </a:cubicBezTo>
                    <a:cubicBezTo>
                      <a:pt x="102" y="58"/>
                      <a:pt x="104" y="61"/>
                      <a:pt x="103" y="58"/>
                    </a:cubicBezTo>
                    <a:cubicBezTo>
                      <a:pt x="103" y="59"/>
                      <a:pt x="103" y="59"/>
                      <a:pt x="103" y="59"/>
                    </a:cubicBezTo>
                    <a:cubicBezTo>
                      <a:pt x="104" y="58"/>
                      <a:pt x="103" y="56"/>
                      <a:pt x="104" y="56"/>
                    </a:cubicBezTo>
                    <a:cubicBezTo>
                      <a:pt x="104" y="58"/>
                      <a:pt x="104" y="58"/>
                      <a:pt x="104" y="58"/>
                    </a:cubicBezTo>
                    <a:cubicBezTo>
                      <a:pt x="105" y="61"/>
                      <a:pt x="105" y="58"/>
                      <a:pt x="105" y="59"/>
                    </a:cubicBezTo>
                    <a:cubicBezTo>
                      <a:pt x="105" y="58"/>
                      <a:pt x="106" y="59"/>
                      <a:pt x="106" y="58"/>
                    </a:cubicBezTo>
                    <a:cubicBezTo>
                      <a:pt x="106" y="57"/>
                      <a:pt x="106" y="57"/>
                      <a:pt x="106" y="57"/>
                    </a:cubicBezTo>
                    <a:cubicBezTo>
                      <a:pt x="106" y="56"/>
                      <a:pt x="106" y="56"/>
                      <a:pt x="106" y="56"/>
                    </a:cubicBezTo>
                    <a:cubicBezTo>
                      <a:pt x="107" y="55"/>
                      <a:pt x="107" y="58"/>
                      <a:pt x="107" y="58"/>
                    </a:cubicBezTo>
                    <a:cubicBezTo>
                      <a:pt x="107" y="59"/>
                      <a:pt x="108" y="58"/>
                      <a:pt x="108" y="57"/>
                    </a:cubicBezTo>
                    <a:cubicBezTo>
                      <a:pt x="108" y="57"/>
                      <a:pt x="108" y="57"/>
                      <a:pt x="108" y="57"/>
                    </a:cubicBezTo>
                    <a:cubicBezTo>
                      <a:pt x="108" y="57"/>
                      <a:pt x="108" y="57"/>
                      <a:pt x="108" y="57"/>
                    </a:cubicBezTo>
                    <a:cubicBezTo>
                      <a:pt x="108" y="57"/>
                      <a:pt x="108" y="57"/>
                      <a:pt x="108" y="57"/>
                    </a:cubicBezTo>
                    <a:cubicBezTo>
                      <a:pt x="108" y="57"/>
                      <a:pt x="108" y="57"/>
                      <a:pt x="108" y="57"/>
                    </a:cubicBezTo>
                    <a:cubicBezTo>
                      <a:pt x="108" y="57"/>
                      <a:pt x="108" y="57"/>
                      <a:pt x="108" y="57"/>
                    </a:cubicBezTo>
                    <a:cubicBezTo>
                      <a:pt x="108" y="57"/>
                      <a:pt x="108" y="57"/>
                      <a:pt x="109" y="57"/>
                    </a:cubicBezTo>
                    <a:cubicBezTo>
                      <a:pt x="109" y="57"/>
                      <a:pt x="109" y="57"/>
                      <a:pt x="109" y="57"/>
                    </a:cubicBezTo>
                    <a:cubicBezTo>
                      <a:pt x="109" y="57"/>
                      <a:pt x="109" y="57"/>
                      <a:pt x="109" y="58"/>
                    </a:cubicBezTo>
                    <a:cubicBezTo>
                      <a:pt x="109" y="59"/>
                      <a:pt x="109" y="59"/>
                      <a:pt x="109" y="59"/>
                    </a:cubicBezTo>
                    <a:cubicBezTo>
                      <a:pt x="110" y="59"/>
                      <a:pt x="110" y="57"/>
                      <a:pt x="110" y="57"/>
                    </a:cubicBezTo>
                    <a:cubicBezTo>
                      <a:pt x="111" y="58"/>
                      <a:pt x="113" y="56"/>
                      <a:pt x="113" y="55"/>
                    </a:cubicBezTo>
                    <a:cubicBezTo>
                      <a:pt x="113" y="55"/>
                      <a:pt x="113" y="56"/>
                      <a:pt x="113" y="55"/>
                    </a:cubicBezTo>
                    <a:cubicBezTo>
                      <a:pt x="114" y="55"/>
                      <a:pt x="114" y="53"/>
                      <a:pt x="114" y="54"/>
                    </a:cubicBezTo>
                    <a:cubicBezTo>
                      <a:pt x="114" y="54"/>
                      <a:pt x="115" y="55"/>
                      <a:pt x="115" y="55"/>
                    </a:cubicBezTo>
                    <a:cubicBezTo>
                      <a:pt x="115" y="56"/>
                      <a:pt x="115" y="54"/>
                      <a:pt x="115" y="54"/>
                    </a:cubicBezTo>
                    <a:cubicBezTo>
                      <a:pt x="116" y="56"/>
                      <a:pt x="116" y="52"/>
                      <a:pt x="118" y="53"/>
                    </a:cubicBezTo>
                    <a:cubicBezTo>
                      <a:pt x="118" y="53"/>
                      <a:pt x="118" y="54"/>
                      <a:pt x="118" y="55"/>
                    </a:cubicBezTo>
                    <a:cubicBezTo>
                      <a:pt x="119" y="54"/>
                      <a:pt x="119" y="53"/>
                      <a:pt x="120" y="51"/>
                    </a:cubicBezTo>
                    <a:cubicBezTo>
                      <a:pt x="120" y="53"/>
                      <a:pt x="120" y="53"/>
                      <a:pt x="120" y="53"/>
                    </a:cubicBezTo>
                    <a:cubicBezTo>
                      <a:pt x="120" y="52"/>
                      <a:pt x="121" y="52"/>
                      <a:pt x="121" y="51"/>
                    </a:cubicBezTo>
                    <a:cubicBezTo>
                      <a:pt x="120" y="50"/>
                      <a:pt x="120" y="48"/>
                      <a:pt x="121" y="49"/>
                    </a:cubicBezTo>
                    <a:cubicBezTo>
                      <a:pt x="121" y="49"/>
                      <a:pt x="121" y="49"/>
                      <a:pt x="121" y="49"/>
                    </a:cubicBezTo>
                    <a:cubicBezTo>
                      <a:pt x="122" y="48"/>
                      <a:pt x="122" y="48"/>
                      <a:pt x="122" y="48"/>
                    </a:cubicBezTo>
                    <a:cubicBezTo>
                      <a:pt x="122" y="48"/>
                      <a:pt x="122" y="48"/>
                      <a:pt x="122" y="49"/>
                    </a:cubicBezTo>
                    <a:cubicBezTo>
                      <a:pt x="123" y="51"/>
                      <a:pt x="124" y="50"/>
                      <a:pt x="124" y="50"/>
                    </a:cubicBezTo>
                    <a:cubicBezTo>
                      <a:pt x="124" y="49"/>
                      <a:pt x="124" y="49"/>
                      <a:pt x="124" y="49"/>
                    </a:cubicBezTo>
                    <a:cubicBezTo>
                      <a:pt x="124" y="48"/>
                      <a:pt x="125" y="50"/>
                      <a:pt x="125" y="50"/>
                    </a:cubicBezTo>
                    <a:cubicBezTo>
                      <a:pt x="125" y="45"/>
                      <a:pt x="125" y="45"/>
                      <a:pt x="125" y="45"/>
                    </a:cubicBezTo>
                    <a:cubicBezTo>
                      <a:pt x="125" y="45"/>
                      <a:pt x="126" y="47"/>
                      <a:pt x="126" y="48"/>
                    </a:cubicBezTo>
                    <a:cubicBezTo>
                      <a:pt x="127" y="47"/>
                      <a:pt x="126" y="44"/>
                      <a:pt x="126" y="42"/>
                    </a:cubicBezTo>
                    <a:cubicBezTo>
                      <a:pt x="127" y="43"/>
                      <a:pt x="127" y="41"/>
                      <a:pt x="127" y="41"/>
                    </a:cubicBezTo>
                    <a:cubicBezTo>
                      <a:pt x="128" y="42"/>
                      <a:pt x="127" y="41"/>
                      <a:pt x="127" y="42"/>
                    </a:cubicBezTo>
                    <a:cubicBezTo>
                      <a:pt x="128" y="43"/>
                      <a:pt x="128" y="43"/>
                      <a:pt x="128" y="43"/>
                    </a:cubicBezTo>
                    <a:cubicBezTo>
                      <a:pt x="128" y="44"/>
                      <a:pt x="129" y="46"/>
                      <a:pt x="129" y="47"/>
                    </a:cubicBezTo>
                    <a:cubicBezTo>
                      <a:pt x="129" y="46"/>
                      <a:pt x="131" y="46"/>
                      <a:pt x="132" y="46"/>
                    </a:cubicBezTo>
                    <a:cubicBezTo>
                      <a:pt x="130" y="44"/>
                      <a:pt x="132" y="45"/>
                      <a:pt x="132" y="42"/>
                    </a:cubicBezTo>
                    <a:cubicBezTo>
                      <a:pt x="132" y="41"/>
                      <a:pt x="133" y="44"/>
                      <a:pt x="133" y="44"/>
                    </a:cubicBezTo>
                    <a:cubicBezTo>
                      <a:pt x="134" y="43"/>
                      <a:pt x="135" y="44"/>
                      <a:pt x="136" y="43"/>
                    </a:cubicBezTo>
                    <a:cubicBezTo>
                      <a:pt x="136" y="43"/>
                      <a:pt x="136" y="43"/>
                      <a:pt x="136" y="43"/>
                    </a:cubicBezTo>
                    <a:cubicBezTo>
                      <a:pt x="136" y="42"/>
                      <a:pt x="138" y="43"/>
                      <a:pt x="138" y="40"/>
                    </a:cubicBezTo>
                    <a:cubicBezTo>
                      <a:pt x="138" y="42"/>
                      <a:pt x="138" y="42"/>
                      <a:pt x="138" y="42"/>
                    </a:cubicBezTo>
                    <a:cubicBezTo>
                      <a:pt x="139" y="42"/>
                      <a:pt x="137" y="39"/>
                      <a:pt x="139" y="40"/>
                    </a:cubicBezTo>
                    <a:cubicBezTo>
                      <a:pt x="139" y="41"/>
                      <a:pt x="139" y="41"/>
                      <a:pt x="139" y="41"/>
                    </a:cubicBezTo>
                    <a:cubicBezTo>
                      <a:pt x="139" y="40"/>
                      <a:pt x="140" y="42"/>
                      <a:pt x="140" y="39"/>
                    </a:cubicBezTo>
                    <a:cubicBezTo>
                      <a:pt x="141" y="41"/>
                      <a:pt x="141" y="41"/>
                      <a:pt x="141" y="41"/>
                    </a:cubicBezTo>
                    <a:cubicBezTo>
                      <a:pt x="141" y="40"/>
                      <a:pt x="142" y="40"/>
                      <a:pt x="142" y="38"/>
                    </a:cubicBezTo>
                    <a:cubicBezTo>
                      <a:pt x="142" y="40"/>
                      <a:pt x="142" y="40"/>
                      <a:pt x="142" y="40"/>
                    </a:cubicBezTo>
                    <a:cubicBezTo>
                      <a:pt x="143" y="41"/>
                      <a:pt x="142" y="38"/>
                      <a:pt x="143" y="38"/>
                    </a:cubicBezTo>
                    <a:cubicBezTo>
                      <a:pt x="143" y="38"/>
                      <a:pt x="144" y="39"/>
                      <a:pt x="144" y="39"/>
                    </a:cubicBezTo>
                    <a:cubicBezTo>
                      <a:pt x="143" y="38"/>
                      <a:pt x="144" y="38"/>
                      <a:pt x="144" y="37"/>
                    </a:cubicBezTo>
                    <a:cubicBezTo>
                      <a:pt x="146" y="39"/>
                      <a:pt x="146" y="39"/>
                      <a:pt x="146" y="39"/>
                    </a:cubicBezTo>
                    <a:cubicBezTo>
                      <a:pt x="149" y="37"/>
                      <a:pt x="152" y="36"/>
                      <a:pt x="154" y="33"/>
                    </a:cubicBezTo>
                    <a:cubicBezTo>
                      <a:pt x="156" y="35"/>
                      <a:pt x="154" y="35"/>
                      <a:pt x="155" y="36"/>
                    </a:cubicBezTo>
                    <a:cubicBezTo>
                      <a:pt x="154" y="34"/>
                      <a:pt x="155" y="35"/>
                      <a:pt x="156" y="34"/>
                    </a:cubicBezTo>
                    <a:cubicBezTo>
                      <a:pt x="156" y="34"/>
                      <a:pt x="156" y="34"/>
                      <a:pt x="156" y="34"/>
                    </a:cubicBezTo>
                    <a:cubicBezTo>
                      <a:pt x="156" y="34"/>
                      <a:pt x="157" y="35"/>
                      <a:pt x="157" y="34"/>
                    </a:cubicBezTo>
                    <a:cubicBezTo>
                      <a:pt x="157" y="34"/>
                      <a:pt x="157" y="34"/>
                      <a:pt x="157" y="34"/>
                    </a:cubicBezTo>
                    <a:cubicBezTo>
                      <a:pt x="157" y="32"/>
                      <a:pt x="159" y="36"/>
                      <a:pt x="158" y="33"/>
                    </a:cubicBezTo>
                    <a:cubicBezTo>
                      <a:pt x="159" y="34"/>
                      <a:pt x="159" y="34"/>
                      <a:pt x="159" y="34"/>
                    </a:cubicBezTo>
                    <a:cubicBezTo>
                      <a:pt x="158" y="32"/>
                      <a:pt x="160" y="35"/>
                      <a:pt x="160" y="33"/>
                    </a:cubicBezTo>
                    <a:cubicBezTo>
                      <a:pt x="160" y="33"/>
                      <a:pt x="160" y="33"/>
                      <a:pt x="160" y="33"/>
                    </a:cubicBezTo>
                    <a:cubicBezTo>
                      <a:pt x="161" y="34"/>
                      <a:pt x="160" y="30"/>
                      <a:pt x="161" y="32"/>
                    </a:cubicBezTo>
                    <a:cubicBezTo>
                      <a:pt x="162" y="31"/>
                      <a:pt x="162" y="30"/>
                      <a:pt x="161" y="28"/>
                    </a:cubicBezTo>
                    <a:cubicBezTo>
                      <a:pt x="162" y="30"/>
                      <a:pt x="162" y="30"/>
                      <a:pt x="162" y="30"/>
                    </a:cubicBezTo>
                    <a:cubicBezTo>
                      <a:pt x="164" y="28"/>
                      <a:pt x="167" y="27"/>
                      <a:pt x="167" y="24"/>
                    </a:cubicBezTo>
                    <a:cubicBezTo>
                      <a:pt x="168" y="25"/>
                      <a:pt x="168" y="25"/>
                      <a:pt x="168" y="25"/>
                    </a:cubicBezTo>
                    <a:cubicBezTo>
                      <a:pt x="167" y="22"/>
                      <a:pt x="171" y="25"/>
                      <a:pt x="170" y="21"/>
                    </a:cubicBezTo>
                    <a:cubicBezTo>
                      <a:pt x="169" y="19"/>
                      <a:pt x="169" y="19"/>
                      <a:pt x="169" y="19"/>
                    </a:cubicBezTo>
                    <a:cubicBezTo>
                      <a:pt x="171" y="21"/>
                      <a:pt x="171" y="21"/>
                      <a:pt x="171" y="21"/>
                    </a:cubicBezTo>
                    <a:cubicBezTo>
                      <a:pt x="170" y="20"/>
                      <a:pt x="172" y="20"/>
                      <a:pt x="171" y="19"/>
                    </a:cubicBezTo>
                    <a:cubicBezTo>
                      <a:pt x="171" y="19"/>
                      <a:pt x="171" y="19"/>
                      <a:pt x="172" y="20"/>
                    </a:cubicBezTo>
                    <a:cubicBezTo>
                      <a:pt x="172" y="20"/>
                      <a:pt x="171" y="17"/>
                      <a:pt x="172" y="17"/>
                    </a:cubicBezTo>
                    <a:cubicBezTo>
                      <a:pt x="173" y="18"/>
                      <a:pt x="173" y="18"/>
                      <a:pt x="173" y="18"/>
                    </a:cubicBezTo>
                    <a:cubicBezTo>
                      <a:pt x="177" y="19"/>
                      <a:pt x="182" y="18"/>
                      <a:pt x="181" y="13"/>
                    </a:cubicBezTo>
                    <a:cubicBezTo>
                      <a:pt x="181" y="12"/>
                      <a:pt x="183" y="14"/>
                      <a:pt x="183" y="14"/>
                    </a:cubicBezTo>
                    <a:cubicBezTo>
                      <a:pt x="182" y="10"/>
                      <a:pt x="188" y="11"/>
                      <a:pt x="186" y="6"/>
                    </a:cubicBezTo>
                    <a:cubicBezTo>
                      <a:pt x="186" y="4"/>
                      <a:pt x="182" y="0"/>
                      <a:pt x="182" y="0"/>
                    </a:cubicBezTo>
                    <a:cubicBezTo>
                      <a:pt x="180" y="4"/>
                      <a:pt x="176" y="5"/>
                      <a:pt x="171" y="6"/>
                    </a:cubicBezTo>
                    <a:cubicBezTo>
                      <a:pt x="171" y="7"/>
                      <a:pt x="170" y="9"/>
                      <a:pt x="169" y="9"/>
                    </a:cubicBezTo>
                    <a:cubicBezTo>
                      <a:pt x="165" y="12"/>
                      <a:pt x="158" y="11"/>
                      <a:pt x="154" y="16"/>
                    </a:cubicBezTo>
                    <a:cubicBezTo>
                      <a:pt x="155" y="16"/>
                      <a:pt x="155" y="18"/>
                      <a:pt x="155" y="18"/>
                    </a:cubicBezTo>
                    <a:cubicBezTo>
                      <a:pt x="155" y="18"/>
                      <a:pt x="155" y="18"/>
                      <a:pt x="155" y="18"/>
                    </a:cubicBezTo>
                    <a:cubicBezTo>
                      <a:pt x="155" y="19"/>
                      <a:pt x="155" y="19"/>
                      <a:pt x="155" y="19"/>
                    </a:cubicBezTo>
                    <a:cubicBezTo>
                      <a:pt x="155" y="19"/>
                      <a:pt x="154" y="18"/>
                      <a:pt x="154" y="17"/>
                    </a:cubicBezTo>
                    <a:cubicBezTo>
                      <a:pt x="153" y="19"/>
                      <a:pt x="151" y="20"/>
                      <a:pt x="149" y="20"/>
                    </a:cubicBezTo>
                    <a:cubicBezTo>
                      <a:pt x="150" y="22"/>
                      <a:pt x="148" y="21"/>
                      <a:pt x="149" y="23"/>
                    </a:cubicBezTo>
                    <a:cubicBezTo>
                      <a:pt x="148" y="22"/>
                      <a:pt x="148" y="22"/>
                      <a:pt x="148" y="22"/>
                    </a:cubicBezTo>
                    <a:cubicBezTo>
                      <a:pt x="147" y="24"/>
                      <a:pt x="147" y="24"/>
                      <a:pt x="145" y="22"/>
                    </a:cubicBezTo>
                    <a:cubicBezTo>
                      <a:pt x="139" y="23"/>
                      <a:pt x="134" y="27"/>
                      <a:pt x="128" y="28"/>
                    </a:cubicBezTo>
                    <a:cubicBezTo>
                      <a:pt x="123" y="30"/>
                      <a:pt x="118" y="35"/>
                      <a:pt x="112" y="37"/>
                    </a:cubicBezTo>
                    <a:cubicBezTo>
                      <a:pt x="112" y="40"/>
                      <a:pt x="110" y="39"/>
                      <a:pt x="110" y="42"/>
                    </a:cubicBezTo>
                    <a:cubicBezTo>
                      <a:pt x="110" y="41"/>
                      <a:pt x="110" y="41"/>
                      <a:pt x="110" y="41"/>
                    </a:cubicBezTo>
                    <a:cubicBezTo>
                      <a:pt x="109" y="43"/>
                      <a:pt x="109" y="41"/>
                      <a:pt x="107" y="40"/>
                    </a:cubicBezTo>
                    <a:cubicBezTo>
                      <a:pt x="107" y="42"/>
                      <a:pt x="107" y="41"/>
                      <a:pt x="107" y="43"/>
                    </a:cubicBezTo>
                    <a:cubicBezTo>
                      <a:pt x="107" y="45"/>
                      <a:pt x="106" y="40"/>
                      <a:pt x="106" y="41"/>
                    </a:cubicBezTo>
                    <a:cubicBezTo>
                      <a:pt x="105" y="41"/>
                      <a:pt x="106" y="42"/>
                      <a:pt x="106" y="42"/>
                    </a:cubicBezTo>
                    <a:cubicBezTo>
                      <a:pt x="105" y="45"/>
                      <a:pt x="106" y="41"/>
                      <a:pt x="103" y="39"/>
                    </a:cubicBezTo>
                    <a:cubicBezTo>
                      <a:pt x="101" y="41"/>
                      <a:pt x="98" y="44"/>
                      <a:pt x="95" y="43"/>
                    </a:cubicBezTo>
                    <a:cubicBezTo>
                      <a:pt x="95" y="43"/>
                      <a:pt x="96" y="44"/>
                      <a:pt x="96" y="44"/>
                    </a:cubicBezTo>
                    <a:cubicBezTo>
                      <a:pt x="95" y="41"/>
                      <a:pt x="95" y="46"/>
                      <a:pt x="94" y="44"/>
                    </a:cubicBezTo>
                    <a:cubicBezTo>
                      <a:pt x="94" y="44"/>
                      <a:pt x="94" y="43"/>
                      <a:pt x="94" y="43"/>
                    </a:cubicBezTo>
                    <a:cubicBezTo>
                      <a:pt x="93" y="42"/>
                      <a:pt x="92" y="44"/>
                      <a:pt x="91" y="43"/>
                    </a:cubicBezTo>
                    <a:cubicBezTo>
                      <a:pt x="90" y="45"/>
                      <a:pt x="88" y="42"/>
                      <a:pt x="88" y="44"/>
                    </a:cubicBezTo>
                    <a:cubicBezTo>
                      <a:pt x="88" y="43"/>
                      <a:pt x="87" y="43"/>
                      <a:pt x="87" y="43"/>
                    </a:cubicBezTo>
                    <a:cubicBezTo>
                      <a:pt x="87" y="47"/>
                      <a:pt x="84" y="42"/>
                      <a:pt x="84" y="44"/>
                    </a:cubicBezTo>
                    <a:cubicBezTo>
                      <a:pt x="84" y="44"/>
                      <a:pt x="84" y="44"/>
                      <a:pt x="84" y="44"/>
                    </a:cubicBezTo>
                    <a:cubicBezTo>
                      <a:pt x="81" y="45"/>
                      <a:pt x="77" y="45"/>
                      <a:pt x="75" y="47"/>
                    </a:cubicBezTo>
                    <a:cubicBezTo>
                      <a:pt x="73" y="47"/>
                      <a:pt x="70" y="44"/>
                      <a:pt x="69" y="46"/>
                    </a:cubicBezTo>
                    <a:cubicBezTo>
                      <a:pt x="69" y="48"/>
                      <a:pt x="69" y="48"/>
                      <a:pt x="69" y="48"/>
                    </a:cubicBezTo>
                    <a:cubicBezTo>
                      <a:pt x="68" y="48"/>
                      <a:pt x="69" y="47"/>
                      <a:pt x="68" y="46"/>
                    </a:cubicBezTo>
                    <a:cubicBezTo>
                      <a:pt x="68" y="48"/>
                      <a:pt x="66" y="47"/>
                      <a:pt x="65" y="47"/>
                    </a:cubicBezTo>
                    <a:cubicBezTo>
                      <a:pt x="65" y="47"/>
                      <a:pt x="65" y="48"/>
                      <a:pt x="65" y="49"/>
                    </a:cubicBezTo>
                    <a:cubicBezTo>
                      <a:pt x="63" y="46"/>
                      <a:pt x="62" y="50"/>
                      <a:pt x="60" y="48"/>
                    </a:cubicBezTo>
                    <a:cubicBezTo>
                      <a:pt x="61" y="51"/>
                      <a:pt x="60" y="50"/>
                      <a:pt x="59" y="51"/>
                    </a:cubicBezTo>
                    <a:cubicBezTo>
                      <a:pt x="59" y="51"/>
                      <a:pt x="59" y="50"/>
                      <a:pt x="59" y="49"/>
                    </a:cubicBezTo>
                    <a:cubicBezTo>
                      <a:pt x="58" y="50"/>
                      <a:pt x="57" y="50"/>
                      <a:pt x="56" y="49"/>
                    </a:cubicBezTo>
                    <a:cubicBezTo>
                      <a:pt x="56" y="49"/>
                      <a:pt x="56" y="51"/>
                      <a:pt x="55" y="51"/>
                    </a:cubicBezTo>
                    <a:cubicBezTo>
                      <a:pt x="54" y="49"/>
                      <a:pt x="54" y="51"/>
                      <a:pt x="53" y="50"/>
                    </a:cubicBezTo>
                    <a:cubicBezTo>
                      <a:pt x="54" y="52"/>
                      <a:pt x="52" y="54"/>
                      <a:pt x="52" y="53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50" y="52"/>
                      <a:pt x="47" y="49"/>
                      <a:pt x="44" y="52"/>
                    </a:cubicBezTo>
                    <a:cubicBezTo>
                      <a:pt x="44" y="51"/>
                      <a:pt x="44" y="51"/>
                      <a:pt x="44" y="51"/>
                    </a:cubicBezTo>
                    <a:cubicBezTo>
                      <a:pt x="42" y="53"/>
                      <a:pt x="39" y="51"/>
                      <a:pt x="37" y="54"/>
                    </a:cubicBezTo>
                    <a:cubicBezTo>
                      <a:pt x="36" y="53"/>
                      <a:pt x="35" y="52"/>
                      <a:pt x="35" y="52"/>
                    </a:cubicBezTo>
                    <a:cubicBezTo>
                      <a:pt x="34" y="53"/>
                      <a:pt x="33" y="53"/>
                      <a:pt x="32" y="55"/>
                    </a:cubicBezTo>
                    <a:cubicBezTo>
                      <a:pt x="32" y="56"/>
                      <a:pt x="32" y="54"/>
                      <a:pt x="32" y="54"/>
                    </a:cubicBezTo>
                    <a:cubicBezTo>
                      <a:pt x="31" y="53"/>
                      <a:pt x="30" y="51"/>
                      <a:pt x="29" y="53"/>
                    </a:cubicBezTo>
                    <a:cubicBezTo>
                      <a:pt x="29" y="52"/>
                      <a:pt x="29" y="52"/>
                      <a:pt x="29" y="52"/>
                    </a:cubicBezTo>
                    <a:cubicBezTo>
                      <a:pt x="28" y="53"/>
                      <a:pt x="27" y="55"/>
                      <a:pt x="26" y="53"/>
                    </a:cubicBezTo>
                    <a:cubicBezTo>
                      <a:pt x="25" y="54"/>
                      <a:pt x="24" y="55"/>
                      <a:pt x="25" y="56"/>
                    </a:cubicBezTo>
                    <a:cubicBezTo>
                      <a:pt x="24" y="56"/>
                      <a:pt x="25" y="54"/>
                      <a:pt x="24" y="55"/>
                    </a:cubicBezTo>
                    <a:cubicBezTo>
                      <a:pt x="25" y="53"/>
                      <a:pt x="25" y="53"/>
                      <a:pt x="25" y="53"/>
                    </a:cubicBezTo>
                    <a:cubicBezTo>
                      <a:pt x="23" y="52"/>
                      <a:pt x="21" y="53"/>
                      <a:pt x="19" y="53"/>
                    </a:cubicBezTo>
                    <a:cubicBezTo>
                      <a:pt x="19" y="51"/>
                      <a:pt x="17" y="53"/>
                      <a:pt x="16" y="51"/>
                    </a:cubicBezTo>
                    <a:cubicBezTo>
                      <a:pt x="15" y="52"/>
                      <a:pt x="15" y="50"/>
                      <a:pt x="13" y="53"/>
                    </a:cubicBezTo>
                    <a:cubicBezTo>
                      <a:pt x="14" y="51"/>
                      <a:pt x="14" y="51"/>
                      <a:pt x="14" y="51"/>
                    </a:cubicBezTo>
                    <a:cubicBezTo>
                      <a:pt x="13" y="51"/>
                      <a:pt x="12" y="51"/>
                      <a:pt x="11" y="49"/>
                    </a:cubicBezTo>
                    <a:cubicBezTo>
                      <a:pt x="11" y="49"/>
                      <a:pt x="10" y="50"/>
                      <a:pt x="9" y="51"/>
                    </a:cubicBezTo>
                    <a:cubicBezTo>
                      <a:pt x="10" y="49"/>
                      <a:pt x="10" y="49"/>
                      <a:pt x="10" y="49"/>
                    </a:cubicBezTo>
                    <a:cubicBezTo>
                      <a:pt x="9" y="50"/>
                      <a:pt x="7" y="51"/>
                      <a:pt x="6" y="52"/>
                    </a:cubicBezTo>
                    <a:cubicBezTo>
                      <a:pt x="6" y="51"/>
                      <a:pt x="6" y="52"/>
                      <a:pt x="6" y="51"/>
                    </a:cubicBezTo>
                    <a:cubicBezTo>
                      <a:pt x="7" y="51"/>
                      <a:pt x="8" y="50"/>
                      <a:pt x="9" y="48"/>
                    </a:cubicBezTo>
                    <a:cubicBezTo>
                      <a:pt x="9" y="48"/>
                      <a:pt x="6" y="50"/>
                      <a:pt x="7" y="48"/>
                    </a:cubicBezTo>
                    <a:cubicBezTo>
                      <a:pt x="7" y="47"/>
                      <a:pt x="7" y="47"/>
                      <a:pt x="5" y="49"/>
                    </a:cubicBezTo>
                    <a:cubicBezTo>
                      <a:pt x="6" y="48"/>
                      <a:pt x="6" y="48"/>
                      <a:pt x="7" y="47"/>
                    </a:cubicBezTo>
                    <a:cubicBezTo>
                      <a:pt x="6" y="47"/>
                      <a:pt x="6" y="47"/>
                      <a:pt x="5" y="47"/>
                    </a:cubicBezTo>
                    <a:cubicBezTo>
                      <a:pt x="6" y="47"/>
                      <a:pt x="5" y="47"/>
                      <a:pt x="5" y="48"/>
                    </a:cubicBezTo>
                    <a:cubicBezTo>
                      <a:pt x="4" y="48"/>
                      <a:pt x="4" y="48"/>
                      <a:pt x="2" y="49"/>
                    </a:cubicBezTo>
                    <a:cubicBezTo>
                      <a:pt x="3" y="49"/>
                      <a:pt x="3" y="49"/>
                      <a:pt x="3" y="49"/>
                    </a:cubicBezTo>
                    <a:cubicBezTo>
                      <a:pt x="2" y="50"/>
                      <a:pt x="1" y="50"/>
                      <a:pt x="2" y="49"/>
                    </a:cubicBezTo>
                    <a:cubicBezTo>
                      <a:pt x="3" y="48"/>
                      <a:pt x="4" y="48"/>
                      <a:pt x="5" y="47"/>
                    </a:cubicBezTo>
                    <a:cubicBezTo>
                      <a:pt x="1" y="48"/>
                      <a:pt x="1" y="48"/>
                      <a:pt x="1" y="48"/>
                    </a:cubicBezTo>
                    <a:cubicBezTo>
                      <a:pt x="2" y="48"/>
                      <a:pt x="2" y="49"/>
                      <a:pt x="1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0" y="50"/>
                      <a:pt x="0" y="50"/>
                      <a:pt x="0" y="50"/>
                    </a:cubicBezTo>
                    <a:cubicBezTo>
                      <a:pt x="1" y="51"/>
                      <a:pt x="1" y="52"/>
                      <a:pt x="2" y="52"/>
                    </a:cubicBezTo>
                    <a:cubicBezTo>
                      <a:pt x="3" y="51"/>
                      <a:pt x="3" y="51"/>
                      <a:pt x="3" y="51"/>
                    </a:cubicBezTo>
                    <a:cubicBezTo>
                      <a:pt x="4" y="51"/>
                      <a:pt x="5" y="50"/>
                      <a:pt x="5" y="52"/>
                    </a:cubicBezTo>
                    <a:cubicBezTo>
                      <a:pt x="4" y="52"/>
                      <a:pt x="4" y="53"/>
                      <a:pt x="3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5" y="52"/>
                      <a:pt x="4" y="55"/>
                      <a:pt x="5" y="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075" name="Freeform 243"/>
              <p:cNvSpPr/>
              <p:nvPr/>
            </p:nvSpPr>
            <p:spPr bwMode="auto">
              <a:xfrm>
                <a:off x="4005" y="2851"/>
                <a:ext cx="2" cy="5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5 h 5"/>
                  <a:gd name="T4" fmla="*/ 0 w 2"/>
                  <a:gd name="T5" fmla="*/ 0 h 5"/>
                  <a:gd name="T6" fmla="*/ 2 w 2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lnTo>
                      <a:pt x="2" y="5"/>
                    </a:lnTo>
                    <a:lnTo>
                      <a:pt x="0" y="0"/>
                    </a:lnTo>
                    <a:lnTo>
                      <a:pt x="2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076" name="Freeform 244"/>
              <p:cNvSpPr/>
              <p:nvPr/>
            </p:nvSpPr>
            <p:spPr bwMode="auto">
              <a:xfrm>
                <a:off x="3980" y="2866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077" name="Freeform 245"/>
              <p:cNvSpPr/>
              <p:nvPr/>
            </p:nvSpPr>
            <p:spPr bwMode="auto">
              <a:xfrm>
                <a:off x="3982" y="28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096" name="Freeform 246"/>
              <p:cNvSpPr/>
              <p:nvPr/>
            </p:nvSpPr>
            <p:spPr bwMode="auto">
              <a:xfrm>
                <a:off x="3748" y="2898"/>
                <a:ext cx="4" cy="2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2" y="1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097" name="Freeform 247"/>
              <p:cNvSpPr/>
              <p:nvPr/>
            </p:nvSpPr>
            <p:spPr bwMode="auto">
              <a:xfrm>
                <a:off x="3980" y="2875"/>
                <a:ext cx="2" cy="4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0"/>
                      <a:pt x="0" y="2"/>
                      <a:pt x="1" y="2"/>
                    </a:cubicBezTo>
                    <a:cubicBezTo>
                      <a:pt x="1" y="2"/>
                      <a:pt x="0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098" name="Freeform 248"/>
              <p:cNvSpPr/>
              <p:nvPr/>
            </p:nvSpPr>
            <p:spPr bwMode="auto">
              <a:xfrm>
                <a:off x="3757" y="2909"/>
                <a:ext cx="2" cy="4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099" name="Freeform 249"/>
              <p:cNvSpPr/>
              <p:nvPr/>
            </p:nvSpPr>
            <p:spPr bwMode="auto">
              <a:xfrm>
                <a:off x="3776" y="2913"/>
                <a:ext cx="2" cy="4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1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2"/>
                      <a:pt x="1" y="0"/>
                      <a:pt x="1" y="1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100" name="Freeform 250"/>
              <p:cNvSpPr/>
              <p:nvPr/>
            </p:nvSpPr>
            <p:spPr bwMode="auto">
              <a:xfrm>
                <a:off x="3759" y="2904"/>
                <a:ext cx="2" cy="5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1" y="0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101" name="Freeform 251"/>
              <p:cNvSpPr/>
              <p:nvPr/>
            </p:nvSpPr>
            <p:spPr bwMode="auto">
              <a:xfrm>
                <a:off x="3893" y="3080"/>
                <a:ext cx="4" cy="9"/>
              </a:xfrm>
              <a:custGeom>
                <a:avLst/>
                <a:gdLst>
                  <a:gd name="T0" fmla="*/ 2 w 2"/>
                  <a:gd name="T1" fmla="*/ 0 h 4"/>
                  <a:gd name="T2" fmla="*/ 1 w 2"/>
                  <a:gd name="T3" fmla="*/ 1 h 4"/>
                  <a:gd name="T4" fmla="*/ 1 w 2"/>
                  <a:gd name="T5" fmla="*/ 2 h 4"/>
                  <a:gd name="T6" fmla="*/ 0 w 2"/>
                  <a:gd name="T7" fmla="*/ 4 h 4"/>
                  <a:gd name="T8" fmla="*/ 2 w 2"/>
                  <a:gd name="T9" fmla="*/ 1 h 4"/>
                  <a:gd name="T10" fmla="*/ 2 w 2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2" y="0"/>
                    </a:move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0" y="3"/>
                      <a:pt x="1" y="2"/>
                    </a:cubicBezTo>
                    <a:cubicBezTo>
                      <a:pt x="1" y="3"/>
                      <a:pt x="0" y="3"/>
                      <a:pt x="0" y="4"/>
                    </a:cubicBezTo>
                    <a:cubicBezTo>
                      <a:pt x="1" y="3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102" name="Freeform 252"/>
              <p:cNvSpPr/>
              <p:nvPr/>
            </p:nvSpPr>
            <p:spPr bwMode="auto">
              <a:xfrm>
                <a:off x="3786" y="2913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103" name="Freeform 253"/>
              <p:cNvSpPr/>
              <p:nvPr/>
            </p:nvSpPr>
            <p:spPr bwMode="auto">
              <a:xfrm>
                <a:off x="3952" y="306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104" name="Freeform 254"/>
              <p:cNvSpPr>
                <a:spLocks noEditPoints="1"/>
              </p:cNvSpPr>
              <p:nvPr/>
            </p:nvSpPr>
            <p:spPr bwMode="auto">
              <a:xfrm>
                <a:off x="3895" y="3015"/>
                <a:ext cx="152" cy="95"/>
              </a:xfrm>
              <a:custGeom>
                <a:avLst/>
                <a:gdLst>
                  <a:gd name="T0" fmla="*/ 54 w 72"/>
                  <a:gd name="T1" fmla="*/ 4 h 45"/>
                  <a:gd name="T2" fmla="*/ 55 w 72"/>
                  <a:gd name="T3" fmla="*/ 8 h 45"/>
                  <a:gd name="T4" fmla="*/ 44 w 72"/>
                  <a:gd name="T5" fmla="*/ 20 h 45"/>
                  <a:gd name="T6" fmla="*/ 38 w 72"/>
                  <a:gd name="T7" fmla="*/ 21 h 45"/>
                  <a:gd name="T8" fmla="*/ 35 w 72"/>
                  <a:gd name="T9" fmla="*/ 21 h 45"/>
                  <a:gd name="T10" fmla="*/ 30 w 72"/>
                  <a:gd name="T11" fmla="*/ 22 h 45"/>
                  <a:gd name="T12" fmla="*/ 27 w 72"/>
                  <a:gd name="T13" fmla="*/ 22 h 45"/>
                  <a:gd name="T14" fmla="*/ 21 w 72"/>
                  <a:gd name="T15" fmla="*/ 23 h 45"/>
                  <a:gd name="T16" fmla="*/ 16 w 72"/>
                  <a:gd name="T17" fmla="*/ 23 h 45"/>
                  <a:gd name="T18" fmla="*/ 11 w 72"/>
                  <a:gd name="T19" fmla="*/ 23 h 45"/>
                  <a:gd name="T20" fmla="*/ 9 w 72"/>
                  <a:gd name="T21" fmla="*/ 21 h 45"/>
                  <a:gd name="T22" fmla="*/ 8 w 72"/>
                  <a:gd name="T23" fmla="*/ 20 h 45"/>
                  <a:gd name="T24" fmla="*/ 7 w 72"/>
                  <a:gd name="T25" fmla="*/ 20 h 45"/>
                  <a:gd name="T26" fmla="*/ 4 w 72"/>
                  <a:gd name="T27" fmla="*/ 22 h 45"/>
                  <a:gd name="T28" fmla="*/ 2 w 72"/>
                  <a:gd name="T29" fmla="*/ 25 h 45"/>
                  <a:gd name="T30" fmla="*/ 2 w 72"/>
                  <a:gd name="T31" fmla="*/ 31 h 45"/>
                  <a:gd name="T32" fmla="*/ 8 w 72"/>
                  <a:gd name="T33" fmla="*/ 29 h 45"/>
                  <a:gd name="T34" fmla="*/ 4 w 72"/>
                  <a:gd name="T35" fmla="*/ 34 h 45"/>
                  <a:gd name="T36" fmla="*/ 3 w 72"/>
                  <a:gd name="T37" fmla="*/ 39 h 45"/>
                  <a:gd name="T38" fmla="*/ 8 w 72"/>
                  <a:gd name="T39" fmla="*/ 33 h 45"/>
                  <a:gd name="T40" fmla="*/ 6 w 72"/>
                  <a:gd name="T41" fmla="*/ 39 h 45"/>
                  <a:gd name="T42" fmla="*/ 7 w 72"/>
                  <a:gd name="T43" fmla="*/ 41 h 45"/>
                  <a:gd name="T44" fmla="*/ 8 w 72"/>
                  <a:gd name="T45" fmla="*/ 42 h 45"/>
                  <a:gd name="T46" fmla="*/ 9 w 72"/>
                  <a:gd name="T47" fmla="*/ 43 h 45"/>
                  <a:gd name="T48" fmla="*/ 12 w 72"/>
                  <a:gd name="T49" fmla="*/ 40 h 45"/>
                  <a:gd name="T50" fmla="*/ 13 w 72"/>
                  <a:gd name="T51" fmla="*/ 44 h 45"/>
                  <a:gd name="T52" fmla="*/ 15 w 72"/>
                  <a:gd name="T53" fmla="*/ 40 h 45"/>
                  <a:gd name="T54" fmla="*/ 16 w 72"/>
                  <a:gd name="T55" fmla="*/ 40 h 45"/>
                  <a:gd name="T56" fmla="*/ 17 w 72"/>
                  <a:gd name="T57" fmla="*/ 42 h 45"/>
                  <a:gd name="T58" fmla="*/ 23 w 72"/>
                  <a:gd name="T59" fmla="*/ 41 h 45"/>
                  <a:gd name="T60" fmla="*/ 24 w 72"/>
                  <a:gd name="T61" fmla="*/ 41 h 45"/>
                  <a:gd name="T62" fmla="*/ 28 w 72"/>
                  <a:gd name="T63" fmla="*/ 41 h 45"/>
                  <a:gd name="T64" fmla="*/ 31 w 72"/>
                  <a:gd name="T65" fmla="*/ 40 h 45"/>
                  <a:gd name="T66" fmla="*/ 33 w 72"/>
                  <a:gd name="T67" fmla="*/ 39 h 45"/>
                  <a:gd name="T68" fmla="*/ 34 w 72"/>
                  <a:gd name="T69" fmla="*/ 40 h 45"/>
                  <a:gd name="T70" fmla="*/ 34 w 72"/>
                  <a:gd name="T71" fmla="*/ 37 h 45"/>
                  <a:gd name="T72" fmla="*/ 37 w 72"/>
                  <a:gd name="T73" fmla="*/ 38 h 45"/>
                  <a:gd name="T74" fmla="*/ 41 w 72"/>
                  <a:gd name="T75" fmla="*/ 39 h 45"/>
                  <a:gd name="T76" fmla="*/ 43 w 72"/>
                  <a:gd name="T77" fmla="*/ 35 h 45"/>
                  <a:gd name="T78" fmla="*/ 46 w 72"/>
                  <a:gd name="T79" fmla="*/ 35 h 45"/>
                  <a:gd name="T80" fmla="*/ 47 w 72"/>
                  <a:gd name="T81" fmla="*/ 34 h 45"/>
                  <a:gd name="T82" fmla="*/ 49 w 72"/>
                  <a:gd name="T83" fmla="*/ 34 h 45"/>
                  <a:gd name="T84" fmla="*/ 50 w 72"/>
                  <a:gd name="T85" fmla="*/ 36 h 45"/>
                  <a:gd name="T86" fmla="*/ 51 w 72"/>
                  <a:gd name="T87" fmla="*/ 32 h 45"/>
                  <a:gd name="T88" fmla="*/ 52 w 72"/>
                  <a:gd name="T89" fmla="*/ 27 h 45"/>
                  <a:gd name="T90" fmla="*/ 54 w 72"/>
                  <a:gd name="T91" fmla="*/ 28 h 45"/>
                  <a:gd name="T92" fmla="*/ 54 w 72"/>
                  <a:gd name="T93" fmla="*/ 23 h 45"/>
                  <a:gd name="T94" fmla="*/ 58 w 72"/>
                  <a:gd name="T95" fmla="*/ 23 h 45"/>
                  <a:gd name="T96" fmla="*/ 59 w 72"/>
                  <a:gd name="T97" fmla="*/ 21 h 45"/>
                  <a:gd name="T98" fmla="*/ 61 w 72"/>
                  <a:gd name="T99" fmla="*/ 20 h 45"/>
                  <a:gd name="T100" fmla="*/ 65 w 72"/>
                  <a:gd name="T101" fmla="*/ 17 h 45"/>
                  <a:gd name="T102" fmla="*/ 65 w 72"/>
                  <a:gd name="T103" fmla="*/ 13 h 45"/>
                  <a:gd name="T104" fmla="*/ 67 w 72"/>
                  <a:gd name="T105" fmla="*/ 8 h 45"/>
                  <a:gd name="T106" fmla="*/ 61 w 72"/>
                  <a:gd name="T107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72" h="45">
                    <a:moveTo>
                      <a:pt x="68" y="4"/>
                    </a:moveTo>
                    <a:cubicBezTo>
                      <a:pt x="67" y="4"/>
                      <a:pt x="70" y="3"/>
                      <a:pt x="70" y="3"/>
                    </a:cubicBezTo>
                    <a:cubicBezTo>
                      <a:pt x="66" y="4"/>
                      <a:pt x="69" y="0"/>
                      <a:pt x="65" y="3"/>
                    </a:cubicBezTo>
                    <a:cubicBezTo>
                      <a:pt x="64" y="3"/>
                      <a:pt x="63" y="5"/>
                      <a:pt x="63" y="6"/>
                    </a:cubicBezTo>
                    <a:cubicBezTo>
                      <a:pt x="62" y="6"/>
                      <a:pt x="61" y="6"/>
                      <a:pt x="61" y="6"/>
                    </a:cubicBezTo>
                    <a:cubicBezTo>
                      <a:pt x="59" y="4"/>
                      <a:pt x="51" y="2"/>
                      <a:pt x="54" y="4"/>
                    </a:cubicBezTo>
                    <a:cubicBezTo>
                      <a:pt x="55" y="4"/>
                      <a:pt x="56" y="5"/>
                      <a:pt x="56" y="5"/>
                    </a:cubicBezTo>
                    <a:cubicBezTo>
                      <a:pt x="56" y="5"/>
                      <a:pt x="56" y="5"/>
                      <a:pt x="56" y="5"/>
                    </a:cubicBezTo>
                    <a:cubicBezTo>
                      <a:pt x="57" y="6"/>
                      <a:pt x="57" y="6"/>
                      <a:pt x="57" y="6"/>
                    </a:cubicBezTo>
                    <a:cubicBezTo>
                      <a:pt x="57" y="6"/>
                      <a:pt x="55" y="5"/>
                      <a:pt x="55" y="4"/>
                    </a:cubicBezTo>
                    <a:cubicBezTo>
                      <a:pt x="55" y="5"/>
                      <a:pt x="55" y="6"/>
                      <a:pt x="54" y="6"/>
                    </a:cubicBezTo>
                    <a:cubicBezTo>
                      <a:pt x="55" y="7"/>
                      <a:pt x="54" y="6"/>
                      <a:pt x="55" y="8"/>
                    </a:cubicBezTo>
                    <a:cubicBezTo>
                      <a:pt x="55" y="7"/>
                      <a:pt x="55" y="7"/>
                      <a:pt x="55" y="7"/>
                    </a:cubicBezTo>
                    <a:cubicBezTo>
                      <a:pt x="55" y="8"/>
                      <a:pt x="55" y="8"/>
                      <a:pt x="53" y="7"/>
                    </a:cubicBezTo>
                    <a:cubicBezTo>
                      <a:pt x="50" y="7"/>
                      <a:pt x="49" y="9"/>
                      <a:pt x="47" y="10"/>
                    </a:cubicBezTo>
                    <a:cubicBezTo>
                      <a:pt x="46" y="12"/>
                      <a:pt x="45" y="14"/>
                      <a:pt x="43" y="16"/>
                    </a:cubicBezTo>
                    <a:cubicBezTo>
                      <a:pt x="44" y="19"/>
                      <a:pt x="43" y="18"/>
                      <a:pt x="44" y="21"/>
                    </a:cubicBezTo>
                    <a:cubicBezTo>
                      <a:pt x="44" y="20"/>
                      <a:pt x="44" y="20"/>
                      <a:pt x="44" y="20"/>
                    </a:cubicBezTo>
                    <a:cubicBezTo>
                      <a:pt x="44" y="22"/>
                      <a:pt x="43" y="20"/>
                      <a:pt x="42" y="19"/>
                    </a:cubicBezTo>
                    <a:cubicBezTo>
                      <a:pt x="43" y="21"/>
                      <a:pt x="42" y="20"/>
                      <a:pt x="43" y="22"/>
                    </a:cubicBezTo>
                    <a:cubicBezTo>
                      <a:pt x="44" y="23"/>
                      <a:pt x="41" y="19"/>
                      <a:pt x="42" y="20"/>
                    </a:cubicBezTo>
                    <a:cubicBezTo>
                      <a:pt x="41" y="20"/>
                      <a:pt x="42" y="21"/>
                      <a:pt x="42" y="21"/>
                    </a:cubicBezTo>
                    <a:cubicBezTo>
                      <a:pt x="42" y="23"/>
                      <a:pt x="41" y="20"/>
                      <a:pt x="40" y="18"/>
                    </a:cubicBezTo>
                    <a:cubicBezTo>
                      <a:pt x="39" y="19"/>
                      <a:pt x="39" y="22"/>
                      <a:pt x="38" y="21"/>
                    </a:cubicBezTo>
                    <a:cubicBezTo>
                      <a:pt x="38" y="21"/>
                      <a:pt x="38" y="22"/>
                      <a:pt x="38" y="22"/>
                    </a:cubicBezTo>
                    <a:cubicBezTo>
                      <a:pt x="37" y="19"/>
                      <a:pt x="38" y="23"/>
                      <a:pt x="38" y="22"/>
                    </a:cubicBezTo>
                    <a:cubicBezTo>
                      <a:pt x="37" y="21"/>
                      <a:pt x="37" y="21"/>
                      <a:pt x="37" y="21"/>
                    </a:cubicBezTo>
                    <a:cubicBezTo>
                      <a:pt x="36" y="20"/>
                      <a:pt x="37" y="22"/>
                      <a:pt x="36" y="21"/>
                    </a:cubicBezTo>
                    <a:cubicBezTo>
                      <a:pt x="36" y="21"/>
                      <a:pt x="36" y="21"/>
                      <a:pt x="36" y="21"/>
                    </a:cubicBezTo>
                    <a:cubicBezTo>
                      <a:pt x="36" y="23"/>
                      <a:pt x="35" y="20"/>
                      <a:pt x="35" y="21"/>
                    </a:cubicBezTo>
                    <a:cubicBezTo>
                      <a:pt x="35" y="20"/>
                      <a:pt x="35" y="21"/>
                      <a:pt x="35" y="20"/>
                    </a:cubicBezTo>
                    <a:cubicBezTo>
                      <a:pt x="36" y="24"/>
                      <a:pt x="34" y="19"/>
                      <a:pt x="34" y="21"/>
                    </a:cubicBezTo>
                    <a:cubicBezTo>
                      <a:pt x="34" y="21"/>
                      <a:pt x="34" y="21"/>
                      <a:pt x="34" y="21"/>
                    </a:cubicBezTo>
                    <a:cubicBezTo>
                      <a:pt x="34" y="21"/>
                      <a:pt x="34" y="20"/>
                      <a:pt x="32" y="22"/>
                    </a:cubicBezTo>
                    <a:cubicBezTo>
                      <a:pt x="32" y="22"/>
                      <a:pt x="31" y="19"/>
                      <a:pt x="30" y="21"/>
                    </a:cubicBezTo>
                    <a:cubicBezTo>
                      <a:pt x="30" y="22"/>
                      <a:pt x="30" y="22"/>
                      <a:pt x="30" y="22"/>
                    </a:cubicBezTo>
                    <a:cubicBezTo>
                      <a:pt x="30" y="22"/>
                      <a:pt x="30" y="21"/>
                      <a:pt x="30" y="21"/>
                    </a:cubicBezTo>
                    <a:cubicBezTo>
                      <a:pt x="30" y="22"/>
                      <a:pt x="30" y="20"/>
                      <a:pt x="29" y="20"/>
                    </a:cubicBezTo>
                    <a:cubicBezTo>
                      <a:pt x="29" y="21"/>
                      <a:pt x="29" y="21"/>
                      <a:pt x="29" y="22"/>
                    </a:cubicBezTo>
                    <a:cubicBezTo>
                      <a:pt x="29" y="20"/>
                      <a:pt x="28" y="23"/>
                      <a:pt x="27" y="21"/>
                    </a:cubicBezTo>
                    <a:cubicBezTo>
                      <a:pt x="27" y="25"/>
                      <a:pt x="27" y="23"/>
                      <a:pt x="27" y="24"/>
                    </a:cubicBezTo>
                    <a:cubicBezTo>
                      <a:pt x="27" y="24"/>
                      <a:pt x="27" y="23"/>
                      <a:pt x="27" y="22"/>
                    </a:cubicBezTo>
                    <a:cubicBezTo>
                      <a:pt x="26" y="22"/>
                      <a:pt x="26" y="22"/>
                      <a:pt x="26" y="21"/>
                    </a:cubicBezTo>
                    <a:cubicBezTo>
                      <a:pt x="26" y="22"/>
                      <a:pt x="25" y="24"/>
                      <a:pt x="25" y="23"/>
                    </a:cubicBezTo>
                    <a:cubicBezTo>
                      <a:pt x="25" y="21"/>
                      <a:pt x="25" y="23"/>
                      <a:pt x="25" y="22"/>
                    </a:cubicBezTo>
                    <a:cubicBezTo>
                      <a:pt x="24" y="24"/>
                      <a:pt x="24" y="25"/>
                      <a:pt x="24" y="25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3" y="23"/>
                      <a:pt x="23" y="20"/>
                      <a:pt x="21" y="23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0" y="23"/>
                      <a:pt x="20" y="21"/>
                      <a:pt x="18" y="24"/>
                    </a:cubicBezTo>
                    <a:cubicBezTo>
                      <a:pt x="18" y="23"/>
                      <a:pt x="18" y="22"/>
                      <a:pt x="18" y="22"/>
                    </a:cubicBezTo>
                    <a:cubicBezTo>
                      <a:pt x="17" y="24"/>
                      <a:pt x="17" y="23"/>
                      <a:pt x="16" y="25"/>
                    </a:cubicBezTo>
                    <a:cubicBezTo>
                      <a:pt x="16" y="25"/>
                      <a:pt x="16" y="24"/>
                      <a:pt x="16" y="24"/>
                    </a:cubicBezTo>
                    <a:cubicBezTo>
                      <a:pt x="16" y="23"/>
                      <a:pt x="17" y="21"/>
                      <a:pt x="16" y="23"/>
                    </a:cubicBezTo>
                    <a:cubicBezTo>
                      <a:pt x="16" y="22"/>
                      <a:pt x="16" y="22"/>
                      <a:pt x="16" y="22"/>
                    </a:cubicBezTo>
                    <a:cubicBezTo>
                      <a:pt x="15" y="23"/>
                      <a:pt x="14" y="24"/>
                      <a:pt x="15" y="23"/>
                    </a:cubicBezTo>
                    <a:cubicBezTo>
                      <a:pt x="14" y="24"/>
                      <a:pt x="13" y="24"/>
                      <a:pt x="13" y="26"/>
                    </a:cubicBezTo>
                    <a:cubicBezTo>
                      <a:pt x="12" y="26"/>
                      <a:pt x="14" y="23"/>
                      <a:pt x="13" y="25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4" y="22"/>
                      <a:pt x="12" y="23"/>
                      <a:pt x="11" y="23"/>
                    </a:cubicBezTo>
                    <a:cubicBezTo>
                      <a:pt x="12" y="21"/>
                      <a:pt x="10" y="23"/>
                      <a:pt x="11" y="22"/>
                    </a:cubicBezTo>
                    <a:cubicBezTo>
                      <a:pt x="10" y="23"/>
                      <a:pt x="11" y="21"/>
                      <a:pt x="9" y="23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10" y="22"/>
                      <a:pt x="10" y="21"/>
                      <a:pt x="10" y="21"/>
                    </a:cubicBezTo>
                    <a:cubicBezTo>
                      <a:pt x="10" y="20"/>
                      <a:pt x="8" y="21"/>
                      <a:pt x="8" y="22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8" y="21"/>
                      <a:pt x="6" y="22"/>
                      <a:pt x="5" y="23"/>
                    </a:cubicBezTo>
                    <a:cubicBezTo>
                      <a:pt x="6" y="22"/>
                      <a:pt x="5" y="23"/>
                      <a:pt x="5" y="22"/>
                    </a:cubicBezTo>
                    <a:cubicBezTo>
                      <a:pt x="6" y="22"/>
                      <a:pt x="8" y="21"/>
                      <a:pt x="9" y="20"/>
                    </a:cubicBezTo>
                    <a:cubicBezTo>
                      <a:pt x="10" y="20"/>
                      <a:pt x="6" y="21"/>
                      <a:pt x="8" y="20"/>
                    </a:cubicBezTo>
                    <a:cubicBezTo>
                      <a:pt x="9" y="20"/>
                      <a:pt x="8" y="20"/>
                      <a:pt x="6" y="21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8" y="20"/>
                      <a:pt x="8" y="20"/>
                      <a:pt x="7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5" y="21"/>
                      <a:pt x="5" y="20"/>
                      <a:pt x="3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3" y="22"/>
                      <a:pt x="2" y="22"/>
                      <a:pt x="3" y="21"/>
                    </a:cubicBezTo>
                    <a:cubicBezTo>
                      <a:pt x="5" y="20"/>
                      <a:pt x="6" y="20"/>
                      <a:pt x="7" y="20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4" y="20"/>
                      <a:pt x="3" y="21"/>
                      <a:pt x="2" y="2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2" y="22"/>
                      <a:pt x="1" y="23"/>
                      <a:pt x="2" y="23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6" y="21"/>
                      <a:pt x="4" y="22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4" y="23"/>
                      <a:pt x="2" y="25"/>
                      <a:pt x="3" y="24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2" y="26"/>
                      <a:pt x="4" y="24"/>
                      <a:pt x="4" y="24"/>
                    </a:cubicBezTo>
                    <a:cubicBezTo>
                      <a:pt x="4" y="24"/>
                      <a:pt x="1" y="26"/>
                      <a:pt x="1" y="27"/>
                    </a:cubicBezTo>
                    <a:cubicBezTo>
                      <a:pt x="1" y="27"/>
                      <a:pt x="3" y="26"/>
                      <a:pt x="2" y="28"/>
                    </a:cubicBezTo>
                    <a:cubicBezTo>
                      <a:pt x="2" y="28"/>
                      <a:pt x="4" y="28"/>
                      <a:pt x="5" y="27"/>
                    </a:cubicBezTo>
                    <a:cubicBezTo>
                      <a:pt x="5" y="28"/>
                      <a:pt x="3" y="29"/>
                      <a:pt x="4" y="29"/>
                    </a:cubicBezTo>
                    <a:cubicBezTo>
                      <a:pt x="3" y="29"/>
                      <a:pt x="2" y="30"/>
                      <a:pt x="2" y="31"/>
                    </a:cubicBezTo>
                    <a:cubicBezTo>
                      <a:pt x="3" y="30"/>
                      <a:pt x="2" y="32"/>
                      <a:pt x="4" y="30"/>
                    </a:cubicBezTo>
                    <a:cubicBezTo>
                      <a:pt x="4" y="30"/>
                      <a:pt x="4" y="31"/>
                      <a:pt x="5" y="31"/>
                    </a:cubicBezTo>
                    <a:cubicBezTo>
                      <a:pt x="4" y="31"/>
                      <a:pt x="3" y="33"/>
                      <a:pt x="3" y="33"/>
                    </a:cubicBezTo>
                    <a:cubicBezTo>
                      <a:pt x="4" y="32"/>
                      <a:pt x="5" y="32"/>
                      <a:pt x="5" y="32"/>
                    </a:cubicBezTo>
                    <a:cubicBezTo>
                      <a:pt x="6" y="31"/>
                      <a:pt x="6" y="31"/>
                      <a:pt x="7" y="29"/>
                    </a:cubicBezTo>
                    <a:cubicBezTo>
                      <a:pt x="7" y="29"/>
                      <a:pt x="8" y="28"/>
                      <a:pt x="8" y="29"/>
                    </a:cubicBezTo>
                    <a:cubicBezTo>
                      <a:pt x="7" y="30"/>
                      <a:pt x="5" y="32"/>
                      <a:pt x="6" y="33"/>
                    </a:cubicBezTo>
                    <a:cubicBezTo>
                      <a:pt x="4" y="35"/>
                      <a:pt x="5" y="32"/>
                      <a:pt x="4" y="34"/>
                    </a:cubicBezTo>
                    <a:cubicBezTo>
                      <a:pt x="2" y="36"/>
                      <a:pt x="2" y="36"/>
                      <a:pt x="2" y="35"/>
                    </a:cubicBezTo>
                    <a:cubicBezTo>
                      <a:pt x="0" y="36"/>
                      <a:pt x="2" y="35"/>
                      <a:pt x="1" y="37"/>
                    </a:cubicBezTo>
                    <a:cubicBezTo>
                      <a:pt x="1" y="37"/>
                      <a:pt x="2" y="36"/>
                      <a:pt x="3" y="36"/>
                    </a:cubicBezTo>
                    <a:cubicBezTo>
                      <a:pt x="4" y="35"/>
                      <a:pt x="4" y="35"/>
                      <a:pt x="4" y="34"/>
                    </a:cubicBezTo>
                    <a:cubicBezTo>
                      <a:pt x="6" y="32"/>
                      <a:pt x="4" y="36"/>
                      <a:pt x="4" y="36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3" y="37"/>
                      <a:pt x="4" y="36"/>
                      <a:pt x="4" y="36"/>
                    </a:cubicBezTo>
                    <a:cubicBezTo>
                      <a:pt x="3" y="39"/>
                      <a:pt x="4" y="36"/>
                      <a:pt x="3" y="38"/>
                    </a:cubicBezTo>
                    <a:cubicBezTo>
                      <a:pt x="1" y="40"/>
                      <a:pt x="1" y="40"/>
                      <a:pt x="1" y="40"/>
                    </a:cubicBezTo>
                    <a:cubicBezTo>
                      <a:pt x="2" y="41"/>
                      <a:pt x="3" y="38"/>
                      <a:pt x="3" y="39"/>
                    </a:cubicBezTo>
                    <a:cubicBezTo>
                      <a:pt x="2" y="40"/>
                      <a:pt x="2" y="40"/>
                      <a:pt x="2" y="40"/>
                    </a:cubicBezTo>
                    <a:cubicBezTo>
                      <a:pt x="3" y="39"/>
                      <a:pt x="3" y="39"/>
                      <a:pt x="3" y="39"/>
                    </a:cubicBezTo>
                    <a:cubicBezTo>
                      <a:pt x="4" y="38"/>
                      <a:pt x="5" y="37"/>
                      <a:pt x="4" y="37"/>
                    </a:cubicBezTo>
                    <a:cubicBezTo>
                      <a:pt x="6" y="34"/>
                      <a:pt x="5" y="37"/>
                      <a:pt x="6" y="36"/>
                    </a:cubicBezTo>
                    <a:cubicBezTo>
                      <a:pt x="7" y="35"/>
                      <a:pt x="5" y="36"/>
                      <a:pt x="6" y="35"/>
                    </a:cubicBezTo>
                    <a:cubicBezTo>
                      <a:pt x="7" y="33"/>
                      <a:pt x="7" y="34"/>
                      <a:pt x="8" y="33"/>
                    </a:cubicBezTo>
                    <a:cubicBezTo>
                      <a:pt x="8" y="34"/>
                      <a:pt x="7" y="35"/>
                      <a:pt x="6" y="36"/>
                    </a:cubicBezTo>
                    <a:cubicBezTo>
                      <a:pt x="6" y="36"/>
                      <a:pt x="6" y="36"/>
                      <a:pt x="6" y="36"/>
                    </a:cubicBezTo>
                    <a:cubicBezTo>
                      <a:pt x="5" y="37"/>
                      <a:pt x="5" y="39"/>
                      <a:pt x="4" y="40"/>
                    </a:cubicBezTo>
                    <a:cubicBezTo>
                      <a:pt x="4" y="41"/>
                      <a:pt x="5" y="38"/>
                      <a:pt x="5" y="39"/>
                    </a:cubicBezTo>
                    <a:cubicBezTo>
                      <a:pt x="5" y="39"/>
                      <a:pt x="6" y="37"/>
                      <a:pt x="6" y="37"/>
                    </a:cubicBezTo>
                    <a:cubicBezTo>
                      <a:pt x="9" y="33"/>
                      <a:pt x="5" y="40"/>
                      <a:pt x="6" y="39"/>
                    </a:cubicBezTo>
                    <a:cubicBezTo>
                      <a:pt x="7" y="37"/>
                      <a:pt x="9" y="36"/>
                      <a:pt x="10" y="33"/>
                    </a:cubicBezTo>
                    <a:cubicBezTo>
                      <a:pt x="10" y="32"/>
                      <a:pt x="11" y="32"/>
                      <a:pt x="11" y="32"/>
                    </a:cubicBezTo>
                    <a:cubicBezTo>
                      <a:pt x="10" y="34"/>
                      <a:pt x="10" y="34"/>
                      <a:pt x="9" y="35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8" y="38"/>
                      <a:pt x="8" y="38"/>
                      <a:pt x="8" y="38"/>
                    </a:cubicBezTo>
                    <a:cubicBezTo>
                      <a:pt x="7" y="39"/>
                      <a:pt x="7" y="40"/>
                      <a:pt x="7" y="41"/>
                    </a:cubicBezTo>
                    <a:cubicBezTo>
                      <a:pt x="8" y="41"/>
                      <a:pt x="8" y="40"/>
                      <a:pt x="8" y="39"/>
                    </a:cubicBezTo>
                    <a:cubicBezTo>
                      <a:pt x="8" y="40"/>
                      <a:pt x="7" y="41"/>
                      <a:pt x="8" y="41"/>
                    </a:cubicBezTo>
                    <a:cubicBezTo>
                      <a:pt x="8" y="40"/>
                      <a:pt x="9" y="38"/>
                      <a:pt x="9" y="38"/>
                    </a:cubicBezTo>
                    <a:cubicBezTo>
                      <a:pt x="10" y="38"/>
                      <a:pt x="9" y="40"/>
                      <a:pt x="9" y="41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9" y="41"/>
                      <a:pt x="8" y="43"/>
                      <a:pt x="8" y="42"/>
                    </a:cubicBezTo>
                    <a:cubicBezTo>
                      <a:pt x="9" y="41"/>
                      <a:pt x="9" y="40"/>
                      <a:pt x="10" y="38"/>
                    </a:cubicBezTo>
                    <a:cubicBezTo>
                      <a:pt x="11" y="38"/>
                      <a:pt x="10" y="40"/>
                      <a:pt x="10" y="39"/>
                    </a:cubicBezTo>
                    <a:cubicBezTo>
                      <a:pt x="9" y="40"/>
                      <a:pt x="9" y="40"/>
                      <a:pt x="9" y="40"/>
                    </a:cubicBezTo>
                    <a:cubicBezTo>
                      <a:pt x="10" y="40"/>
                      <a:pt x="8" y="43"/>
                      <a:pt x="9" y="43"/>
                    </a:cubicBezTo>
                    <a:cubicBezTo>
                      <a:pt x="10" y="41"/>
                      <a:pt x="10" y="41"/>
                      <a:pt x="10" y="41"/>
                    </a:cubicBezTo>
                    <a:cubicBezTo>
                      <a:pt x="9" y="43"/>
                      <a:pt x="9" y="43"/>
                      <a:pt x="9" y="43"/>
                    </a:cubicBezTo>
                    <a:cubicBezTo>
                      <a:pt x="10" y="42"/>
                      <a:pt x="10" y="42"/>
                      <a:pt x="10" y="42"/>
                    </a:cubicBezTo>
                    <a:cubicBezTo>
                      <a:pt x="10" y="43"/>
                      <a:pt x="10" y="43"/>
                      <a:pt x="10" y="43"/>
                    </a:cubicBezTo>
                    <a:cubicBezTo>
                      <a:pt x="10" y="42"/>
                      <a:pt x="11" y="40"/>
                      <a:pt x="11" y="42"/>
                    </a:cubicBezTo>
                    <a:cubicBezTo>
                      <a:pt x="12" y="40"/>
                      <a:pt x="11" y="42"/>
                      <a:pt x="11" y="41"/>
                    </a:cubicBezTo>
                    <a:cubicBezTo>
                      <a:pt x="11" y="39"/>
                      <a:pt x="12" y="39"/>
                      <a:pt x="12" y="39"/>
                    </a:cubicBezTo>
                    <a:cubicBezTo>
                      <a:pt x="11" y="42"/>
                      <a:pt x="12" y="39"/>
                      <a:pt x="12" y="40"/>
                    </a:cubicBezTo>
                    <a:cubicBezTo>
                      <a:pt x="12" y="41"/>
                      <a:pt x="12" y="41"/>
                      <a:pt x="12" y="42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2" y="43"/>
                      <a:pt x="13" y="39"/>
                      <a:pt x="13" y="41"/>
                    </a:cubicBezTo>
                    <a:cubicBezTo>
                      <a:pt x="13" y="42"/>
                      <a:pt x="12" y="43"/>
                      <a:pt x="12" y="43"/>
                    </a:cubicBezTo>
                    <a:cubicBezTo>
                      <a:pt x="13" y="41"/>
                      <a:pt x="14" y="40"/>
                      <a:pt x="14" y="39"/>
                    </a:cubicBezTo>
                    <a:cubicBezTo>
                      <a:pt x="14" y="40"/>
                      <a:pt x="13" y="42"/>
                      <a:pt x="13" y="44"/>
                    </a:cubicBezTo>
                    <a:cubicBezTo>
                      <a:pt x="14" y="42"/>
                      <a:pt x="13" y="45"/>
                      <a:pt x="14" y="43"/>
                    </a:cubicBezTo>
                    <a:cubicBezTo>
                      <a:pt x="14" y="42"/>
                      <a:pt x="14" y="41"/>
                      <a:pt x="15" y="40"/>
                    </a:cubicBezTo>
                    <a:cubicBezTo>
                      <a:pt x="15" y="40"/>
                      <a:pt x="14" y="41"/>
                      <a:pt x="14" y="42"/>
                    </a:cubicBezTo>
                    <a:cubicBezTo>
                      <a:pt x="14" y="42"/>
                      <a:pt x="15" y="40"/>
                      <a:pt x="15" y="39"/>
                    </a:cubicBezTo>
                    <a:cubicBezTo>
                      <a:pt x="15" y="39"/>
                      <a:pt x="16" y="37"/>
                      <a:pt x="16" y="39"/>
                    </a:cubicBezTo>
                    <a:cubicBezTo>
                      <a:pt x="16" y="40"/>
                      <a:pt x="15" y="39"/>
                      <a:pt x="15" y="40"/>
                    </a:cubicBezTo>
                    <a:cubicBezTo>
                      <a:pt x="16" y="41"/>
                      <a:pt x="17" y="37"/>
                      <a:pt x="17" y="36"/>
                    </a:cubicBezTo>
                    <a:cubicBezTo>
                      <a:pt x="17" y="35"/>
                      <a:pt x="18" y="32"/>
                      <a:pt x="19" y="31"/>
                    </a:cubicBezTo>
                    <a:cubicBezTo>
                      <a:pt x="19" y="32"/>
                      <a:pt x="18" y="32"/>
                      <a:pt x="18" y="34"/>
                    </a:cubicBezTo>
                    <a:cubicBezTo>
                      <a:pt x="18" y="34"/>
                      <a:pt x="18" y="34"/>
                      <a:pt x="18" y="34"/>
                    </a:cubicBezTo>
                    <a:cubicBezTo>
                      <a:pt x="18" y="37"/>
                      <a:pt x="16" y="39"/>
                      <a:pt x="16" y="41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6" y="43"/>
                      <a:pt x="16" y="43"/>
                      <a:pt x="16" y="43"/>
                    </a:cubicBezTo>
                    <a:cubicBezTo>
                      <a:pt x="16" y="41"/>
                      <a:pt x="16" y="43"/>
                      <a:pt x="16" y="42"/>
                    </a:cubicBezTo>
                    <a:cubicBezTo>
                      <a:pt x="17" y="41"/>
                      <a:pt x="16" y="43"/>
                      <a:pt x="16" y="41"/>
                    </a:cubicBezTo>
                    <a:cubicBezTo>
                      <a:pt x="17" y="41"/>
                      <a:pt x="18" y="38"/>
                      <a:pt x="18" y="39"/>
                    </a:cubicBezTo>
                    <a:cubicBezTo>
                      <a:pt x="17" y="43"/>
                      <a:pt x="17" y="43"/>
                      <a:pt x="17" y="43"/>
                    </a:cubicBezTo>
                    <a:cubicBezTo>
                      <a:pt x="17" y="43"/>
                      <a:pt x="17" y="41"/>
                      <a:pt x="17" y="42"/>
                    </a:cubicBezTo>
                    <a:cubicBezTo>
                      <a:pt x="17" y="43"/>
                      <a:pt x="17" y="43"/>
                      <a:pt x="17" y="43"/>
                    </a:cubicBezTo>
                    <a:cubicBezTo>
                      <a:pt x="18" y="43"/>
                      <a:pt x="19" y="43"/>
                      <a:pt x="21" y="39"/>
                    </a:cubicBezTo>
                    <a:cubicBezTo>
                      <a:pt x="21" y="41"/>
                      <a:pt x="21" y="41"/>
                      <a:pt x="21" y="42"/>
                    </a:cubicBezTo>
                    <a:cubicBezTo>
                      <a:pt x="21" y="42"/>
                      <a:pt x="22" y="41"/>
                      <a:pt x="22" y="41"/>
                    </a:cubicBezTo>
                    <a:cubicBezTo>
                      <a:pt x="22" y="43"/>
                      <a:pt x="22" y="43"/>
                      <a:pt x="22" y="43"/>
                    </a:cubicBezTo>
                    <a:cubicBezTo>
                      <a:pt x="22" y="44"/>
                      <a:pt x="23" y="42"/>
                      <a:pt x="23" y="41"/>
                    </a:cubicBezTo>
                    <a:cubicBezTo>
                      <a:pt x="23" y="42"/>
                      <a:pt x="23" y="42"/>
                      <a:pt x="23" y="42"/>
                    </a:cubicBezTo>
                    <a:cubicBezTo>
                      <a:pt x="23" y="44"/>
                      <a:pt x="23" y="41"/>
                      <a:pt x="23" y="41"/>
                    </a:cubicBezTo>
                    <a:cubicBezTo>
                      <a:pt x="23" y="42"/>
                      <a:pt x="23" y="42"/>
                      <a:pt x="23" y="42"/>
                    </a:cubicBezTo>
                    <a:cubicBezTo>
                      <a:pt x="24" y="41"/>
                      <a:pt x="24" y="41"/>
                      <a:pt x="24" y="41"/>
                    </a:cubicBezTo>
                    <a:cubicBezTo>
                      <a:pt x="24" y="40"/>
                      <a:pt x="24" y="41"/>
                      <a:pt x="24" y="43"/>
                    </a:cubicBezTo>
                    <a:cubicBezTo>
                      <a:pt x="24" y="41"/>
                      <a:pt x="24" y="41"/>
                      <a:pt x="24" y="41"/>
                    </a:cubicBezTo>
                    <a:cubicBezTo>
                      <a:pt x="24" y="43"/>
                      <a:pt x="25" y="43"/>
                      <a:pt x="26" y="42"/>
                    </a:cubicBezTo>
                    <a:cubicBezTo>
                      <a:pt x="25" y="42"/>
                      <a:pt x="25" y="41"/>
                      <a:pt x="26" y="39"/>
                    </a:cubicBezTo>
                    <a:cubicBezTo>
                      <a:pt x="26" y="37"/>
                      <a:pt x="26" y="40"/>
                      <a:pt x="26" y="39"/>
                    </a:cubicBezTo>
                    <a:cubicBezTo>
                      <a:pt x="26" y="41"/>
                      <a:pt x="26" y="41"/>
                      <a:pt x="26" y="41"/>
                    </a:cubicBezTo>
                    <a:cubicBezTo>
                      <a:pt x="26" y="44"/>
                      <a:pt x="27" y="42"/>
                      <a:pt x="28" y="42"/>
                    </a:cubicBezTo>
                    <a:cubicBezTo>
                      <a:pt x="28" y="41"/>
                      <a:pt x="28" y="41"/>
                      <a:pt x="28" y="41"/>
                    </a:cubicBezTo>
                    <a:cubicBezTo>
                      <a:pt x="28" y="43"/>
                      <a:pt x="29" y="41"/>
                      <a:pt x="30" y="42"/>
                    </a:cubicBezTo>
                    <a:cubicBezTo>
                      <a:pt x="30" y="41"/>
                      <a:pt x="30" y="38"/>
                      <a:pt x="30" y="38"/>
                    </a:cubicBezTo>
                    <a:cubicBezTo>
                      <a:pt x="30" y="36"/>
                      <a:pt x="30" y="41"/>
                      <a:pt x="30" y="42"/>
                    </a:cubicBezTo>
                    <a:cubicBezTo>
                      <a:pt x="31" y="41"/>
                      <a:pt x="31" y="41"/>
                      <a:pt x="31" y="41"/>
                    </a:cubicBezTo>
                    <a:cubicBezTo>
                      <a:pt x="31" y="41"/>
                      <a:pt x="31" y="41"/>
                      <a:pt x="31" y="41"/>
                    </a:cubicBezTo>
                    <a:cubicBezTo>
                      <a:pt x="31" y="40"/>
                      <a:pt x="31" y="39"/>
                      <a:pt x="31" y="40"/>
                    </a:cubicBezTo>
                    <a:cubicBezTo>
                      <a:pt x="31" y="41"/>
                      <a:pt x="31" y="41"/>
                      <a:pt x="31" y="41"/>
                    </a:cubicBezTo>
                    <a:cubicBezTo>
                      <a:pt x="32" y="41"/>
                      <a:pt x="32" y="42"/>
                      <a:pt x="32" y="42"/>
                    </a:cubicBezTo>
                    <a:cubicBezTo>
                      <a:pt x="32" y="40"/>
                      <a:pt x="33" y="41"/>
                      <a:pt x="33" y="39"/>
                    </a:cubicBezTo>
                    <a:cubicBezTo>
                      <a:pt x="33" y="40"/>
                      <a:pt x="33" y="40"/>
                      <a:pt x="33" y="4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33" y="41"/>
                      <a:pt x="33" y="41"/>
                      <a:pt x="33" y="41"/>
                    </a:cubicBezTo>
                    <a:cubicBezTo>
                      <a:pt x="33" y="42"/>
                      <a:pt x="33" y="40"/>
                      <a:pt x="33" y="39"/>
                    </a:cubicBezTo>
                    <a:cubicBezTo>
                      <a:pt x="33" y="38"/>
                      <a:pt x="33" y="39"/>
                      <a:pt x="33" y="40"/>
                    </a:cubicBezTo>
                    <a:cubicBezTo>
                      <a:pt x="33" y="41"/>
                      <a:pt x="33" y="40"/>
                      <a:pt x="33" y="40"/>
                    </a:cubicBezTo>
                    <a:cubicBezTo>
                      <a:pt x="33" y="41"/>
                      <a:pt x="33" y="40"/>
                      <a:pt x="33" y="41"/>
                    </a:cubicBezTo>
                    <a:cubicBezTo>
                      <a:pt x="33" y="41"/>
                      <a:pt x="33" y="39"/>
                      <a:pt x="34" y="40"/>
                    </a:cubicBezTo>
                    <a:cubicBezTo>
                      <a:pt x="34" y="40"/>
                      <a:pt x="34" y="40"/>
                      <a:pt x="34" y="41"/>
                    </a:cubicBezTo>
                    <a:cubicBezTo>
                      <a:pt x="34" y="40"/>
                      <a:pt x="34" y="40"/>
                      <a:pt x="35" y="40"/>
                    </a:cubicBezTo>
                    <a:cubicBezTo>
                      <a:pt x="34" y="39"/>
                      <a:pt x="34" y="39"/>
                      <a:pt x="34" y="38"/>
                    </a:cubicBezTo>
                    <a:cubicBezTo>
                      <a:pt x="34" y="38"/>
                      <a:pt x="34" y="37"/>
                      <a:pt x="34" y="38"/>
                    </a:cubicBezTo>
                    <a:cubicBezTo>
                      <a:pt x="34" y="38"/>
                      <a:pt x="34" y="38"/>
                      <a:pt x="34" y="38"/>
                    </a:cubicBezTo>
                    <a:cubicBezTo>
                      <a:pt x="34" y="38"/>
                      <a:pt x="35" y="39"/>
                      <a:pt x="34" y="37"/>
                    </a:cubicBezTo>
                    <a:cubicBezTo>
                      <a:pt x="35" y="39"/>
                      <a:pt x="35" y="39"/>
                      <a:pt x="35" y="39"/>
                    </a:cubicBezTo>
                    <a:cubicBezTo>
                      <a:pt x="35" y="38"/>
                      <a:pt x="35" y="38"/>
                      <a:pt x="35" y="38"/>
                    </a:cubicBezTo>
                    <a:cubicBezTo>
                      <a:pt x="35" y="39"/>
                      <a:pt x="35" y="41"/>
                      <a:pt x="36" y="42"/>
                    </a:cubicBezTo>
                    <a:cubicBezTo>
                      <a:pt x="36" y="40"/>
                      <a:pt x="36" y="40"/>
                      <a:pt x="36" y="40"/>
                    </a:cubicBezTo>
                    <a:cubicBezTo>
                      <a:pt x="36" y="40"/>
                      <a:pt x="37" y="40"/>
                      <a:pt x="37" y="41"/>
                    </a:cubicBezTo>
                    <a:cubicBezTo>
                      <a:pt x="38" y="42"/>
                      <a:pt x="37" y="36"/>
                      <a:pt x="37" y="38"/>
                    </a:cubicBezTo>
                    <a:cubicBezTo>
                      <a:pt x="38" y="40"/>
                      <a:pt x="38" y="40"/>
                      <a:pt x="38" y="40"/>
                    </a:cubicBezTo>
                    <a:cubicBezTo>
                      <a:pt x="38" y="40"/>
                      <a:pt x="38" y="39"/>
                      <a:pt x="38" y="39"/>
                    </a:cubicBezTo>
                    <a:cubicBezTo>
                      <a:pt x="38" y="38"/>
                      <a:pt x="38" y="41"/>
                      <a:pt x="38" y="39"/>
                    </a:cubicBezTo>
                    <a:cubicBezTo>
                      <a:pt x="38" y="38"/>
                      <a:pt x="38" y="38"/>
                      <a:pt x="38" y="38"/>
                    </a:cubicBezTo>
                    <a:cubicBezTo>
                      <a:pt x="39" y="42"/>
                      <a:pt x="40" y="38"/>
                      <a:pt x="41" y="40"/>
                    </a:cubicBezTo>
                    <a:cubicBezTo>
                      <a:pt x="40" y="38"/>
                      <a:pt x="41" y="39"/>
                      <a:pt x="41" y="39"/>
                    </a:cubicBezTo>
                    <a:cubicBezTo>
                      <a:pt x="42" y="41"/>
                      <a:pt x="41" y="38"/>
                      <a:pt x="42" y="39"/>
                    </a:cubicBezTo>
                    <a:cubicBezTo>
                      <a:pt x="41" y="37"/>
                      <a:pt x="41" y="37"/>
                      <a:pt x="41" y="37"/>
                    </a:cubicBezTo>
                    <a:cubicBezTo>
                      <a:pt x="42" y="38"/>
                      <a:pt x="40" y="33"/>
                      <a:pt x="42" y="36"/>
                    </a:cubicBezTo>
                    <a:cubicBezTo>
                      <a:pt x="42" y="37"/>
                      <a:pt x="42" y="38"/>
                      <a:pt x="42" y="38"/>
                    </a:cubicBezTo>
                    <a:cubicBezTo>
                      <a:pt x="44" y="41"/>
                      <a:pt x="42" y="36"/>
                      <a:pt x="44" y="38"/>
                    </a:cubicBezTo>
                    <a:cubicBezTo>
                      <a:pt x="43" y="37"/>
                      <a:pt x="43" y="36"/>
                      <a:pt x="43" y="35"/>
                    </a:cubicBezTo>
                    <a:cubicBezTo>
                      <a:pt x="43" y="36"/>
                      <a:pt x="44" y="37"/>
                      <a:pt x="44" y="37"/>
                    </a:cubicBezTo>
                    <a:cubicBezTo>
                      <a:pt x="44" y="37"/>
                      <a:pt x="44" y="36"/>
                      <a:pt x="44" y="37"/>
                    </a:cubicBezTo>
                    <a:cubicBezTo>
                      <a:pt x="45" y="37"/>
                      <a:pt x="45" y="38"/>
                      <a:pt x="45" y="38"/>
                    </a:cubicBezTo>
                    <a:cubicBezTo>
                      <a:pt x="45" y="38"/>
                      <a:pt x="45" y="37"/>
                      <a:pt x="45" y="36"/>
                    </a:cubicBezTo>
                    <a:cubicBezTo>
                      <a:pt x="46" y="38"/>
                      <a:pt x="46" y="37"/>
                      <a:pt x="47" y="38"/>
                    </a:cubicBezTo>
                    <a:cubicBezTo>
                      <a:pt x="46" y="35"/>
                      <a:pt x="48" y="38"/>
                      <a:pt x="46" y="35"/>
                    </a:cubicBezTo>
                    <a:cubicBezTo>
                      <a:pt x="47" y="36"/>
                      <a:pt x="47" y="36"/>
                      <a:pt x="47" y="36"/>
                    </a:cubicBezTo>
                    <a:cubicBezTo>
                      <a:pt x="46" y="35"/>
                      <a:pt x="46" y="34"/>
                      <a:pt x="46" y="33"/>
                    </a:cubicBezTo>
                    <a:cubicBezTo>
                      <a:pt x="47" y="35"/>
                      <a:pt x="47" y="35"/>
                      <a:pt x="47" y="35"/>
                    </a:cubicBezTo>
                    <a:cubicBezTo>
                      <a:pt x="48" y="37"/>
                      <a:pt x="47" y="35"/>
                      <a:pt x="48" y="37"/>
                    </a:cubicBezTo>
                    <a:cubicBezTo>
                      <a:pt x="47" y="35"/>
                      <a:pt x="48" y="36"/>
                      <a:pt x="47" y="35"/>
                    </a:cubicBezTo>
                    <a:cubicBezTo>
                      <a:pt x="47" y="34"/>
                      <a:pt x="47" y="34"/>
                      <a:pt x="47" y="34"/>
                    </a:cubicBezTo>
                    <a:cubicBezTo>
                      <a:pt x="47" y="34"/>
                      <a:pt x="47" y="33"/>
                      <a:pt x="47" y="33"/>
                    </a:cubicBezTo>
                    <a:cubicBezTo>
                      <a:pt x="47" y="33"/>
                      <a:pt x="48" y="35"/>
                      <a:pt x="48" y="35"/>
                    </a:cubicBezTo>
                    <a:cubicBezTo>
                      <a:pt x="49" y="36"/>
                      <a:pt x="49" y="35"/>
                      <a:pt x="48" y="35"/>
                    </a:cubicBezTo>
                    <a:cubicBezTo>
                      <a:pt x="48" y="35"/>
                      <a:pt x="48" y="35"/>
                      <a:pt x="48" y="34"/>
                    </a:cubicBezTo>
                    <a:cubicBezTo>
                      <a:pt x="48" y="34"/>
                      <a:pt x="48" y="35"/>
                      <a:pt x="48" y="35"/>
                    </a:cubicBezTo>
                    <a:cubicBezTo>
                      <a:pt x="48" y="34"/>
                      <a:pt x="48" y="34"/>
                      <a:pt x="49" y="34"/>
                    </a:cubicBezTo>
                    <a:cubicBezTo>
                      <a:pt x="49" y="34"/>
                      <a:pt x="49" y="34"/>
                      <a:pt x="49" y="34"/>
                    </a:cubicBezTo>
                    <a:cubicBezTo>
                      <a:pt x="49" y="34"/>
                      <a:pt x="49" y="35"/>
                      <a:pt x="49" y="35"/>
                    </a:cubicBezTo>
                    <a:cubicBezTo>
                      <a:pt x="49" y="35"/>
                      <a:pt x="49" y="35"/>
                      <a:pt x="49" y="35"/>
                    </a:cubicBezTo>
                    <a:cubicBezTo>
                      <a:pt x="49" y="35"/>
                      <a:pt x="49" y="35"/>
                      <a:pt x="49" y="35"/>
                    </a:cubicBezTo>
                    <a:cubicBezTo>
                      <a:pt x="49" y="35"/>
                      <a:pt x="49" y="35"/>
                      <a:pt x="49" y="35"/>
                    </a:cubicBezTo>
                    <a:cubicBezTo>
                      <a:pt x="50" y="36"/>
                      <a:pt x="50" y="36"/>
                      <a:pt x="50" y="36"/>
                    </a:cubicBezTo>
                    <a:cubicBezTo>
                      <a:pt x="50" y="36"/>
                      <a:pt x="50" y="35"/>
                      <a:pt x="49" y="34"/>
                    </a:cubicBezTo>
                    <a:cubicBezTo>
                      <a:pt x="50" y="35"/>
                      <a:pt x="50" y="33"/>
                      <a:pt x="50" y="32"/>
                    </a:cubicBezTo>
                    <a:cubicBezTo>
                      <a:pt x="50" y="33"/>
                      <a:pt x="51" y="34"/>
                      <a:pt x="50" y="33"/>
                    </a:cubicBezTo>
                    <a:cubicBezTo>
                      <a:pt x="50" y="33"/>
                      <a:pt x="50" y="31"/>
                      <a:pt x="50" y="32"/>
                    </a:cubicBezTo>
                    <a:cubicBezTo>
                      <a:pt x="50" y="32"/>
                      <a:pt x="51" y="33"/>
                      <a:pt x="51" y="33"/>
                    </a:cubicBezTo>
                    <a:cubicBezTo>
                      <a:pt x="52" y="33"/>
                      <a:pt x="51" y="32"/>
                      <a:pt x="51" y="32"/>
                    </a:cubicBezTo>
                    <a:cubicBezTo>
                      <a:pt x="52" y="34"/>
                      <a:pt x="51" y="30"/>
                      <a:pt x="52" y="31"/>
                    </a:cubicBezTo>
                    <a:cubicBezTo>
                      <a:pt x="52" y="31"/>
                      <a:pt x="53" y="32"/>
                      <a:pt x="53" y="33"/>
                    </a:cubicBezTo>
                    <a:cubicBezTo>
                      <a:pt x="53" y="32"/>
                      <a:pt x="53" y="31"/>
                      <a:pt x="52" y="29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53" y="31"/>
                      <a:pt x="53" y="30"/>
                      <a:pt x="53" y="29"/>
                    </a:cubicBezTo>
                    <a:cubicBezTo>
                      <a:pt x="52" y="28"/>
                      <a:pt x="51" y="27"/>
                      <a:pt x="52" y="27"/>
                    </a:cubicBezTo>
                    <a:cubicBezTo>
                      <a:pt x="52" y="27"/>
                      <a:pt x="52" y="27"/>
                      <a:pt x="52" y="27"/>
                    </a:cubicBezTo>
                    <a:cubicBezTo>
                      <a:pt x="52" y="26"/>
                      <a:pt x="52" y="26"/>
                      <a:pt x="52" y="26"/>
                    </a:cubicBezTo>
                    <a:cubicBezTo>
                      <a:pt x="52" y="27"/>
                      <a:pt x="52" y="27"/>
                      <a:pt x="53" y="28"/>
                    </a:cubicBezTo>
                    <a:cubicBezTo>
                      <a:pt x="54" y="30"/>
                      <a:pt x="54" y="29"/>
                      <a:pt x="54" y="29"/>
                    </a:cubicBezTo>
                    <a:cubicBezTo>
                      <a:pt x="53" y="27"/>
                      <a:pt x="53" y="27"/>
                      <a:pt x="53" y="27"/>
                    </a:cubicBezTo>
                    <a:cubicBezTo>
                      <a:pt x="53" y="27"/>
                      <a:pt x="54" y="29"/>
                      <a:pt x="54" y="28"/>
                    </a:cubicBezTo>
                    <a:cubicBezTo>
                      <a:pt x="52" y="24"/>
                      <a:pt x="52" y="24"/>
                      <a:pt x="52" y="24"/>
                    </a:cubicBezTo>
                    <a:cubicBezTo>
                      <a:pt x="52" y="24"/>
                      <a:pt x="54" y="26"/>
                      <a:pt x="54" y="27"/>
                    </a:cubicBezTo>
                    <a:cubicBezTo>
                      <a:pt x="54" y="26"/>
                      <a:pt x="53" y="24"/>
                      <a:pt x="52" y="22"/>
                    </a:cubicBezTo>
                    <a:cubicBezTo>
                      <a:pt x="52" y="22"/>
                      <a:pt x="52" y="21"/>
                      <a:pt x="52" y="21"/>
                    </a:cubicBezTo>
                    <a:cubicBezTo>
                      <a:pt x="53" y="22"/>
                      <a:pt x="52" y="21"/>
                      <a:pt x="53" y="22"/>
                    </a:cubicBezTo>
                    <a:cubicBezTo>
                      <a:pt x="54" y="23"/>
                      <a:pt x="54" y="23"/>
                      <a:pt x="54" y="23"/>
                    </a:cubicBezTo>
                    <a:cubicBezTo>
                      <a:pt x="54" y="23"/>
                      <a:pt x="55" y="25"/>
                      <a:pt x="55" y="26"/>
                    </a:cubicBezTo>
                    <a:cubicBezTo>
                      <a:pt x="55" y="25"/>
                      <a:pt x="56" y="26"/>
                      <a:pt x="57" y="26"/>
                    </a:cubicBezTo>
                    <a:cubicBezTo>
                      <a:pt x="55" y="23"/>
                      <a:pt x="56" y="24"/>
                      <a:pt x="55" y="22"/>
                    </a:cubicBezTo>
                    <a:cubicBezTo>
                      <a:pt x="55" y="22"/>
                      <a:pt x="56" y="24"/>
                      <a:pt x="57" y="24"/>
                    </a:cubicBezTo>
                    <a:cubicBezTo>
                      <a:pt x="56" y="23"/>
                      <a:pt x="57" y="23"/>
                      <a:pt x="57" y="23"/>
                    </a:cubicBezTo>
                    <a:cubicBezTo>
                      <a:pt x="58" y="23"/>
                      <a:pt x="58" y="23"/>
                      <a:pt x="58" y="23"/>
                    </a:cubicBezTo>
                    <a:cubicBezTo>
                      <a:pt x="57" y="23"/>
                      <a:pt x="58" y="23"/>
                      <a:pt x="57" y="21"/>
                    </a:cubicBezTo>
                    <a:cubicBezTo>
                      <a:pt x="58" y="22"/>
                      <a:pt x="58" y="22"/>
                      <a:pt x="58" y="22"/>
                    </a:cubicBezTo>
                    <a:cubicBezTo>
                      <a:pt x="59" y="22"/>
                      <a:pt x="56" y="19"/>
                      <a:pt x="57" y="20"/>
                    </a:cubicBezTo>
                    <a:cubicBezTo>
                      <a:pt x="58" y="21"/>
                      <a:pt x="58" y="21"/>
                      <a:pt x="58" y="21"/>
                    </a:cubicBezTo>
                    <a:cubicBezTo>
                      <a:pt x="57" y="20"/>
                      <a:pt x="59" y="22"/>
                      <a:pt x="58" y="20"/>
                    </a:cubicBezTo>
                    <a:cubicBezTo>
                      <a:pt x="59" y="21"/>
                      <a:pt x="59" y="21"/>
                      <a:pt x="59" y="21"/>
                    </a:cubicBezTo>
                    <a:cubicBezTo>
                      <a:pt x="59" y="21"/>
                      <a:pt x="59" y="21"/>
                      <a:pt x="58" y="19"/>
                    </a:cubicBezTo>
                    <a:cubicBezTo>
                      <a:pt x="60" y="21"/>
                      <a:pt x="60" y="21"/>
                      <a:pt x="60" y="21"/>
                    </a:cubicBezTo>
                    <a:cubicBezTo>
                      <a:pt x="60" y="22"/>
                      <a:pt x="58" y="19"/>
                      <a:pt x="59" y="19"/>
                    </a:cubicBezTo>
                    <a:cubicBezTo>
                      <a:pt x="59" y="19"/>
                      <a:pt x="60" y="20"/>
                      <a:pt x="60" y="20"/>
                    </a:cubicBezTo>
                    <a:cubicBezTo>
                      <a:pt x="59" y="19"/>
                      <a:pt x="60" y="19"/>
                      <a:pt x="60" y="19"/>
                    </a:cubicBezTo>
                    <a:cubicBezTo>
                      <a:pt x="61" y="20"/>
                      <a:pt x="61" y="20"/>
                      <a:pt x="61" y="20"/>
                    </a:cubicBezTo>
                    <a:cubicBezTo>
                      <a:pt x="62" y="19"/>
                      <a:pt x="64" y="18"/>
                      <a:pt x="63" y="16"/>
                    </a:cubicBezTo>
                    <a:cubicBezTo>
                      <a:pt x="65" y="17"/>
                      <a:pt x="64" y="17"/>
                      <a:pt x="65" y="18"/>
                    </a:cubicBezTo>
                    <a:cubicBezTo>
                      <a:pt x="64" y="17"/>
                      <a:pt x="65" y="18"/>
                      <a:pt x="65" y="17"/>
                    </a:cubicBezTo>
                    <a:cubicBezTo>
                      <a:pt x="65" y="17"/>
                      <a:pt x="65" y="17"/>
                      <a:pt x="65" y="17"/>
                    </a:cubicBezTo>
                    <a:cubicBezTo>
                      <a:pt x="65" y="17"/>
                      <a:pt x="66" y="18"/>
                      <a:pt x="66" y="17"/>
                    </a:cubicBezTo>
                    <a:cubicBezTo>
                      <a:pt x="65" y="17"/>
                      <a:pt x="65" y="17"/>
                      <a:pt x="65" y="17"/>
                    </a:cubicBezTo>
                    <a:cubicBezTo>
                      <a:pt x="64" y="15"/>
                      <a:pt x="68" y="18"/>
                      <a:pt x="66" y="16"/>
                    </a:cubicBezTo>
                    <a:cubicBezTo>
                      <a:pt x="67" y="17"/>
                      <a:pt x="67" y="17"/>
                      <a:pt x="67" y="17"/>
                    </a:cubicBezTo>
                    <a:cubicBezTo>
                      <a:pt x="65" y="15"/>
                      <a:pt x="68" y="17"/>
                      <a:pt x="66" y="16"/>
                    </a:cubicBezTo>
                    <a:cubicBezTo>
                      <a:pt x="67" y="16"/>
                      <a:pt x="67" y="16"/>
                      <a:pt x="67" y="16"/>
                    </a:cubicBezTo>
                    <a:cubicBezTo>
                      <a:pt x="68" y="17"/>
                      <a:pt x="65" y="14"/>
                      <a:pt x="67" y="15"/>
                    </a:cubicBezTo>
                    <a:cubicBezTo>
                      <a:pt x="67" y="15"/>
                      <a:pt x="66" y="14"/>
                      <a:pt x="65" y="13"/>
                    </a:cubicBezTo>
                    <a:cubicBezTo>
                      <a:pt x="67" y="14"/>
                      <a:pt x="67" y="14"/>
                      <a:pt x="67" y="14"/>
                    </a:cubicBezTo>
                    <a:cubicBezTo>
                      <a:pt x="67" y="13"/>
                      <a:pt x="68" y="12"/>
                      <a:pt x="66" y="10"/>
                    </a:cubicBezTo>
                    <a:cubicBezTo>
                      <a:pt x="67" y="10"/>
                      <a:pt x="67" y="10"/>
                      <a:pt x="67" y="10"/>
                    </a:cubicBezTo>
                    <a:cubicBezTo>
                      <a:pt x="65" y="9"/>
                      <a:pt x="70" y="11"/>
                      <a:pt x="66" y="8"/>
                    </a:cubicBezTo>
                    <a:cubicBezTo>
                      <a:pt x="65" y="7"/>
                      <a:pt x="65" y="7"/>
                      <a:pt x="65" y="7"/>
                    </a:cubicBezTo>
                    <a:cubicBezTo>
                      <a:pt x="67" y="8"/>
                      <a:pt x="67" y="8"/>
                      <a:pt x="67" y="8"/>
                    </a:cubicBezTo>
                    <a:cubicBezTo>
                      <a:pt x="66" y="8"/>
                      <a:pt x="67" y="8"/>
                      <a:pt x="66" y="7"/>
                    </a:cubicBezTo>
                    <a:cubicBezTo>
                      <a:pt x="67" y="8"/>
                      <a:pt x="67" y="8"/>
                      <a:pt x="67" y="8"/>
                    </a:cubicBezTo>
                    <a:cubicBezTo>
                      <a:pt x="67" y="8"/>
                      <a:pt x="65" y="6"/>
                      <a:pt x="65" y="7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69" y="7"/>
                      <a:pt x="72" y="3"/>
                      <a:pt x="68" y="4"/>
                    </a:cubicBezTo>
                    <a:close/>
                    <a:moveTo>
                      <a:pt x="61" y="9"/>
                    </a:moveTo>
                    <a:cubicBezTo>
                      <a:pt x="60" y="9"/>
                      <a:pt x="61" y="7"/>
                      <a:pt x="62" y="6"/>
                    </a:cubicBezTo>
                    <a:cubicBezTo>
                      <a:pt x="62" y="8"/>
                      <a:pt x="61" y="9"/>
                      <a:pt x="61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105" name="Freeform 255"/>
              <p:cNvSpPr/>
              <p:nvPr/>
            </p:nvSpPr>
            <p:spPr bwMode="auto">
              <a:xfrm>
                <a:off x="4011" y="3063"/>
                <a:ext cx="5" cy="5"/>
              </a:xfrm>
              <a:custGeom>
                <a:avLst/>
                <a:gdLst>
                  <a:gd name="T0" fmla="*/ 5 w 5"/>
                  <a:gd name="T1" fmla="*/ 5 h 5"/>
                  <a:gd name="T2" fmla="*/ 0 w 5"/>
                  <a:gd name="T3" fmla="*/ 0 h 5"/>
                  <a:gd name="T4" fmla="*/ 2 w 5"/>
                  <a:gd name="T5" fmla="*/ 5 h 5"/>
                  <a:gd name="T6" fmla="*/ 5 w 5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5">
                    <a:moveTo>
                      <a:pt x="5" y="5"/>
                    </a:moveTo>
                    <a:lnTo>
                      <a:pt x="0" y="0"/>
                    </a:lnTo>
                    <a:lnTo>
                      <a:pt x="2" y="5"/>
                    </a:ln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106" name="Freeform 256"/>
              <p:cNvSpPr/>
              <p:nvPr/>
            </p:nvSpPr>
            <p:spPr bwMode="auto">
              <a:xfrm>
                <a:off x="3912" y="3100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107" name="Freeform 257"/>
              <p:cNvSpPr/>
              <p:nvPr/>
            </p:nvSpPr>
            <p:spPr bwMode="auto">
              <a:xfrm>
                <a:off x="3996" y="3089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108" name="Oval 258"/>
              <p:cNvSpPr>
                <a:spLocks noChangeArrowheads="1"/>
              </p:cNvSpPr>
              <p:nvPr/>
            </p:nvSpPr>
            <p:spPr bwMode="auto">
              <a:xfrm>
                <a:off x="3595" y="1825"/>
                <a:ext cx="1" cy="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109" name="Freeform 259"/>
              <p:cNvSpPr/>
              <p:nvPr/>
            </p:nvSpPr>
            <p:spPr bwMode="auto">
              <a:xfrm>
                <a:off x="3598" y="1825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0 w 1"/>
                  <a:gd name="T4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110" name="Freeform 260"/>
              <p:cNvSpPr/>
              <p:nvPr/>
            </p:nvSpPr>
            <p:spPr bwMode="auto">
              <a:xfrm>
                <a:off x="3918" y="285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111" name="Freeform 261"/>
              <p:cNvSpPr/>
              <p:nvPr/>
            </p:nvSpPr>
            <p:spPr bwMode="auto">
              <a:xfrm>
                <a:off x="3924" y="3038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112" name="Freeform 262"/>
              <p:cNvSpPr/>
              <p:nvPr/>
            </p:nvSpPr>
            <p:spPr bwMode="auto">
              <a:xfrm>
                <a:off x="3986" y="3027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113" name="Freeform 263"/>
              <p:cNvSpPr/>
              <p:nvPr/>
            </p:nvSpPr>
            <p:spPr bwMode="auto">
              <a:xfrm>
                <a:off x="3899" y="3091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1" y="0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114" name="Rectangle 264"/>
              <p:cNvSpPr>
                <a:spLocks noChangeArrowheads="1"/>
              </p:cNvSpPr>
              <p:nvPr/>
            </p:nvSpPr>
            <p:spPr bwMode="auto">
              <a:xfrm>
                <a:off x="4013" y="3004"/>
                <a:ext cx="1" cy="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115" name="Freeform 265"/>
              <p:cNvSpPr/>
              <p:nvPr/>
            </p:nvSpPr>
            <p:spPr bwMode="auto">
              <a:xfrm>
                <a:off x="3903" y="3055"/>
                <a:ext cx="6" cy="2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1 h 1"/>
                  <a:gd name="T4" fmla="*/ 3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2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116" name="Freeform 266"/>
              <p:cNvSpPr/>
              <p:nvPr/>
            </p:nvSpPr>
            <p:spPr bwMode="auto">
              <a:xfrm>
                <a:off x="3905" y="3055"/>
                <a:ext cx="4" cy="0"/>
              </a:xfrm>
              <a:custGeom>
                <a:avLst/>
                <a:gdLst>
                  <a:gd name="T0" fmla="*/ 1 w 2"/>
                  <a:gd name="T1" fmla="*/ 2 w 2"/>
                  <a:gd name="T2" fmla="*/ 1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117" name="Freeform 267"/>
              <p:cNvSpPr/>
              <p:nvPr/>
            </p:nvSpPr>
            <p:spPr bwMode="auto">
              <a:xfrm>
                <a:off x="3897" y="3085"/>
                <a:ext cx="4" cy="2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118" name="Freeform 268"/>
              <p:cNvSpPr/>
              <p:nvPr/>
            </p:nvSpPr>
            <p:spPr bwMode="auto">
              <a:xfrm>
                <a:off x="3897" y="3095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0"/>
                      <a:pt x="1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119" name="Freeform 269"/>
              <p:cNvSpPr/>
              <p:nvPr/>
            </p:nvSpPr>
            <p:spPr bwMode="auto">
              <a:xfrm>
                <a:off x="3984" y="3095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120" name="Freeform 270"/>
              <p:cNvSpPr/>
              <p:nvPr/>
            </p:nvSpPr>
            <p:spPr bwMode="auto">
              <a:xfrm>
                <a:off x="3600" y="182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121" name="Freeform 271"/>
              <p:cNvSpPr/>
              <p:nvPr/>
            </p:nvSpPr>
            <p:spPr bwMode="auto">
              <a:xfrm>
                <a:off x="3905" y="3100"/>
                <a:ext cx="4" cy="4"/>
              </a:xfrm>
              <a:custGeom>
                <a:avLst/>
                <a:gdLst>
                  <a:gd name="T0" fmla="*/ 1 w 2"/>
                  <a:gd name="T1" fmla="*/ 0 h 2"/>
                  <a:gd name="T2" fmla="*/ 1 w 2"/>
                  <a:gd name="T3" fmla="*/ 1 h 2"/>
                  <a:gd name="T4" fmla="*/ 1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0" y="2"/>
                      <a:pt x="1" y="0"/>
                      <a:pt x="1" y="1"/>
                    </a:cubicBezTo>
                    <a:cubicBezTo>
                      <a:pt x="2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122" name="Freeform 272"/>
              <p:cNvSpPr/>
              <p:nvPr/>
            </p:nvSpPr>
            <p:spPr bwMode="auto">
              <a:xfrm>
                <a:off x="4230" y="2480"/>
                <a:ext cx="4" cy="2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1 h 1"/>
                  <a:gd name="T4" fmla="*/ 1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0" y="1"/>
                      <a:pt x="1" y="1"/>
                      <a:pt x="2" y="1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123" name="Freeform 273"/>
              <p:cNvSpPr/>
              <p:nvPr/>
            </p:nvSpPr>
            <p:spPr bwMode="auto">
              <a:xfrm>
                <a:off x="3895" y="3080"/>
                <a:ext cx="4" cy="3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0 h 1"/>
                  <a:gd name="T4" fmla="*/ 1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2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124" name="Freeform 274"/>
              <p:cNvSpPr/>
              <p:nvPr/>
            </p:nvSpPr>
            <p:spPr bwMode="auto">
              <a:xfrm>
                <a:off x="4007" y="30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125" name="Freeform 275"/>
              <p:cNvSpPr/>
              <p:nvPr/>
            </p:nvSpPr>
            <p:spPr bwMode="auto">
              <a:xfrm>
                <a:off x="3598" y="18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126" name="Freeform 276"/>
              <p:cNvSpPr/>
              <p:nvPr/>
            </p:nvSpPr>
            <p:spPr bwMode="auto">
              <a:xfrm>
                <a:off x="4005" y="3074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127" name="Freeform 277"/>
              <p:cNvSpPr/>
              <p:nvPr/>
            </p:nvSpPr>
            <p:spPr bwMode="auto">
              <a:xfrm>
                <a:off x="4007" y="30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128" name="Freeform 278"/>
              <p:cNvSpPr/>
              <p:nvPr/>
            </p:nvSpPr>
            <p:spPr bwMode="auto">
              <a:xfrm>
                <a:off x="3598" y="1823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129" name="Freeform 279"/>
              <p:cNvSpPr/>
              <p:nvPr/>
            </p:nvSpPr>
            <p:spPr bwMode="auto">
              <a:xfrm>
                <a:off x="3598" y="1823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0 w 1"/>
                  <a:gd name="T4" fmla="*/ 0 w 1"/>
                  <a:gd name="T5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130" name="Freeform 280"/>
              <p:cNvSpPr/>
              <p:nvPr/>
            </p:nvSpPr>
            <p:spPr bwMode="auto">
              <a:xfrm>
                <a:off x="4009" y="3083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131" name="Freeform 281"/>
              <p:cNvSpPr/>
              <p:nvPr/>
            </p:nvSpPr>
            <p:spPr bwMode="auto">
              <a:xfrm>
                <a:off x="3602" y="182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132" name="Freeform 282"/>
              <p:cNvSpPr/>
              <p:nvPr/>
            </p:nvSpPr>
            <p:spPr bwMode="auto">
              <a:xfrm>
                <a:off x="3929" y="1870"/>
                <a:ext cx="4" cy="8"/>
              </a:xfrm>
              <a:custGeom>
                <a:avLst/>
                <a:gdLst>
                  <a:gd name="T0" fmla="*/ 2 w 2"/>
                  <a:gd name="T1" fmla="*/ 1 h 4"/>
                  <a:gd name="T2" fmla="*/ 1 w 2"/>
                  <a:gd name="T3" fmla="*/ 4 h 4"/>
                  <a:gd name="T4" fmla="*/ 2 w 2"/>
                  <a:gd name="T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2" y="1"/>
                    </a:moveTo>
                    <a:cubicBezTo>
                      <a:pt x="2" y="1"/>
                      <a:pt x="0" y="1"/>
                      <a:pt x="1" y="4"/>
                    </a:cubicBezTo>
                    <a:cubicBezTo>
                      <a:pt x="1" y="0"/>
                      <a:pt x="2" y="4"/>
                      <a:pt x="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133" name="Freeform 283"/>
              <p:cNvSpPr/>
              <p:nvPr/>
            </p:nvSpPr>
            <p:spPr bwMode="auto">
              <a:xfrm>
                <a:off x="3687" y="1579"/>
                <a:ext cx="4" cy="4"/>
              </a:xfrm>
              <a:custGeom>
                <a:avLst/>
                <a:gdLst>
                  <a:gd name="T0" fmla="*/ 0 w 4"/>
                  <a:gd name="T1" fmla="*/ 4 h 4"/>
                  <a:gd name="T2" fmla="*/ 4 w 4"/>
                  <a:gd name="T3" fmla="*/ 0 h 4"/>
                  <a:gd name="T4" fmla="*/ 0 w 4"/>
                  <a:gd name="T5" fmla="*/ 2 h 4"/>
                  <a:gd name="T6" fmla="*/ 0 w 4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lnTo>
                      <a:pt x="4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134" name="Freeform 284"/>
              <p:cNvSpPr/>
              <p:nvPr/>
            </p:nvSpPr>
            <p:spPr bwMode="auto">
              <a:xfrm>
                <a:off x="4086" y="1583"/>
                <a:ext cx="8" cy="4"/>
              </a:xfrm>
              <a:custGeom>
                <a:avLst/>
                <a:gdLst>
                  <a:gd name="T0" fmla="*/ 2 w 4"/>
                  <a:gd name="T1" fmla="*/ 2 h 2"/>
                  <a:gd name="T2" fmla="*/ 1 w 4"/>
                  <a:gd name="T3" fmla="*/ 0 h 2"/>
                  <a:gd name="T4" fmla="*/ 2 w 4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2"/>
                    </a:moveTo>
                    <a:cubicBezTo>
                      <a:pt x="2" y="2"/>
                      <a:pt x="3" y="1"/>
                      <a:pt x="1" y="0"/>
                    </a:cubicBezTo>
                    <a:cubicBezTo>
                      <a:pt x="4" y="2"/>
                      <a:pt x="0" y="1"/>
                      <a:pt x="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135" name="Freeform 285"/>
              <p:cNvSpPr/>
              <p:nvPr/>
            </p:nvSpPr>
            <p:spPr bwMode="auto">
              <a:xfrm>
                <a:off x="3574" y="1912"/>
                <a:ext cx="2" cy="21"/>
              </a:xfrm>
              <a:custGeom>
                <a:avLst/>
                <a:gdLst>
                  <a:gd name="T0" fmla="*/ 0 w 1"/>
                  <a:gd name="T1" fmla="*/ 0 h 10"/>
                  <a:gd name="T2" fmla="*/ 1 w 1"/>
                  <a:gd name="T3" fmla="*/ 10 h 10"/>
                  <a:gd name="T4" fmla="*/ 0 w 1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0">
                    <a:moveTo>
                      <a:pt x="0" y="0"/>
                    </a:moveTo>
                    <a:cubicBezTo>
                      <a:pt x="0" y="4"/>
                      <a:pt x="0" y="10"/>
                      <a:pt x="1" y="1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136" name="Freeform 286"/>
              <p:cNvSpPr>
                <a:spLocks noEditPoints="1"/>
              </p:cNvSpPr>
              <p:nvPr/>
            </p:nvSpPr>
            <p:spPr bwMode="auto">
              <a:xfrm>
                <a:off x="3559" y="1774"/>
                <a:ext cx="77" cy="91"/>
              </a:xfrm>
              <a:custGeom>
                <a:avLst/>
                <a:gdLst>
                  <a:gd name="T0" fmla="*/ 32 w 36"/>
                  <a:gd name="T1" fmla="*/ 19 h 43"/>
                  <a:gd name="T2" fmla="*/ 27 w 36"/>
                  <a:gd name="T3" fmla="*/ 2 h 43"/>
                  <a:gd name="T4" fmla="*/ 8 w 36"/>
                  <a:gd name="T5" fmla="*/ 14 h 43"/>
                  <a:gd name="T6" fmla="*/ 16 w 36"/>
                  <a:gd name="T7" fmla="*/ 25 h 43"/>
                  <a:gd name="T8" fmla="*/ 16 w 36"/>
                  <a:gd name="T9" fmla="*/ 24 h 43"/>
                  <a:gd name="T10" fmla="*/ 17 w 36"/>
                  <a:gd name="T11" fmla="*/ 24 h 43"/>
                  <a:gd name="T12" fmla="*/ 17 w 36"/>
                  <a:gd name="T13" fmla="*/ 23 h 43"/>
                  <a:gd name="T14" fmla="*/ 17 w 36"/>
                  <a:gd name="T15" fmla="*/ 24 h 43"/>
                  <a:gd name="T16" fmla="*/ 19 w 36"/>
                  <a:gd name="T17" fmla="*/ 23 h 43"/>
                  <a:gd name="T18" fmla="*/ 18 w 36"/>
                  <a:gd name="T19" fmla="*/ 24 h 43"/>
                  <a:gd name="T20" fmla="*/ 17 w 36"/>
                  <a:gd name="T21" fmla="*/ 24 h 43"/>
                  <a:gd name="T22" fmla="*/ 19 w 36"/>
                  <a:gd name="T23" fmla="*/ 23 h 43"/>
                  <a:gd name="T24" fmla="*/ 20 w 36"/>
                  <a:gd name="T25" fmla="*/ 23 h 43"/>
                  <a:gd name="T26" fmla="*/ 21 w 36"/>
                  <a:gd name="T27" fmla="*/ 24 h 43"/>
                  <a:gd name="T28" fmla="*/ 21 w 36"/>
                  <a:gd name="T29" fmla="*/ 23 h 43"/>
                  <a:gd name="T30" fmla="*/ 21 w 36"/>
                  <a:gd name="T31" fmla="*/ 23 h 43"/>
                  <a:gd name="T32" fmla="*/ 21 w 36"/>
                  <a:gd name="T33" fmla="*/ 23 h 43"/>
                  <a:gd name="T34" fmla="*/ 21 w 36"/>
                  <a:gd name="T35" fmla="*/ 24 h 43"/>
                  <a:gd name="T36" fmla="*/ 22 w 36"/>
                  <a:gd name="T37" fmla="*/ 24 h 43"/>
                  <a:gd name="T38" fmla="*/ 22 w 36"/>
                  <a:gd name="T39" fmla="*/ 24 h 43"/>
                  <a:gd name="T40" fmla="*/ 22 w 36"/>
                  <a:gd name="T41" fmla="*/ 19 h 43"/>
                  <a:gd name="T42" fmla="*/ 22 w 36"/>
                  <a:gd name="T43" fmla="*/ 19 h 43"/>
                  <a:gd name="T44" fmla="*/ 23 w 36"/>
                  <a:gd name="T45" fmla="*/ 23 h 43"/>
                  <a:gd name="T46" fmla="*/ 27 w 36"/>
                  <a:gd name="T47" fmla="*/ 24 h 43"/>
                  <a:gd name="T48" fmla="*/ 25 w 36"/>
                  <a:gd name="T49" fmla="*/ 24 h 43"/>
                  <a:gd name="T50" fmla="*/ 25 w 36"/>
                  <a:gd name="T51" fmla="*/ 24 h 43"/>
                  <a:gd name="T52" fmla="*/ 26 w 36"/>
                  <a:gd name="T53" fmla="*/ 23 h 43"/>
                  <a:gd name="T54" fmla="*/ 25 w 36"/>
                  <a:gd name="T55" fmla="*/ 24 h 43"/>
                  <a:gd name="T56" fmla="*/ 24 w 36"/>
                  <a:gd name="T57" fmla="*/ 24 h 43"/>
                  <a:gd name="T58" fmla="*/ 24 w 36"/>
                  <a:gd name="T59" fmla="*/ 22 h 43"/>
                  <a:gd name="T60" fmla="*/ 24 w 36"/>
                  <a:gd name="T61" fmla="*/ 24 h 43"/>
                  <a:gd name="T62" fmla="*/ 23 w 36"/>
                  <a:gd name="T63" fmla="*/ 24 h 43"/>
                  <a:gd name="T64" fmla="*/ 23 w 36"/>
                  <a:gd name="T65" fmla="*/ 24 h 43"/>
                  <a:gd name="T66" fmla="*/ 24 w 36"/>
                  <a:gd name="T67" fmla="*/ 24 h 43"/>
                  <a:gd name="T68" fmla="*/ 24 w 36"/>
                  <a:gd name="T69" fmla="*/ 24 h 43"/>
                  <a:gd name="T70" fmla="*/ 25 w 36"/>
                  <a:gd name="T71" fmla="*/ 24 h 43"/>
                  <a:gd name="T72" fmla="*/ 29 w 36"/>
                  <a:gd name="T73" fmla="*/ 24 h 43"/>
                  <a:gd name="T74" fmla="*/ 26 w 36"/>
                  <a:gd name="T75" fmla="*/ 24 h 43"/>
                  <a:gd name="T76" fmla="*/ 24 w 36"/>
                  <a:gd name="T77" fmla="*/ 22 h 43"/>
                  <a:gd name="T78" fmla="*/ 23 w 36"/>
                  <a:gd name="T79" fmla="*/ 21 h 43"/>
                  <a:gd name="T80" fmla="*/ 24 w 36"/>
                  <a:gd name="T81" fmla="*/ 21 h 43"/>
                  <a:gd name="T82" fmla="*/ 24 w 36"/>
                  <a:gd name="T83" fmla="*/ 21 h 43"/>
                  <a:gd name="T84" fmla="*/ 23 w 36"/>
                  <a:gd name="T85" fmla="*/ 20 h 43"/>
                  <a:gd name="T86" fmla="*/ 22 w 36"/>
                  <a:gd name="T87" fmla="*/ 19 h 43"/>
                  <a:gd name="T88" fmla="*/ 22 w 36"/>
                  <a:gd name="T89" fmla="*/ 20 h 43"/>
                  <a:gd name="T90" fmla="*/ 21 w 36"/>
                  <a:gd name="T91" fmla="*/ 19 h 43"/>
                  <a:gd name="T92" fmla="*/ 22 w 36"/>
                  <a:gd name="T93" fmla="*/ 21 h 43"/>
                  <a:gd name="T94" fmla="*/ 20 w 36"/>
                  <a:gd name="T95" fmla="*/ 21 h 43"/>
                  <a:gd name="T96" fmla="*/ 17 w 36"/>
                  <a:gd name="T97" fmla="*/ 20 h 43"/>
                  <a:gd name="T98" fmla="*/ 20 w 36"/>
                  <a:gd name="T99" fmla="*/ 19 h 43"/>
                  <a:gd name="T100" fmla="*/ 18 w 36"/>
                  <a:gd name="T101" fmla="*/ 18 h 43"/>
                  <a:gd name="T102" fmla="*/ 19 w 36"/>
                  <a:gd name="T103" fmla="*/ 18 h 43"/>
                  <a:gd name="T104" fmla="*/ 20 w 36"/>
                  <a:gd name="T105" fmla="*/ 18 h 43"/>
                  <a:gd name="T106" fmla="*/ 21 w 36"/>
                  <a:gd name="T107" fmla="*/ 19 h 43"/>
                  <a:gd name="T108" fmla="*/ 20 w 36"/>
                  <a:gd name="T109" fmla="*/ 18 h 43"/>
                  <a:gd name="T110" fmla="*/ 18 w 36"/>
                  <a:gd name="T111" fmla="*/ 18 h 43"/>
                  <a:gd name="T112" fmla="*/ 18 w 36"/>
                  <a:gd name="T113" fmla="*/ 18 h 43"/>
                  <a:gd name="T114" fmla="*/ 15 w 36"/>
                  <a:gd name="T115" fmla="*/ 18 h 43"/>
                  <a:gd name="T116" fmla="*/ 18 w 36"/>
                  <a:gd name="T117" fmla="*/ 18 h 43"/>
                  <a:gd name="T118" fmla="*/ 18 w 36"/>
                  <a:gd name="T119" fmla="*/ 18 h 43"/>
                  <a:gd name="T120" fmla="*/ 17 w 36"/>
                  <a:gd name="T121" fmla="*/ 19 h 43"/>
                  <a:gd name="T122" fmla="*/ 16 w 36"/>
                  <a:gd name="T123" fmla="*/ 25 h 43"/>
                  <a:gd name="T124" fmla="*/ 14 w 36"/>
                  <a:gd name="T125" fmla="*/ 29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6" h="43">
                    <a:moveTo>
                      <a:pt x="5" y="16"/>
                    </a:moveTo>
                    <a:cubicBezTo>
                      <a:pt x="6" y="19"/>
                      <a:pt x="3" y="20"/>
                      <a:pt x="0" y="23"/>
                    </a:cubicBezTo>
                    <a:cubicBezTo>
                      <a:pt x="0" y="23"/>
                      <a:pt x="1" y="25"/>
                      <a:pt x="1" y="28"/>
                    </a:cubicBezTo>
                    <a:cubicBezTo>
                      <a:pt x="5" y="39"/>
                      <a:pt x="13" y="43"/>
                      <a:pt x="19" y="41"/>
                    </a:cubicBezTo>
                    <a:cubicBezTo>
                      <a:pt x="18" y="40"/>
                      <a:pt x="18" y="39"/>
                      <a:pt x="19" y="39"/>
                    </a:cubicBezTo>
                    <a:cubicBezTo>
                      <a:pt x="19" y="39"/>
                      <a:pt x="19" y="39"/>
                      <a:pt x="19" y="39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9"/>
                      <a:pt x="19" y="40"/>
                    </a:cubicBezTo>
                    <a:cubicBezTo>
                      <a:pt x="20" y="39"/>
                      <a:pt x="21" y="39"/>
                      <a:pt x="23" y="39"/>
                    </a:cubicBezTo>
                    <a:cubicBezTo>
                      <a:pt x="22" y="36"/>
                      <a:pt x="23" y="38"/>
                      <a:pt x="23" y="36"/>
                    </a:cubicBezTo>
                    <a:cubicBezTo>
                      <a:pt x="23" y="37"/>
                      <a:pt x="23" y="37"/>
                      <a:pt x="23" y="37"/>
                    </a:cubicBezTo>
                    <a:cubicBezTo>
                      <a:pt x="23" y="36"/>
                      <a:pt x="23" y="36"/>
                      <a:pt x="25" y="38"/>
                    </a:cubicBezTo>
                    <a:cubicBezTo>
                      <a:pt x="29" y="38"/>
                      <a:pt x="31" y="35"/>
                      <a:pt x="33" y="33"/>
                    </a:cubicBezTo>
                    <a:cubicBezTo>
                      <a:pt x="36" y="30"/>
                      <a:pt x="36" y="26"/>
                      <a:pt x="36" y="21"/>
                    </a:cubicBezTo>
                    <a:cubicBezTo>
                      <a:pt x="33" y="20"/>
                      <a:pt x="35" y="19"/>
                      <a:pt x="32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1" y="18"/>
                      <a:pt x="33" y="18"/>
                      <a:pt x="34" y="17"/>
                    </a:cubicBezTo>
                    <a:cubicBezTo>
                      <a:pt x="33" y="17"/>
                      <a:pt x="34" y="17"/>
                      <a:pt x="32" y="17"/>
                    </a:cubicBezTo>
                    <a:cubicBezTo>
                      <a:pt x="30" y="17"/>
                      <a:pt x="35" y="17"/>
                      <a:pt x="34" y="16"/>
                    </a:cubicBezTo>
                    <a:cubicBezTo>
                      <a:pt x="34" y="16"/>
                      <a:pt x="33" y="17"/>
                      <a:pt x="33" y="16"/>
                    </a:cubicBezTo>
                    <a:cubicBezTo>
                      <a:pt x="31" y="16"/>
                      <a:pt x="34" y="17"/>
                      <a:pt x="36" y="15"/>
                    </a:cubicBezTo>
                    <a:cubicBezTo>
                      <a:pt x="35" y="13"/>
                      <a:pt x="32" y="12"/>
                      <a:pt x="33" y="10"/>
                    </a:cubicBezTo>
                    <a:cubicBezTo>
                      <a:pt x="33" y="11"/>
                      <a:pt x="32" y="11"/>
                      <a:pt x="32" y="11"/>
                    </a:cubicBezTo>
                    <a:cubicBezTo>
                      <a:pt x="35" y="9"/>
                      <a:pt x="31" y="11"/>
                      <a:pt x="32" y="10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4" y="9"/>
                      <a:pt x="32" y="9"/>
                      <a:pt x="32" y="7"/>
                    </a:cubicBezTo>
                    <a:cubicBezTo>
                      <a:pt x="30" y="7"/>
                      <a:pt x="32" y="5"/>
                      <a:pt x="30" y="5"/>
                    </a:cubicBezTo>
                    <a:cubicBezTo>
                      <a:pt x="31" y="5"/>
                      <a:pt x="30" y="4"/>
                      <a:pt x="30" y="4"/>
                    </a:cubicBezTo>
                    <a:cubicBezTo>
                      <a:pt x="27" y="6"/>
                      <a:pt x="29" y="1"/>
                      <a:pt x="27" y="3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5" y="1"/>
                      <a:pt x="21" y="0"/>
                      <a:pt x="18" y="3"/>
                    </a:cubicBezTo>
                    <a:cubicBezTo>
                      <a:pt x="16" y="3"/>
                      <a:pt x="12" y="1"/>
                      <a:pt x="13" y="3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4"/>
                      <a:pt x="12" y="3"/>
                    </a:cubicBezTo>
                    <a:cubicBezTo>
                      <a:pt x="13" y="5"/>
                      <a:pt x="11" y="4"/>
                      <a:pt x="11" y="4"/>
                    </a:cubicBezTo>
                    <a:cubicBezTo>
                      <a:pt x="11" y="5"/>
                      <a:pt x="11" y="5"/>
                      <a:pt x="11" y="6"/>
                    </a:cubicBezTo>
                    <a:cubicBezTo>
                      <a:pt x="9" y="4"/>
                      <a:pt x="11" y="8"/>
                      <a:pt x="9" y="7"/>
                    </a:cubicBezTo>
                    <a:cubicBezTo>
                      <a:pt x="12" y="9"/>
                      <a:pt x="10" y="8"/>
                      <a:pt x="10" y="9"/>
                    </a:cubicBezTo>
                    <a:cubicBezTo>
                      <a:pt x="10" y="9"/>
                      <a:pt x="10" y="9"/>
                      <a:pt x="9" y="8"/>
                    </a:cubicBezTo>
                    <a:cubicBezTo>
                      <a:pt x="9" y="9"/>
                      <a:pt x="9" y="9"/>
                      <a:pt x="8" y="9"/>
                    </a:cubicBezTo>
                    <a:cubicBezTo>
                      <a:pt x="8" y="9"/>
                      <a:pt x="10" y="10"/>
                      <a:pt x="9" y="10"/>
                    </a:cubicBezTo>
                    <a:cubicBezTo>
                      <a:pt x="7" y="9"/>
                      <a:pt x="9" y="11"/>
                      <a:pt x="8" y="10"/>
                    </a:cubicBezTo>
                    <a:cubicBezTo>
                      <a:pt x="10" y="11"/>
                      <a:pt x="11" y="13"/>
                      <a:pt x="10" y="12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9" y="12"/>
                      <a:pt x="5" y="12"/>
                      <a:pt x="8" y="14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8" y="15"/>
                      <a:pt x="6" y="15"/>
                      <a:pt x="8" y="17"/>
                    </a:cubicBezTo>
                    <a:cubicBezTo>
                      <a:pt x="8" y="17"/>
                      <a:pt x="7" y="17"/>
                      <a:pt x="7" y="17"/>
                    </a:cubicBezTo>
                    <a:cubicBezTo>
                      <a:pt x="6" y="17"/>
                      <a:pt x="5" y="16"/>
                      <a:pt x="5" y="16"/>
                    </a:cubicBezTo>
                    <a:close/>
                    <a:moveTo>
                      <a:pt x="16" y="26"/>
                    </a:moveTo>
                    <a:cubicBezTo>
                      <a:pt x="16" y="26"/>
                      <a:pt x="16" y="26"/>
                      <a:pt x="16" y="26"/>
                    </a:cubicBezTo>
                    <a:cubicBezTo>
                      <a:pt x="16" y="27"/>
                      <a:pt x="16" y="27"/>
                      <a:pt x="16" y="26"/>
                    </a:cubicBezTo>
                    <a:close/>
                    <a:moveTo>
                      <a:pt x="17" y="24"/>
                    </a:moveTo>
                    <a:cubicBezTo>
                      <a:pt x="17" y="25"/>
                      <a:pt x="16" y="25"/>
                      <a:pt x="17" y="27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4"/>
                      <a:pt x="16" y="24"/>
                      <a:pt x="17" y="24"/>
                    </a:cubicBezTo>
                    <a:cubicBezTo>
                      <a:pt x="17" y="25"/>
                      <a:pt x="17" y="25"/>
                      <a:pt x="17" y="24"/>
                    </a:cubicBezTo>
                    <a:close/>
                    <a:moveTo>
                      <a:pt x="16" y="25"/>
                    </a:move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4"/>
                      <a:pt x="16" y="24"/>
                      <a:pt x="16" y="24"/>
                    </a:cubicBezTo>
                    <a:cubicBezTo>
                      <a:pt x="16" y="25"/>
                      <a:pt x="17" y="23"/>
                      <a:pt x="16" y="24"/>
                    </a:cubicBezTo>
                    <a:cubicBezTo>
                      <a:pt x="16" y="24"/>
                      <a:pt x="16" y="24"/>
                      <a:pt x="16" y="24"/>
                    </a:cubicBezTo>
                    <a:cubicBezTo>
                      <a:pt x="16" y="24"/>
                      <a:pt x="16" y="24"/>
                      <a:pt x="16" y="24"/>
                    </a:cubicBezTo>
                    <a:cubicBezTo>
                      <a:pt x="16" y="24"/>
                      <a:pt x="16" y="24"/>
                      <a:pt x="16" y="24"/>
                    </a:cubicBezTo>
                    <a:cubicBezTo>
                      <a:pt x="16" y="24"/>
                      <a:pt x="16" y="24"/>
                      <a:pt x="16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6" y="25"/>
                      <a:pt x="17" y="24"/>
                      <a:pt x="16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6" y="24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lose/>
                    <a:moveTo>
                      <a:pt x="17" y="24"/>
                    </a:move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lose/>
                    <a:moveTo>
                      <a:pt x="17" y="23"/>
                    </a:moveTo>
                    <a:cubicBezTo>
                      <a:pt x="17" y="23"/>
                      <a:pt x="17" y="23"/>
                      <a:pt x="17" y="23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7" y="23"/>
                      <a:pt x="17" y="23"/>
                      <a:pt x="17" y="23"/>
                    </a:cubicBezTo>
                    <a:close/>
                    <a:moveTo>
                      <a:pt x="17" y="24"/>
                    </a:move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lose/>
                    <a:moveTo>
                      <a:pt x="17" y="23"/>
                    </a:moveTo>
                    <a:cubicBezTo>
                      <a:pt x="17" y="23"/>
                      <a:pt x="17" y="23"/>
                      <a:pt x="17" y="23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8" y="23"/>
                      <a:pt x="17" y="23"/>
                      <a:pt x="17" y="23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7" y="23"/>
                      <a:pt x="17" y="23"/>
                      <a:pt x="17" y="23"/>
                    </a:cubicBezTo>
                    <a:close/>
                    <a:moveTo>
                      <a:pt x="17" y="24"/>
                    </a:move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lose/>
                    <a:moveTo>
                      <a:pt x="17" y="24"/>
                    </a:move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lose/>
                    <a:moveTo>
                      <a:pt x="17" y="24"/>
                    </a:move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8" y="25"/>
                      <a:pt x="17" y="24"/>
                      <a:pt x="17" y="24"/>
                    </a:cubicBezTo>
                    <a:close/>
                    <a:moveTo>
                      <a:pt x="18" y="24"/>
                    </a:move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lose/>
                    <a:moveTo>
                      <a:pt x="20" y="23"/>
                    </a:moveTo>
                    <a:cubicBezTo>
                      <a:pt x="20" y="23"/>
                      <a:pt x="20" y="23"/>
                      <a:pt x="20" y="23"/>
                    </a:cubicBezTo>
                    <a:cubicBezTo>
                      <a:pt x="20" y="23"/>
                      <a:pt x="19" y="23"/>
                      <a:pt x="19" y="23"/>
                    </a:cubicBezTo>
                    <a:cubicBezTo>
                      <a:pt x="19" y="23"/>
                      <a:pt x="18" y="23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9" y="23"/>
                      <a:pt x="19" y="23"/>
                      <a:pt x="18" y="24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9" y="23"/>
                      <a:pt x="19" y="23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8" y="25"/>
                      <a:pt x="19" y="26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3"/>
                      <a:pt x="17" y="23"/>
                    </a:cubicBezTo>
                    <a:cubicBezTo>
                      <a:pt x="17" y="23"/>
                      <a:pt x="18" y="23"/>
                      <a:pt x="18" y="23"/>
                    </a:cubicBezTo>
                    <a:cubicBezTo>
                      <a:pt x="18" y="23"/>
                      <a:pt x="18" y="23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8" y="22"/>
                      <a:pt x="17" y="22"/>
                      <a:pt x="17" y="22"/>
                    </a:cubicBezTo>
                    <a:cubicBezTo>
                      <a:pt x="18" y="22"/>
                      <a:pt x="18" y="23"/>
                      <a:pt x="18" y="23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9" y="22"/>
                      <a:pt x="19" y="23"/>
                      <a:pt x="19" y="23"/>
                    </a:cubicBezTo>
                    <a:cubicBezTo>
                      <a:pt x="19" y="23"/>
                      <a:pt x="20" y="23"/>
                      <a:pt x="20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0" y="23"/>
                      <a:pt x="21" y="23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3"/>
                      <a:pt x="21" y="23"/>
                      <a:pt x="20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0" y="23"/>
                      <a:pt x="20" y="23"/>
                      <a:pt x="21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0" y="23"/>
                      <a:pt x="20" y="23"/>
                      <a:pt x="20" y="23"/>
                    </a:cubicBezTo>
                    <a:close/>
                    <a:moveTo>
                      <a:pt x="21" y="24"/>
                    </a:moveTo>
                    <a:cubicBezTo>
                      <a:pt x="21" y="24"/>
                      <a:pt x="21" y="24"/>
                      <a:pt x="21" y="24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21" y="24"/>
                      <a:pt x="21" y="24"/>
                      <a:pt x="21" y="24"/>
                    </a:cubicBezTo>
                    <a:close/>
                    <a:moveTo>
                      <a:pt x="21" y="24"/>
                    </a:moveTo>
                    <a:cubicBezTo>
                      <a:pt x="21" y="24"/>
                      <a:pt x="21" y="24"/>
                      <a:pt x="21" y="24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21" y="24"/>
                      <a:pt x="21" y="24"/>
                      <a:pt x="21" y="24"/>
                    </a:cubicBezTo>
                    <a:close/>
                    <a:moveTo>
                      <a:pt x="21" y="24"/>
                    </a:moveTo>
                    <a:cubicBezTo>
                      <a:pt x="21" y="24"/>
                      <a:pt x="21" y="24"/>
                      <a:pt x="21" y="24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21" y="24"/>
                      <a:pt x="21" y="24"/>
                      <a:pt x="21" y="24"/>
                    </a:cubicBezTo>
                    <a:close/>
                    <a:moveTo>
                      <a:pt x="21" y="24"/>
                    </a:moveTo>
                    <a:cubicBezTo>
                      <a:pt x="21" y="24"/>
                      <a:pt x="21" y="24"/>
                      <a:pt x="21" y="24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21" y="24"/>
                      <a:pt x="21" y="24"/>
                      <a:pt x="21" y="24"/>
                    </a:cubicBezTo>
                    <a:close/>
                    <a:moveTo>
                      <a:pt x="21" y="23"/>
                    </a:move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lose/>
                    <a:moveTo>
                      <a:pt x="21" y="23"/>
                    </a:move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lose/>
                    <a:moveTo>
                      <a:pt x="21" y="23"/>
                    </a:move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lose/>
                    <a:moveTo>
                      <a:pt x="21" y="23"/>
                    </a:move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lose/>
                    <a:moveTo>
                      <a:pt x="21" y="24"/>
                    </a:moveTo>
                    <a:cubicBezTo>
                      <a:pt x="21" y="24"/>
                      <a:pt x="21" y="24"/>
                      <a:pt x="21" y="24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20" y="24"/>
                      <a:pt x="21" y="24"/>
                      <a:pt x="21" y="24"/>
                    </a:cubicBezTo>
                    <a:cubicBezTo>
                      <a:pt x="21" y="24"/>
                      <a:pt x="21" y="24"/>
                      <a:pt x="21" y="24"/>
                    </a:cubicBezTo>
                    <a:close/>
                    <a:moveTo>
                      <a:pt x="21" y="24"/>
                    </a:moveTo>
                    <a:cubicBezTo>
                      <a:pt x="21" y="24"/>
                      <a:pt x="21" y="24"/>
                      <a:pt x="21" y="24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21" y="24"/>
                      <a:pt x="21" y="24"/>
                      <a:pt x="21" y="24"/>
                    </a:cubicBezTo>
                    <a:close/>
                    <a:moveTo>
                      <a:pt x="21" y="23"/>
                    </a:move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lose/>
                    <a:moveTo>
                      <a:pt x="20" y="24"/>
                    </a:moveTo>
                    <a:cubicBezTo>
                      <a:pt x="20" y="24"/>
                      <a:pt x="20" y="24"/>
                      <a:pt x="20" y="24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20" y="24"/>
                      <a:pt x="20" y="24"/>
                      <a:pt x="20" y="24"/>
                    </a:cubicBezTo>
                    <a:close/>
                    <a:moveTo>
                      <a:pt x="20" y="24"/>
                    </a:moveTo>
                    <a:cubicBezTo>
                      <a:pt x="20" y="24"/>
                      <a:pt x="20" y="24"/>
                      <a:pt x="20" y="24"/>
                    </a:cubicBezTo>
                    <a:cubicBezTo>
                      <a:pt x="21" y="24"/>
                      <a:pt x="21" y="24"/>
                      <a:pt x="21" y="25"/>
                    </a:cubicBezTo>
                    <a:lnTo>
                      <a:pt x="20" y="24"/>
                    </a:lnTo>
                    <a:close/>
                    <a:moveTo>
                      <a:pt x="21" y="24"/>
                    </a:moveTo>
                    <a:cubicBezTo>
                      <a:pt x="21" y="24"/>
                      <a:pt x="21" y="24"/>
                      <a:pt x="21" y="24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21" y="24"/>
                      <a:pt x="21" y="24"/>
                      <a:pt x="21" y="24"/>
                    </a:cubicBezTo>
                    <a:close/>
                    <a:moveTo>
                      <a:pt x="21" y="24"/>
                    </a:moveTo>
                    <a:cubicBezTo>
                      <a:pt x="21" y="24"/>
                      <a:pt x="21" y="24"/>
                      <a:pt x="21" y="24"/>
                    </a:cubicBezTo>
                    <a:cubicBezTo>
                      <a:pt x="21" y="24"/>
                      <a:pt x="21" y="24"/>
                      <a:pt x="22" y="25"/>
                    </a:cubicBezTo>
                    <a:lnTo>
                      <a:pt x="21" y="24"/>
                    </a:lnTo>
                    <a:close/>
                    <a:moveTo>
                      <a:pt x="22" y="23"/>
                    </a:moveTo>
                    <a:cubicBezTo>
                      <a:pt x="21" y="23"/>
                      <a:pt x="21" y="23"/>
                      <a:pt x="21" y="23"/>
                    </a:cubicBezTo>
                    <a:cubicBezTo>
                      <a:pt x="22" y="23"/>
                      <a:pt x="22" y="23"/>
                      <a:pt x="22" y="23"/>
                    </a:cubicBezTo>
                    <a:cubicBezTo>
                      <a:pt x="22" y="23"/>
                      <a:pt x="22" y="23"/>
                      <a:pt x="22" y="23"/>
                    </a:cubicBezTo>
                    <a:cubicBezTo>
                      <a:pt x="22" y="23"/>
                      <a:pt x="22" y="23"/>
                      <a:pt x="22" y="23"/>
                    </a:cubicBezTo>
                    <a:close/>
                    <a:moveTo>
                      <a:pt x="22" y="23"/>
                    </a:moveTo>
                    <a:cubicBezTo>
                      <a:pt x="22" y="23"/>
                      <a:pt x="22" y="23"/>
                      <a:pt x="22" y="23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22" y="24"/>
                      <a:pt x="22" y="24"/>
                      <a:pt x="22" y="24"/>
                    </a:cubicBezTo>
                    <a:lnTo>
                      <a:pt x="22" y="23"/>
                    </a:lnTo>
                    <a:close/>
                    <a:moveTo>
                      <a:pt x="22" y="23"/>
                    </a:moveTo>
                    <a:cubicBezTo>
                      <a:pt x="22" y="23"/>
                      <a:pt x="22" y="23"/>
                      <a:pt x="22" y="23"/>
                    </a:cubicBezTo>
                    <a:cubicBezTo>
                      <a:pt x="22" y="23"/>
                      <a:pt x="22" y="23"/>
                      <a:pt x="22" y="23"/>
                    </a:cubicBezTo>
                    <a:cubicBezTo>
                      <a:pt x="22" y="23"/>
                      <a:pt x="22" y="23"/>
                      <a:pt x="22" y="23"/>
                    </a:cubicBezTo>
                    <a:close/>
                    <a:moveTo>
                      <a:pt x="22" y="24"/>
                    </a:moveTo>
                    <a:cubicBezTo>
                      <a:pt x="22" y="24"/>
                      <a:pt x="22" y="24"/>
                      <a:pt x="22" y="24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22" y="24"/>
                      <a:pt x="22" y="24"/>
                      <a:pt x="22" y="24"/>
                    </a:cubicBezTo>
                    <a:close/>
                    <a:moveTo>
                      <a:pt x="22" y="24"/>
                    </a:moveTo>
                    <a:cubicBezTo>
                      <a:pt x="22" y="24"/>
                      <a:pt x="22" y="24"/>
                      <a:pt x="22" y="24"/>
                    </a:cubicBezTo>
                    <a:cubicBezTo>
                      <a:pt x="22" y="24"/>
                      <a:pt x="22" y="24"/>
                      <a:pt x="22" y="24"/>
                    </a:cubicBezTo>
                    <a:close/>
                    <a:moveTo>
                      <a:pt x="22" y="24"/>
                    </a:moveTo>
                    <a:cubicBezTo>
                      <a:pt x="22" y="24"/>
                      <a:pt x="22" y="24"/>
                      <a:pt x="22" y="24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22" y="24"/>
                      <a:pt x="23" y="24"/>
                      <a:pt x="22" y="24"/>
                    </a:cubicBezTo>
                    <a:close/>
                    <a:moveTo>
                      <a:pt x="22" y="22"/>
                    </a:moveTo>
                    <a:cubicBezTo>
                      <a:pt x="22" y="22"/>
                      <a:pt x="22" y="22"/>
                      <a:pt x="22" y="22"/>
                    </a:cubicBezTo>
                    <a:cubicBezTo>
                      <a:pt x="23" y="22"/>
                      <a:pt x="22" y="22"/>
                      <a:pt x="22" y="2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2" y="22"/>
                      <a:pt x="23" y="22"/>
                      <a:pt x="23" y="22"/>
                    </a:cubicBezTo>
                    <a:cubicBezTo>
                      <a:pt x="23" y="22"/>
                      <a:pt x="23" y="22"/>
                      <a:pt x="22" y="22"/>
                    </a:cubicBezTo>
                    <a:close/>
                    <a:moveTo>
                      <a:pt x="22" y="19"/>
                    </a:move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lose/>
                    <a:moveTo>
                      <a:pt x="22" y="19"/>
                    </a:move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lose/>
                    <a:moveTo>
                      <a:pt x="22" y="19"/>
                    </a:moveTo>
                    <a:cubicBezTo>
                      <a:pt x="22" y="20"/>
                      <a:pt x="22" y="20"/>
                      <a:pt x="22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lose/>
                    <a:moveTo>
                      <a:pt x="22" y="19"/>
                    </a:moveTo>
                    <a:cubicBezTo>
                      <a:pt x="23" y="20"/>
                      <a:pt x="23" y="20"/>
                      <a:pt x="23" y="20"/>
                    </a:cubicBezTo>
                    <a:cubicBezTo>
                      <a:pt x="23" y="20"/>
                      <a:pt x="22" y="20"/>
                      <a:pt x="22" y="20"/>
                    </a:cubicBezTo>
                    <a:cubicBezTo>
                      <a:pt x="22" y="20"/>
                      <a:pt x="22" y="19"/>
                      <a:pt x="22" y="19"/>
                    </a:cubicBezTo>
                    <a:close/>
                    <a:moveTo>
                      <a:pt x="22" y="19"/>
                    </a:move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23" y="20"/>
                      <a:pt x="23" y="20"/>
                      <a:pt x="22" y="19"/>
                    </a:cubicBezTo>
                    <a:close/>
                    <a:moveTo>
                      <a:pt x="22" y="20"/>
                    </a:moveTo>
                    <a:cubicBezTo>
                      <a:pt x="22" y="20"/>
                      <a:pt x="22" y="20"/>
                      <a:pt x="22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2" y="20"/>
                      <a:pt x="22" y="20"/>
                      <a:pt x="22" y="20"/>
                    </a:cubicBezTo>
                    <a:close/>
                    <a:moveTo>
                      <a:pt x="23" y="23"/>
                    </a:moveTo>
                    <a:cubicBezTo>
                      <a:pt x="23" y="23"/>
                      <a:pt x="23" y="22"/>
                      <a:pt x="22" y="22"/>
                    </a:cubicBezTo>
                    <a:cubicBezTo>
                      <a:pt x="22" y="22"/>
                      <a:pt x="23" y="22"/>
                      <a:pt x="23" y="22"/>
                    </a:cubicBezTo>
                    <a:cubicBezTo>
                      <a:pt x="23" y="22"/>
                      <a:pt x="23" y="22"/>
                      <a:pt x="23" y="23"/>
                    </a:cubicBezTo>
                    <a:cubicBezTo>
                      <a:pt x="23" y="23"/>
                      <a:pt x="23" y="23"/>
                      <a:pt x="23" y="23"/>
                    </a:cubicBezTo>
                    <a:close/>
                    <a:moveTo>
                      <a:pt x="23" y="22"/>
                    </a:moveTo>
                    <a:cubicBezTo>
                      <a:pt x="23" y="22"/>
                      <a:pt x="23" y="22"/>
                      <a:pt x="23" y="22"/>
                    </a:cubicBezTo>
                    <a:cubicBezTo>
                      <a:pt x="23" y="22"/>
                      <a:pt x="23" y="22"/>
                      <a:pt x="23" y="23"/>
                    </a:cubicBezTo>
                    <a:cubicBezTo>
                      <a:pt x="23" y="23"/>
                      <a:pt x="23" y="23"/>
                      <a:pt x="23" y="23"/>
                    </a:cubicBezTo>
                    <a:cubicBezTo>
                      <a:pt x="23" y="23"/>
                      <a:pt x="23" y="22"/>
                      <a:pt x="23" y="22"/>
                    </a:cubicBezTo>
                    <a:close/>
                    <a:moveTo>
                      <a:pt x="27" y="24"/>
                    </a:moveTo>
                    <a:cubicBezTo>
                      <a:pt x="26" y="24"/>
                      <a:pt x="27" y="24"/>
                      <a:pt x="27" y="24"/>
                    </a:cubicBezTo>
                    <a:cubicBezTo>
                      <a:pt x="27" y="24"/>
                      <a:pt x="27" y="24"/>
                      <a:pt x="27" y="24"/>
                    </a:cubicBezTo>
                    <a:close/>
                    <a:moveTo>
                      <a:pt x="27" y="24"/>
                    </a:moveTo>
                    <a:cubicBezTo>
                      <a:pt x="27" y="24"/>
                      <a:pt x="27" y="24"/>
                      <a:pt x="27" y="24"/>
                    </a:cubicBezTo>
                    <a:cubicBezTo>
                      <a:pt x="27" y="24"/>
                      <a:pt x="27" y="24"/>
                      <a:pt x="27" y="24"/>
                    </a:cubicBezTo>
                    <a:cubicBezTo>
                      <a:pt x="27" y="24"/>
                      <a:pt x="27" y="24"/>
                      <a:pt x="27" y="24"/>
                    </a:cubicBezTo>
                    <a:cubicBezTo>
                      <a:pt x="27" y="24"/>
                      <a:pt x="27" y="24"/>
                      <a:pt x="27" y="24"/>
                    </a:cubicBezTo>
                    <a:close/>
                    <a:moveTo>
                      <a:pt x="27" y="24"/>
                    </a:moveTo>
                    <a:cubicBezTo>
                      <a:pt x="27" y="24"/>
                      <a:pt x="27" y="24"/>
                      <a:pt x="27" y="24"/>
                    </a:cubicBezTo>
                    <a:cubicBezTo>
                      <a:pt x="27" y="24"/>
                      <a:pt x="26" y="24"/>
                      <a:pt x="26" y="24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6" y="24"/>
                      <a:pt x="26" y="24"/>
                      <a:pt x="27" y="24"/>
                    </a:cubicBezTo>
                    <a:close/>
                    <a:moveTo>
                      <a:pt x="26" y="24"/>
                    </a:moveTo>
                    <a:cubicBezTo>
                      <a:pt x="26" y="24"/>
                      <a:pt x="26" y="24"/>
                      <a:pt x="26" y="24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6" y="24"/>
                      <a:pt x="26" y="24"/>
                      <a:pt x="26" y="24"/>
                    </a:cubicBezTo>
                    <a:close/>
                    <a:moveTo>
                      <a:pt x="26" y="24"/>
                    </a:moveTo>
                    <a:cubicBezTo>
                      <a:pt x="26" y="24"/>
                      <a:pt x="26" y="24"/>
                      <a:pt x="25" y="24"/>
                    </a:cubicBezTo>
                    <a:cubicBezTo>
                      <a:pt x="26" y="24"/>
                      <a:pt x="25" y="24"/>
                      <a:pt x="26" y="24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6" y="24"/>
                      <a:pt x="26" y="24"/>
                      <a:pt x="26" y="24"/>
                    </a:cubicBezTo>
                    <a:close/>
                    <a:moveTo>
                      <a:pt x="26" y="24"/>
                    </a:move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4"/>
                      <a:pt x="25" y="24"/>
                      <a:pt x="26" y="24"/>
                    </a:cubicBezTo>
                    <a:close/>
                    <a:moveTo>
                      <a:pt x="25" y="24"/>
                    </a:move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4"/>
                      <a:pt x="25" y="24"/>
                      <a:pt x="26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4"/>
                      <a:pt x="25" y="24"/>
                      <a:pt x="25" y="24"/>
                    </a:cubicBezTo>
                    <a:close/>
                    <a:moveTo>
                      <a:pt x="25" y="24"/>
                    </a:move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4"/>
                      <a:pt x="25" y="24"/>
                      <a:pt x="26" y="24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6" y="24"/>
                      <a:pt x="25" y="24"/>
                      <a:pt x="25" y="24"/>
                    </a:cubicBezTo>
                    <a:close/>
                    <a:moveTo>
                      <a:pt x="26" y="24"/>
                    </a:moveTo>
                    <a:cubicBezTo>
                      <a:pt x="26" y="24"/>
                      <a:pt x="26" y="24"/>
                      <a:pt x="26" y="24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6" y="24"/>
                      <a:pt x="26" y="24"/>
                      <a:pt x="26" y="24"/>
                    </a:cubicBezTo>
                    <a:close/>
                    <a:moveTo>
                      <a:pt x="26" y="23"/>
                    </a:moveTo>
                    <a:cubicBezTo>
                      <a:pt x="26" y="23"/>
                      <a:pt x="26" y="23"/>
                      <a:pt x="26" y="23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6" y="23"/>
                      <a:pt x="26" y="23"/>
                      <a:pt x="26" y="23"/>
                    </a:cubicBezTo>
                    <a:close/>
                    <a:moveTo>
                      <a:pt x="26" y="23"/>
                    </a:moveTo>
                    <a:cubicBezTo>
                      <a:pt x="25" y="23"/>
                      <a:pt x="25" y="23"/>
                      <a:pt x="25" y="23"/>
                    </a:cubicBezTo>
                    <a:cubicBezTo>
                      <a:pt x="25" y="23"/>
                      <a:pt x="26" y="23"/>
                      <a:pt x="25" y="23"/>
                    </a:cubicBezTo>
                    <a:cubicBezTo>
                      <a:pt x="25" y="23"/>
                      <a:pt x="25" y="23"/>
                      <a:pt x="25" y="23"/>
                    </a:cubicBezTo>
                    <a:cubicBezTo>
                      <a:pt x="25" y="23"/>
                      <a:pt x="25" y="23"/>
                      <a:pt x="25" y="23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6" y="23"/>
                      <a:pt x="26" y="23"/>
                      <a:pt x="26" y="23"/>
                    </a:cubicBezTo>
                    <a:close/>
                    <a:moveTo>
                      <a:pt x="25" y="23"/>
                    </a:moveTo>
                    <a:cubicBezTo>
                      <a:pt x="25" y="23"/>
                      <a:pt x="25" y="23"/>
                      <a:pt x="25" y="23"/>
                    </a:cubicBezTo>
                    <a:cubicBezTo>
                      <a:pt x="25" y="23"/>
                      <a:pt x="25" y="23"/>
                      <a:pt x="25" y="23"/>
                    </a:cubicBezTo>
                    <a:cubicBezTo>
                      <a:pt x="25" y="23"/>
                      <a:pt x="25" y="23"/>
                      <a:pt x="26" y="23"/>
                    </a:cubicBezTo>
                    <a:cubicBezTo>
                      <a:pt x="25" y="23"/>
                      <a:pt x="25" y="23"/>
                      <a:pt x="25" y="23"/>
                    </a:cubicBezTo>
                    <a:close/>
                    <a:moveTo>
                      <a:pt x="25" y="24"/>
                    </a:move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4"/>
                      <a:pt x="25" y="24"/>
                      <a:pt x="25" y="24"/>
                    </a:cubicBezTo>
                    <a:close/>
                    <a:moveTo>
                      <a:pt x="25" y="24"/>
                    </a:move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4"/>
                      <a:pt x="25" y="24"/>
                      <a:pt x="25" y="24"/>
                    </a:cubicBezTo>
                    <a:close/>
                    <a:moveTo>
                      <a:pt x="24" y="24"/>
                    </a:move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5" y="24"/>
                      <a:pt x="25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4" y="24"/>
                      <a:pt x="24" y="24"/>
                      <a:pt x="24" y="24"/>
                    </a:cubicBezTo>
                    <a:close/>
                    <a:moveTo>
                      <a:pt x="24" y="24"/>
                    </a:move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4" y="24"/>
                      <a:pt x="24" y="24"/>
                      <a:pt x="24" y="24"/>
                    </a:cubicBezTo>
                    <a:close/>
                    <a:moveTo>
                      <a:pt x="24" y="24"/>
                    </a:move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lose/>
                    <a:moveTo>
                      <a:pt x="24" y="22"/>
                    </a:moveTo>
                    <a:cubicBezTo>
                      <a:pt x="24" y="22"/>
                      <a:pt x="24" y="22"/>
                      <a:pt x="24" y="22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4" y="22"/>
                      <a:pt x="24" y="22"/>
                      <a:pt x="24" y="22"/>
                    </a:cubicBezTo>
                    <a:close/>
                    <a:moveTo>
                      <a:pt x="24" y="22"/>
                    </a:moveTo>
                    <a:cubicBezTo>
                      <a:pt x="24" y="22"/>
                      <a:pt x="24" y="22"/>
                      <a:pt x="24" y="22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4" y="22"/>
                      <a:pt x="24" y="22"/>
                      <a:pt x="24" y="22"/>
                    </a:cubicBezTo>
                    <a:close/>
                    <a:moveTo>
                      <a:pt x="24" y="22"/>
                    </a:moveTo>
                    <a:cubicBezTo>
                      <a:pt x="24" y="22"/>
                      <a:pt x="24" y="22"/>
                      <a:pt x="24" y="22"/>
                    </a:cubicBezTo>
                    <a:cubicBezTo>
                      <a:pt x="23" y="22"/>
                      <a:pt x="23" y="22"/>
                      <a:pt x="23" y="22"/>
                    </a:cubicBezTo>
                    <a:lnTo>
                      <a:pt x="24" y="22"/>
                    </a:lnTo>
                    <a:close/>
                    <a:moveTo>
                      <a:pt x="24" y="22"/>
                    </a:moveTo>
                    <a:cubicBezTo>
                      <a:pt x="24" y="22"/>
                      <a:pt x="24" y="22"/>
                      <a:pt x="24" y="22"/>
                    </a:cubicBezTo>
                    <a:cubicBezTo>
                      <a:pt x="23" y="22"/>
                      <a:pt x="23" y="22"/>
                      <a:pt x="23" y="22"/>
                    </a:cubicBezTo>
                    <a:cubicBezTo>
                      <a:pt x="23" y="22"/>
                      <a:pt x="23" y="22"/>
                      <a:pt x="23" y="22"/>
                    </a:cubicBezTo>
                    <a:cubicBezTo>
                      <a:pt x="23" y="22"/>
                      <a:pt x="23" y="22"/>
                      <a:pt x="23" y="22"/>
                    </a:cubicBezTo>
                    <a:cubicBezTo>
                      <a:pt x="23" y="22"/>
                      <a:pt x="24" y="22"/>
                      <a:pt x="24" y="22"/>
                    </a:cubicBezTo>
                    <a:close/>
                    <a:moveTo>
                      <a:pt x="24" y="24"/>
                    </a:move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lose/>
                    <a:moveTo>
                      <a:pt x="23" y="22"/>
                    </a:moveTo>
                    <a:cubicBezTo>
                      <a:pt x="23" y="22"/>
                      <a:pt x="23" y="23"/>
                      <a:pt x="23" y="23"/>
                    </a:cubicBezTo>
                    <a:cubicBezTo>
                      <a:pt x="23" y="22"/>
                      <a:pt x="23" y="22"/>
                      <a:pt x="23" y="22"/>
                    </a:cubicBezTo>
                    <a:cubicBezTo>
                      <a:pt x="23" y="22"/>
                      <a:pt x="23" y="22"/>
                      <a:pt x="23" y="22"/>
                    </a:cubicBezTo>
                    <a:cubicBezTo>
                      <a:pt x="23" y="22"/>
                      <a:pt x="23" y="22"/>
                      <a:pt x="23" y="22"/>
                    </a:cubicBezTo>
                    <a:close/>
                    <a:moveTo>
                      <a:pt x="24" y="24"/>
                    </a:move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lose/>
                    <a:moveTo>
                      <a:pt x="23" y="24"/>
                    </a:moveTo>
                    <a:cubicBezTo>
                      <a:pt x="23" y="24"/>
                      <a:pt x="23" y="24"/>
                      <a:pt x="23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3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3" y="24"/>
                    </a:cubicBezTo>
                    <a:close/>
                    <a:moveTo>
                      <a:pt x="24" y="24"/>
                    </a:move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lose/>
                    <a:moveTo>
                      <a:pt x="24" y="24"/>
                    </a:move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lose/>
                    <a:moveTo>
                      <a:pt x="24" y="24"/>
                    </a:move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lose/>
                    <a:moveTo>
                      <a:pt x="24" y="24"/>
                    </a:move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lose/>
                    <a:moveTo>
                      <a:pt x="24" y="24"/>
                    </a:moveTo>
                    <a:cubicBezTo>
                      <a:pt x="24" y="24"/>
                      <a:pt x="24" y="24"/>
                      <a:pt x="25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4" y="24"/>
                      <a:pt x="24" y="24"/>
                    </a:cubicBezTo>
                    <a:close/>
                    <a:moveTo>
                      <a:pt x="24" y="24"/>
                    </a:moveTo>
                    <a:cubicBezTo>
                      <a:pt x="25" y="24"/>
                      <a:pt x="25" y="24"/>
                      <a:pt x="26" y="24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6" y="24"/>
                      <a:pt x="25" y="24"/>
                      <a:pt x="25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4"/>
                      <a:pt x="26" y="24"/>
                      <a:pt x="26" y="24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6" y="25"/>
                      <a:pt x="27" y="25"/>
                      <a:pt x="27" y="25"/>
                    </a:cubicBezTo>
                    <a:cubicBezTo>
                      <a:pt x="26" y="24"/>
                      <a:pt x="25" y="24"/>
                      <a:pt x="24" y="24"/>
                    </a:cubicBezTo>
                    <a:close/>
                    <a:moveTo>
                      <a:pt x="27" y="25"/>
                    </a:moveTo>
                    <a:cubicBezTo>
                      <a:pt x="27" y="25"/>
                      <a:pt x="27" y="25"/>
                      <a:pt x="27" y="25"/>
                    </a:cubicBezTo>
                    <a:cubicBezTo>
                      <a:pt x="27" y="25"/>
                      <a:pt x="27" y="25"/>
                      <a:pt x="27" y="25"/>
                    </a:cubicBezTo>
                    <a:cubicBezTo>
                      <a:pt x="27" y="25"/>
                      <a:pt x="27" y="25"/>
                      <a:pt x="27" y="25"/>
                    </a:cubicBezTo>
                    <a:close/>
                    <a:moveTo>
                      <a:pt x="27" y="24"/>
                    </a:moveTo>
                    <a:cubicBezTo>
                      <a:pt x="27" y="24"/>
                      <a:pt x="27" y="24"/>
                      <a:pt x="27" y="24"/>
                    </a:cubicBezTo>
                    <a:cubicBezTo>
                      <a:pt x="27" y="24"/>
                      <a:pt x="27" y="24"/>
                      <a:pt x="27" y="24"/>
                    </a:cubicBezTo>
                    <a:cubicBezTo>
                      <a:pt x="28" y="24"/>
                      <a:pt x="28" y="24"/>
                      <a:pt x="27" y="24"/>
                    </a:cubicBezTo>
                    <a:close/>
                    <a:moveTo>
                      <a:pt x="29" y="24"/>
                    </a:moveTo>
                    <a:cubicBezTo>
                      <a:pt x="29" y="24"/>
                      <a:pt x="26" y="24"/>
                      <a:pt x="27" y="24"/>
                    </a:cubicBezTo>
                    <a:cubicBezTo>
                      <a:pt x="28" y="24"/>
                      <a:pt x="28" y="24"/>
                      <a:pt x="28" y="24"/>
                    </a:cubicBezTo>
                    <a:cubicBezTo>
                      <a:pt x="27" y="24"/>
                      <a:pt x="27" y="24"/>
                      <a:pt x="27" y="24"/>
                    </a:cubicBezTo>
                    <a:cubicBezTo>
                      <a:pt x="27" y="24"/>
                      <a:pt x="27" y="24"/>
                      <a:pt x="27" y="24"/>
                    </a:cubicBezTo>
                    <a:cubicBezTo>
                      <a:pt x="27" y="24"/>
                      <a:pt x="27" y="24"/>
                      <a:pt x="26" y="24"/>
                    </a:cubicBezTo>
                    <a:lnTo>
                      <a:pt x="29" y="24"/>
                    </a:lnTo>
                    <a:close/>
                    <a:moveTo>
                      <a:pt x="27" y="24"/>
                    </a:moveTo>
                    <a:cubicBezTo>
                      <a:pt x="27" y="24"/>
                      <a:pt x="26" y="24"/>
                      <a:pt x="26" y="24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6" y="24"/>
                      <a:pt x="26" y="24"/>
                      <a:pt x="27" y="24"/>
                    </a:cubicBezTo>
                    <a:close/>
                    <a:moveTo>
                      <a:pt x="26" y="24"/>
                    </a:moveTo>
                    <a:cubicBezTo>
                      <a:pt x="26" y="24"/>
                      <a:pt x="26" y="24"/>
                      <a:pt x="26" y="24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6" y="24"/>
                      <a:pt x="26" y="24"/>
                      <a:pt x="26" y="24"/>
                    </a:cubicBezTo>
                    <a:close/>
                    <a:moveTo>
                      <a:pt x="26" y="22"/>
                    </a:moveTo>
                    <a:cubicBezTo>
                      <a:pt x="26" y="22"/>
                      <a:pt x="25" y="22"/>
                      <a:pt x="25" y="22"/>
                    </a:cubicBezTo>
                    <a:cubicBezTo>
                      <a:pt x="25" y="22"/>
                      <a:pt x="25" y="22"/>
                      <a:pt x="25" y="22"/>
                    </a:cubicBezTo>
                    <a:cubicBezTo>
                      <a:pt x="25" y="22"/>
                      <a:pt x="26" y="22"/>
                      <a:pt x="26" y="22"/>
                    </a:cubicBezTo>
                    <a:close/>
                    <a:moveTo>
                      <a:pt x="25" y="22"/>
                    </a:moveTo>
                    <a:cubicBezTo>
                      <a:pt x="25" y="22"/>
                      <a:pt x="25" y="22"/>
                      <a:pt x="25" y="22"/>
                    </a:cubicBezTo>
                    <a:cubicBezTo>
                      <a:pt x="25" y="22"/>
                      <a:pt x="25" y="22"/>
                      <a:pt x="25" y="22"/>
                    </a:cubicBezTo>
                    <a:cubicBezTo>
                      <a:pt x="25" y="22"/>
                      <a:pt x="25" y="22"/>
                      <a:pt x="25" y="22"/>
                    </a:cubicBezTo>
                    <a:cubicBezTo>
                      <a:pt x="25" y="22"/>
                      <a:pt x="25" y="22"/>
                      <a:pt x="25" y="22"/>
                    </a:cubicBezTo>
                    <a:cubicBezTo>
                      <a:pt x="25" y="22"/>
                      <a:pt x="25" y="22"/>
                      <a:pt x="25" y="22"/>
                    </a:cubicBezTo>
                    <a:cubicBezTo>
                      <a:pt x="25" y="22"/>
                      <a:pt x="25" y="22"/>
                      <a:pt x="25" y="23"/>
                    </a:cubicBezTo>
                    <a:cubicBezTo>
                      <a:pt x="25" y="23"/>
                      <a:pt x="25" y="23"/>
                      <a:pt x="25" y="23"/>
                    </a:cubicBezTo>
                    <a:cubicBezTo>
                      <a:pt x="25" y="23"/>
                      <a:pt x="25" y="22"/>
                      <a:pt x="25" y="22"/>
                    </a:cubicBezTo>
                    <a:cubicBezTo>
                      <a:pt x="25" y="22"/>
                      <a:pt x="24" y="22"/>
                      <a:pt x="24" y="22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4" y="22"/>
                      <a:pt x="24" y="22"/>
                      <a:pt x="25" y="22"/>
                    </a:cubicBezTo>
                    <a:cubicBezTo>
                      <a:pt x="24" y="22"/>
                      <a:pt x="24" y="21"/>
                      <a:pt x="23" y="21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3" y="21"/>
                      <a:pt x="22" y="21"/>
                      <a:pt x="22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3" y="21"/>
                      <a:pt x="23" y="21"/>
                      <a:pt x="24" y="21"/>
                    </a:cubicBezTo>
                    <a:cubicBezTo>
                      <a:pt x="24" y="22"/>
                      <a:pt x="24" y="22"/>
                      <a:pt x="25" y="22"/>
                    </a:cubicBezTo>
                    <a:cubicBezTo>
                      <a:pt x="25" y="22"/>
                      <a:pt x="25" y="22"/>
                      <a:pt x="25" y="22"/>
                    </a:cubicBezTo>
                    <a:close/>
                    <a:moveTo>
                      <a:pt x="23" y="21"/>
                    </a:moveTo>
                    <a:cubicBezTo>
                      <a:pt x="24" y="21"/>
                      <a:pt x="24" y="21"/>
                      <a:pt x="24" y="21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23" y="21"/>
                      <a:pt x="23" y="21"/>
                      <a:pt x="23" y="21"/>
                    </a:cubicBezTo>
                    <a:close/>
                    <a:moveTo>
                      <a:pt x="24" y="21"/>
                    </a:moveTo>
                    <a:cubicBezTo>
                      <a:pt x="24" y="21"/>
                      <a:pt x="24" y="21"/>
                      <a:pt x="24" y="21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24" y="21"/>
                      <a:pt x="24" y="21"/>
                      <a:pt x="24" y="21"/>
                    </a:cubicBezTo>
                    <a:close/>
                    <a:moveTo>
                      <a:pt x="24" y="21"/>
                    </a:moveTo>
                    <a:cubicBezTo>
                      <a:pt x="24" y="21"/>
                      <a:pt x="24" y="21"/>
                      <a:pt x="24" y="21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24" y="21"/>
                      <a:pt x="24" y="21"/>
                      <a:pt x="24" y="21"/>
                    </a:cubicBezTo>
                    <a:close/>
                    <a:moveTo>
                      <a:pt x="24" y="21"/>
                    </a:moveTo>
                    <a:cubicBezTo>
                      <a:pt x="24" y="21"/>
                      <a:pt x="24" y="21"/>
                      <a:pt x="24" y="21"/>
                    </a:cubicBezTo>
                    <a:cubicBezTo>
                      <a:pt x="24" y="21"/>
                      <a:pt x="24" y="21"/>
                      <a:pt x="24" y="21"/>
                    </a:cubicBezTo>
                    <a:close/>
                    <a:moveTo>
                      <a:pt x="24" y="21"/>
                    </a:moveTo>
                    <a:cubicBezTo>
                      <a:pt x="24" y="21"/>
                      <a:pt x="24" y="21"/>
                      <a:pt x="24" y="21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24" y="21"/>
                      <a:pt x="24" y="21"/>
                      <a:pt x="25" y="21"/>
                    </a:cubicBezTo>
                    <a:cubicBezTo>
                      <a:pt x="25" y="21"/>
                      <a:pt x="24" y="21"/>
                      <a:pt x="24" y="21"/>
                    </a:cubicBezTo>
                    <a:close/>
                    <a:moveTo>
                      <a:pt x="24" y="21"/>
                    </a:moveTo>
                    <a:cubicBezTo>
                      <a:pt x="25" y="21"/>
                      <a:pt x="25" y="21"/>
                      <a:pt x="25" y="21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24" y="21"/>
                      <a:pt x="24" y="21"/>
                      <a:pt x="24" y="21"/>
                    </a:cubicBezTo>
                    <a:close/>
                    <a:moveTo>
                      <a:pt x="24" y="21"/>
                    </a:moveTo>
                    <a:cubicBezTo>
                      <a:pt x="24" y="21"/>
                      <a:pt x="24" y="21"/>
                      <a:pt x="24" y="21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24" y="21"/>
                      <a:pt x="24" y="21"/>
                      <a:pt x="24" y="21"/>
                    </a:cubicBezTo>
                    <a:close/>
                    <a:moveTo>
                      <a:pt x="24" y="21"/>
                    </a:moveTo>
                    <a:cubicBezTo>
                      <a:pt x="24" y="21"/>
                      <a:pt x="24" y="21"/>
                      <a:pt x="24" y="21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24" y="21"/>
                      <a:pt x="24" y="21"/>
                      <a:pt x="24" y="21"/>
                    </a:cubicBezTo>
                    <a:close/>
                    <a:moveTo>
                      <a:pt x="24" y="21"/>
                    </a:moveTo>
                    <a:cubicBezTo>
                      <a:pt x="23" y="21"/>
                      <a:pt x="23" y="21"/>
                      <a:pt x="23" y="21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24" y="21"/>
                      <a:pt x="24" y="21"/>
                      <a:pt x="24" y="21"/>
                    </a:cubicBezTo>
                    <a:close/>
                    <a:moveTo>
                      <a:pt x="23" y="20"/>
                    </a:moveTo>
                    <a:cubicBezTo>
                      <a:pt x="23" y="20"/>
                      <a:pt x="23" y="20"/>
                      <a:pt x="23" y="20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23" y="20"/>
                      <a:pt x="23" y="20"/>
                      <a:pt x="23" y="20"/>
                    </a:cubicBezTo>
                    <a:close/>
                    <a:moveTo>
                      <a:pt x="23" y="20"/>
                    </a:moveTo>
                    <a:cubicBezTo>
                      <a:pt x="23" y="20"/>
                      <a:pt x="23" y="20"/>
                      <a:pt x="23" y="20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23" y="20"/>
                      <a:pt x="23" y="20"/>
                      <a:pt x="23" y="20"/>
                    </a:cubicBezTo>
                    <a:close/>
                    <a:moveTo>
                      <a:pt x="23" y="20"/>
                    </a:moveTo>
                    <a:cubicBezTo>
                      <a:pt x="23" y="20"/>
                      <a:pt x="23" y="20"/>
                      <a:pt x="23" y="20"/>
                    </a:cubicBezTo>
                    <a:cubicBezTo>
                      <a:pt x="23" y="19"/>
                      <a:pt x="23" y="19"/>
                      <a:pt x="23" y="20"/>
                    </a:cubicBezTo>
                    <a:close/>
                    <a:moveTo>
                      <a:pt x="23" y="20"/>
                    </a:moveTo>
                    <a:cubicBezTo>
                      <a:pt x="23" y="20"/>
                      <a:pt x="23" y="20"/>
                      <a:pt x="23" y="20"/>
                    </a:cubicBezTo>
                    <a:cubicBezTo>
                      <a:pt x="22" y="19"/>
                      <a:pt x="22" y="18"/>
                      <a:pt x="22" y="18"/>
                    </a:cubicBezTo>
                    <a:cubicBezTo>
                      <a:pt x="21" y="17"/>
                      <a:pt x="22" y="18"/>
                      <a:pt x="23" y="20"/>
                    </a:cubicBezTo>
                    <a:close/>
                    <a:moveTo>
                      <a:pt x="22" y="19"/>
                    </a:move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lose/>
                    <a:moveTo>
                      <a:pt x="22" y="20"/>
                    </a:moveTo>
                    <a:cubicBezTo>
                      <a:pt x="22" y="20"/>
                      <a:pt x="22" y="20"/>
                      <a:pt x="22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2" y="20"/>
                      <a:pt x="22" y="20"/>
                      <a:pt x="22" y="20"/>
                    </a:cubicBezTo>
                    <a:close/>
                    <a:moveTo>
                      <a:pt x="22" y="19"/>
                    </a:move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lose/>
                    <a:moveTo>
                      <a:pt x="22" y="19"/>
                    </a:move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lose/>
                    <a:moveTo>
                      <a:pt x="22" y="20"/>
                    </a:moveTo>
                    <a:cubicBezTo>
                      <a:pt x="22" y="20"/>
                      <a:pt x="22" y="20"/>
                      <a:pt x="22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1"/>
                      <a:pt x="22" y="20"/>
                      <a:pt x="22" y="20"/>
                    </a:cubicBezTo>
                    <a:cubicBezTo>
                      <a:pt x="22" y="20"/>
                      <a:pt x="22" y="20"/>
                      <a:pt x="22" y="20"/>
                    </a:cubicBezTo>
                    <a:close/>
                    <a:moveTo>
                      <a:pt x="21" y="19"/>
                    </a:moveTo>
                    <a:cubicBezTo>
                      <a:pt x="21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lose/>
                    <a:moveTo>
                      <a:pt x="21" y="19"/>
                    </a:move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lose/>
                    <a:moveTo>
                      <a:pt x="21" y="19"/>
                    </a:moveTo>
                    <a:cubicBezTo>
                      <a:pt x="22" y="20"/>
                      <a:pt x="22" y="20"/>
                      <a:pt x="22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2" y="20"/>
                      <a:pt x="21" y="20"/>
                      <a:pt x="21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1" y="20"/>
                      <a:pt x="21" y="20"/>
                      <a:pt x="21" y="19"/>
                    </a:cubicBezTo>
                    <a:close/>
                    <a:moveTo>
                      <a:pt x="22" y="21"/>
                    </a:move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1"/>
                      <a:pt x="21" y="21"/>
                      <a:pt x="21" y="21"/>
                    </a:cubicBezTo>
                    <a:cubicBezTo>
                      <a:pt x="21" y="21"/>
                      <a:pt x="21" y="21"/>
                      <a:pt x="22" y="21"/>
                    </a:cubicBezTo>
                    <a:close/>
                    <a:moveTo>
                      <a:pt x="22" y="21"/>
                    </a:moveTo>
                    <a:cubicBezTo>
                      <a:pt x="22" y="22"/>
                      <a:pt x="22" y="22"/>
                      <a:pt x="22" y="22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1"/>
                      <a:pt x="22" y="22"/>
                      <a:pt x="22" y="2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2" y="21"/>
                      <a:pt x="21" y="21"/>
                      <a:pt x="21" y="21"/>
                    </a:cubicBezTo>
                    <a:cubicBezTo>
                      <a:pt x="21" y="21"/>
                      <a:pt x="22" y="21"/>
                      <a:pt x="22" y="21"/>
                    </a:cubicBezTo>
                    <a:close/>
                    <a:moveTo>
                      <a:pt x="20" y="21"/>
                    </a:moveTo>
                    <a:cubicBezTo>
                      <a:pt x="20" y="21"/>
                      <a:pt x="20" y="22"/>
                      <a:pt x="20" y="22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20" y="21"/>
                      <a:pt x="20" y="21"/>
                      <a:pt x="20" y="20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8" y="21"/>
                      <a:pt x="18" y="20"/>
                      <a:pt x="17" y="21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7" y="20"/>
                      <a:pt x="18" y="20"/>
                      <a:pt x="18" y="20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8" y="20"/>
                      <a:pt x="18" y="19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8" y="20"/>
                      <a:pt x="17" y="20"/>
                      <a:pt x="17" y="20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19"/>
                      <a:pt x="17" y="19"/>
                      <a:pt x="17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8"/>
                      <a:pt x="19" y="18"/>
                      <a:pt x="20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8"/>
                      <a:pt x="19" y="18"/>
                      <a:pt x="20" y="18"/>
                    </a:cubicBezTo>
                    <a:cubicBezTo>
                      <a:pt x="19" y="19"/>
                      <a:pt x="19" y="20"/>
                      <a:pt x="19" y="20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9" y="19"/>
                      <a:pt x="19" y="19"/>
                      <a:pt x="19" y="19"/>
                    </a:cubicBezTo>
                    <a:cubicBezTo>
                      <a:pt x="20" y="18"/>
                      <a:pt x="19" y="21"/>
                      <a:pt x="20" y="19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0" y="20"/>
                      <a:pt x="19" y="20"/>
                      <a:pt x="19" y="20"/>
                    </a:cubicBezTo>
                    <a:cubicBezTo>
                      <a:pt x="19" y="20"/>
                      <a:pt x="19" y="20"/>
                      <a:pt x="20" y="20"/>
                    </a:cubicBezTo>
                    <a:cubicBezTo>
                      <a:pt x="20" y="20"/>
                      <a:pt x="20" y="19"/>
                      <a:pt x="20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9"/>
                      <a:pt x="20" y="20"/>
                      <a:pt x="20" y="20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20" y="20"/>
                      <a:pt x="20" y="21"/>
                      <a:pt x="20" y="21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1" y="21"/>
                      <a:pt x="21" y="21"/>
                      <a:pt x="20" y="21"/>
                    </a:cubicBezTo>
                    <a:close/>
                    <a:moveTo>
                      <a:pt x="18" y="18"/>
                    </a:moveTo>
                    <a:cubicBezTo>
                      <a:pt x="19" y="18"/>
                      <a:pt x="19" y="18"/>
                      <a:pt x="18" y="18"/>
                    </a:cubicBezTo>
                    <a:cubicBezTo>
                      <a:pt x="19" y="18"/>
                      <a:pt x="19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lose/>
                    <a:moveTo>
                      <a:pt x="18" y="18"/>
                    </a:move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lose/>
                    <a:moveTo>
                      <a:pt x="19" y="18"/>
                    </a:move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8"/>
                      <a:pt x="19" y="18"/>
                      <a:pt x="19" y="18"/>
                    </a:cubicBezTo>
                    <a:close/>
                    <a:moveTo>
                      <a:pt x="19" y="18"/>
                    </a:move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8"/>
                      <a:pt x="18" y="18"/>
                      <a:pt x="18" y="18"/>
                    </a:cubicBezTo>
                    <a:cubicBezTo>
                      <a:pt x="18" y="18"/>
                      <a:pt x="19" y="18"/>
                      <a:pt x="19" y="18"/>
                    </a:cubicBezTo>
                    <a:close/>
                    <a:moveTo>
                      <a:pt x="19" y="18"/>
                    </a:move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8"/>
                      <a:pt x="20" y="18"/>
                      <a:pt x="19" y="18"/>
                    </a:cubicBezTo>
                    <a:cubicBezTo>
                      <a:pt x="19" y="18"/>
                      <a:pt x="19" y="18"/>
                      <a:pt x="19" y="18"/>
                    </a:cubicBezTo>
                    <a:close/>
                    <a:moveTo>
                      <a:pt x="19" y="18"/>
                    </a:move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8"/>
                      <a:pt x="20" y="18"/>
                      <a:pt x="19" y="18"/>
                    </a:cubicBezTo>
                    <a:close/>
                    <a:moveTo>
                      <a:pt x="20" y="18"/>
                    </a:moveTo>
                    <a:cubicBezTo>
                      <a:pt x="20" y="18"/>
                      <a:pt x="20" y="19"/>
                      <a:pt x="20" y="19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20" y="18"/>
                      <a:pt x="20" y="18"/>
                      <a:pt x="20" y="18"/>
                    </a:cubicBezTo>
                    <a:close/>
                    <a:moveTo>
                      <a:pt x="20" y="18"/>
                    </a:moveTo>
                    <a:cubicBezTo>
                      <a:pt x="20" y="18"/>
                      <a:pt x="20" y="18"/>
                      <a:pt x="20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20" y="18"/>
                      <a:pt x="20" y="18"/>
                      <a:pt x="20" y="18"/>
                    </a:cubicBezTo>
                    <a:close/>
                    <a:moveTo>
                      <a:pt x="21" y="19"/>
                    </a:moveTo>
                    <a:cubicBezTo>
                      <a:pt x="21" y="19"/>
                      <a:pt x="21" y="19"/>
                      <a:pt x="21" y="19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0" y="19"/>
                      <a:pt x="20" y="19"/>
                      <a:pt x="20" y="18"/>
                    </a:cubicBezTo>
                    <a:cubicBezTo>
                      <a:pt x="20" y="19"/>
                      <a:pt x="20" y="19"/>
                      <a:pt x="21" y="19"/>
                    </a:cubicBezTo>
                    <a:close/>
                    <a:moveTo>
                      <a:pt x="20" y="18"/>
                    </a:moveTo>
                    <a:cubicBezTo>
                      <a:pt x="20" y="19"/>
                      <a:pt x="20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0" y="19"/>
                      <a:pt x="20" y="18"/>
                      <a:pt x="20" y="18"/>
                    </a:cubicBezTo>
                    <a:close/>
                    <a:moveTo>
                      <a:pt x="21" y="19"/>
                    </a:move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lose/>
                    <a:moveTo>
                      <a:pt x="21" y="19"/>
                    </a:move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lose/>
                    <a:moveTo>
                      <a:pt x="21" y="19"/>
                    </a:move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lose/>
                    <a:moveTo>
                      <a:pt x="20" y="18"/>
                    </a:moveTo>
                    <a:cubicBezTo>
                      <a:pt x="20" y="18"/>
                      <a:pt x="20" y="18"/>
                      <a:pt x="20" y="18"/>
                    </a:cubicBezTo>
                    <a:cubicBezTo>
                      <a:pt x="20" y="18"/>
                      <a:pt x="20" y="18"/>
                      <a:pt x="21" y="19"/>
                    </a:cubicBezTo>
                    <a:lnTo>
                      <a:pt x="20" y="18"/>
                    </a:lnTo>
                    <a:close/>
                    <a:moveTo>
                      <a:pt x="19" y="18"/>
                    </a:moveTo>
                    <a:cubicBezTo>
                      <a:pt x="20" y="17"/>
                      <a:pt x="20" y="17"/>
                      <a:pt x="20" y="17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8"/>
                      <a:pt x="19" y="18"/>
                      <a:pt x="19" y="18"/>
                    </a:cubicBezTo>
                    <a:close/>
                    <a:moveTo>
                      <a:pt x="19" y="18"/>
                    </a:moveTo>
                    <a:cubicBezTo>
                      <a:pt x="20" y="18"/>
                      <a:pt x="20" y="18"/>
                      <a:pt x="20" y="18"/>
                    </a:cubicBezTo>
                    <a:cubicBezTo>
                      <a:pt x="20" y="18"/>
                      <a:pt x="19" y="18"/>
                      <a:pt x="19" y="18"/>
                    </a:cubicBezTo>
                    <a:cubicBezTo>
                      <a:pt x="19" y="18"/>
                      <a:pt x="19" y="18"/>
                      <a:pt x="19" y="18"/>
                    </a:cubicBezTo>
                    <a:close/>
                    <a:moveTo>
                      <a:pt x="18" y="18"/>
                    </a:move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8" y="18"/>
                      <a:pt x="18" y="18"/>
                      <a:pt x="18" y="18"/>
                    </a:cubicBezTo>
                    <a:close/>
                    <a:moveTo>
                      <a:pt x="18" y="18"/>
                    </a:moveTo>
                    <a:cubicBezTo>
                      <a:pt x="18" y="18"/>
                      <a:pt x="18" y="18"/>
                      <a:pt x="18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8"/>
                      <a:pt x="18" y="18"/>
                      <a:pt x="18" y="18"/>
                    </a:cubicBezTo>
                    <a:close/>
                    <a:moveTo>
                      <a:pt x="18" y="18"/>
                    </a:move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lose/>
                    <a:moveTo>
                      <a:pt x="18" y="18"/>
                    </a:move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lose/>
                    <a:moveTo>
                      <a:pt x="18" y="18"/>
                    </a:move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lose/>
                    <a:moveTo>
                      <a:pt x="18" y="18"/>
                    </a:moveTo>
                    <a:cubicBezTo>
                      <a:pt x="17" y="18"/>
                      <a:pt x="17" y="18"/>
                      <a:pt x="17" y="18"/>
                    </a:cubicBezTo>
                    <a:cubicBezTo>
                      <a:pt x="17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6" y="19"/>
                      <a:pt x="18" y="18"/>
                      <a:pt x="16" y="18"/>
                    </a:cubicBezTo>
                    <a:cubicBezTo>
                      <a:pt x="18" y="18"/>
                      <a:pt x="16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6" y="18"/>
                      <a:pt x="17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7" y="18"/>
                      <a:pt x="18" y="18"/>
                      <a:pt x="17" y="18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7" y="18"/>
                      <a:pt x="18" y="18"/>
                    </a:cubicBezTo>
                    <a:cubicBezTo>
                      <a:pt x="17" y="18"/>
                      <a:pt x="17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7" y="18"/>
                      <a:pt x="17" y="18"/>
                      <a:pt x="17" y="19"/>
                    </a:cubicBezTo>
                    <a:cubicBezTo>
                      <a:pt x="16" y="19"/>
                      <a:pt x="17" y="18"/>
                      <a:pt x="18" y="18"/>
                    </a:cubicBezTo>
                    <a:cubicBezTo>
                      <a:pt x="16" y="19"/>
                      <a:pt x="17" y="18"/>
                      <a:pt x="16" y="19"/>
                    </a:cubicBezTo>
                    <a:cubicBezTo>
                      <a:pt x="16" y="19"/>
                      <a:pt x="17" y="19"/>
                      <a:pt x="17" y="19"/>
                    </a:cubicBezTo>
                    <a:cubicBezTo>
                      <a:pt x="17" y="19"/>
                      <a:pt x="19" y="18"/>
                      <a:pt x="17" y="19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9" y="18"/>
                    </a:cubicBezTo>
                    <a:cubicBezTo>
                      <a:pt x="18" y="18"/>
                      <a:pt x="18" y="19"/>
                      <a:pt x="18" y="19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7" y="19"/>
                      <a:pt x="16" y="19"/>
                      <a:pt x="16" y="19"/>
                    </a:cubicBezTo>
                    <a:cubicBezTo>
                      <a:pt x="16" y="19"/>
                      <a:pt x="16" y="19"/>
                      <a:pt x="16" y="19"/>
                    </a:cubicBezTo>
                    <a:cubicBezTo>
                      <a:pt x="16" y="19"/>
                      <a:pt x="16" y="19"/>
                      <a:pt x="16" y="19"/>
                    </a:cubicBezTo>
                    <a:cubicBezTo>
                      <a:pt x="16" y="19"/>
                      <a:pt x="15" y="18"/>
                      <a:pt x="15" y="18"/>
                    </a:cubicBezTo>
                    <a:cubicBezTo>
                      <a:pt x="16" y="18"/>
                      <a:pt x="16" y="18"/>
                      <a:pt x="16" y="19"/>
                    </a:cubicBezTo>
                    <a:cubicBezTo>
                      <a:pt x="18" y="18"/>
                      <a:pt x="15" y="19"/>
                      <a:pt x="18" y="18"/>
                    </a:cubicBezTo>
                    <a:close/>
                    <a:moveTo>
                      <a:pt x="17" y="24"/>
                    </a:move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6" y="24"/>
                      <a:pt x="16" y="24"/>
                    </a:cubicBezTo>
                    <a:cubicBezTo>
                      <a:pt x="16" y="24"/>
                      <a:pt x="15" y="24"/>
                      <a:pt x="15" y="23"/>
                    </a:cubicBezTo>
                    <a:cubicBezTo>
                      <a:pt x="16" y="23"/>
                      <a:pt x="16" y="24"/>
                      <a:pt x="17" y="24"/>
                    </a:cubicBezTo>
                    <a:close/>
                    <a:moveTo>
                      <a:pt x="15" y="26"/>
                    </a:moveTo>
                    <a:cubicBezTo>
                      <a:pt x="15" y="26"/>
                      <a:pt x="15" y="26"/>
                      <a:pt x="15" y="26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5" y="26"/>
                      <a:pt x="15" y="26"/>
                      <a:pt x="15" y="27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5" y="26"/>
                      <a:pt x="15" y="26"/>
                      <a:pt x="15" y="26"/>
                    </a:cubicBezTo>
                    <a:close/>
                    <a:moveTo>
                      <a:pt x="15" y="26"/>
                    </a:moveTo>
                    <a:cubicBezTo>
                      <a:pt x="14" y="27"/>
                      <a:pt x="15" y="26"/>
                      <a:pt x="14" y="27"/>
                    </a:cubicBezTo>
                    <a:cubicBezTo>
                      <a:pt x="14" y="27"/>
                      <a:pt x="14" y="27"/>
                      <a:pt x="14" y="26"/>
                    </a:cubicBezTo>
                    <a:cubicBezTo>
                      <a:pt x="14" y="26"/>
                      <a:pt x="15" y="26"/>
                      <a:pt x="15" y="26"/>
                    </a:cubicBezTo>
                    <a:close/>
                    <a:moveTo>
                      <a:pt x="15" y="29"/>
                    </a:moveTo>
                    <a:cubicBezTo>
                      <a:pt x="14" y="30"/>
                      <a:pt x="14" y="30"/>
                      <a:pt x="14" y="29"/>
                    </a:cubicBezTo>
                    <a:cubicBezTo>
                      <a:pt x="14" y="29"/>
                      <a:pt x="14" y="29"/>
                      <a:pt x="15" y="29"/>
                    </a:cubicBezTo>
                    <a:close/>
                    <a:moveTo>
                      <a:pt x="13" y="28"/>
                    </a:moveTo>
                    <a:cubicBezTo>
                      <a:pt x="13" y="28"/>
                      <a:pt x="13" y="27"/>
                      <a:pt x="13" y="27"/>
                    </a:cubicBezTo>
                    <a:cubicBezTo>
                      <a:pt x="13" y="27"/>
                      <a:pt x="13" y="28"/>
                      <a:pt x="13" y="28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13" y="28"/>
                      <a:pt x="12" y="28"/>
                      <a:pt x="12" y="29"/>
                    </a:cubicBezTo>
                    <a:lnTo>
                      <a:pt x="13" y="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137" name="Freeform 287"/>
              <p:cNvSpPr/>
              <p:nvPr/>
            </p:nvSpPr>
            <p:spPr bwMode="auto">
              <a:xfrm>
                <a:off x="3608" y="1908"/>
                <a:ext cx="4" cy="6"/>
              </a:xfrm>
              <a:custGeom>
                <a:avLst/>
                <a:gdLst>
                  <a:gd name="T0" fmla="*/ 1 w 2"/>
                  <a:gd name="T1" fmla="*/ 0 h 3"/>
                  <a:gd name="T2" fmla="*/ 0 w 2"/>
                  <a:gd name="T3" fmla="*/ 2 h 3"/>
                  <a:gd name="T4" fmla="*/ 1 w 2"/>
                  <a:gd name="T5" fmla="*/ 3 h 3"/>
                  <a:gd name="T6" fmla="*/ 1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2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138" name="Freeform 288"/>
              <p:cNvSpPr/>
              <p:nvPr/>
            </p:nvSpPr>
            <p:spPr bwMode="auto">
              <a:xfrm>
                <a:off x="4113" y="1587"/>
                <a:ext cx="4" cy="5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2 h 2"/>
                  <a:gd name="T4" fmla="*/ 0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1" y="2"/>
                      <a:pt x="1" y="2"/>
                      <a:pt x="2" y="2"/>
                    </a:cubicBezTo>
                    <a:cubicBezTo>
                      <a:pt x="0" y="0"/>
                      <a:pt x="1" y="2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139" name="Freeform 289"/>
              <p:cNvSpPr/>
              <p:nvPr/>
            </p:nvSpPr>
            <p:spPr bwMode="auto">
              <a:xfrm>
                <a:off x="3593" y="18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140" name="Freeform 290"/>
              <p:cNvSpPr/>
              <p:nvPr/>
            </p:nvSpPr>
            <p:spPr bwMode="auto">
              <a:xfrm>
                <a:off x="4251" y="1730"/>
                <a:ext cx="4" cy="4"/>
              </a:xfrm>
              <a:custGeom>
                <a:avLst/>
                <a:gdLst>
                  <a:gd name="T0" fmla="*/ 0 w 4"/>
                  <a:gd name="T1" fmla="*/ 2 h 4"/>
                  <a:gd name="T2" fmla="*/ 2 w 4"/>
                  <a:gd name="T3" fmla="*/ 4 h 4"/>
                  <a:gd name="T4" fmla="*/ 4 w 4"/>
                  <a:gd name="T5" fmla="*/ 0 h 4"/>
                  <a:gd name="T6" fmla="*/ 0 w 4"/>
                  <a:gd name="T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2" y="4"/>
                    </a:lnTo>
                    <a:lnTo>
                      <a:pt x="4" y="0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141" name="Freeform 291"/>
              <p:cNvSpPr/>
              <p:nvPr/>
            </p:nvSpPr>
            <p:spPr bwMode="auto">
              <a:xfrm>
                <a:off x="3980" y="2436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142" name="Freeform 292"/>
              <p:cNvSpPr/>
              <p:nvPr/>
            </p:nvSpPr>
            <p:spPr bwMode="auto">
              <a:xfrm>
                <a:off x="3980" y="2446"/>
                <a:ext cx="4" cy="5"/>
              </a:xfrm>
              <a:custGeom>
                <a:avLst/>
                <a:gdLst>
                  <a:gd name="T0" fmla="*/ 1 w 2"/>
                  <a:gd name="T1" fmla="*/ 1 h 2"/>
                  <a:gd name="T2" fmla="*/ 1 w 2"/>
                  <a:gd name="T3" fmla="*/ 0 h 2"/>
                  <a:gd name="T4" fmla="*/ 1 w 2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2" y="2"/>
                      <a:pt x="0" y="0"/>
                      <a:pt x="1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143" name="Freeform 293"/>
              <p:cNvSpPr/>
              <p:nvPr/>
            </p:nvSpPr>
            <p:spPr bwMode="auto">
              <a:xfrm>
                <a:off x="4062" y="2253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144" name="Freeform 294"/>
              <p:cNvSpPr/>
              <p:nvPr/>
            </p:nvSpPr>
            <p:spPr bwMode="auto">
              <a:xfrm>
                <a:off x="4162" y="2200"/>
                <a:ext cx="2" cy="5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1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0"/>
                      <a:pt x="1" y="2"/>
                      <a:pt x="1" y="1"/>
                    </a:cubicBezTo>
                    <a:cubicBezTo>
                      <a:pt x="1" y="1"/>
                      <a:pt x="0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145" name="Freeform 295"/>
              <p:cNvSpPr/>
              <p:nvPr/>
            </p:nvSpPr>
            <p:spPr bwMode="auto">
              <a:xfrm>
                <a:off x="4164" y="2139"/>
                <a:ext cx="4" cy="2"/>
              </a:xfrm>
              <a:custGeom>
                <a:avLst/>
                <a:gdLst>
                  <a:gd name="T0" fmla="*/ 4 w 4"/>
                  <a:gd name="T1" fmla="*/ 2 h 2"/>
                  <a:gd name="T2" fmla="*/ 4 w 4"/>
                  <a:gd name="T3" fmla="*/ 0 h 2"/>
                  <a:gd name="T4" fmla="*/ 0 w 4"/>
                  <a:gd name="T5" fmla="*/ 2 h 2"/>
                  <a:gd name="T6" fmla="*/ 4 w 4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4" y="0"/>
                    </a:lnTo>
                    <a:lnTo>
                      <a:pt x="0" y="2"/>
                    </a:lnTo>
                    <a:lnTo>
                      <a:pt x="4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146" name="Freeform 296"/>
              <p:cNvSpPr/>
              <p:nvPr/>
            </p:nvSpPr>
            <p:spPr bwMode="auto">
              <a:xfrm>
                <a:off x="3606" y="1819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147" name="Oval 297"/>
              <p:cNvSpPr>
                <a:spLocks noChangeArrowheads="1"/>
              </p:cNvSpPr>
              <p:nvPr/>
            </p:nvSpPr>
            <p:spPr bwMode="auto">
              <a:xfrm>
                <a:off x="3598" y="1817"/>
                <a:ext cx="1" cy="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148" name="Oval 298"/>
              <p:cNvSpPr>
                <a:spLocks noChangeArrowheads="1"/>
              </p:cNvSpPr>
              <p:nvPr/>
            </p:nvSpPr>
            <p:spPr bwMode="auto">
              <a:xfrm>
                <a:off x="3600" y="1817"/>
                <a:ext cx="1" cy="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149" name="Freeform 299"/>
              <p:cNvSpPr/>
              <p:nvPr/>
            </p:nvSpPr>
            <p:spPr bwMode="auto">
              <a:xfrm>
                <a:off x="3598" y="1817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0 w 1"/>
                  <a:gd name="T5" fmla="*/ 1 w 1"/>
                  <a:gd name="T6" fmla="*/ 1 w 1"/>
                  <a:gd name="T7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150" name="Oval 300"/>
              <p:cNvSpPr>
                <a:spLocks noChangeArrowheads="1"/>
              </p:cNvSpPr>
              <p:nvPr/>
            </p:nvSpPr>
            <p:spPr bwMode="auto">
              <a:xfrm>
                <a:off x="3602" y="1819"/>
                <a:ext cx="1" cy="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151" name="Freeform 301"/>
              <p:cNvSpPr/>
              <p:nvPr/>
            </p:nvSpPr>
            <p:spPr bwMode="auto">
              <a:xfrm>
                <a:off x="3602" y="1817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1 h 1"/>
                  <a:gd name="T4" fmla="*/ 0 h 1"/>
                  <a:gd name="T5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152" name="Freeform 302"/>
              <p:cNvSpPr/>
              <p:nvPr/>
            </p:nvSpPr>
            <p:spPr bwMode="auto">
              <a:xfrm>
                <a:off x="3602" y="1817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153" name="Oval 303"/>
              <p:cNvSpPr>
                <a:spLocks noChangeArrowheads="1"/>
              </p:cNvSpPr>
              <p:nvPr/>
            </p:nvSpPr>
            <p:spPr bwMode="auto">
              <a:xfrm>
                <a:off x="3593" y="1814"/>
                <a:ext cx="1" cy="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154" name="Freeform 304"/>
              <p:cNvSpPr/>
              <p:nvPr/>
            </p:nvSpPr>
            <p:spPr bwMode="auto">
              <a:xfrm>
                <a:off x="3598" y="1814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155" name="Freeform 305"/>
              <p:cNvSpPr/>
              <p:nvPr/>
            </p:nvSpPr>
            <p:spPr bwMode="auto">
              <a:xfrm>
                <a:off x="3598" y="181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156" name="Oval 306"/>
              <p:cNvSpPr>
                <a:spLocks noChangeArrowheads="1"/>
              </p:cNvSpPr>
              <p:nvPr/>
            </p:nvSpPr>
            <p:spPr bwMode="auto">
              <a:xfrm>
                <a:off x="3612" y="1821"/>
                <a:ext cx="1" cy="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157" name="Freeform 307"/>
              <p:cNvSpPr/>
              <p:nvPr/>
            </p:nvSpPr>
            <p:spPr bwMode="auto">
              <a:xfrm>
                <a:off x="3977" y="2478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158" name="Freeform 308"/>
              <p:cNvSpPr/>
              <p:nvPr/>
            </p:nvSpPr>
            <p:spPr bwMode="auto">
              <a:xfrm>
                <a:off x="3595" y="1812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159" name="Freeform 309"/>
              <p:cNvSpPr/>
              <p:nvPr/>
            </p:nvSpPr>
            <p:spPr bwMode="auto">
              <a:xfrm>
                <a:off x="3598" y="181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160" name="Freeform 310"/>
              <p:cNvSpPr/>
              <p:nvPr/>
            </p:nvSpPr>
            <p:spPr bwMode="auto">
              <a:xfrm>
                <a:off x="3967" y="2491"/>
                <a:ext cx="4" cy="4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161" name="Freeform 311"/>
              <p:cNvSpPr/>
              <p:nvPr/>
            </p:nvSpPr>
            <p:spPr bwMode="auto">
              <a:xfrm>
                <a:off x="3825" y="2268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162" name="Freeform 312"/>
              <p:cNvSpPr/>
              <p:nvPr/>
            </p:nvSpPr>
            <p:spPr bwMode="auto">
              <a:xfrm>
                <a:off x="3810" y="2268"/>
                <a:ext cx="8" cy="2"/>
              </a:xfrm>
              <a:custGeom>
                <a:avLst/>
                <a:gdLst>
                  <a:gd name="T0" fmla="*/ 4 w 4"/>
                  <a:gd name="T1" fmla="*/ 0 h 1"/>
                  <a:gd name="T2" fmla="*/ 0 w 4"/>
                  <a:gd name="T3" fmla="*/ 0 h 1"/>
                  <a:gd name="T4" fmla="*/ 4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2" y="0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163" name="Freeform 313"/>
              <p:cNvSpPr/>
              <p:nvPr/>
            </p:nvSpPr>
            <p:spPr bwMode="auto">
              <a:xfrm>
                <a:off x="3835" y="2275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164" name="Freeform 314"/>
              <p:cNvSpPr/>
              <p:nvPr/>
            </p:nvSpPr>
            <p:spPr bwMode="auto">
              <a:xfrm>
                <a:off x="3833" y="2268"/>
                <a:ext cx="2" cy="4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1 h 2"/>
                  <a:gd name="T4" fmla="*/ 1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1" y="2"/>
                      <a:pt x="0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165" name="Freeform 315"/>
              <p:cNvSpPr/>
              <p:nvPr/>
            </p:nvSpPr>
            <p:spPr bwMode="auto">
              <a:xfrm>
                <a:off x="3833" y="2328"/>
                <a:ext cx="9" cy="2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4 w 4"/>
                  <a:gd name="T5" fmla="*/ 0 h 1"/>
                  <a:gd name="T6" fmla="*/ 3 w 4"/>
                  <a:gd name="T7" fmla="*/ 0 h 1"/>
                  <a:gd name="T8" fmla="*/ 2 w 4"/>
                  <a:gd name="T9" fmla="*/ 0 h 1"/>
                  <a:gd name="T10" fmla="*/ 0 w 4"/>
                  <a:gd name="T1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1" y="1"/>
                      <a:pt x="3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2" y="0"/>
                    </a:cubicBezTo>
                    <a:cubicBezTo>
                      <a:pt x="1" y="1"/>
                      <a:pt x="0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166" name="Freeform 316"/>
              <p:cNvSpPr/>
              <p:nvPr/>
            </p:nvSpPr>
            <p:spPr bwMode="auto">
              <a:xfrm>
                <a:off x="3837" y="2330"/>
                <a:ext cx="5" cy="2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1" y="1"/>
                      <a:pt x="2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167" name="Freeform 317"/>
              <p:cNvSpPr/>
              <p:nvPr/>
            </p:nvSpPr>
            <p:spPr bwMode="auto">
              <a:xfrm>
                <a:off x="3839" y="2328"/>
                <a:ext cx="5" cy="0"/>
              </a:xfrm>
              <a:custGeom>
                <a:avLst/>
                <a:gdLst>
                  <a:gd name="T0" fmla="*/ 1 w 2"/>
                  <a:gd name="T1" fmla="*/ 0 w 2"/>
                  <a:gd name="T2" fmla="*/ 1 w 2"/>
                  <a:gd name="T3" fmla="*/ 1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168" name="Freeform 318"/>
              <p:cNvSpPr/>
              <p:nvPr/>
            </p:nvSpPr>
            <p:spPr bwMode="auto">
              <a:xfrm>
                <a:off x="3827" y="2268"/>
                <a:ext cx="2" cy="4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0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169" name="Freeform 319"/>
              <p:cNvSpPr/>
              <p:nvPr/>
            </p:nvSpPr>
            <p:spPr bwMode="auto">
              <a:xfrm>
                <a:off x="3729" y="2856"/>
                <a:ext cx="6" cy="4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2 h 2"/>
                  <a:gd name="T4" fmla="*/ 3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2" y="1"/>
                      <a:pt x="2" y="1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170" name="Freeform 320"/>
              <p:cNvSpPr/>
              <p:nvPr/>
            </p:nvSpPr>
            <p:spPr bwMode="auto">
              <a:xfrm>
                <a:off x="3731" y="2854"/>
                <a:ext cx="2" cy="4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0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2"/>
                      <a:pt x="0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171" name="Freeform 321"/>
              <p:cNvSpPr/>
              <p:nvPr/>
            </p:nvSpPr>
            <p:spPr bwMode="auto">
              <a:xfrm>
                <a:off x="3897" y="2822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172" name="Freeform 322"/>
              <p:cNvSpPr/>
              <p:nvPr/>
            </p:nvSpPr>
            <p:spPr bwMode="auto">
              <a:xfrm>
                <a:off x="4007" y="2790"/>
                <a:ext cx="2" cy="4"/>
              </a:xfrm>
              <a:custGeom>
                <a:avLst/>
                <a:gdLst>
                  <a:gd name="T0" fmla="*/ 2 w 2"/>
                  <a:gd name="T1" fmla="*/ 4 h 4"/>
                  <a:gd name="T2" fmla="*/ 2 w 2"/>
                  <a:gd name="T3" fmla="*/ 4 h 4"/>
                  <a:gd name="T4" fmla="*/ 0 w 2"/>
                  <a:gd name="T5" fmla="*/ 0 h 4"/>
                  <a:gd name="T6" fmla="*/ 2 w 2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173" name="Freeform 323"/>
              <p:cNvSpPr/>
              <p:nvPr/>
            </p:nvSpPr>
            <p:spPr bwMode="auto">
              <a:xfrm>
                <a:off x="3971" y="2813"/>
                <a:ext cx="2" cy="4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1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1" y="0"/>
                      <a:pt x="0" y="2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174" name="Freeform 324"/>
              <p:cNvSpPr/>
              <p:nvPr/>
            </p:nvSpPr>
            <p:spPr bwMode="auto">
              <a:xfrm>
                <a:off x="3969" y="2501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175" name="Freeform 325"/>
              <p:cNvSpPr/>
              <p:nvPr/>
            </p:nvSpPr>
            <p:spPr bwMode="auto">
              <a:xfrm>
                <a:off x="3850" y="286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176" name="Freeform 326"/>
              <p:cNvSpPr/>
              <p:nvPr/>
            </p:nvSpPr>
            <p:spPr bwMode="auto">
              <a:xfrm>
                <a:off x="3668" y="2060"/>
                <a:ext cx="8" cy="17"/>
              </a:xfrm>
              <a:custGeom>
                <a:avLst/>
                <a:gdLst>
                  <a:gd name="T0" fmla="*/ 4 w 4"/>
                  <a:gd name="T1" fmla="*/ 0 h 8"/>
                  <a:gd name="T2" fmla="*/ 0 w 4"/>
                  <a:gd name="T3" fmla="*/ 6 h 8"/>
                  <a:gd name="T4" fmla="*/ 4 w 4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0"/>
                    </a:moveTo>
                    <a:cubicBezTo>
                      <a:pt x="2" y="1"/>
                      <a:pt x="1" y="5"/>
                      <a:pt x="0" y="6"/>
                    </a:cubicBezTo>
                    <a:cubicBezTo>
                      <a:pt x="1" y="8"/>
                      <a:pt x="3" y="1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177" name="Freeform 327"/>
              <p:cNvSpPr/>
              <p:nvPr/>
            </p:nvSpPr>
            <p:spPr bwMode="auto">
              <a:xfrm>
                <a:off x="3837" y="2328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178" name="Freeform 328"/>
              <p:cNvSpPr/>
              <p:nvPr/>
            </p:nvSpPr>
            <p:spPr bwMode="auto">
              <a:xfrm>
                <a:off x="3965" y="2504"/>
                <a:ext cx="4" cy="2"/>
              </a:xfrm>
              <a:custGeom>
                <a:avLst/>
                <a:gdLst>
                  <a:gd name="T0" fmla="*/ 1 w 2"/>
                  <a:gd name="T1" fmla="*/ 0 h 1"/>
                  <a:gd name="T2" fmla="*/ 0 w 2"/>
                  <a:gd name="T3" fmla="*/ 0 h 1"/>
                  <a:gd name="T4" fmla="*/ 1 w 2"/>
                  <a:gd name="T5" fmla="*/ 1 h 1"/>
                  <a:gd name="T6" fmla="*/ 1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1"/>
                    </a:cubicBezTo>
                    <a:cubicBezTo>
                      <a:pt x="2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179" name="Freeform 329"/>
              <p:cNvSpPr/>
              <p:nvPr/>
            </p:nvSpPr>
            <p:spPr bwMode="auto">
              <a:xfrm>
                <a:off x="3973" y="2476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180" name="Freeform 330"/>
              <p:cNvSpPr/>
              <p:nvPr/>
            </p:nvSpPr>
            <p:spPr bwMode="auto">
              <a:xfrm>
                <a:off x="3965" y="2497"/>
                <a:ext cx="10" cy="4"/>
              </a:xfrm>
              <a:custGeom>
                <a:avLst/>
                <a:gdLst>
                  <a:gd name="T0" fmla="*/ 5 w 5"/>
                  <a:gd name="T1" fmla="*/ 1 h 2"/>
                  <a:gd name="T2" fmla="*/ 1 w 5"/>
                  <a:gd name="T3" fmla="*/ 2 h 2"/>
                  <a:gd name="T4" fmla="*/ 0 w 5"/>
                  <a:gd name="T5" fmla="*/ 2 h 2"/>
                  <a:gd name="T6" fmla="*/ 2 w 5"/>
                  <a:gd name="T7" fmla="*/ 2 h 2"/>
                  <a:gd name="T8" fmla="*/ 3 w 5"/>
                  <a:gd name="T9" fmla="*/ 1 h 2"/>
                  <a:gd name="T10" fmla="*/ 5 w 5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2">
                    <a:moveTo>
                      <a:pt x="5" y="1"/>
                    </a:moveTo>
                    <a:cubicBezTo>
                      <a:pt x="4" y="0"/>
                      <a:pt x="2" y="1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1" y="2"/>
                      <a:pt x="2" y="2"/>
                      <a:pt x="2" y="2"/>
                    </a:cubicBezTo>
                    <a:cubicBezTo>
                      <a:pt x="2" y="2"/>
                      <a:pt x="4" y="2"/>
                      <a:pt x="3" y="1"/>
                    </a:cubicBezTo>
                    <a:cubicBezTo>
                      <a:pt x="4" y="1"/>
                      <a:pt x="5" y="1"/>
                      <a:pt x="5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181" name="Freeform 331"/>
              <p:cNvSpPr/>
              <p:nvPr/>
            </p:nvSpPr>
            <p:spPr bwMode="auto">
              <a:xfrm>
                <a:off x="3835" y="2474"/>
                <a:ext cx="4" cy="0"/>
              </a:xfrm>
              <a:custGeom>
                <a:avLst/>
                <a:gdLst>
                  <a:gd name="T0" fmla="*/ 0 w 2"/>
                  <a:gd name="T1" fmla="*/ 1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0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182" name="Freeform 332"/>
              <p:cNvSpPr/>
              <p:nvPr/>
            </p:nvSpPr>
            <p:spPr bwMode="auto">
              <a:xfrm>
                <a:off x="3829" y="2345"/>
                <a:ext cx="4" cy="0"/>
              </a:xfrm>
              <a:custGeom>
                <a:avLst/>
                <a:gdLst>
                  <a:gd name="T0" fmla="*/ 1 w 2"/>
                  <a:gd name="T1" fmla="*/ 1 w 2"/>
                  <a:gd name="T2" fmla="*/ 1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0" y="0"/>
                      <a:pt x="2" y="0"/>
                      <a:pt x="1" y="0"/>
                    </a:cubicBezTo>
                    <a:cubicBezTo>
                      <a:pt x="2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183" name="Freeform 333"/>
              <p:cNvSpPr/>
              <p:nvPr/>
            </p:nvSpPr>
            <p:spPr bwMode="auto">
              <a:xfrm>
                <a:off x="3831" y="2336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184" name="Freeform 334"/>
              <p:cNvSpPr/>
              <p:nvPr/>
            </p:nvSpPr>
            <p:spPr bwMode="auto">
              <a:xfrm>
                <a:off x="3850" y="2491"/>
                <a:ext cx="4" cy="2"/>
              </a:xfrm>
              <a:custGeom>
                <a:avLst/>
                <a:gdLst>
                  <a:gd name="T0" fmla="*/ 0 w 4"/>
                  <a:gd name="T1" fmla="*/ 2 h 2"/>
                  <a:gd name="T2" fmla="*/ 0 w 4"/>
                  <a:gd name="T3" fmla="*/ 2 h 2"/>
                  <a:gd name="T4" fmla="*/ 4 w 4"/>
                  <a:gd name="T5" fmla="*/ 0 h 2"/>
                  <a:gd name="T6" fmla="*/ 0 w 4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185" name="Freeform 335"/>
              <p:cNvSpPr/>
              <p:nvPr/>
            </p:nvSpPr>
            <p:spPr bwMode="auto">
              <a:xfrm>
                <a:off x="3835" y="2336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186" name="Rectangle 336"/>
              <p:cNvSpPr>
                <a:spLocks noChangeArrowheads="1"/>
              </p:cNvSpPr>
              <p:nvPr/>
            </p:nvSpPr>
            <p:spPr bwMode="auto">
              <a:xfrm>
                <a:off x="3835" y="2434"/>
                <a:ext cx="2" cy="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187" name="Freeform 337"/>
              <p:cNvSpPr/>
              <p:nvPr/>
            </p:nvSpPr>
            <p:spPr bwMode="auto">
              <a:xfrm>
                <a:off x="3831" y="2349"/>
                <a:ext cx="4" cy="0"/>
              </a:xfrm>
              <a:custGeom>
                <a:avLst/>
                <a:gdLst>
                  <a:gd name="T0" fmla="*/ 0 w 2"/>
                  <a:gd name="T1" fmla="*/ 2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1" y="0"/>
                      <a:pt x="2" y="0"/>
                    </a:cubicBezTo>
                    <a:cubicBezTo>
                      <a:pt x="1" y="0"/>
                      <a:pt x="2" y="0"/>
                      <a:pt x="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188" name="Freeform 338"/>
              <p:cNvSpPr/>
              <p:nvPr/>
            </p:nvSpPr>
            <p:spPr bwMode="auto">
              <a:xfrm>
                <a:off x="3602" y="1823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0 w 1"/>
                  <a:gd name="T4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189" name="Freeform 339"/>
              <p:cNvSpPr/>
              <p:nvPr/>
            </p:nvSpPr>
            <p:spPr bwMode="auto">
              <a:xfrm>
                <a:off x="3905" y="22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190" name="Freeform 340"/>
              <p:cNvSpPr/>
              <p:nvPr/>
            </p:nvSpPr>
            <p:spPr bwMode="auto">
              <a:xfrm>
                <a:off x="3778" y="2979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1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191" name="Freeform 341"/>
              <p:cNvSpPr/>
              <p:nvPr/>
            </p:nvSpPr>
            <p:spPr bwMode="auto">
              <a:xfrm>
                <a:off x="3746" y="2826"/>
                <a:ext cx="399" cy="167"/>
              </a:xfrm>
              <a:custGeom>
                <a:avLst/>
                <a:gdLst>
                  <a:gd name="T0" fmla="*/ 154 w 188"/>
                  <a:gd name="T1" fmla="*/ 20 h 79"/>
                  <a:gd name="T2" fmla="*/ 145 w 188"/>
                  <a:gd name="T3" fmla="*/ 25 h 79"/>
                  <a:gd name="T4" fmla="*/ 108 w 188"/>
                  <a:gd name="T5" fmla="*/ 47 h 79"/>
                  <a:gd name="T6" fmla="*/ 94 w 188"/>
                  <a:gd name="T7" fmla="*/ 49 h 79"/>
                  <a:gd name="T8" fmla="*/ 84 w 188"/>
                  <a:gd name="T9" fmla="*/ 48 h 79"/>
                  <a:gd name="T10" fmla="*/ 64 w 188"/>
                  <a:gd name="T11" fmla="*/ 52 h 79"/>
                  <a:gd name="T12" fmla="*/ 52 w 188"/>
                  <a:gd name="T13" fmla="*/ 54 h 79"/>
                  <a:gd name="T14" fmla="*/ 33 w 188"/>
                  <a:gd name="T15" fmla="*/ 56 h 79"/>
                  <a:gd name="T16" fmla="*/ 23 w 188"/>
                  <a:gd name="T17" fmla="*/ 60 h 79"/>
                  <a:gd name="T18" fmla="*/ 12 w 188"/>
                  <a:gd name="T19" fmla="*/ 55 h 79"/>
                  <a:gd name="T20" fmla="*/ 5 w 188"/>
                  <a:gd name="T21" fmla="*/ 55 h 79"/>
                  <a:gd name="T22" fmla="*/ 5 w 188"/>
                  <a:gd name="T23" fmla="*/ 53 h 79"/>
                  <a:gd name="T24" fmla="*/ 4 w 188"/>
                  <a:gd name="T25" fmla="*/ 51 h 79"/>
                  <a:gd name="T26" fmla="*/ 3 w 188"/>
                  <a:gd name="T27" fmla="*/ 53 h 79"/>
                  <a:gd name="T28" fmla="*/ 3 w 188"/>
                  <a:gd name="T29" fmla="*/ 56 h 79"/>
                  <a:gd name="T30" fmla="*/ 0 w 188"/>
                  <a:gd name="T31" fmla="*/ 58 h 79"/>
                  <a:gd name="T32" fmla="*/ 2 w 188"/>
                  <a:gd name="T33" fmla="*/ 61 h 79"/>
                  <a:gd name="T34" fmla="*/ 13 w 188"/>
                  <a:gd name="T35" fmla="*/ 66 h 79"/>
                  <a:gd name="T36" fmla="*/ 15 w 188"/>
                  <a:gd name="T37" fmla="*/ 70 h 79"/>
                  <a:gd name="T38" fmla="*/ 16 w 188"/>
                  <a:gd name="T39" fmla="*/ 72 h 79"/>
                  <a:gd name="T40" fmla="*/ 18 w 188"/>
                  <a:gd name="T41" fmla="*/ 76 h 79"/>
                  <a:gd name="T42" fmla="*/ 21 w 188"/>
                  <a:gd name="T43" fmla="*/ 71 h 79"/>
                  <a:gd name="T44" fmla="*/ 26 w 188"/>
                  <a:gd name="T45" fmla="*/ 67 h 79"/>
                  <a:gd name="T46" fmla="*/ 27 w 188"/>
                  <a:gd name="T47" fmla="*/ 76 h 79"/>
                  <a:gd name="T48" fmla="*/ 30 w 188"/>
                  <a:gd name="T49" fmla="*/ 74 h 79"/>
                  <a:gd name="T50" fmla="*/ 31 w 188"/>
                  <a:gd name="T51" fmla="*/ 78 h 79"/>
                  <a:gd name="T52" fmla="*/ 35 w 188"/>
                  <a:gd name="T53" fmla="*/ 74 h 79"/>
                  <a:gd name="T54" fmla="*/ 38 w 188"/>
                  <a:gd name="T55" fmla="*/ 73 h 79"/>
                  <a:gd name="T56" fmla="*/ 42 w 188"/>
                  <a:gd name="T57" fmla="*/ 64 h 79"/>
                  <a:gd name="T58" fmla="*/ 43 w 188"/>
                  <a:gd name="T59" fmla="*/ 76 h 79"/>
                  <a:gd name="T60" fmla="*/ 51 w 188"/>
                  <a:gd name="T61" fmla="*/ 72 h 79"/>
                  <a:gd name="T62" fmla="*/ 57 w 188"/>
                  <a:gd name="T63" fmla="*/ 72 h 79"/>
                  <a:gd name="T64" fmla="*/ 61 w 188"/>
                  <a:gd name="T65" fmla="*/ 70 h 79"/>
                  <a:gd name="T66" fmla="*/ 70 w 188"/>
                  <a:gd name="T67" fmla="*/ 68 h 79"/>
                  <a:gd name="T68" fmla="*/ 75 w 188"/>
                  <a:gd name="T69" fmla="*/ 71 h 79"/>
                  <a:gd name="T70" fmla="*/ 77 w 188"/>
                  <a:gd name="T71" fmla="*/ 68 h 79"/>
                  <a:gd name="T72" fmla="*/ 80 w 188"/>
                  <a:gd name="T73" fmla="*/ 68 h 79"/>
                  <a:gd name="T74" fmla="*/ 81 w 188"/>
                  <a:gd name="T75" fmla="*/ 66 h 79"/>
                  <a:gd name="T76" fmla="*/ 86 w 188"/>
                  <a:gd name="T77" fmla="*/ 67 h 79"/>
                  <a:gd name="T78" fmla="*/ 92 w 188"/>
                  <a:gd name="T79" fmla="*/ 65 h 79"/>
                  <a:gd name="T80" fmla="*/ 98 w 188"/>
                  <a:gd name="T81" fmla="*/ 64 h 79"/>
                  <a:gd name="T82" fmla="*/ 104 w 188"/>
                  <a:gd name="T83" fmla="*/ 60 h 79"/>
                  <a:gd name="T84" fmla="*/ 107 w 188"/>
                  <a:gd name="T85" fmla="*/ 62 h 79"/>
                  <a:gd name="T86" fmla="*/ 108 w 188"/>
                  <a:gd name="T87" fmla="*/ 62 h 79"/>
                  <a:gd name="T88" fmla="*/ 114 w 188"/>
                  <a:gd name="T89" fmla="*/ 59 h 79"/>
                  <a:gd name="T90" fmla="*/ 119 w 188"/>
                  <a:gd name="T91" fmla="*/ 59 h 79"/>
                  <a:gd name="T92" fmla="*/ 122 w 188"/>
                  <a:gd name="T93" fmla="*/ 52 h 79"/>
                  <a:gd name="T94" fmla="*/ 126 w 188"/>
                  <a:gd name="T95" fmla="*/ 52 h 79"/>
                  <a:gd name="T96" fmla="*/ 132 w 188"/>
                  <a:gd name="T97" fmla="*/ 50 h 79"/>
                  <a:gd name="T98" fmla="*/ 139 w 188"/>
                  <a:gd name="T99" fmla="*/ 45 h 79"/>
                  <a:gd name="T100" fmla="*/ 143 w 188"/>
                  <a:gd name="T101" fmla="*/ 43 h 79"/>
                  <a:gd name="T102" fmla="*/ 156 w 188"/>
                  <a:gd name="T103" fmla="*/ 39 h 79"/>
                  <a:gd name="T104" fmla="*/ 160 w 188"/>
                  <a:gd name="T105" fmla="*/ 37 h 79"/>
                  <a:gd name="T106" fmla="*/ 167 w 188"/>
                  <a:gd name="T107" fmla="*/ 26 h 79"/>
                  <a:gd name="T108" fmla="*/ 172 w 188"/>
                  <a:gd name="T109" fmla="*/ 21 h 79"/>
                  <a:gd name="T110" fmla="*/ 180 w 188"/>
                  <a:gd name="T111" fmla="*/ 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88" h="79">
                    <a:moveTo>
                      <a:pt x="180" y="0"/>
                    </a:moveTo>
                    <a:cubicBezTo>
                      <a:pt x="179" y="5"/>
                      <a:pt x="175" y="6"/>
                      <a:pt x="171" y="7"/>
                    </a:cubicBezTo>
                    <a:cubicBezTo>
                      <a:pt x="170" y="8"/>
                      <a:pt x="169" y="10"/>
                      <a:pt x="168" y="10"/>
                    </a:cubicBezTo>
                    <a:cubicBezTo>
                      <a:pt x="164" y="15"/>
                      <a:pt x="157" y="14"/>
                      <a:pt x="154" y="19"/>
                    </a:cubicBezTo>
                    <a:cubicBezTo>
                      <a:pt x="155" y="19"/>
                      <a:pt x="155" y="20"/>
                      <a:pt x="155" y="21"/>
                    </a:cubicBezTo>
                    <a:cubicBezTo>
                      <a:pt x="154" y="20"/>
                      <a:pt x="154" y="20"/>
                      <a:pt x="154" y="20"/>
                    </a:cubicBezTo>
                    <a:cubicBezTo>
                      <a:pt x="155" y="22"/>
                      <a:pt x="155" y="22"/>
                      <a:pt x="155" y="22"/>
                    </a:cubicBezTo>
                    <a:cubicBezTo>
                      <a:pt x="155" y="22"/>
                      <a:pt x="154" y="20"/>
                      <a:pt x="154" y="20"/>
                    </a:cubicBezTo>
                    <a:cubicBezTo>
                      <a:pt x="152" y="21"/>
                      <a:pt x="151" y="23"/>
                      <a:pt x="149" y="23"/>
                    </a:cubicBezTo>
                    <a:cubicBezTo>
                      <a:pt x="149" y="25"/>
                      <a:pt x="148" y="24"/>
                      <a:pt x="149" y="26"/>
                    </a:cubicBezTo>
                    <a:cubicBezTo>
                      <a:pt x="148" y="25"/>
                      <a:pt x="148" y="25"/>
                      <a:pt x="148" y="25"/>
                    </a:cubicBezTo>
                    <a:cubicBezTo>
                      <a:pt x="147" y="27"/>
                      <a:pt x="147" y="27"/>
                      <a:pt x="145" y="25"/>
                    </a:cubicBezTo>
                    <a:cubicBezTo>
                      <a:pt x="139" y="27"/>
                      <a:pt x="134" y="30"/>
                      <a:pt x="128" y="32"/>
                    </a:cubicBezTo>
                    <a:cubicBezTo>
                      <a:pt x="123" y="34"/>
                      <a:pt x="118" y="39"/>
                      <a:pt x="112" y="41"/>
                    </a:cubicBezTo>
                    <a:cubicBezTo>
                      <a:pt x="112" y="45"/>
                      <a:pt x="111" y="43"/>
                      <a:pt x="110" y="47"/>
                    </a:cubicBezTo>
                    <a:cubicBezTo>
                      <a:pt x="110" y="46"/>
                      <a:pt x="110" y="46"/>
                      <a:pt x="110" y="46"/>
                    </a:cubicBezTo>
                    <a:cubicBezTo>
                      <a:pt x="110" y="47"/>
                      <a:pt x="109" y="46"/>
                      <a:pt x="107" y="45"/>
                    </a:cubicBezTo>
                    <a:cubicBezTo>
                      <a:pt x="108" y="46"/>
                      <a:pt x="107" y="45"/>
                      <a:pt x="108" y="47"/>
                    </a:cubicBezTo>
                    <a:cubicBezTo>
                      <a:pt x="108" y="49"/>
                      <a:pt x="106" y="45"/>
                      <a:pt x="106" y="46"/>
                    </a:cubicBezTo>
                    <a:cubicBezTo>
                      <a:pt x="105" y="45"/>
                      <a:pt x="106" y="47"/>
                      <a:pt x="106" y="46"/>
                    </a:cubicBezTo>
                    <a:cubicBezTo>
                      <a:pt x="105" y="49"/>
                      <a:pt x="106" y="45"/>
                      <a:pt x="103" y="44"/>
                    </a:cubicBezTo>
                    <a:cubicBezTo>
                      <a:pt x="101" y="45"/>
                      <a:pt x="98" y="48"/>
                      <a:pt x="95" y="47"/>
                    </a:cubicBezTo>
                    <a:cubicBezTo>
                      <a:pt x="95" y="47"/>
                      <a:pt x="96" y="49"/>
                      <a:pt x="96" y="49"/>
                    </a:cubicBezTo>
                    <a:cubicBezTo>
                      <a:pt x="95" y="46"/>
                      <a:pt x="95" y="50"/>
                      <a:pt x="94" y="49"/>
                    </a:cubicBezTo>
                    <a:cubicBezTo>
                      <a:pt x="94" y="48"/>
                      <a:pt x="94" y="48"/>
                      <a:pt x="94" y="48"/>
                    </a:cubicBezTo>
                    <a:cubicBezTo>
                      <a:pt x="93" y="47"/>
                      <a:pt x="92" y="49"/>
                      <a:pt x="91" y="48"/>
                    </a:cubicBezTo>
                    <a:cubicBezTo>
                      <a:pt x="90" y="49"/>
                      <a:pt x="88" y="47"/>
                      <a:pt x="88" y="49"/>
                    </a:cubicBezTo>
                    <a:cubicBezTo>
                      <a:pt x="88" y="47"/>
                      <a:pt x="87" y="48"/>
                      <a:pt x="87" y="47"/>
                    </a:cubicBezTo>
                    <a:cubicBezTo>
                      <a:pt x="87" y="51"/>
                      <a:pt x="84" y="46"/>
                      <a:pt x="84" y="49"/>
                    </a:cubicBezTo>
                    <a:cubicBezTo>
                      <a:pt x="84" y="48"/>
                      <a:pt x="84" y="48"/>
                      <a:pt x="84" y="48"/>
                    </a:cubicBezTo>
                    <a:cubicBezTo>
                      <a:pt x="81" y="49"/>
                      <a:pt x="77" y="49"/>
                      <a:pt x="74" y="51"/>
                    </a:cubicBezTo>
                    <a:cubicBezTo>
                      <a:pt x="73" y="52"/>
                      <a:pt x="70" y="48"/>
                      <a:pt x="69" y="50"/>
                    </a:cubicBezTo>
                    <a:cubicBezTo>
                      <a:pt x="68" y="52"/>
                      <a:pt x="68" y="52"/>
                      <a:pt x="68" y="52"/>
                    </a:cubicBezTo>
                    <a:cubicBezTo>
                      <a:pt x="68" y="52"/>
                      <a:pt x="68" y="51"/>
                      <a:pt x="68" y="51"/>
                    </a:cubicBezTo>
                    <a:cubicBezTo>
                      <a:pt x="67" y="52"/>
                      <a:pt x="66" y="51"/>
                      <a:pt x="65" y="51"/>
                    </a:cubicBezTo>
                    <a:cubicBezTo>
                      <a:pt x="65" y="51"/>
                      <a:pt x="64" y="52"/>
                      <a:pt x="64" y="52"/>
                    </a:cubicBezTo>
                    <a:cubicBezTo>
                      <a:pt x="63" y="50"/>
                      <a:pt x="61" y="54"/>
                      <a:pt x="60" y="52"/>
                    </a:cubicBezTo>
                    <a:cubicBezTo>
                      <a:pt x="61" y="55"/>
                      <a:pt x="59" y="54"/>
                      <a:pt x="59" y="55"/>
                    </a:cubicBezTo>
                    <a:cubicBezTo>
                      <a:pt x="58" y="55"/>
                      <a:pt x="58" y="54"/>
                      <a:pt x="58" y="53"/>
                    </a:cubicBezTo>
                    <a:cubicBezTo>
                      <a:pt x="57" y="53"/>
                      <a:pt x="57" y="54"/>
                      <a:pt x="56" y="53"/>
                    </a:cubicBezTo>
                    <a:cubicBezTo>
                      <a:pt x="55" y="53"/>
                      <a:pt x="55" y="55"/>
                      <a:pt x="54" y="55"/>
                    </a:cubicBezTo>
                    <a:cubicBezTo>
                      <a:pt x="54" y="52"/>
                      <a:pt x="53" y="54"/>
                      <a:pt x="52" y="54"/>
                    </a:cubicBezTo>
                    <a:cubicBezTo>
                      <a:pt x="52" y="56"/>
                      <a:pt x="52" y="57"/>
                      <a:pt x="51" y="56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49" y="56"/>
                      <a:pt x="46" y="53"/>
                      <a:pt x="43" y="56"/>
                    </a:cubicBezTo>
                    <a:cubicBezTo>
                      <a:pt x="43" y="54"/>
                      <a:pt x="43" y="54"/>
                      <a:pt x="43" y="54"/>
                    </a:cubicBezTo>
                    <a:cubicBezTo>
                      <a:pt x="41" y="56"/>
                      <a:pt x="38" y="54"/>
                      <a:pt x="36" y="57"/>
                    </a:cubicBezTo>
                    <a:cubicBezTo>
                      <a:pt x="35" y="56"/>
                      <a:pt x="34" y="56"/>
                      <a:pt x="33" y="56"/>
                    </a:cubicBezTo>
                    <a:cubicBezTo>
                      <a:pt x="32" y="57"/>
                      <a:pt x="32" y="57"/>
                      <a:pt x="31" y="59"/>
                    </a:cubicBezTo>
                    <a:cubicBezTo>
                      <a:pt x="31" y="59"/>
                      <a:pt x="31" y="58"/>
                      <a:pt x="31" y="57"/>
                    </a:cubicBezTo>
                    <a:cubicBezTo>
                      <a:pt x="30" y="57"/>
                      <a:pt x="29" y="54"/>
                      <a:pt x="28" y="57"/>
                    </a:cubicBezTo>
                    <a:cubicBezTo>
                      <a:pt x="28" y="55"/>
                      <a:pt x="28" y="55"/>
                      <a:pt x="28" y="55"/>
                    </a:cubicBezTo>
                    <a:cubicBezTo>
                      <a:pt x="27" y="57"/>
                      <a:pt x="25" y="58"/>
                      <a:pt x="25" y="57"/>
                    </a:cubicBezTo>
                    <a:cubicBezTo>
                      <a:pt x="24" y="58"/>
                      <a:pt x="23" y="58"/>
                      <a:pt x="23" y="60"/>
                    </a:cubicBezTo>
                    <a:cubicBezTo>
                      <a:pt x="23" y="60"/>
                      <a:pt x="23" y="57"/>
                      <a:pt x="23" y="59"/>
                    </a:cubicBezTo>
                    <a:cubicBezTo>
                      <a:pt x="23" y="57"/>
                      <a:pt x="23" y="57"/>
                      <a:pt x="23" y="57"/>
                    </a:cubicBezTo>
                    <a:cubicBezTo>
                      <a:pt x="21" y="56"/>
                      <a:pt x="19" y="56"/>
                      <a:pt x="17" y="57"/>
                    </a:cubicBezTo>
                    <a:cubicBezTo>
                      <a:pt x="17" y="55"/>
                      <a:pt x="15" y="57"/>
                      <a:pt x="14" y="55"/>
                    </a:cubicBezTo>
                    <a:cubicBezTo>
                      <a:pt x="13" y="56"/>
                      <a:pt x="13" y="54"/>
                      <a:pt x="11" y="56"/>
                    </a:cubicBezTo>
                    <a:cubicBezTo>
                      <a:pt x="12" y="55"/>
                      <a:pt x="12" y="55"/>
                      <a:pt x="12" y="55"/>
                    </a:cubicBezTo>
                    <a:cubicBezTo>
                      <a:pt x="11" y="54"/>
                      <a:pt x="10" y="54"/>
                      <a:pt x="9" y="53"/>
                    </a:cubicBezTo>
                    <a:cubicBezTo>
                      <a:pt x="9" y="52"/>
                      <a:pt x="8" y="54"/>
                      <a:pt x="7" y="54"/>
                    </a:cubicBezTo>
                    <a:cubicBezTo>
                      <a:pt x="8" y="53"/>
                      <a:pt x="8" y="53"/>
                      <a:pt x="8" y="53"/>
                    </a:cubicBezTo>
                    <a:cubicBezTo>
                      <a:pt x="8" y="53"/>
                      <a:pt x="7" y="54"/>
                      <a:pt x="6" y="55"/>
                    </a:cubicBezTo>
                    <a:cubicBezTo>
                      <a:pt x="6" y="54"/>
                      <a:pt x="6" y="54"/>
                      <a:pt x="6" y="54"/>
                    </a:cubicBezTo>
                    <a:cubicBezTo>
                      <a:pt x="5" y="55"/>
                      <a:pt x="5" y="55"/>
                      <a:pt x="5" y="55"/>
                    </a:cubicBezTo>
                    <a:cubicBezTo>
                      <a:pt x="5" y="55"/>
                      <a:pt x="5" y="56"/>
                      <a:pt x="5" y="56"/>
                    </a:cubicBezTo>
                    <a:cubicBezTo>
                      <a:pt x="5" y="55"/>
                      <a:pt x="4" y="56"/>
                      <a:pt x="4" y="54"/>
                    </a:cubicBezTo>
                    <a:cubicBezTo>
                      <a:pt x="5" y="54"/>
                      <a:pt x="7" y="53"/>
                      <a:pt x="8" y="52"/>
                    </a:cubicBezTo>
                    <a:cubicBezTo>
                      <a:pt x="8" y="51"/>
                      <a:pt x="5" y="53"/>
                      <a:pt x="6" y="52"/>
                    </a:cubicBezTo>
                    <a:cubicBezTo>
                      <a:pt x="6" y="51"/>
                      <a:pt x="6" y="51"/>
                      <a:pt x="5" y="51"/>
                    </a:cubicBezTo>
                    <a:cubicBezTo>
                      <a:pt x="5" y="52"/>
                      <a:pt x="5" y="52"/>
                      <a:pt x="5" y="53"/>
                    </a:cubicBezTo>
                    <a:cubicBezTo>
                      <a:pt x="5" y="53"/>
                      <a:pt x="5" y="52"/>
                      <a:pt x="5" y="52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4" y="52"/>
                      <a:pt x="4" y="52"/>
                      <a:pt x="5" y="52"/>
                    </a:cubicBezTo>
                    <a:cubicBezTo>
                      <a:pt x="5" y="51"/>
                      <a:pt x="5" y="51"/>
                      <a:pt x="5" y="51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4" y="51"/>
                      <a:pt x="4" y="51"/>
                      <a:pt x="4" y="51"/>
                    </a:cubicBezTo>
                    <a:cubicBezTo>
                      <a:pt x="3" y="51"/>
                      <a:pt x="3" y="51"/>
                      <a:pt x="2" y="50"/>
                    </a:cubicBezTo>
                    <a:cubicBezTo>
                      <a:pt x="1" y="52"/>
                      <a:pt x="4" y="46"/>
                      <a:pt x="0" y="55"/>
                    </a:cubicBezTo>
                    <a:cubicBezTo>
                      <a:pt x="1" y="55"/>
                      <a:pt x="1" y="55"/>
                      <a:pt x="1" y="55"/>
                    </a:cubicBezTo>
                    <a:cubicBezTo>
                      <a:pt x="2" y="54"/>
                      <a:pt x="2" y="54"/>
                      <a:pt x="2" y="54"/>
                    </a:cubicBezTo>
                    <a:cubicBezTo>
                      <a:pt x="2" y="54"/>
                      <a:pt x="3" y="54"/>
                      <a:pt x="3" y="54"/>
                    </a:cubicBezTo>
                    <a:cubicBezTo>
                      <a:pt x="3" y="54"/>
                      <a:pt x="3" y="53"/>
                      <a:pt x="3" y="53"/>
                    </a:cubicBezTo>
                    <a:cubicBezTo>
                      <a:pt x="3" y="53"/>
                      <a:pt x="3" y="54"/>
                      <a:pt x="3" y="53"/>
                    </a:cubicBezTo>
                    <a:cubicBezTo>
                      <a:pt x="3" y="52"/>
                      <a:pt x="4" y="51"/>
                      <a:pt x="4" y="53"/>
                    </a:cubicBezTo>
                    <a:cubicBezTo>
                      <a:pt x="4" y="54"/>
                      <a:pt x="4" y="54"/>
                      <a:pt x="4" y="55"/>
                    </a:cubicBezTo>
                    <a:cubicBezTo>
                      <a:pt x="4" y="55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5"/>
                      <a:pt x="3" y="55"/>
                    </a:cubicBezTo>
                    <a:cubicBezTo>
                      <a:pt x="2" y="55"/>
                      <a:pt x="2" y="56"/>
                      <a:pt x="1" y="56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2" y="57"/>
                      <a:pt x="2" y="57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60"/>
                      <a:pt x="4" y="57"/>
                      <a:pt x="4" y="58"/>
                    </a:cubicBezTo>
                    <a:cubicBezTo>
                      <a:pt x="4" y="58"/>
                      <a:pt x="2" y="60"/>
                      <a:pt x="2" y="61"/>
                    </a:cubicBezTo>
                    <a:cubicBezTo>
                      <a:pt x="3" y="62"/>
                      <a:pt x="6" y="61"/>
                      <a:pt x="6" y="63"/>
                    </a:cubicBezTo>
                    <a:cubicBezTo>
                      <a:pt x="7" y="63"/>
                      <a:pt x="8" y="63"/>
                      <a:pt x="9" y="62"/>
                    </a:cubicBezTo>
                    <a:cubicBezTo>
                      <a:pt x="10" y="62"/>
                      <a:pt x="8" y="65"/>
                      <a:pt x="9" y="64"/>
                    </a:cubicBezTo>
                    <a:cubicBezTo>
                      <a:pt x="9" y="65"/>
                      <a:pt x="9" y="66"/>
                      <a:pt x="8" y="66"/>
                    </a:cubicBezTo>
                    <a:cubicBezTo>
                      <a:pt x="9" y="66"/>
                      <a:pt x="10" y="67"/>
                      <a:pt x="10" y="65"/>
                    </a:cubicBezTo>
                    <a:cubicBezTo>
                      <a:pt x="11" y="66"/>
                      <a:pt x="12" y="67"/>
                      <a:pt x="13" y="66"/>
                    </a:cubicBezTo>
                    <a:cubicBezTo>
                      <a:pt x="13" y="66"/>
                      <a:pt x="12" y="68"/>
                      <a:pt x="12" y="69"/>
                    </a:cubicBezTo>
                    <a:cubicBezTo>
                      <a:pt x="13" y="67"/>
                      <a:pt x="15" y="67"/>
                      <a:pt x="15" y="67"/>
                    </a:cubicBezTo>
                    <a:cubicBezTo>
                      <a:pt x="16" y="66"/>
                      <a:pt x="16" y="66"/>
                      <a:pt x="16" y="64"/>
                    </a:cubicBezTo>
                    <a:cubicBezTo>
                      <a:pt x="16" y="64"/>
                      <a:pt x="17" y="63"/>
                      <a:pt x="17" y="63"/>
                    </a:cubicBezTo>
                    <a:cubicBezTo>
                      <a:pt x="17" y="65"/>
                      <a:pt x="16" y="68"/>
                      <a:pt x="17" y="68"/>
                    </a:cubicBezTo>
                    <a:cubicBezTo>
                      <a:pt x="16" y="71"/>
                      <a:pt x="15" y="67"/>
                      <a:pt x="15" y="70"/>
                    </a:cubicBezTo>
                    <a:cubicBezTo>
                      <a:pt x="14" y="72"/>
                      <a:pt x="12" y="72"/>
                      <a:pt x="12" y="70"/>
                    </a:cubicBezTo>
                    <a:cubicBezTo>
                      <a:pt x="11" y="73"/>
                      <a:pt x="13" y="71"/>
                      <a:pt x="12" y="73"/>
                    </a:cubicBezTo>
                    <a:cubicBezTo>
                      <a:pt x="13" y="73"/>
                      <a:pt x="14" y="72"/>
                      <a:pt x="15" y="72"/>
                    </a:cubicBezTo>
                    <a:cubicBezTo>
                      <a:pt x="15" y="71"/>
                      <a:pt x="15" y="70"/>
                      <a:pt x="16" y="70"/>
                    </a:cubicBezTo>
                    <a:cubicBezTo>
                      <a:pt x="17" y="67"/>
                      <a:pt x="16" y="72"/>
                      <a:pt x="17" y="72"/>
                    </a:cubicBezTo>
                    <a:cubicBezTo>
                      <a:pt x="16" y="72"/>
                      <a:pt x="16" y="72"/>
                      <a:pt x="16" y="72"/>
                    </a:cubicBezTo>
                    <a:cubicBezTo>
                      <a:pt x="16" y="73"/>
                      <a:pt x="17" y="72"/>
                      <a:pt x="18" y="72"/>
                    </a:cubicBezTo>
                    <a:cubicBezTo>
                      <a:pt x="17" y="75"/>
                      <a:pt x="17" y="72"/>
                      <a:pt x="16" y="74"/>
                    </a:cubicBezTo>
                    <a:cubicBezTo>
                      <a:pt x="16" y="76"/>
                      <a:pt x="16" y="76"/>
                      <a:pt x="16" y="76"/>
                    </a:cubicBezTo>
                    <a:cubicBezTo>
                      <a:pt x="17" y="77"/>
                      <a:pt x="17" y="74"/>
                      <a:pt x="18" y="75"/>
                    </a:cubicBezTo>
                    <a:cubicBezTo>
                      <a:pt x="17" y="76"/>
                      <a:pt x="17" y="76"/>
                      <a:pt x="17" y="76"/>
                    </a:cubicBezTo>
                    <a:cubicBezTo>
                      <a:pt x="18" y="76"/>
                      <a:pt x="18" y="76"/>
                      <a:pt x="18" y="76"/>
                    </a:cubicBezTo>
                    <a:cubicBezTo>
                      <a:pt x="18" y="74"/>
                      <a:pt x="19" y="73"/>
                      <a:pt x="18" y="73"/>
                    </a:cubicBezTo>
                    <a:cubicBezTo>
                      <a:pt x="19" y="70"/>
                      <a:pt x="19" y="72"/>
                      <a:pt x="20" y="72"/>
                    </a:cubicBezTo>
                    <a:cubicBezTo>
                      <a:pt x="20" y="70"/>
                      <a:pt x="19" y="72"/>
                      <a:pt x="20" y="70"/>
                    </a:cubicBezTo>
                    <a:cubicBezTo>
                      <a:pt x="20" y="69"/>
                      <a:pt x="20" y="69"/>
                      <a:pt x="21" y="69"/>
                    </a:cubicBezTo>
                    <a:cubicBezTo>
                      <a:pt x="22" y="69"/>
                      <a:pt x="21" y="71"/>
                      <a:pt x="21" y="72"/>
                    </a:cubicBezTo>
                    <a:cubicBezTo>
                      <a:pt x="21" y="72"/>
                      <a:pt x="20" y="72"/>
                      <a:pt x="21" y="71"/>
                    </a:cubicBezTo>
                    <a:cubicBezTo>
                      <a:pt x="19" y="73"/>
                      <a:pt x="20" y="75"/>
                      <a:pt x="19" y="76"/>
                    </a:cubicBezTo>
                    <a:cubicBezTo>
                      <a:pt x="20" y="77"/>
                      <a:pt x="20" y="75"/>
                      <a:pt x="21" y="75"/>
                    </a:cubicBezTo>
                    <a:cubicBezTo>
                      <a:pt x="21" y="74"/>
                      <a:pt x="21" y="73"/>
                      <a:pt x="21" y="72"/>
                    </a:cubicBezTo>
                    <a:cubicBezTo>
                      <a:pt x="23" y="68"/>
                      <a:pt x="21" y="76"/>
                      <a:pt x="23" y="75"/>
                    </a:cubicBezTo>
                    <a:cubicBezTo>
                      <a:pt x="23" y="72"/>
                      <a:pt x="25" y="71"/>
                      <a:pt x="25" y="68"/>
                    </a:cubicBezTo>
                    <a:cubicBezTo>
                      <a:pt x="25" y="67"/>
                      <a:pt x="25" y="66"/>
                      <a:pt x="26" y="67"/>
                    </a:cubicBezTo>
                    <a:cubicBezTo>
                      <a:pt x="25" y="69"/>
                      <a:pt x="26" y="68"/>
                      <a:pt x="25" y="70"/>
                    </a:cubicBezTo>
                    <a:cubicBezTo>
                      <a:pt x="25" y="70"/>
                      <a:pt x="25" y="70"/>
                      <a:pt x="25" y="70"/>
                    </a:cubicBezTo>
                    <a:cubicBezTo>
                      <a:pt x="24" y="73"/>
                      <a:pt x="24" y="73"/>
                      <a:pt x="24" y="73"/>
                    </a:cubicBezTo>
                    <a:cubicBezTo>
                      <a:pt x="25" y="74"/>
                      <a:pt x="25" y="76"/>
                      <a:pt x="26" y="77"/>
                    </a:cubicBezTo>
                    <a:cubicBezTo>
                      <a:pt x="26" y="76"/>
                      <a:pt x="26" y="75"/>
                      <a:pt x="26" y="74"/>
                    </a:cubicBezTo>
                    <a:cubicBezTo>
                      <a:pt x="26" y="75"/>
                      <a:pt x="26" y="76"/>
                      <a:pt x="27" y="76"/>
                    </a:cubicBezTo>
                    <a:cubicBezTo>
                      <a:pt x="26" y="76"/>
                      <a:pt x="27" y="74"/>
                      <a:pt x="27" y="73"/>
                    </a:cubicBezTo>
                    <a:cubicBezTo>
                      <a:pt x="28" y="73"/>
                      <a:pt x="28" y="75"/>
                      <a:pt x="28" y="76"/>
                    </a:cubicBezTo>
                    <a:cubicBezTo>
                      <a:pt x="27" y="77"/>
                      <a:pt x="27" y="77"/>
                      <a:pt x="27" y="77"/>
                    </a:cubicBezTo>
                    <a:cubicBezTo>
                      <a:pt x="28" y="76"/>
                      <a:pt x="28" y="78"/>
                      <a:pt x="28" y="78"/>
                    </a:cubicBezTo>
                    <a:cubicBezTo>
                      <a:pt x="28" y="76"/>
                      <a:pt x="29" y="75"/>
                      <a:pt x="29" y="73"/>
                    </a:cubicBezTo>
                    <a:cubicBezTo>
                      <a:pt x="30" y="73"/>
                      <a:pt x="30" y="74"/>
                      <a:pt x="30" y="74"/>
                    </a:cubicBezTo>
                    <a:cubicBezTo>
                      <a:pt x="29" y="75"/>
                      <a:pt x="29" y="75"/>
                      <a:pt x="29" y="75"/>
                    </a:cubicBezTo>
                    <a:cubicBezTo>
                      <a:pt x="30" y="75"/>
                      <a:pt x="29" y="78"/>
                      <a:pt x="30" y="78"/>
                    </a:cubicBezTo>
                    <a:cubicBezTo>
                      <a:pt x="30" y="76"/>
                      <a:pt x="30" y="76"/>
                      <a:pt x="30" y="76"/>
                    </a:cubicBezTo>
                    <a:cubicBezTo>
                      <a:pt x="30" y="78"/>
                      <a:pt x="30" y="78"/>
                      <a:pt x="30" y="78"/>
                    </a:cubicBezTo>
                    <a:cubicBezTo>
                      <a:pt x="31" y="77"/>
                      <a:pt x="31" y="77"/>
                      <a:pt x="31" y="76"/>
                    </a:cubicBezTo>
                    <a:cubicBezTo>
                      <a:pt x="31" y="78"/>
                      <a:pt x="31" y="78"/>
                      <a:pt x="31" y="78"/>
                    </a:cubicBezTo>
                    <a:cubicBezTo>
                      <a:pt x="32" y="77"/>
                      <a:pt x="32" y="75"/>
                      <a:pt x="33" y="77"/>
                    </a:cubicBezTo>
                    <a:cubicBezTo>
                      <a:pt x="32" y="74"/>
                      <a:pt x="32" y="77"/>
                      <a:pt x="32" y="75"/>
                    </a:cubicBezTo>
                    <a:cubicBezTo>
                      <a:pt x="31" y="73"/>
                      <a:pt x="32" y="74"/>
                      <a:pt x="33" y="73"/>
                    </a:cubicBezTo>
                    <a:cubicBezTo>
                      <a:pt x="32" y="76"/>
                      <a:pt x="33" y="74"/>
                      <a:pt x="34" y="74"/>
                    </a:cubicBezTo>
                    <a:cubicBezTo>
                      <a:pt x="34" y="75"/>
                      <a:pt x="34" y="75"/>
                      <a:pt x="34" y="76"/>
                    </a:cubicBezTo>
                    <a:cubicBezTo>
                      <a:pt x="35" y="74"/>
                      <a:pt x="35" y="74"/>
                      <a:pt x="35" y="74"/>
                    </a:cubicBezTo>
                    <a:cubicBezTo>
                      <a:pt x="35" y="78"/>
                      <a:pt x="36" y="73"/>
                      <a:pt x="36" y="74"/>
                    </a:cubicBezTo>
                    <a:cubicBezTo>
                      <a:pt x="36" y="75"/>
                      <a:pt x="36" y="77"/>
                      <a:pt x="36" y="77"/>
                    </a:cubicBezTo>
                    <a:cubicBezTo>
                      <a:pt x="36" y="75"/>
                      <a:pt x="37" y="74"/>
                      <a:pt x="37" y="72"/>
                    </a:cubicBezTo>
                    <a:cubicBezTo>
                      <a:pt x="38" y="73"/>
                      <a:pt x="36" y="76"/>
                      <a:pt x="37" y="78"/>
                    </a:cubicBezTo>
                    <a:cubicBezTo>
                      <a:pt x="37" y="75"/>
                      <a:pt x="38" y="79"/>
                      <a:pt x="38" y="76"/>
                    </a:cubicBezTo>
                    <a:cubicBezTo>
                      <a:pt x="37" y="75"/>
                      <a:pt x="38" y="75"/>
                      <a:pt x="38" y="73"/>
                    </a:cubicBezTo>
                    <a:cubicBezTo>
                      <a:pt x="39" y="74"/>
                      <a:pt x="38" y="75"/>
                      <a:pt x="39" y="75"/>
                    </a:cubicBezTo>
                    <a:cubicBezTo>
                      <a:pt x="39" y="75"/>
                      <a:pt x="39" y="73"/>
                      <a:pt x="39" y="72"/>
                    </a:cubicBezTo>
                    <a:cubicBezTo>
                      <a:pt x="39" y="73"/>
                      <a:pt x="40" y="70"/>
                      <a:pt x="40" y="72"/>
                    </a:cubicBezTo>
                    <a:cubicBezTo>
                      <a:pt x="41" y="74"/>
                      <a:pt x="39" y="73"/>
                      <a:pt x="40" y="74"/>
                    </a:cubicBezTo>
                    <a:cubicBezTo>
                      <a:pt x="41" y="74"/>
                      <a:pt x="40" y="70"/>
                      <a:pt x="41" y="69"/>
                    </a:cubicBezTo>
                    <a:cubicBezTo>
                      <a:pt x="41" y="68"/>
                      <a:pt x="41" y="65"/>
                      <a:pt x="42" y="64"/>
                    </a:cubicBezTo>
                    <a:cubicBezTo>
                      <a:pt x="43" y="65"/>
                      <a:pt x="41" y="65"/>
                      <a:pt x="42" y="68"/>
                    </a:cubicBezTo>
                    <a:cubicBezTo>
                      <a:pt x="42" y="67"/>
                      <a:pt x="42" y="67"/>
                      <a:pt x="42" y="67"/>
                    </a:cubicBezTo>
                    <a:cubicBezTo>
                      <a:pt x="43" y="70"/>
                      <a:pt x="41" y="72"/>
                      <a:pt x="41" y="74"/>
                    </a:cubicBezTo>
                    <a:cubicBezTo>
                      <a:pt x="42" y="73"/>
                      <a:pt x="42" y="73"/>
                      <a:pt x="42" y="73"/>
                    </a:cubicBezTo>
                    <a:cubicBezTo>
                      <a:pt x="42" y="77"/>
                      <a:pt x="42" y="77"/>
                      <a:pt x="42" y="77"/>
                    </a:cubicBezTo>
                    <a:cubicBezTo>
                      <a:pt x="42" y="75"/>
                      <a:pt x="43" y="76"/>
                      <a:pt x="43" y="76"/>
                    </a:cubicBezTo>
                    <a:cubicBezTo>
                      <a:pt x="43" y="74"/>
                      <a:pt x="43" y="76"/>
                      <a:pt x="43" y="75"/>
                    </a:cubicBezTo>
                    <a:cubicBezTo>
                      <a:pt x="43" y="74"/>
                      <a:pt x="43" y="71"/>
                      <a:pt x="44" y="73"/>
                    </a:cubicBezTo>
                    <a:cubicBezTo>
                      <a:pt x="44" y="74"/>
                      <a:pt x="44" y="75"/>
                      <a:pt x="44" y="76"/>
                    </a:cubicBezTo>
                    <a:cubicBezTo>
                      <a:pt x="45" y="77"/>
                      <a:pt x="44" y="74"/>
                      <a:pt x="45" y="75"/>
                    </a:cubicBezTo>
                    <a:cubicBezTo>
                      <a:pt x="45" y="76"/>
                      <a:pt x="45" y="76"/>
                      <a:pt x="45" y="76"/>
                    </a:cubicBezTo>
                    <a:cubicBezTo>
                      <a:pt x="47" y="76"/>
                      <a:pt x="50" y="76"/>
                      <a:pt x="51" y="72"/>
                    </a:cubicBezTo>
                    <a:cubicBezTo>
                      <a:pt x="52" y="73"/>
                      <a:pt x="52" y="73"/>
                      <a:pt x="53" y="74"/>
                    </a:cubicBezTo>
                    <a:cubicBezTo>
                      <a:pt x="53" y="74"/>
                      <a:pt x="53" y="73"/>
                      <a:pt x="53" y="72"/>
                    </a:cubicBezTo>
                    <a:cubicBezTo>
                      <a:pt x="54" y="74"/>
                      <a:pt x="54" y="74"/>
                      <a:pt x="54" y="74"/>
                    </a:cubicBezTo>
                    <a:cubicBezTo>
                      <a:pt x="55" y="76"/>
                      <a:pt x="55" y="74"/>
                      <a:pt x="56" y="72"/>
                    </a:cubicBezTo>
                    <a:cubicBezTo>
                      <a:pt x="56" y="74"/>
                      <a:pt x="56" y="74"/>
                      <a:pt x="56" y="74"/>
                    </a:cubicBezTo>
                    <a:cubicBezTo>
                      <a:pt x="57" y="75"/>
                      <a:pt x="56" y="73"/>
                      <a:pt x="57" y="72"/>
                    </a:cubicBezTo>
                    <a:cubicBezTo>
                      <a:pt x="57" y="74"/>
                      <a:pt x="57" y="74"/>
                      <a:pt x="57" y="74"/>
                    </a:cubicBezTo>
                    <a:cubicBezTo>
                      <a:pt x="57" y="72"/>
                      <a:pt x="57" y="72"/>
                      <a:pt x="57" y="72"/>
                    </a:cubicBezTo>
                    <a:cubicBezTo>
                      <a:pt x="58" y="72"/>
                      <a:pt x="58" y="72"/>
                      <a:pt x="58" y="74"/>
                    </a:cubicBezTo>
                    <a:cubicBezTo>
                      <a:pt x="59" y="74"/>
                      <a:pt x="59" y="73"/>
                      <a:pt x="58" y="73"/>
                    </a:cubicBezTo>
                    <a:cubicBezTo>
                      <a:pt x="59" y="74"/>
                      <a:pt x="60" y="74"/>
                      <a:pt x="61" y="73"/>
                    </a:cubicBezTo>
                    <a:cubicBezTo>
                      <a:pt x="61" y="72"/>
                      <a:pt x="61" y="72"/>
                      <a:pt x="61" y="70"/>
                    </a:cubicBezTo>
                    <a:cubicBezTo>
                      <a:pt x="61" y="68"/>
                      <a:pt x="61" y="71"/>
                      <a:pt x="61" y="69"/>
                    </a:cubicBezTo>
                    <a:cubicBezTo>
                      <a:pt x="61" y="70"/>
                      <a:pt x="62" y="71"/>
                      <a:pt x="61" y="72"/>
                    </a:cubicBezTo>
                    <a:cubicBezTo>
                      <a:pt x="63" y="75"/>
                      <a:pt x="64" y="72"/>
                      <a:pt x="66" y="72"/>
                    </a:cubicBezTo>
                    <a:cubicBezTo>
                      <a:pt x="66" y="71"/>
                      <a:pt x="66" y="71"/>
                      <a:pt x="66" y="71"/>
                    </a:cubicBezTo>
                    <a:cubicBezTo>
                      <a:pt x="68" y="73"/>
                      <a:pt x="68" y="71"/>
                      <a:pt x="70" y="72"/>
                    </a:cubicBezTo>
                    <a:cubicBezTo>
                      <a:pt x="69" y="71"/>
                      <a:pt x="69" y="68"/>
                      <a:pt x="70" y="68"/>
                    </a:cubicBezTo>
                    <a:cubicBezTo>
                      <a:pt x="70" y="66"/>
                      <a:pt x="70" y="70"/>
                      <a:pt x="71" y="71"/>
                    </a:cubicBezTo>
                    <a:cubicBezTo>
                      <a:pt x="71" y="71"/>
                      <a:pt x="72" y="70"/>
                      <a:pt x="72" y="70"/>
                    </a:cubicBezTo>
                    <a:cubicBezTo>
                      <a:pt x="72" y="71"/>
                      <a:pt x="72" y="71"/>
                      <a:pt x="72" y="71"/>
                    </a:cubicBezTo>
                    <a:cubicBezTo>
                      <a:pt x="72" y="70"/>
                      <a:pt x="73" y="69"/>
                      <a:pt x="73" y="70"/>
                    </a:cubicBezTo>
                    <a:cubicBezTo>
                      <a:pt x="73" y="70"/>
                      <a:pt x="73" y="70"/>
                      <a:pt x="73" y="70"/>
                    </a:cubicBezTo>
                    <a:cubicBezTo>
                      <a:pt x="74" y="70"/>
                      <a:pt x="74" y="71"/>
                      <a:pt x="75" y="71"/>
                    </a:cubicBezTo>
                    <a:cubicBezTo>
                      <a:pt x="75" y="69"/>
                      <a:pt x="76" y="70"/>
                      <a:pt x="76" y="69"/>
                    </a:cubicBezTo>
                    <a:cubicBezTo>
                      <a:pt x="76" y="69"/>
                      <a:pt x="76" y="69"/>
                      <a:pt x="76" y="69"/>
                    </a:cubicBezTo>
                    <a:cubicBezTo>
                      <a:pt x="76" y="68"/>
                      <a:pt x="76" y="68"/>
                      <a:pt x="76" y="68"/>
                    </a:cubicBezTo>
                    <a:cubicBezTo>
                      <a:pt x="76" y="68"/>
                      <a:pt x="76" y="68"/>
                      <a:pt x="76" y="68"/>
                    </a:cubicBezTo>
                    <a:cubicBezTo>
                      <a:pt x="76" y="70"/>
                      <a:pt x="76" y="70"/>
                      <a:pt x="76" y="70"/>
                    </a:cubicBezTo>
                    <a:cubicBezTo>
                      <a:pt x="77" y="71"/>
                      <a:pt x="76" y="69"/>
                      <a:pt x="77" y="68"/>
                    </a:cubicBezTo>
                    <a:cubicBezTo>
                      <a:pt x="77" y="67"/>
                      <a:pt x="77" y="68"/>
                      <a:pt x="77" y="69"/>
                    </a:cubicBezTo>
                    <a:cubicBezTo>
                      <a:pt x="77" y="70"/>
                      <a:pt x="77" y="68"/>
                      <a:pt x="77" y="69"/>
                    </a:cubicBezTo>
                    <a:cubicBezTo>
                      <a:pt x="77" y="70"/>
                      <a:pt x="77" y="69"/>
                      <a:pt x="77" y="70"/>
                    </a:cubicBezTo>
                    <a:cubicBezTo>
                      <a:pt x="78" y="70"/>
                      <a:pt x="77" y="68"/>
                      <a:pt x="78" y="69"/>
                    </a:cubicBezTo>
                    <a:cubicBezTo>
                      <a:pt x="78" y="69"/>
                      <a:pt x="79" y="68"/>
                      <a:pt x="79" y="70"/>
                    </a:cubicBezTo>
                    <a:cubicBezTo>
                      <a:pt x="79" y="69"/>
                      <a:pt x="80" y="69"/>
                      <a:pt x="80" y="68"/>
                    </a:cubicBezTo>
                    <a:cubicBezTo>
                      <a:pt x="79" y="68"/>
                      <a:pt x="79" y="68"/>
                      <a:pt x="79" y="66"/>
                    </a:cubicBezTo>
                    <a:cubicBezTo>
                      <a:pt x="79" y="66"/>
                      <a:pt x="79" y="66"/>
                      <a:pt x="79" y="66"/>
                    </a:cubicBezTo>
                    <a:cubicBezTo>
                      <a:pt x="79" y="67"/>
                      <a:pt x="79" y="67"/>
                      <a:pt x="79" y="67"/>
                    </a:cubicBezTo>
                    <a:cubicBezTo>
                      <a:pt x="79" y="66"/>
                      <a:pt x="80" y="67"/>
                      <a:pt x="80" y="65"/>
                    </a:cubicBezTo>
                    <a:cubicBezTo>
                      <a:pt x="80" y="67"/>
                      <a:pt x="80" y="67"/>
                      <a:pt x="80" y="67"/>
                    </a:cubicBezTo>
                    <a:cubicBezTo>
                      <a:pt x="80" y="66"/>
                      <a:pt x="81" y="66"/>
                      <a:pt x="81" y="66"/>
                    </a:cubicBezTo>
                    <a:cubicBezTo>
                      <a:pt x="82" y="67"/>
                      <a:pt x="82" y="69"/>
                      <a:pt x="82" y="70"/>
                    </a:cubicBezTo>
                    <a:cubicBezTo>
                      <a:pt x="83" y="68"/>
                      <a:pt x="83" y="68"/>
                      <a:pt x="83" y="68"/>
                    </a:cubicBezTo>
                    <a:cubicBezTo>
                      <a:pt x="83" y="68"/>
                      <a:pt x="83" y="68"/>
                      <a:pt x="83" y="69"/>
                    </a:cubicBezTo>
                    <a:cubicBezTo>
                      <a:pt x="85" y="70"/>
                      <a:pt x="84" y="64"/>
                      <a:pt x="85" y="65"/>
                    </a:cubicBezTo>
                    <a:cubicBezTo>
                      <a:pt x="85" y="67"/>
                      <a:pt x="85" y="68"/>
                      <a:pt x="86" y="68"/>
                    </a:cubicBezTo>
                    <a:cubicBezTo>
                      <a:pt x="86" y="68"/>
                      <a:pt x="86" y="67"/>
                      <a:pt x="86" y="67"/>
                    </a:cubicBezTo>
                    <a:cubicBezTo>
                      <a:pt x="86" y="66"/>
                      <a:pt x="86" y="68"/>
                      <a:pt x="85" y="67"/>
                    </a:cubicBezTo>
                    <a:cubicBezTo>
                      <a:pt x="85" y="66"/>
                      <a:pt x="86" y="66"/>
                      <a:pt x="86" y="66"/>
                    </a:cubicBezTo>
                    <a:cubicBezTo>
                      <a:pt x="87" y="70"/>
                      <a:pt x="89" y="66"/>
                      <a:pt x="91" y="68"/>
                    </a:cubicBezTo>
                    <a:cubicBezTo>
                      <a:pt x="90" y="66"/>
                      <a:pt x="91" y="67"/>
                      <a:pt x="91" y="66"/>
                    </a:cubicBezTo>
                    <a:cubicBezTo>
                      <a:pt x="92" y="69"/>
                      <a:pt x="92" y="66"/>
                      <a:pt x="93" y="67"/>
                    </a:cubicBezTo>
                    <a:cubicBezTo>
                      <a:pt x="92" y="65"/>
                      <a:pt x="92" y="65"/>
                      <a:pt x="92" y="65"/>
                    </a:cubicBezTo>
                    <a:cubicBezTo>
                      <a:pt x="93" y="66"/>
                      <a:pt x="92" y="61"/>
                      <a:pt x="94" y="63"/>
                    </a:cubicBezTo>
                    <a:cubicBezTo>
                      <a:pt x="94" y="64"/>
                      <a:pt x="94" y="65"/>
                      <a:pt x="94" y="66"/>
                    </a:cubicBezTo>
                    <a:cubicBezTo>
                      <a:pt x="95" y="68"/>
                      <a:pt x="95" y="63"/>
                      <a:pt x="96" y="66"/>
                    </a:cubicBezTo>
                    <a:cubicBezTo>
                      <a:pt x="96" y="65"/>
                      <a:pt x="95" y="63"/>
                      <a:pt x="96" y="62"/>
                    </a:cubicBezTo>
                    <a:cubicBezTo>
                      <a:pt x="96" y="63"/>
                      <a:pt x="98" y="64"/>
                      <a:pt x="98" y="65"/>
                    </a:cubicBezTo>
                    <a:cubicBezTo>
                      <a:pt x="98" y="64"/>
                      <a:pt x="98" y="64"/>
                      <a:pt x="98" y="64"/>
                    </a:cubicBezTo>
                    <a:cubicBezTo>
                      <a:pt x="99" y="65"/>
                      <a:pt x="98" y="65"/>
                      <a:pt x="98" y="65"/>
                    </a:cubicBezTo>
                    <a:cubicBezTo>
                      <a:pt x="99" y="66"/>
                      <a:pt x="99" y="65"/>
                      <a:pt x="100" y="64"/>
                    </a:cubicBezTo>
                    <a:cubicBezTo>
                      <a:pt x="101" y="65"/>
                      <a:pt x="101" y="64"/>
                      <a:pt x="102" y="65"/>
                    </a:cubicBezTo>
                    <a:cubicBezTo>
                      <a:pt x="102" y="63"/>
                      <a:pt x="104" y="66"/>
                      <a:pt x="103" y="63"/>
                    </a:cubicBezTo>
                    <a:cubicBezTo>
                      <a:pt x="104" y="64"/>
                      <a:pt x="104" y="64"/>
                      <a:pt x="104" y="64"/>
                    </a:cubicBezTo>
                    <a:cubicBezTo>
                      <a:pt x="104" y="63"/>
                      <a:pt x="103" y="61"/>
                      <a:pt x="104" y="60"/>
                    </a:cubicBezTo>
                    <a:cubicBezTo>
                      <a:pt x="104" y="62"/>
                      <a:pt x="104" y="62"/>
                      <a:pt x="104" y="62"/>
                    </a:cubicBezTo>
                    <a:cubicBezTo>
                      <a:pt x="105" y="65"/>
                      <a:pt x="105" y="63"/>
                      <a:pt x="106" y="64"/>
                    </a:cubicBezTo>
                    <a:cubicBezTo>
                      <a:pt x="105" y="62"/>
                      <a:pt x="106" y="64"/>
                      <a:pt x="106" y="62"/>
                    </a:cubicBezTo>
                    <a:cubicBezTo>
                      <a:pt x="106" y="62"/>
                      <a:pt x="106" y="62"/>
                      <a:pt x="106" y="62"/>
                    </a:cubicBezTo>
                    <a:cubicBezTo>
                      <a:pt x="106" y="61"/>
                      <a:pt x="106" y="61"/>
                      <a:pt x="106" y="60"/>
                    </a:cubicBezTo>
                    <a:cubicBezTo>
                      <a:pt x="107" y="60"/>
                      <a:pt x="107" y="62"/>
                      <a:pt x="107" y="62"/>
                    </a:cubicBezTo>
                    <a:cubicBezTo>
                      <a:pt x="108" y="63"/>
                      <a:pt x="108" y="62"/>
                      <a:pt x="108" y="62"/>
                    </a:cubicBezTo>
                    <a:cubicBezTo>
                      <a:pt x="108" y="62"/>
                      <a:pt x="108" y="62"/>
                      <a:pt x="108" y="61"/>
                    </a:cubicBezTo>
                    <a:cubicBezTo>
                      <a:pt x="108" y="62"/>
                      <a:pt x="108" y="62"/>
                      <a:pt x="108" y="62"/>
                    </a:cubicBezTo>
                    <a:cubicBezTo>
                      <a:pt x="108" y="62"/>
                      <a:pt x="108" y="61"/>
                      <a:pt x="109" y="61"/>
                    </a:cubicBezTo>
                    <a:cubicBezTo>
                      <a:pt x="109" y="61"/>
                      <a:pt x="109" y="61"/>
                      <a:pt x="109" y="61"/>
                    </a:cubicBezTo>
                    <a:cubicBezTo>
                      <a:pt x="108" y="62"/>
                      <a:pt x="108" y="62"/>
                      <a:pt x="108" y="62"/>
                    </a:cubicBezTo>
                    <a:cubicBezTo>
                      <a:pt x="108" y="62"/>
                      <a:pt x="109" y="62"/>
                      <a:pt x="109" y="62"/>
                    </a:cubicBezTo>
                    <a:cubicBezTo>
                      <a:pt x="109" y="62"/>
                      <a:pt x="109" y="62"/>
                      <a:pt x="109" y="62"/>
                    </a:cubicBezTo>
                    <a:cubicBezTo>
                      <a:pt x="109" y="62"/>
                      <a:pt x="109" y="62"/>
                      <a:pt x="109" y="62"/>
                    </a:cubicBezTo>
                    <a:cubicBezTo>
                      <a:pt x="110" y="64"/>
                      <a:pt x="110" y="64"/>
                      <a:pt x="110" y="64"/>
                    </a:cubicBezTo>
                    <a:cubicBezTo>
                      <a:pt x="110" y="64"/>
                      <a:pt x="110" y="62"/>
                      <a:pt x="110" y="61"/>
                    </a:cubicBezTo>
                    <a:cubicBezTo>
                      <a:pt x="112" y="62"/>
                      <a:pt x="113" y="60"/>
                      <a:pt x="114" y="59"/>
                    </a:cubicBezTo>
                    <a:cubicBezTo>
                      <a:pt x="113" y="59"/>
                      <a:pt x="114" y="60"/>
                      <a:pt x="114" y="60"/>
                    </a:cubicBezTo>
                    <a:cubicBezTo>
                      <a:pt x="114" y="59"/>
                      <a:pt x="114" y="58"/>
                      <a:pt x="114" y="59"/>
                    </a:cubicBezTo>
                    <a:cubicBezTo>
                      <a:pt x="114" y="58"/>
                      <a:pt x="115" y="60"/>
                      <a:pt x="116" y="60"/>
                    </a:cubicBezTo>
                    <a:cubicBezTo>
                      <a:pt x="116" y="60"/>
                      <a:pt x="115" y="58"/>
                      <a:pt x="115" y="58"/>
                    </a:cubicBezTo>
                    <a:cubicBezTo>
                      <a:pt x="117" y="60"/>
                      <a:pt x="117" y="56"/>
                      <a:pt x="118" y="57"/>
                    </a:cubicBezTo>
                    <a:cubicBezTo>
                      <a:pt x="118" y="58"/>
                      <a:pt x="118" y="58"/>
                      <a:pt x="119" y="59"/>
                    </a:cubicBezTo>
                    <a:cubicBezTo>
                      <a:pt x="119" y="58"/>
                      <a:pt x="120" y="57"/>
                      <a:pt x="120" y="55"/>
                    </a:cubicBezTo>
                    <a:cubicBezTo>
                      <a:pt x="120" y="57"/>
                      <a:pt x="120" y="57"/>
                      <a:pt x="120" y="57"/>
                    </a:cubicBezTo>
                    <a:cubicBezTo>
                      <a:pt x="121" y="57"/>
                      <a:pt x="121" y="56"/>
                      <a:pt x="121" y="55"/>
                    </a:cubicBezTo>
                    <a:cubicBezTo>
                      <a:pt x="120" y="54"/>
                      <a:pt x="121" y="52"/>
                      <a:pt x="121" y="53"/>
                    </a:cubicBezTo>
                    <a:cubicBezTo>
                      <a:pt x="121" y="53"/>
                      <a:pt x="121" y="53"/>
                      <a:pt x="121" y="53"/>
                    </a:cubicBezTo>
                    <a:cubicBezTo>
                      <a:pt x="122" y="52"/>
                      <a:pt x="122" y="52"/>
                      <a:pt x="122" y="52"/>
                    </a:cubicBezTo>
                    <a:cubicBezTo>
                      <a:pt x="123" y="52"/>
                      <a:pt x="122" y="52"/>
                      <a:pt x="122" y="53"/>
                    </a:cubicBezTo>
                    <a:cubicBezTo>
                      <a:pt x="123" y="55"/>
                      <a:pt x="124" y="54"/>
                      <a:pt x="125" y="54"/>
                    </a:cubicBezTo>
                    <a:cubicBezTo>
                      <a:pt x="124" y="53"/>
                      <a:pt x="124" y="53"/>
                      <a:pt x="124" y="53"/>
                    </a:cubicBezTo>
                    <a:cubicBezTo>
                      <a:pt x="125" y="52"/>
                      <a:pt x="125" y="54"/>
                      <a:pt x="125" y="54"/>
                    </a:cubicBezTo>
                    <a:cubicBezTo>
                      <a:pt x="125" y="49"/>
                      <a:pt x="125" y="49"/>
                      <a:pt x="125" y="49"/>
                    </a:cubicBezTo>
                    <a:cubicBezTo>
                      <a:pt x="125" y="49"/>
                      <a:pt x="126" y="51"/>
                      <a:pt x="126" y="52"/>
                    </a:cubicBezTo>
                    <a:cubicBezTo>
                      <a:pt x="127" y="51"/>
                      <a:pt x="126" y="48"/>
                      <a:pt x="126" y="46"/>
                    </a:cubicBezTo>
                    <a:cubicBezTo>
                      <a:pt x="127" y="47"/>
                      <a:pt x="127" y="45"/>
                      <a:pt x="128" y="45"/>
                    </a:cubicBezTo>
                    <a:cubicBezTo>
                      <a:pt x="128" y="46"/>
                      <a:pt x="127" y="45"/>
                      <a:pt x="128" y="46"/>
                    </a:cubicBezTo>
                    <a:cubicBezTo>
                      <a:pt x="129" y="47"/>
                      <a:pt x="129" y="47"/>
                      <a:pt x="129" y="47"/>
                    </a:cubicBezTo>
                    <a:cubicBezTo>
                      <a:pt x="128" y="48"/>
                      <a:pt x="130" y="50"/>
                      <a:pt x="130" y="51"/>
                    </a:cubicBezTo>
                    <a:cubicBezTo>
                      <a:pt x="130" y="50"/>
                      <a:pt x="132" y="50"/>
                      <a:pt x="132" y="50"/>
                    </a:cubicBezTo>
                    <a:cubicBezTo>
                      <a:pt x="131" y="48"/>
                      <a:pt x="133" y="49"/>
                      <a:pt x="132" y="46"/>
                    </a:cubicBezTo>
                    <a:cubicBezTo>
                      <a:pt x="133" y="45"/>
                      <a:pt x="133" y="48"/>
                      <a:pt x="134" y="48"/>
                    </a:cubicBezTo>
                    <a:cubicBezTo>
                      <a:pt x="134" y="47"/>
                      <a:pt x="135" y="47"/>
                      <a:pt x="136" y="47"/>
                    </a:cubicBezTo>
                    <a:cubicBezTo>
                      <a:pt x="136" y="47"/>
                      <a:pt x="136" y="47"/>
                      <a:pt x="136" y="47"/>
                    </a:cubicBezTo>
                    <a:cubicBezTo>
                      <a:pt x="137" y="46"/>
                      <a:pt x="138" y="46"/>
                      <a:pt x="138" y="44"/>
                    </a:cubicBezTo>
                    <a:cubicBezTo>
                      <a:pt x="139" y="45"/>
                      <a:pt x="139" y="45"/>
                      <a:pt x="139" y="45"/>
                    </a:cubicBezTo>
                    <a:cubicBezTo>
                      <a:pt x="140" y="46"/>
                      <a:pt x="137" y="42"/>
                      <a:pt x="139" y="43"/>
                    </a:cubicBezTo>
                    <a:cubicBezTo>
                      <a:pt x="139" y="44"/>
                      <a:pt x="139" y="44"/>
                      <a:pt x="139" y="44"/>
                    </a:cubicBezTo>
                    <a:cubicBezTo>
                      <a:pt x="139" y="43"/>
                      <a:pt x="141" y="45"/>
                      <a:pt x="141" y="43"/>
                    </a:cubicBezTo>
                    <a:cubicBezTo>
                      <a:pt x="141" y="44"/>
                      <a:pt x="141" y="44"/>
                      <a:pt x="141" y="44"/>
                    </a:cubicBezTo>
                    <a:cubicBezTo>
                      <a:pt x="141" y="43"/>
                      <a:pt x="142" y="43"/>
                      <a:pt x="142" y="41"/>
                    </a:cubicBezTo>
                    <a:cubicBezTo>
                      <a:pt x="143" y="43"/>
                      <a:pt x="143" y="43"/>
                      <a:pt x="143" y="43"/>
                    </a:cubicBezTo>
                    <a:cubicBezTo>
                      <a:pt x="144" y="44"/>
                      <a:pt x="142" y="41"/>
                      <a:pt x="143" y="42"/>
                    </a:cubicBezTo>
                    <a:cubicBezTo>
                      <a:pt x="143" y="42"/>
                      <a:pt x="144" y="42"/>
                      <a:pt x="144" y="43"/>
                    </a:cubicBezTo>
                    <a:cubicBezTo>
                      <a:pt x="144" y="41"/>
                      <a:pt x="145" y="41"/>
                      <a:pt x="145" y="40"/>
                    </a:cubicBezTo>
                    <a:cubicBezTo>
                      <a:pt x="146" y="42"/>
                      <a:pt x="146" y="42"/>
                      <a:pt x="146" y="42"/>
                    </a:cubicBezTo>
                    <a:cubicBezTo>
                      <a:pt x="149" y="41"/>
                      <a:pt x="153" y="39"/>
                      <a:pt x="154" y="36"/>
                    </a:cubicBezTo>
                    <a:cubicBezTo>
                      <a:pt x="156" y="38"/>
                      <a:pt x="154" y="37"/>
                      <a:pt x="156" y="39"/>
                    </a:cubicBezTo>
                    <a:cubicBezTo>
                      <a:pt x="154" y="37"/>
                      <a:pt x="156" y="38"/>
                      <a:pt x="156" y="37"/>
                    </a:cubicBezTo>
                    <a:cubicBezTo>
                      <a:pt x="156" y="37"/>
                      <a:pt x="156" y="37"/>
                      <a:pt x="156" y="37"/>
                    </a:cubicBezTo>
                    <a:cubicBezTo>
                      <a:pt x="157" y="36"/>
                      <a:pt x="158" y="38"/>
                      <a:pt x="158" y="37"/>
                    </a:cubicBezTo>
                    <a:cubicBezTo>
                      <a:pt x="157" y="36"/>
                      <a:pt x="157" y="36"/>
                      <a:pt x="157" y="36"/>
                    </a:cubicBezTo>
                    <a:cubicBezTo>
                      <a:pt x="157" y="35"/>
                      <a:pt x="160" y="38"/>
                      <a:pt x="158" y="36"/>
                    </a:cubicBezTo>
                    <a:cubicBezTo>
                      <a:pt x="160" y="37"/>
                      <a:pt x="160" y="37"/>
                      <a:pt x="160" y="37"/>
                    </a:cubicBezTo>
                    <a:cubicBezTo>
                      <a:pt x="159" y="34"/>
                      <a:pt x="161" y="37"/>
                      <a:pt x="160" y="35"/>
                    </a:cubicBezTo>
                    <a:cubicBezTo>
                      <a:pt x="160" y="35"/>
                      <a:pt x="160" y="35"/>
                      <a:pt x="160" y="35"/>
                    </a:cubicBezTo>
                    <a:cubicBezTo>
                      <a:pt x="162" y="36"/>
                      <a:pt x="160" y="32"/>
                      <a:pt x="162" y="34"/>
                    </a:cubicBezTo>
                    <a:cubicBezTo>
                      <a:pt x="162" y="33"/>
                      <a:pt x="162" y="32"/>
                      <a:pt x="161" y="30"/>
                    </a:cubicBezTo>
                    <a:cubicBezTo>
                      <a:pt x="163" y="33"/>
                      <a:pt x="163" y="33"/>
                      <a:pt x="163" y="33"/>
                    </a:cubicBezTo>
                    <a:cubicBezTo>
                      <a:pt x="164" y="30"/>
                      <a:pt x="167" y="29"/>
                      <a:pt x="167" y="26"/>
                    </a:cubicBezTo>
                    <a:cubicBezTo>
                      <a:pt x="168" y="27"/>
                      <a:pt x="168" y="27"/>
                      <a:pt x="168" y="27"/>
                    </a:cubicBezTo>
                    <a:cubicBezTo>
                      <a:pt x="168" y="24"/>
                      <a:pt x="172" y="27"/>
                      <a:pt x="170" y="23"/>
                    </a:cubicBezTo>
                    <a:cubicBezTo>
                      <a:pt x="169" y="21"/>
                      <a:pt x="169" y="21"/>
                      <a:pt x="169" y="21"/>
                    </a:cubicBezTo>
                    <a:cubicBezTo>
                      <a:pt x="171" y="23"/>
                      <a:pt x="171" y="23"/>
                      <a:pt x="171" y="23"/>
                    </a:cubicBezTo>
                    <a:cubicBezTo>
                      <a:pt x="170" y="22"/>
                      <a:pt x="172" y="22"/>
                      <a:pt x="171" y="20"/>
                    </a:cubicBezTo>
                    <a:cubicBezTo>
                      <a:pt x="171" y="21"/>
                      <a:pt x="171" y="21"/>
                      <a:pt x="172" y="21"/>
                    </a:cubicBezTo>
                    <a:cubicBezTo>
                      <a:pt x="172" y="21"/>
                      <a:pt x="171" y="19"/>
                      <a:pt x="172" y="19"/>
                    </a:cubicBezTo>
                    <a:cubicBezTo>
                      <a:pt x="172" y="20"/>
                      <a:pt x="172" y="20"/>
                      <a:pt x="172" y="20"/>
                    </a:cubicBezTo>
                    <a:cubicBezTo>
                      <a:pt x="177" y="20"/>
                      <a:pt x="182" y="19"/>
                      <a:pt x="180" y="14"/>
                    </a:cubicBezTo>
                    <a:cubicBezTo>
                      <a:pt x="180" y="13"/>
                      <a:pt x="182" y="15"/>
                      <a:pt x="182" y="15"/>
                    </a:cubicBezTo>
                    <a:cubicBezTo>
                      <a:pt x="181" y="11"/>
                      <a:pt x="188" y="11"/>
                      <a:pt x="185" y="6"/>
                    </a:cubicBezTo>
                    <a:cubicBezTo>
                      <a:pt x="185" y="4"/>
                      <a:pt x="180" y="0"/>
                      <a:pt x="18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192" name="Freeform 342"/>
              <p:cNvSpPr/>
              <p:nvPr/>
            </p:nvSpPr>
            <p:spPr bwMode="auto">
              <a:xfrm>
                <a:off x="3757" y="2934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1 h 1"/>
                  <a:gd name="T6" fmla="*/ 0 w 1"/>
                  <a:gd name="T7" fmla="*/ 1 h 1"/>
                  <a:gd name="T8" fmla="*/ 0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193" name="Freeform 343"/>
              <p:cNvSpPr/>
              <p:nvPr/>
            </p:nvSpPr>
            <p:spPr bwMode="auto">
              <a:xfrm>
                <a:off x="4226" y="2525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1" y="0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194" name="Freeform 344"/>
              <p:cNvSpPr/>
              <p:nvPr/>
            </p:nvSpPr>
            <p:spPr bwMode="auto">
              <a:xfrm>
                <a:off x="3752" y="2940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195" name="Freeform 345"/>
              <p:cNvSpPr/>
              <p:nvPr/>
            </p:nvSpPr>
            <p:spPr bwMode="auto">
              <a:xfrm>
                <a:off x="3975" y="29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196" name="Freeform 346"/>
              <p:cNvSpPr/>
              <p:nvPr/>
            </p:nvSpPr>
            <p:spPr bwMode="auto">
              <a:xfrm>
                <a:off x="3905" y="227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197" name="Freeform 347"/>
              <p:cNvSpPr/>
              <p:nvPr/>
            </p:nvSpPr>
            <p:spPr bwMode="auto">
              <a:xfrm>
                <a:off x="4289" y="2557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0"/>
                      <a:pt x="0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198" name="Freeform 348"/>
              <p:cNvSpPr/>
              <p:nvPr/>
            </p:nvSpPr>
            <p:spPr bwMode="auto">
              <a:xfrm>
                <a:off x="3899" y="2262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2 h 2"/>
                  <a:gd name="T4" fmla="*/ 0 w 2"/>
                  <a:gd name="T5" fmla="*/ 0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199" name="Freeform 349"/>
              <p:cNvSpPr/>
              <p:nvPr/>
            </p:nvSpPr>
            <p:spPr bwMode="auto">
              <a:xfrm>
                <a:off x="3939" y="2926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200" name="Freeform 350"/>
              <p:cNvSpPr/>
              <p:nvPr/>
            </p:nvSpPr>
            <p:spPr bwMode="auto">
              <a:xfrm>
                <a:off x="3888" y="2281"/>
                <a:ext cx="2" cy="4"/>
              </a:xfrm>
              <a:custGeom>
                <a:avLst/>
                <a:gdLst>
                  <a:gd name="T0" fmla="*/ 2 w 2"/>
                  <a:gd name="T1" fmla="*/ 0 h 4"/>
                  <a:gd name="T2" fmla="*/ 2 w 2"/>
                  <a:gd name="T3" fmla="*/ 0 h 4"/>
                  <a:gd name="T4" fmla="*/ 0 w 2"/>
                  <a:gd name="T5" fmla="*/ 4 h 4"/>
                  <a:gd name="T6" fmla="*/ 2 w 2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2" y="0"/>
                    </a:moveTo>
                    <a:lnTo>
                      <a:pt x="2" y="0"/>
                    </a:lnTo>
                    <a:lnTo>
                      <a:pt x="0" y="4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201" name="Freeform 351"/>
              <p:cNvSpPr/>
              <p:nvPr/>
            </p:nvSpPr>
            <p:spPr bwMode="auto">
              <a:xfrm>
                <a:off x="3842" y="2270"/>
                <a:ext cx="2" cy="5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1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2"/>
                      <a:pt x="0" y="0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202" name="Freeform 352"/>
              <p:cNvSpPr/>
              <p:nvPr/>
            </p:nvSpPr>
            <p:spPr bwMode="auto">
              <a:xfrm>
                <a:off x="3844" y="2268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203" name="Freeform 353"/>
              <p:cNvSpPr/>
              <p:nvPr/>
            </p:nvSpPr>
            <p:spPr bwMode="auto">
              <a:xfrm>
                <a:off x="3899" y="2272"/>
                <a:ext cx="4" cy="0"/>
              </a:xfrm>
              <a:custGeom>
                <a:avLst/>
                <a:gdLst>
                  <a:gd name="T0" fmla="*/ 0 w 2"/>
                  <a:gd name="T1" fmla="*/ 2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204" name="Freeform 354"/>
              <p:cNvSpPr/>
              <p:nvPr/>
            </p:nvSpPr>
            <p:spPr bwMode="auto">
              <a:xfrm>
                <a:off x="3776" y="2983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205" name="Freeform 355"/>
              <p:cNvSpPr/>
              <p:nvPr/>
            </p:nvSpPr>
            <p:spPr bwMode="auto">
              <a:xfrm>
                <a:off x="3795" y="2985"/>
                <a:ext cx="2" cy="6"/>
              </a:xfrm>
              <a:custGeom>
                <a:avLst/>
                <a:gdLst>
                  <a:gd name="T0" fmla="*/ 1 w 1"/>
                  <a:gd name="T1" fmla="*/ 2 h 3"/>
                  <a:gd name="T2" fmla="*/ 0 w 1"/>
                  <a:gd name="T3" fmla="*/ 1 h 3"/>
                  <a:gd name="T4" fmla="*/ 1 w 1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0" y="3"/>
                      <a:pt x="1" y="1"/>
                      <a:pt x="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206" name="Freeform 356"/>
              <p:cNvSpPr/>
              <p:nvPr/>
            </p:nvSpPr>
            <p:spPr bwMode="auto">
              <a:xfrm>
                <a:off x="3765" y="2972"/>
                <a:ext cx="7" cy="2"/>
              </a:xfrm>
              <a:custGeom>
                <a:avLst/>
                <a:gdLst>
                  <a:gd name="T0" fmla="*/ 0 w 3"/>
                  <a:gd name="T1" fmla="*/ 1 h 1"/>
                  <a:gd name="T2" fmla="*/ 3 w 3"/>
                  <a:gd name="T3" fmla="*/ 0 h 1"/>
                  <a:gd name="T4" fmla="*/ 0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1"/>
                      <a:pt x="3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207" name="Freeform 357"/>
              <p:cNvSpPr/>
              <p:nvPr/>
            </p:nvSpPr>
            <p:spPr bwMode="auto">
              <a:xfrm>
                <a:off x="3803" y="2985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208" name="Freeform 358"/>
              <p:cNvSpPr/>
              <p:nvPr/>
            </p:nvSpPr>
            <p:spPr bwMode="auto">
              <a:xfrm>
                <a:off x="3479" y="20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209" name="Freeform 359"/>
              <p:cNvSpPr/>
              <p:nvPr/>
            </p:nvSpPr>
            <p:spPr bwMode="auto">
              <a:xfrm>
                <a:off x="3761" y="2966"/>
                <a:ext cx="2" cy="4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210" name="Freeform 360"/>
              <p:cNvSpPr/>
              <p:nvPr/>
            </p:nvSpPr>
            <p:spPr bwMode="auto">
              <a:xfrm>
                <a:off x="3943" y="2966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211" name="Freeform 361"/>
              <p:cNvSpPr/>
              <p:nvPr/>
            </p:nvSpPr>
            <p:spPr bwMode="auto">
              <a:xfrm>
                <a:off x="4003" y="294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212" name="Freeform 362"/>
              <p:cNvSpPr/>
              <p:nvPr/>
            </p:nvSpPr>
            <p:spPr bwMode="auto">
              <a:xfrm>
                <a:off x="4003" y="294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213" name="Freeform 363"/>
              <p:cNvSpPr/>
              <p:nvPr/>
            </p:nvSpPr>
            <p:spPr bwMode="auto">
              <a:xfrm>
                <a:off x="3996" y="2951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214" name="Freeform 364"/>
              <p:cNvSpPr/>
              <p:nvPr/>
            </p:nvSpPr>
            <p:spPr bwMode="auto">
              <a:xfrm>
                <a:off x="3757" y="3023"/>
                <a:ext cx="4" cy="4"/>
              </a:xfrm>
              <a:custGeom>
                <a:avLst/>
                <a:gdLst>
                  <a:gd name="T0" fmla="*/ 1 w 2"/>
                  <a:gd name="T1" fmla="*/ 0 h 2"/>
                  <a:gd name="T2" fmla="*/ 1 w 2"/>
                  <a:gd name="T3" fmla="*/ 2 h 2"/>
                  <a:gd name="T4" fmla="*/ 1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0" y="2"/>
                      <a:pt x="2" y="1"/>
                      <a:pt x="1" y="2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215" name="Freeform 365"/>
              <p:cNvSpPr/>
              <p:nvPr/>
            </p:nvSpPr>
            <p:spPr bwMode="auto">
              <a:xfrm>
                <a:off x="4003" y="2949"/>
                <a:ext cx="0" cy="4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216" name="Freeform 366"/>
              <p:cNvSpPr/>
              <p:nvPr/>
            </p:nvSpPr>
            <p:spPr bwMode="auto">
              <a:xfrm>
                <a:off x="3869" y="2938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217" name="Freeform 367"/>
              <p:cNvSpPr/>
              <p:nvPr/>
            </p:nvSpPr>
            <p:spPr bwMode="auto">
              <a:xfrm>
                <a:off x="4026" y="2926"/>
                <a:ext cx="2" cy="4"/>
              </a:xfrm>
              <a:custGeom>
                <a:avLst/>
                <a:gdLst>
                  <a:gd name="T0" fmla="*/ 0 w 2"/>
                  <a:gd name="T1" fmla="*/ 0 h 4"/>
                  <a:gd name="T2" fmla="*/ 2 w 2"/>
                  <a:gd name="T3" fmla="*/ 4 h 4"/>
                  <a:gd name="T4" fmla="*/ 2 w 2"/>
                  <a:gd name="T5" fmla="*/ 4 h 4"/>
                  <a:gd name="T6" fmla="*/ 0 w 2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218" name="Rectangle 368"/>
              <p:cNvSpPr>
                <a:spLocks noChangeArrowheads="1"/>
              </p:cNvSpPr>
              <p:nvPr/>
            </p:nvSpPr>
            <p:spPr bwMode="auto">
              <a:xfrm>
                <a:off x="4275" y="2542"/>
                <a:ext cx="1" cy="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219" name="Oval 369"/>
              <p:cNvSpPr>
                <a:spLocks noChangeArrowheads="1"/>
              </p:cNvSpPr>
              <p:nvPr/>
            </p:nvSpPr>
            <p:spPr bwMode="auto">
              <a:xfrm>
                <a:off x="3472" y="2075"/>
                <a:ext cx="1" cy="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220" name="Freeform 370"/>
              <p:cNvSpPr/>
              <p:nvPr/>
            </p:nvSpPr>
            <p:spPr bwMode="auto">
              <a:xfrm>
                <a:off x="4219" y="2518"/>
                <a:ext cx="2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221" name="Freeform 371"/>
              <p:cNvSpPr/>
              <p:nvPr/>
            </p:nvSpPr>
            <p:spPr bwMode="auto">
              <a:xfrm>
                <a:off x="4230" y="2525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222" name="Freeform 372"/>
              <p:cNvSpPr/>
              <p:nvPr/>
            </p:nvSpPr>
            <p:spPr bwMode="auto">
              <a:xfrm>
                <a:off x="3472" y="20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223" name="Freeform 373"/>
              <p:cNvSpPr/>
              <p:nvPr/>
            </p:nvSpPr>
            <p:spPr bwMode="auto">
              <a:xfrm>
                <a:off x="4217" y="2482"/>
                <a:ext cx="145" cy="117"/>
              </a:xfrm>
              <a:custGeom>
                <a:avLst/>
                <a:gdLst>
                  <a:gd name="T0" fmla="*/ 63 w 68"/>
                  <a:gd name="T1" fmla="*/ 35 h 55"/>
                  <a:gd name="T2" fmla="*/ 47 w 68"/>
                  <a:gd name="T3" fmla="*/ 21 h 55"/>
                  <a:gd name="T4" fmla="*/ 43 w 68"/>
                  <a:gd name="T5" fmla="*/ 21 h 55"/>
                  <a:gd name="T6" fmla="*/ 40 w 68"/>
                  <a:gd name="T7" fmla="*/ 15 h 55"/>
                  <a:gd name="T8" fmla="*/ 35 w 68"/>
                  <a:gd name="T9" fmla="*/ 11 h 55"/>
                  <a:gd name="T10" fmla="*/ 29 w 68"/>
                  <a:gd name="T11" fmla="*/ 6 h 55"/>
                  <a:gd name="T12" fmla="*/ 24 w 68"/>
                  <a:gd name="T13" fmla="*/ 7 h 55"/>
                  <a:gd name="T14" fmla="*/ 16 w 68"/>
                  <a:gd name="T15" fmla="*/ 6 h 55"/>
                  <a:gd name="T16" fmla="*/ 13 w 68"/>
                  <a:gd name="T17" fmla="*/ 5 h 55"/>
                  <a:gd name="T18" fmla="*/ 10 w 68"/>
                  <a:gd name="T19" fmla="*/ 1 h 55"/>
                  <a:gd name="T20" fmla="*/ 9 w 68"/>
                  <a:gd name="T21" fmla="*/ 1 h 55"/>
                  <a:gd name="T22" fmla="*/ 5 w 68"/>
                  <a:gd name="T23" fmla="*/ 2 h 55"/>
                  <a:gd name="T24" fmla="*/ 2 w 68"/>
                  <a:gd name="T25" fmla="*/ 3 h 55"/>
                  <a:gd name="T26" fmla="*/ 2 w 68"/>
                  <a:gd name="T27" fmla="*/ 6 h 55"/>
                  <a:gd name="T28" fmla="*/ 5 w 68"/>
                  <a:gd name="T29" fmla="*/ 8 h 55"/>
                  <a:gd name="T30" fmla="*/ 4 w 68"/>
                  <a:gd name="T31" fmla="*/ 10 h 55"/>
                  <a:gd name="T32" fmla="*/ 6 w 68"/>
                  <a:gd name="T33" fmla="*/ 13 h 55"/>
                  <a:gd name="T34" fmla="*/ 4 w 68"/>
                  <a:gd name="T35" fmla="*/ 16 h 55"/>
                  <a:gd name="T36" fmla="*/ 2 w 68"/>
                  <a:gd name="T37" fmla="*/ 19 h 55"/>
                  <a:gd name="T38" fmla="*/ 6 w 68"/>
                  <a:gd name="T39" fmla="*/ 16 h 55"/>
                  <a:gd name="T40" fmla="*/ 9 w 68"/>
                  <a:gd name="T41" fmla="*/ 13 h 55"/>
                  <a:gd name="T42" fmla="*/ 7 w 68"/>
                  <a:gd name="T43" fmla="*/ 19 h 55"/>
                  <a:gd name="T44" fmla="*/ 8 w 68"/>
                  <a:gd name="T45" fmla="*/ 18 h 55"/>
                  <a:gd name="T46" fmla="*/ 8 w 68"/>
                  <a:gd name="T47" fmla="*/ 21 h 55"/>
                  <a:gd name="T48" fmla="*/ 9 w 68"/>
                  <a:gd name="T49" fmla="*/ 21 h 55"/>
                  <a:gd name="T50" fmla="*/ 10 w 68"/>
                  <a:gd name="T51" fmla="*/ 22 h 55"/>
                  <a:gd name="T52" fmla="*/ 15 w 68"/>
                  <a:gd name="T53" fmla="*/ 17 h 55"/>
                  <a:gd name="T54" fmla="*/ 11 w 68"/>
                  <a:gd name="T55" fmla="*/ 23 h 55"/>
                  <a:gd name="T56" fmla="*/ 13 w 68"/>
                  <a:gd name="T57" fmla="*/ 23 h 55"/>
                  <a:gd name="T58" fmla="*/ 16 w 68"/>
                  <a:gd name="T59" fmla="*/ 23 h 55"/>
                  <a:gd name="T60" fmla="*/ 18 w 68"/>
                  <a:gd name="T61" fmla="*/ 24 h 55"/>
                  <a:gd name="T62" fmla="*/ 18 w 68"/>
                  <a:gd name="T63" fmla="*/ 24 h 55"/>
                  <a:gd name="T64" fmla="*/ 21 w 68"/>
                  <a:gd name="T65" fmla="*/ 24 h 55"/>
                  <a:gd name="T66" fmla="*/ 23 w 68"/>
                  <a:gd name="T67" fmla="*/ 23 h 55"/>
                  <a:gd name="T68" fmla="*/ 22 w 68"/>
                  <a:gd name="T69" fmla="*/ 26 h 55"/>
                  <a:gd name="T70" fmla="*/ 25 w 68"/>
                  <a:gd name="T71" fmla="*/ 24 h 55"/>
                  <a:gd name="T72" fmla="*/ 24 w 68"/>
                  <a:gd name="T73" fmla="*/ 27 h 55"/>
                  <a:gd name="T74" fmla="*/ 26 w 68"/>
                  <a:gd name="T75" fmla="*/ 29 h 55"/>
                  <a:gd name="T76" fmla="*/ 28 w 68"/>
                  <a:gd name="T77" fmla="*/ 30 h 55"/>
                  <a:gd name="T78" fmla="*/ 29 w 68"/>
                  <a:gd name="T79" fmla="*/ 32 h 55"/>
                  <a:gd name="T80" fmla="*/ 31 w 68"/>
                  <a:gd name="T81" fmla="*/ 31 h 55"/>
                  <a:gd name="T82" fmla="*/ 32 w 68"/>
                  <a:gd name="T83" fmla="*/ 32 h 55"/>
                  <a:gd name="T84" fmla="*/ 31 w 68"/>
                  <a:gd name="T85" fmla="*/ 33 h 55"/>
                  <a:gd name="T86" fmla="*/ 34 w 68"/>
                  <a:gd name="T87" fmla="*/ 34 h 55"/>
                  <a:gd name="T88" fmla="*/ 37 w 68"/>
                  <a:gd name="T89" fmla="*/ 34 h 55"/>
                  <a:gd name="T90" fmla="*/ 39 w 68"/>
                  <a:gd name="T91" fmla="*/ 34 h 55"/>
                  <a:gd name="T92" fmla="*/ 44 w 68"/>
                  <a:gd name="T93" fmla="*/ 32 h 55"/>
                  <a:gd name="T94" fmla="*/ 43 w 68"/>
                  <a:gd name="T95" fmla="*/ 36 h 55"/>
                  <a:gd name="T96" fmla="*/ 46 w 68"/>
                  <a:gd name="T97" fmla="*/ 36 h 55"/>
                  <a:gd name="T98" fmla="*/ 47 w 68"/>
                  <a:gd name="T99" fmla="*/ 38 h 55"/>
                  <a:gd name="T100" fmla="*/ 48 w 68"/>
                  <a:gd name="T101" fmla="*/ 43 h 55"/>
                  <a:gd name="T102" fmla="*/ 50 w 68"/>
                  <a:gd name="T103" fmla="*/ 44 h 55"/>
                  <a:gd name="T104" fmla="*/ 58 w 68"/>
                  <a:gd name="T105" fmla="*/ 45 h 55"/>
                  <a:gd name="T106" fmla="*/ 58 w 68"/>
                  <a:gd name="T107" fmla="*/ 5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8" h="55">
                    <a:moveTo>
                      <a:pt x="66" y="42"/>
                    </a:moveTo>
                    <a:cubicBezTo>
                      <a:pt x="65" y="40"/>
                      <a:pt x="67" y="35"/>
                      <a:pt x="64" y="34"/>
                    </a:cubicBezTo>
                    <a:cubicBezTo>
                      <a:pt x="63" y="35"/>
                      <a:pt x="62" y="35"/>
                      <a:pt x="62" y="36"/>
                    </a:cubicBezTo>
                    <a:cubicBezTo>
                      <a:pt x="62" y="35"/>
                      <a:pt x="62" y="35"/>
                      <a:pt x="62" y="35"/>
                    </a:cubicBezTo>
                    <a:cubicBezTo>
                      <a:pt x="61" y="36"/>
                      <a:pt x="61" y="36"/>
                      <a:pt x="61" y="36"/>
                    </a:cubicBezTo>
                    <a:cubicBezTo>
                      <a:pt x="61" y="36"/>
                      <a:pt x="62" y="35"/>
                      <a:pt x="63" y="35"/>
                    </a:cubicBezTo>
                    <a:cubicBezTo>
                      <a:pt x="62" y="34"/>
                      <a:pt x="61" y="34"/>
                      <a:pt x="61" y="33"/>
                    </a:cubicBezTo>
                    <a:cubicBezTo>
                      <a:pt x="59" y="34"/>
                      <a:pt x="60" y="32"/>
                      <a:pt x="58" y="34"/>
                    </a:cubicBezTo>
                    <a:cubicBezTo>
                      <a:pt x="59" y="33"/>
                      <a:pt x="59" y="33"/>
                      <a:pt x="59" y="33"/>
                    </a:cubicBezTo>
                    <a:cubicBezTo>
                      <a:pt x="58" y="33"/>
                      <a:pt x="58" y="33"/>
                      <a:pt x="59" y="31"/>
                    </a:cubicBezTo>
                    <a:cubicBezTo>
                      <a:pt x="59" y="28"/>
                      <a:pt x="56" y="27"/>
                      <a:pt x="55" y="24"/>
                    </a:cubicBezTo>
                    <a:cubicBezTo>
                      <a:pt x="53" y="22"/>
                      <a:pt x="50" y="22"/>
                      <a:pt x="47" y="21"/>
                    </a:cubicBezTo>
                    <a:cubicBezTo>
                      <a:pt x="45" y="23"/>
                      <a:pt x="45" y="22"/>
                      <a:pt x="43" y="23"/>
                    </a:cubicBezTo>
                    <a:cubicBezTo>
                      <a:pt x="44" y="23"/>
                      <a:pt x="44" y="23"/>
                      <a:pt x="44" y="23"/>
                    </a:cubicBezTo>
                    <a:cubicBezTo>
                      <a:pt x="42" y="23"/>
                      <a:pt x="43" y="22"/>
                      <a:pt x="44" y="21"/>
                    </a:cubicBezTo>
                    <a:cubicBezTo>
                      <a:pt x="43" y="22"/>
                      <a:pt x="44" y="21"/>
                      <a:pt x="42" y="22"/>
                    </a:cubicBezTo>
                    <a:cubicBezTo>
                      <a:pt x="41" y="24"/>
                      <a:pt x="44" y="20"/>
                      <a:pt x="43" y="21"/>
                    </a:cubicBezTo>
                    <a:cubicBezTo>
                      <a:pt x="44" y="20"/>
                      <a:pt x="42" y="22"/>
                      <a:pt x="43" y="21"/>
                    </a:cubicBezTo>
                    <a:cubicBezTo>
                      <a:pt x="41" y="22"/>
                      <a:pt x="44" y="20"/>
                      <a:pt x="44" y="18"/>
                    </a:cubicBezTo>
                    <a:cubicBezTo>
                      <a:pt x="43" y="18"/>
                      <a:pt x="41" y="19"/>
                      <a:pt x="41" y="17"/>
                    </a:cubicBezTo>
                    <a:cubicBezTo>
                      <a:pt x="41" y="17"/>
                      <a:pt x="40" y="18"/>
                      <a:pt x="40" y="18"/>
                    </a:cubicBezTo>
                    <a:cubicBezTo>
                      <a:pt x="42" y="16"/>
                      <a:pt x="39" y="19"/>
                      <a:pt x="40" y="17"/>
                    </a:cubicBezTo>
                    <a:cubicBezTo>
                      <a:pt x="40" y="17"/>
                      <a:pt x="40" y="17"/>
                      <a:pt x="40" y="17"/>
                    </a:cubicBezTo>
                    <a:cubicBezTo>
                      <a:pt x="41" y="15"/>
                      <a:pt x="39" y="17"/>
                      <a:pt x="40" y="15"/>
                    </a:cubicBezTo>
                    <a:cubicBezTo>
                      <a:pt x="40" y="15"/>
                      <a:pt x="40" y="15"/>
                      <a:pt x="40" y="15"/>
                    </a:cubicBezTo>
                    <a:cubicBezTo>
                      <a:pt x="38" y="16"/>
                      <a:pt x="40" y="13"/>
                      <a:pt x="39" y="15"/>
                    </a:cubicBezTo>
                    <a:cubicBezTo>
                      <a:pt x="40" y="14"/>
                      <a:pt x="39" y="14"/>
                      <a:pt x="40" y="13"/>
                    </a:cubicBezTo>
                    <a:cubicBezTo>
                      <a:pt x="37" y="16"/>
                      <a:pt x="40" y="12"/>
                      <a:pt x="38" y="13"/>
                    </a:cubicBezTo>
                    <a:cubicBezTo>
                      <a:pt x="38" y="13"/>
                      <a:pt x="38" y="13"/>
                      <a:pt x="38" y="13"/>
                    </a:cubicBezTo>
                    <a:cubicBezTo>
                      <a:pt x="37" y="12"/>
                      <a:pt x="37" y="11"/>
                      <a:pt x="35" y="11"/>
                    </a:cubicBezTo>
                    <a:cubicBezTo>
                      <a:pt x="34" y="11"/>
                      <a:pt x="36" y="8"/>
                      <a:pt x="34" y="9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2" y="10"/>
                      <a:pt x="33" y="9"/>
                      <a:pt x="34" y="9"/>
                    </a:cubicBezTo>
                    <a:cubicBezTo>
                      <a:pt x="32" y="10"/>
                      <a:pt x="33" y="8"/>
                      <a:pt x="33" y="7"/>
                    </a:cubicBezTo>
                    <a:cubicBezTo>
                      <a:pt x="32" y="8"/>
                      <a:pt x="32" y="8"/>
                      <a:pt x="32" y="8"/>
                    </a:cubicBezTo>
                    <a:cubicBezTo>
                      <a:pt x="32" y="7"/>
                      <a:pt x="29" y="7"/>
                      <a:pt x="29" y="6"/>
                    </a:cubicBezTo>
                    <a:cubicBezTo>
                      <a:pt x="28" y="9"/>
                      <a:pt x="28" y="7"/>
                      <a:pt x="28" y="8"/>
                    </a:cubicBezTo>
                    <a:cubicBezTo>
                      <a:pt x="28" y="8"/>
                      <a:pt x="28" y="7"/>
                      <a:pt x="28" y="6"/>
                    </a:cubicBezTo>
                    <a:cubicBezTo>
                      <a:pt x="28" y="6"/>
                      <a:pt x="28" y="6"/>
                      <a:pt x="28" y="5"/>
                    </a:cubicBezTo>
                    <a:cubicBezTo>
                      <a:pt x="27" y="6"/>
                      <a:pt x="26" y="7"/>
                      <a:pt x="26" y="7"/>
                    </a:cubicBezTo>
                    <a:cubicBezTo>
                      <a:pt x="27" y="4"/>
                      <a:pt x="26" y="6"/>
                      <a:pt x="26" y="5"/>
                    </a:cubicBezTo>
                    <a:cubicBezTo>
                      <a:pt x="25" y="7"/>
                      <a:pt x="24" y="8"/>
                      <a:pt x="24" y="7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24" y="6"/>
                      <a:pt x="24" y="3"/>
                      <a:pt x="22" y="5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21" y="5"/>
                      <a:pt x="21" y="3"/>
                      <a:pt x="19" y="5"/>
                    </a:cubicBezTo>
                    <a:cubicBezTo>
                      <a:pt x="19" y="4"/>
                      <a:pt x="19" y="4"/>
                      <a:pt x="19" y="3"/>
                    </a:cubicBezTo>
                    <a:cubicBezTo>
                      <a:pt x="18" y="4"/>
                      <a:pt x="18" y="4"/>
                      <a:pt x="16" y="6"/>
                    </a:cubicBezTo>
                    <a:cubicBezTo>
                      <a:pt x="16" y="6"/>
                      <a:pt x="17" y="5"/>
                      <a:pt x="17" y="4"/>
                    </a:cubicBezTo>
                    <a:cubicBezTo>
                      <a:pt x="17" y="4"/>
                      <a:pt x="18" y="2"/>
                      <a:pt x="16" y="4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6" y="4"/>
                      <a:pt x="14" y="5"/>
                      <a:pt x="15" y="3"/>
                    </a:cubicBezTo>
                    <a:cubicBezTo>
                      <a:pt x="14" y="4"/>
                      <a:pt x="14" y="5"/>
                      <a:pt x="13" y="6"/>
                    </a:cubicBezTo>
                    <a:cubicBezTo>
                      <a:pt x="13" y="6"/>
                      <a:pt x="14" y="4"/>
                      <a:pt x="13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3"/>
                      <a:pt x="13" y="3"/>
                      <a:pt x="12" y="4"/>
                    </a:cubicBezTo>
                    <a:cubicBezTo>
                      <a:pt x="13" y="2"/>
                      <a:pt x="11" y="3"/>
                      <a:pt x="12" y="2"/>
                    </a:cubicBezTo>
                    <a:cubicBezTo>
                      <a:pt x="11" y="3"/>
                      <a:pt x="12" y="1"/>
                      <a:pt x="9" y="3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0" y="2"/>
                      <a:pt x="10" y="1"/>
                    </a:cubicBezTo>
                    <a:cubicBezTo>
                      <a:pt x="11" y="1"/>
                      <a:pt x="9" y="2"/>
                      <a:pt x="8" y="2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7" y="3"/>
                      <a:pt x="6" y="4"/>
                    </a:cubicBezTo>
                    <a:cubicBezTo>
                      <a:pt x="6" y="3"/>
                      <a:pt x="5" y="4"/>
                      <a:pt x="6" y="3"/>
                    </a:cubicBezTo>
                    <a:cubicBezTo>
                      <a:pt x="7" y="3"/>
                      <a:pt x="8" y="2"/>
                      <a:pt x="10" y="1"/>
                    </a:cubicBezTo>
                    <a:cubicBezTo>
                      <a:pt x="10" y="0"/>
                      <a:pt x="7" y="2"/>
                      <a:pt x="9" y="1"/>
                    </a:cubicBezTo>
                    <a:cubicBezTo>
                      <a:pt x="9" y="0"/>
                      <a:pt x="9" y="1"/>
                      <a:pt x="7" y="2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6" y="2"/>
                      <a:pt x="6" y="1"/>
                      <a:pt x="4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3"/>
                      <a:pt x="3" y="3"/>
                      <a:pt x="4" y="2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4" y="2"/>
                      <a:pt x="3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2" y="4"/>
                      <a:pt x="3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7" y="2"/>
                      <a:pt x="5" y="3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5" y="4"/>
                      <a:pt x="3" y="6"/>
                      <a:pt x="4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7"/>
                      <a:pt x="4" y="5"/>
                      <a:pt x="5" y="5"/>
                    </a:cubicBezTo>
                    <a:cubicBezTo>
                      <a:pt x="4" y="5"/>
                      <a:pt x="2" y="7"/>
                      <a:pt x="2" y="8"/>
                    </a:cubicBezTo>
                    <a:cubicBezTo>
                      <a:pt x="2" y="8"/>
                      <a:pt x="4" y="7"/>
                      <a:pt x="3" y="9"/>
                    </a:cubicBezTo>
                    <a:cubicBezTo>
                      <a:pt x="3" y="9"/>
                      <a:pt x="4" y="9"/>
                      <a:pt x="5" y="8"/>
                    </a:cubicBezTo>
                    <a:cubicBezTo>
                      <a:pt x="5" y="8"/>
                      <a:pt x="3" y="10"/>
                      <a:pt x="4" y="9"/>
                    </a:cubicBezTo>
                    <a:cubicBezTo>
                      <a:pt x="3" y="10"/>
                      <a:pt x="2" y="12"/>
                      <a:pt x="1" y="13"/>
                    </a:cubicBezTo>
                    <a:cubicBezTo>
                      <a:pt x="1" y="13"/>
                      <a:pt x="0" y="14"/>
                      <a:pt x="1" y="14"/>
                    </a:cubicBezTo>
                    <a:cubicBezTo>
                      <a:pt x="0" y="14"/>
                      <a:pt x="0" y="15"/>
                      <a:pt x="0" y="15"/>
                    </a:cubicBezTo>
                    <a:cubicBezTo>
                      <a:pt x="1" y="14"/>
                      <a:pt x="2" y="13"/>
                      <a:pt x="2" y="12"/>
                    </a:cubicBezTo>
                    <a:cubicBezTo>
                      <a:pt x="3" y="10"/>
                      <a:pt x="3" y="12"/>
                      <a:pt x="4" y="10"/>
                    </a:cubicBezTo>
                    <a:cubicBezTo>
                      <a:pt x="4" y="11"/>
                      <a:pt x="5" y="11"/>
                      <a:pt x="5" y="11"/>
                    </a:cubicBezTo>
                    <a:cubicBezTo>
                      <a:pt x="5" y="11"/>
                      <a:pt x="4" y="12"/>
                      <a:pt x="3" y="13"/>
                    </a:cubicBezTo>
                    <a:cubicBezTo>
                      <a:pt x="5" y="12"/>
                      <a:pt x="6" y="11"/>
                      <a:pt x="6" y="12"/>
                    </a:cubicBezTo>
                    <a:cubicBezTo>
                      <a:pt x="7" y="11"/>
                      <a:pt x="7" y="11"/>
                      <a:pt x="8" y="9"/>
                    </a:cubicBezTo>
                    <a:cubicBezTo>
                      <a:pt x="8" y="9"/>
                      <a:pt x="8" y="8"/>
                      <a:pt x="8" y="9"/>
                    </a:cubicBezTo>
                    <a:cubicBezTo>
                      <a:pt x="7" y="10"/>
                      <a:pt x="6" y="12"/>
                      <a:pt x="6" y="13"/>
                    </a:cubicBezTo>
                    <a:cubicBezTo>
                      <a:pt x="4" y="15"/>
                      <a:pt x="6" y="12"/>
                      <a:pt x="4" y="14"/>
                    </a:cubicBezTo>
                    <a:cubicBezTo>
                      <a:pt x="2" y="16"/>
                      <a:pt x="2" y="15"/>
                      <a:pt x="3" y="14"/>
                    </a:cubicBezTo>
                    <a:cubicBezTo>
                      <a:pt x="1" y="16"/>
                      <a:pt x="3" y="15"/>
                      <a:pt x="1" y="16"/>
                    </a:cubicBezTo>
                    <a:cubicBezTo>
                      <a:pt x="1" y="17"/>
                      <a:pt x="2" y="16"/>
                      <a:pt x="3" y="16"/>
                    </a:cubicBezTo>
                    <a:cubicBezTo>
                      <a:pt x="4" y="15"/>
                      <a:pt x="4" y="15"/>
                      <a:pt x="4" y="14"/>
                    </a:cubicBezTo>
                    <a:cubicBezTo>
                      <a:pt x="6" y="12"/>
                      <a:pt x="4" y="16"/>
                      <a:pt x="4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7"/>
                      <a:pt x="4" y="16"/>
                      <a:pt x="4" y="16"/>
                    </a:cubicBezTo>
                    <a:cubicBezTo>
                      <a:pt x="2" y="19"/>
                      <a:pt x="4" y="16"/>
                      <a:pt x="2" y="18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3" y="18"/>
                      <a:pt x="3" y="18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8"/>
                      <a:pt x="4" y="17"/>
                      <a:pt x="4" y="17"/>
                    </a:cubicBezTo>
                    <a:cubicBezTo>
                      <a:pt x="6" y="14"/>
                      <a:pt x="4" y="16"/>
                      <a:pt x="5" y="16"/>
                    </a:cubicBezTo>
                    <a:cubicBezTo>
                      <a:pt x="6" y="15"/>
                      <a:pt x="5" y="16"/>
                      <a:pt x="6" y="15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8" y="14"/>
                      <a:pt x="6" y="15"/>
                      <a:pt x="6" y="16"/>
                    </a:cubicBezTo>
                    <a:cubicBezTo>
                      <a:pt x="6" y="16"/>
                      <a:pt x="5" y="16"/>
                      <a:pt x="6" y="15"/>
                    </a:cubicBezTo>
                    <a:cubicBezTo>
                      <a:pt x="5" y="17"/>
                      <a:pt x="4" y="19"/>
                      <a:pt x="3" y="19"/>
                    </a:cubicBezTo>
                    <a:cubicBezTo>
                      <a:pt x="3" y="21"/>
                      <a:pt x="4" y="18"/>
                      <a:pt x="5" y="18"/>
                    </a:cubicBezTo>
                    <a:cubicBezTo>
                      <a:pt x="4" y="19"/>
                      <a:pt x="5" y="17"/>
                      <a:pt x="6" y="16"/>
                    </a:cubicBezTo>
                    <a:cubicBezTo>
                      <a:pt x="9" y="13"/>
                      <a:pt x="4" y="20"/>
                      <a:pt x="5" y="19"/>
                    </a:cubicBezTo>
                    <a:cubicBezTo>
                      <a:pt x="7" y="17"/>
                      <a:pt x="8" y="16"/>
                      <a:pt x="9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9" y="14"/>
                      <a:pt x="9" y="14"/>
                      <a:pt x="8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9"/>
                      <a:pt x="6" y="20"/>
                      <a:pt x="5" y="21"/>
                    </a:cubicBezTo>
                    <a:cubicBezTo>
                      <a:pt x="6" y="20"/>
                      <a:pt x="6" y="19"/>
                      <a:pt x="7" y="19"/>
                    </a:cubicBezTo>
                    <a:cubicBezTo>
                      <a:pt x="6" y="20"/>
                      <a:pt x="6" y="21"/>
                      <a:pt x="6" y="21"/>
                    </a:cubicBezTo>
                    <a:cubicBezTo>
                      <a:pt x="6" y="20"/>
                      <a:pt x="7" y="18"/>
                      <a:pt x="8" y="18"/>
                    </a:cubicBezTo>
                    <a:cubicBezTo>
                      <a:pt x="8" y="18"/>
                      <a:pt x="7" y="20"/>
                      <a:pt x="7" y="20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7" y="20"/>
                      <a:pt x="5" y="22"/>
                      <a:pt x="6" y="22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9" y="18"/>
                      <a:pt x="8" y="19"/>
                      <a:pt x="8" y="19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8" y="20"/>
                      <a:pt x="6" y="23"/>
                      <a:pt x="7" y="22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7" y="21"/>
                      <a:pt x="7" y="22"/>
                      <a:pt x="8" y="21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8" y="22"/>
                      <a:pt x="9" y="20"/>
                      <a:pt x="8" y="22"/>
                    </a:cubicBezTo>
                    <a:cubicBezTo>
                      <a:pt x="9" y="19"/>
                      <a:pt x="8" y="21"/>
                      <a:pt x="8" y="20"/>
                    </a:cubicBezTo>
                    <a:cubicBezTo>
                      <a:pt x="9" y="19"/>
                      <a:pt x="9" y="19"/>
                      <a:pt x="10" y="19"/>
                    </a:cubicBezTo>
                    <a:cubicBezTo>
                      <a:pt x="8" y="21"/>
                      <a:pt x="10" y="19"/>
                      <a:pt x="10" y="19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23"/>
                      <a:pt x="11" y="19"/>
                      <a:pt x="10" y="20"/>
                    </a:cubicBezTo>
                    <a:cubicBezTo>
                      <a:pt x="10" y="21"/>
                      <a:pt x="9" y="22"/>
                      <a:pt x="9" y="23"/>
                    </a:cubicBezTo>
                    <a:cubicBezTo>
                      <a:pt x="10" y="20"/>
                      <a:pt x="11" y="20"/>
                      <a:pt x="12" y="18"/>
                    </a:cubicBezTo>
                    <a:cubicBezTo>
                      <a:pt x="11" y="19"/>
                      <a:pt x="10" y="21"/>
                      <a:pt x="9" y="23"/>
                    </a:cubicBezTo>
                    <a:cubicBezTo>
                      <a:pt x="10" y="21"/>
                      <a:pt x="9" y="24"/>
                      <a:pt x="10" y="22"/>
                    </a:cubicBezTo>
                    <a:cubicBezTo>
                      <a:pt x="10" y="21"/>
                      <a:pt x="11" y="21"/>
                      <a:pt x="12" y="20"/>
                    </a:cubicBezTo>
                    <a:cubicBezTo>
                      <a:pt x="12" y="20"/>
                      <a:pt x="11" y="21"/>
                      <a:pt x="11" y="21"/>
                    </a:cubicBezTo>
                    <a:cubicBezTo>
                      <a:pt x="11" y="21"/>
                      <a:pt x="12" y="19"/>
                      <a:pt x="12" y="19"/>
                    </a:cubicBezTo>
                    <a:cubicBezTo>
                      <a:pt x="12" y="19"/>
                      <a:pt x="14" y="17"/>
                      <a:pt x="13" y="19"/>
                    </a:cubicBezTo>
                    <a:cubicBezTo>
                      <a:pt x="12" y="20"/>
                      <a:pt x="12" y="19"/>
                      <a:pt x="12" y="20"/>
                    </a:cubicBezTo>
                    <a:cubicBezTo>
                      <a:pt x="12" y="21"/>
                      <a:pt x="14" y="17"/>
                      <a:pt x="15" y="17"/>
                    </a:cubicBezTo>
                    <a:cubicBezTo>
                      <a:pt x="15" y="16"/>
                      <a:pt x="16" y="13"/>
                      <a:pt x="17" y="12"/>
                    </a:cubicBezTo>
                    <a:cubicBezTo>
                      <a:pt x="17" y="13"/>
                      <a:pt x="16" y="13"/>
                      <a:pt x="16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5" y="18"/>
                      <a:pt x="13" y="19"/>
                      <a:pt x="12" y="21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1"/>
                      <a:pt x="12" y="23"/>
                      <a:pt x="12" y="22"/>
                    </a:cubicBezTo>
                    <a:cubicBezTo>
                      <a:pt x="13" y="21"/>
                      <a:pt x="12" y="23"/>
                      <a:pt x="12" y="22"/>
                    </a:cubicBezTo>
                    <a:cubicBezTo>
                      <a:pt x="13" y="21"/>
                      <a:pt x="14" y="19"/>
                      <a:pt x="14" y="20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3"/>
                      <a:pt x="13" y="21"/>
                      <a:pt x="13" y="22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3" y="23"/>
                      <a:pt x="14" y="24"/>
                      <a:pt x="16" y="20"/>
                    </a:cubicBezTo>
                    <a:cubicBezTo>
                      <a:pt x="16" y="22"/>
                      <a:pt x="16" y="22"/>
                      <a:pt x="15" y="23"/>
                    </a:cubicBezTo>
                    <a:cubicBezTo>
                      <a:pt x="16" y="23"/>
                      <a:pt x="16" y="22"/>
                      <a:pt x="16" y="22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5" y="25"/>
                      <a:pt x="16" y="23"/>
                      <a:pt x="17" y="22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5"/>
                      <a:pt x="17" y="23"/>
                      <a:pt x="17" y="22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8" y="22"/>
                      <a:pt x="18" y="22"/>
                      <a:pt x="17" y="24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7" y="24"/>
                      <a:pt x="18" y="24"/>
                      <a:pt x="18" y="24"/>
                    </a:cubicBezTo>
                    <a:cubicBezTo>
                      <a:pt x="18" y="24"/>
                      <a:pt x="18" y="23"/>
                      <a:pt x="18" y="24"/>
                    </a:cubicBezTo>
                    <a:cubicBezTo>
                      <a:pt x="18" y="23"/>
                      <a:pt x="19" y="23"/>
                      <a:pt x="20" y="21"/>
                    </a:cubicBezTo>
                    <a:cubicBezTo>
                      <a:pt x="21" y="19"/>
                      <a:pt x="19" y="22"/>
                      <a:pt x="20" y="21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9" y="23"/>
                      <a:pt x="19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8" y="25"/>
                      <a:pt x="20" y="23"/>
                      <a:pt x="20" y="24"/>
                    </a:cubicBezTo>
                    <a:cubicBezTo>
                      <a:pt x="20" y="24"/>
                      <a:pt x="22" y="22"/>
                      <a:pt x="22" y="22"/>
                    </a:cubicBezTo>
                    <a:cubicBezTo>
                      <a:pt x="24" y="20"/>
                      <a:pt x="21" y="24"/>
                      <a:pt x="20" y="25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22" y="24"/>
                      <a:pt x="22" y="23"/>
                      <a:pt x="22" y="24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22" y="25"/>
                      <a:pt x="21" y="26"/>
                      <a:pt x="21" y="26"/>
                    </a:cubicBezTo>
                    <a:cubicBezTo>
                      <a:pt x="22" y="24"/>
                      <a:pt x="22" y="25"/>
                      <a:pt x="23" y="24"/>
                    </a:cubicBezTo>
                    <a:cubicBezTo>
                      <a:pt x="22" y="25"/>
                      <a:pt x="22" y="25"/>
                      <a:pt x="22" y="25"/>
                    </a:cubicBezTo>
                    <a:cubicBezTo>
                      <a:pt x="23" y="23"/>
                      <a:pt x="23" y="23"/>
                      <a:pt x="23" y="23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2" y="26"/>
                      <a:pt x="22" y="26"/>
                      <a:pt x="22" y="26"/>
                    </a:cubicBezTo>
                    <a:cubicBezTo>
                      <a:pt x="21" y="26"/>
                      <a:pt x="23" y="24"/>
                      <a:pt x="24" y="24"/>
                    </a:cubicBezTo>
                    <a:cubicBezTo>
                      <a:pt x="24" y="23"/>
                      <a:pt x="23" y="24"/>
                      <a:pt x="23" y="25"/>
                    </a:cubicBezTo>
                    <a:cubicBezTo>
                      <a:pt x="22" y="25"/>
                      <a:pt x="23" y="25"/>
                      <a:pt x="23" y="25"/>
                    </a:cubicBezTo>
                    <a:cubicBezTo>
                      <a:pt x="22" y="26"/>
                      <a:pt x="23" y="25"/>
                      <a:pt x="22" y="26"/>
                    </a:cubicBezTo>
                    <a:cubicBezTo>
                      <a:pt x="22" y="26"/>
                      <a:pt x="23" y="25"/>
                      <a:pt x="23" y="25"/>
                    </a:cubicBezTo>
                    <a:cubicBezTo>
                      <a:pt x="23" y="25"/>
                      <a:pt x="24" y="25"/>
                      <a:pt x="23" y="26"/>
                    </a:cubicBezTo>
                    <a:cubicBezTo>
                      <a:pt x="23" y="26"/>
                      <a:pt x="23" y="26"/>
                      <a:pt x="24" y="25"/>
                    </a:cubicBezTo>
                    <a:cubicBezTo>
                      <a:pt x="24" y="25"/>
                      <a:pt x="24" y="24"/>
                      <a:pt x="25" y="24"/>
                    </a:cubicBezTo>
                    <a:cubicBezTo>
                      <a:pt x="25" y="24"/>
                      <a:pt x="25" y="23"/>
                      <a:pt x="25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4"/>
                      <a:pt x="25" y="24"/>
                      <a:pt x="26" y="23"/>
                    </a:cubicBezTo>
                    <a:cubicBezTo>
                      <a:pt x="24" y="25"/>
                      <a:pt x="24" y="25"/>
                      <a:pt x="24" y="25"/>
                    </a:cubicBezTo>
                    <a:cubicBezTo>
                      <a:pt x="25" y="24"/>
                      <a:pt x="25" y="24"/>
                      <a:pt x="26" y="24"/>
                    </a:cubicBezTo>
                    <a:cubicBezTo>
                      <a:pt x="25" y="25"/>
                      <a:pt x="23" y="27"/>
                      <a:pt x="23" y="27"/>
                    </a:cubicBezTo>
                    <a:cubicBezTo>
                      <a:pt x="25" y="26"/>
                      <a:pt x="25" y="26"/>
                      <a:pt x="25" y="26"/>
                    </a:cubicBezTo>
                    <a:cubicBezTo>
                      <a:pt x="25" y="26"/>
                      <a:pt x="25" y="26"/>
                      <a:pt x="24" y="27"/>
                    </a:cubicBezTo>
                    <a:cubicBezTo>
                      <a:pt x="24" y="28"/>
                      <a:pt x="27" y="24"/>
                      <a:pt x="27" y="25"/>
                    </a:cubicBezTo>
                    <a:cubicBezTo>
                      <a:pt x="25" y="27"/>
                      <a:pt x="25" y="27"/>
                      <a:pt x="25" y="27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6" y="26"/>
                      <a:pt x="25" y="28"/>
                      <a:pt x="25" y="27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4" y="29"/>
                      <a:pt x="27" y="27"/>
                      <a:pt x="26" y="29"/>
                    </a:cubicBezTo>
                    <a:cubicBezTo>
                      <a:pt x="27" y="27"/>
                      <a:pt x="26" y="29"/>
                      <a:pt x="27" y="28"/>
                    </a:cubicBezTo>
                    <a:cubicBezTo>
                      <a:pt x="25" y="30"/>
                      <a:pt x="27" y="28"/>
                      <a:pt x="26" y="29"/>
                    </a:cubicBezTo>
                    <a:cubicBezTo>
                      <a:pt x="28" y="27"/>
                      <a:pt x="28" y="27"/>
                      <a:pt x="28" y="27"/>
                    </a:cubicBezTo>
                    <a:cubicBezTo>
                      <a:pt x="27" y="29"/>
                      <a:pt x="31" y="25"/>
                      <a:pt x="29" y="27"/>
                    </a:cubicBezTo>
                    <a:cubicBezTo>
                      <a:pt x="27" y="29"/>
                      <a:pt x="27" y="29"/>
                      <a:pt x="27" y="29"/>
                    </a:cubicBezTo>
                    <a:cubicBezTo>
                      <a:pt x="26" y="31"/>
                      <a:pt x="29" y="27"/>
                      <a:pt x="28" y="30"/>
                    </a:cubicBezTo>
                    <a:cubicBezTo>
                      <a:pt x="28" y="29"/>
                      <a:pt x="29" y="28"/>
                      <a:pt x="30" y="27"/>
                    </a:cubicBezTo>
                    <a:cubicBezTo>
                      <a:pt x="30" y="28"/>
                      <a:pt x="29" y="29"/>
                      <a:pt x="29" y="30"/>
                    </a:cubicBezTo>
                    <a:cubicBezTo>
                      <a:pt x="29" y="29"/>
                      <a:pt x="30" y="29"/>
                      <a:pt x="29" y="30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28" y="31"/>
                      <a:pt x="29" y="30"/>
                      <a:pt x="30" y="30"/>
                    </a:cubicBezTo>
                    <a:cubicBezTo>
                      <a:pt x="28" y="31"/>
                      <a:pt x="29" y="31"/>
                      <a:pt x="29" y="32"/>
                    </a:cubicBezTo>
                    <a:cubicBezTo>
                      <a:pt x="31" y="30"/>
                      <a:pt x="29" y="33"/>
                      <a:pt x="31" y="31"/>
                    </a:cubicBezTo>
                    <a:cubicBezTo>
                      <a:pt x="30" y="31"/>
                      <a:pt x="30" y="31"/>
                      <a:pt x="30" y="31"/>
                    </a:cubicBezTo>
                    <a:cubicBezTo>
                      <a:pt x="31" y="31"/>
                      <a:pt x="32" y="29"/>
                      <a:pt x="32" y="29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29" y="33"/>
                      <a:pt x="31" y="31"/>
                      <a:pt x="30" y="32"/>
                    </a:cubicBezTo>
                    <a:cubicBezTo>
                      <a:pt x="31" y="31"/>
                      <a:pt x="30" y="32"/>
                      <a:pt x="31" y="31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3" y="30"/>
                      <a:pt x="33" y="30"/>
                      <a:pt x="33" y="30"/>
                    </a:cubicBezTo>
                    <a:cubicBezTo>
                      <a:pt x="33" y="30"/>
                      <a:pt x="31" y="32"/>
                      <a:pt x="31" y="32"/>
                    </a:cubicBezTo>
                    <a:cubicBezTo>
                      <a:pt x="31" y="33"/>
                      <a:pt x="31" y="32"/>
                      <a:pt x="32" y="32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2" y="32"/>
                      <a:pt x="32" y="32"/>
                      <a:pt x="31" y="33"/>
                    </a:cubicBezTo>
                    <a:cubicBezTo>
                      <a:pt x="30" y="34"/>
                      <a:pt x="30" y="34"/>
                      <a:pt x="30" y="34"/>
                    </a:cubicBezTo>
                    <a:cubicBezTo>
                      <a:pt x="30" y="34"/>
                      <a:pt x="32" y="33"/>
                      <a:pt x="32" y="32"/>
                    </a:cubicBezTo>
                    <a:cubicBezTo>
                      <a:pt x="32" y="34"/>
                      <a:pt x="33" y="33"/>
                      <a:pt x="34" y="33"/>
                    </a:cubicBezTo>
                    <a:cubicBezTo>
                      <a:pt x="34" y="33"/>
                      <a:pt x="33" y="33"/>
                      <a:pt x="33" y="33"/>
                    </a:cubicBezTo>
                    <a:cubicBezTo>
                      <a:pt x="34" y="33"/>
                      <a:pt x="35" y="32"/>
                      <a:pt x="34" y="33"/>
                    </a:cubicBezTo>
                    <a:cubicBezTo>
                      <a:pt x="35" y="32"/>
                      <a:pt x="33" y="34"/>
                      <a:pt x="34" y="34"/>
                    </a:cubicBezTo>
                    <a:cubicBezTo>
                      <a:pt x="33" y="34"/>
                      <a:pt x="35" y="33"/>
                      <a:pt x="34" y="33"/>
                    </a:cubicBezTo>
                    <a:cubicBezTo>
                      <a:pt x="33" y="35"/>
                      <a:pt x="36" y="32"/>
                      <a:pt x="35" y="34"/>
                    </a:cubicBezTo>
                    <a:cubicBezTo>
                      <a:pt x="36" y="33"/>
                      <a:pt x="35" y="34"/>
                      <a:pt x="34" y="35"/>
                    </a:cubicBezTo>
                    <a:cubicBezTo>
                      <a:pt x="35" y="34"/>
                      <a:pt x="36" y="34"/>
                      <a:pt x="37" y="33"/>
                    </a:cubicBezTo>
                    <a:cubicBezTo>
                      <a:pt x="36" y="34"/>
                      <a:pt x="36" y="34"/>
                      <a:pt x="36" y="34"/>
                    </a:cubicBezTo>
                    <a:cubicBezTo>
                      <a:pt x="36" y="34"/>
                      <a:pt x="36" y="34"/>
                      <a:pt x="37" y="34"/>
                    </a:cubicBezTo>
                    <a:cubicBezTo>
                      <a:pt x="38" y="33"/>
                      <a:pt x="39" y="32"/>
                      <a:pt x="39" y="32"/>
                    </a:cubicBezTo>
                    <a:cubicBezTo>
                      <a:pt x="39" y="32"/>
                      <a:pt x="39" y="32"/>
                      <a:pt x="39" y="32"/>
                    </a:cubicBezTo>
                    <a:cubicBezTo>
                      <a:pt x="40" y="32"/>
                      <a:pt x="40" y="32"/>
                      <a:pt x="40" y="32"/>
                    </a:cubicBezTo>
                    <a:cubicBezTo>
                      <a:pt x="39" y="33"/>
                      <a:pt x="39" y="32"/>
                      <a:pt x="39" y="33"/>
                    </a:cubicBezTo>
                    <a:cubicBezTo>
                      <a:pt x="37" y="35"/>
                      <a:pt x="38" y="34"/>
                      <a:pt x="38" y="35"/>
                    </a:cubicBezTo>
                    <a:cubicBezTo>
                      <a:pt x="39" y="34"/>
                      <a:pt x="39" y="34"/>
                      <a:pt x="39" y="34"/>
                    </a:cubicBezTo>
                    <a:cubicBezTo>
                      <a:pt x="40" y="33"/>
                      <a:pt x="38" y="35"/>
                      <a:pt x="38" y="35"/>
                    </a:cubicBezTo>
                    <a:cubicBezTo>
                      <a:pt x="42" y="32"/>
                      <a:pt x="42" y="32"/>
                      <a:pt x="42" y="32"/>
                    </a:cubicBezTo>
                    <a:cubicBezTo>
                      <a:pt x="42" y="32"/>
                      <a:pt x="41" y="33"/>
                      <a:pt x="40" y="34"/>
                    </a:cubicBezTo>
                    <a:cubicBezTo>
                      <a:pt x="40" y="34"/>
                      <a:pt x="42" y="32"/>
                      <a:pt x="44" y="31"/>
                    </a:cubicBezTo>
                    <a:cubicBezTo>
                      <a:pt x="44" y="31"/>
                      <a:pt x="45" y="31"/>
                      <a:pt x="45" y="31"/>
                    </a:cubicBezTo>
                    <a:cubicBezTo>
                      <a:pt x="44" y="32"/>
                      <a:pt x="45" y="31"/>
                      <a:pt x="44" y="32"/>
                    </a:cubicBezTo>
                    <a:cubicBezTo>
                      <a:pt x="43" y="33"/>
                      <a:pt x="43" y="33"/>
                      <a:pt x="43" y="33"/>
                    </a:cubicBezTo>
                    <a:cubicBezTo>
                      <a:pt x="43" y="33"/>
                      <a:pt x="41" y="34"/>
                      <a:pt x="40" y="35"/>
                    </a:cubicBezTo>
                    <a:cubicBezTo>
                      <a:pt x="41" y="35"/>
                      <a:pt x="41" y="36"/>
                      <a:pt x="41" y="36"/>
                    </a:cubicBezTo>
                    <a:cubicBezTo>
                      <a:pt x="43" y="34"/>
                      <a:pt x="42" y="35"/>
                      <a:pt x="44" y="34"/>
                    </a:cubicBezTo>
                    <a:cubicBezTo>
                      <a:pt x="44" y="34"/>
                      <a:pt x="43" y="35"/>
                      <a:pt x="42" y="36"/>
                    </a:cubicBezTo>
                    <a:cubicBezTo>
                      <a:pt x="43" y="35"/>
                      <a:pt x="43" y="36"/>
                      <a:pt x="43" y="36"/>
                    </a:cubicBezTo>
                    <a:cubicBezTo>
                      <a:pt x="43" y="36"/>
                      <a:pt x="43" y="36"/>
                      <a:pt x="43" y="36"/>
                    </a:cubicBezTo>
                    <a:cubicBezTo>
                      <a:pt x="44" y="36"/>
                      <a:pt x="43" y="37"/>
                      <a:pt x="45" y="36"/>
                    </a:cubicBezTo>
                    <a:cubicBezTo>
                      <a:pt x="44" y="37"/>
                      <a:pt x="44" y="37"/>
                      <a:pt x="44" y="37"/>
                    </a:cubicBezTo>
                    <a:cubicBezTo>
                      <a:pt x="44" y="37"/>
                      <a:pt x="47" y="34"/>
                      <a:pt x="46" y="36"/>
                    </a:cubicBezTo>
                    <a:cubicBezTo>
                      <a:pt x="45" y="36"/>
                      <a:pt x="45" y="36"/>
                      <a:pt x="45" y="36"/>
                    </a:cubicBezTo>
                    <a:cubicBezTo>
                      <a:pt x="46" y="36"/>
                      <a:pt x="44" y="38"/>
                      <a:pt x="46" y="36"/>
                    </a:cubicBezTo>
                    <a:cubicBezTo>
                      <a:pt x="45" y="37"/>
                      <a:pt x="45" y="37"/>
                      <a:pt x="45" y="37"/>
                    </a:cubicBezTo>
                    <a:cubicBezTo>
                      <a:pt x="45" y="37"/>
                      <a:pt x="45" y="37"/>
                      <a:pt x="47" y="36"/>
                    </a:cubicBezTo>
                    <a:cubicBezTo>
                      <a:pt x="45" y="38"/>
                      <a:pt x="45" y="38"/>
                      <a:pt x="45" y="38"/>
                    </a:cubicBezTo>
                    <a:cubicBezTo>
                      <a:pt x="45" y="39"/>
                      <a:pt x="47" y="36"/>
                      <a:pt x="47" y="37"/>
                    </a:cubicBezTo>
                    <a:cubicBezTo>
                      <a:pt x="47" y="37"/>
                      <a:pt x="46" y="38"/>
                      <a:pt x="46" y="38"/>
                    </a:cubicBezTo>
                    <a:cubicBezTo>
                      <a:pt x="47" y="37"/>
                      <a:pt x="47" y="38"/>
                      <a:pt x="47" y="38"/>
                    </a:cubicBezTo>
                    <a:cubicBezTo>
                      <a:pt x="46" y="39"/>
                      <a:pt x="46" y="39"/>
                      <a:pt x="46" y="39"/>
                    </a:cubicBezTo>
                    <a:cubicBezTo>
                      <a:pt x="47" y="40"/>
                      <a:pt x="47" y="41"/>
                      <a:pt x="50" y="41"/>
                    </a:cubicBezTo>
                    <a:cubicBezTo>
                      <a:pt x="48" y="42"/>
                      <a:pt x="48" y="41"/>
                      <a:pt x="47" y="43"/>
                    </a:cubicBezTo>
                    <a:cubicBezTo>
                      <a:pt x="49" y="41"/>
                      <a:pt x="48" y="42"/>
                      <a:pt x="49" y="42"/>
                    </a:cubicBezTo>
                    <a:cubicBezTo>
                      <a:pt x="48" y="42"/>
                      <a:pt x="48" y="42"/>
                      <a:pt x="48" y="42"/>
                    </a:cubicBezTo>
                    <a:cubicBezTo>
                      <a:pt x="49" y="42"/>
                      <a:pt x="48" y="43"/>
                      <a:pt x="48" y="43"/>
                    </a:cubicBezTo>
                    <a:cubicBezTo>
                      <a:pt x="49" y="43"/>
                      <a:pt x="49" y="43"/>
                      <a:pt x="49" y="43"/>
                    </a:cubicBezTo>
                    <a:cubicBezTo>
                      <a:pt x="50" y="42"/>
                      <a:pt x="47" y="45"/>
                      <a:pt x="49" y="43"/>
                    </a:cubicBezTo>
                    <a:cubicBezTo>
                      <a:pt x="48" y="44"/>
                      <a:pt x="48" y="44"/>
                      <a:pt x="48" y="44"/>
                    </a:cubicBezTo>
                    <a:cubicBezTo>
                      <a:pt x="50" y="43"/>
                      <a:pt x="47" y="45"/>
                      <a:pt x="49" y="44"/>
                    </a:cubicBezTo>
                    <a:cubicBezTo>
                      <a:pt x="49" y="44"/>
                      <a:pt x="49" y="44"/>
                      <a:pt x="49" y="44"/>
                    </a:cubicBezTo>
                    <a:cubicBezTo>
                      <a:pt x="48" y="45"/>
                      <a:pt x="51" y="43"/>
                      <a:pt x="50" y="44"/>
                    </a:cubicBezTo>
                    <a:cubicBezTo>
                      <a:pt x="50" y="44"/>
                      <a:pt x="51" y="44"/>
                      <a:pt x="53" y="43"/>
                    </a:cubicBezTo>
                    <a:cubicBezTo>
                      <a:pt x="51" y="44"/>
                      <a:pt x="51" y="44"/>
                      <a:pt x="51" y="44"/>
                    </a:cubicBezTo>
                    <a:cubicBezTo>
                      <a:pt x="52" y="44"/>
                      <a:pt x="52" y="46"/>
                      <a:pt x="55" y="45"/>
                    </a:cubicBezTo>
                    <a:cubicBezTo>
                      <a:pt x="54" y="45"/>
                      <a:pt x="54" y="45"/>
                      <a:pt x="54" y="45"/>
                    </a:cubicBezTo>
                    <a:cubicBezTo>
                      <a:pt x="56" y="44"/>
                      <a:pt x="52" y="48"/>
                      <a:pt x="56" y="45"/>
                    </a:cubicBezTo>
                    <a:cubicBezTo>
                      <a:pt x="58" y="45"/>
                      <a:pt x="58" y="45"/>
                      <a:pt x="58" y="45"/>
                    </a:cubicBezTo>
                    <a:cubicBezTo>
                      <a:pt x="56" y="46"/>
                      <a:pt x="56" y="46"/>
                      <a:pt x="56" y="46"/>
                    </a:cubicBezTo>
                    <a:cubicBezTo>
                      <a:pt x="57" y="46"/>
                      <a:pt x="56" y="46"/>
                      <a:pt x="58" y="46"/>
                    </a:cubicBezTo>
                    <a:cubicBezTo>
                      <a:pt x="56" y="46"/>
                      <a:pt x="56" y="46"/>
                      <a:pt x="56" y="46"/>
                    </a:cubicBezTo>
                    <a:cubicBezTo>
                      <a:pt x="56" y="47"/>
                      <a:pt x="59" y="46"/>
                      <a:pt x="58" y="46"/>
                    </a:cubicBezTo>
                    <a:cubicBezTo>
                      <a:pt x="57" y="46"/>
                      <a:pt x="57" y="46"/>
                      <a:pt x="57" y="46"/>
                    </a:cubicBezTo>
                    <a:cubicBezTo>
                      <a:pt x="55" y="49"/>
                      <a:pt x="54" y="52"/>
                      <a:pt x="58" y="51"/>
                    </a:cubicBezTo>
                    <a:cubicBezTo>
                      <a:pt x="59" y="50"/>
                      <a:pt x="56" y="52"/>
                      <a:pt x="56" y="52"/>
                    </a:cubicBezTo>
                    <a:cubicBezTo>
                      <a:pt x="60" y="51"/>
                      <a:pt x="56" y="55"/>
                      <a:pt x="61" y="53"/>
                    </a:cubicBezTo>
                    <a:cubicBezTo>
                      <a:pt x="63" y="53"/>
                      <a:pt x="68" y="50"/>
                      <a:pt x="68" y="50"/>
                    </a:cubicBezTo>
                    <a:cubicBezTo>
                      <a:pt x="65" y="50"/>
                      <a:pt x="66" y="47"/>
                      <a:pt x="68" y="44"/>
                    </a:cubicBezTo>
                    <a:cubicBezTo>
                      <a:pt x="67" y="44"/>
                      <a:pt x="66" y="43"/>
                      <a:pt x="66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224" name="Freeform 374"/>
              <p:cNvSpPr/>
              <p:nvPr/>
            </p:nvSpPr>
            <p:spPr bwMode="auto">
              <a:xfrm>
                <a:off x="3472" y="2077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  <a:gd name="T4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225" name="Freeform 375"/>
              <p:cNvSpPr/>
              <p:nvPr/>
            </p:nvSpPr>
            <p:spPr bwMode="auto">
              <a:xfrm>
                <a:off x="4219" y="2506"/>
                <a:ext cx="2" cy="4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2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226" name="Freeform 376"/>
              <p:cNvSpPr/>
              <p:nvPr/>
            </p:nvSpPr>
            <p:spPr bwMode="auto">
              <a:xfrm>
                <a:off x="4228" y="2482"/>
                <a:ext cx="6" cy="3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1 h 1"/>
                  <a:gd name="T4" fmla="*/ 3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2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227" name="Freeform 377"/>
              <p:cNvSpPr/>
              <p:nvPr/>
            </p:nvSpPr>
            <p:spPr bwMode="auto">
              <a:xfrm>
                <a:off x="3472" y="2073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  <a:gd name="T3" fmla="*/ 1 h 1"/>
                  <a:gd name="T4" fmla="*/ 1 h 1"/>
                  <a:gd name="T5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228" name="Freeform 378"/>
              <p:cNvSpPr/>
              <p:nvPr/>
            </p:nvSpPr>
            <p:spPr bwMode="auto">
              <a:xfrm>
                <a:off x="3472" y="207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229" name="Freeform 379"/>
              <p:cNvSpPr/>
              <p:nvPr/>
            </p:nvSpPr>
            <p:spPr bwMode="auto">
              <a:xfrm>
                <a:off x="4219" y="2510"/>
                <a:ext cx="5" cy="2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0" y="1"/>
                      <a:pt x="1" y="1"/>
                      <a:pt x="2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230" name="Freeform 380"/>
              <p:cNvSpPr/>
              <p:nvPr/>
            </p:nvSpPr>
            <p:spPr bwMode="auto">
              <a:xfrm>
                <a:off x="4221" y="2514"/>
                <a:ext cx="3" cy="4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1" y="1"/>
                      <a:pt x="1" y="2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231" name="Oval 381"/>
              <p:cNvSpPr>
                <a:spLocks noChangeArrowheads="1"/>
              </p:cNvSpPr>
              <p:nvPr/>
            </p:nvSpPr>
            <p:spPr bwMode="auto">
              <a:xfrm>
                <a:off x="3905" y="2275"/>
                <a:ext cx="1" cy="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232" name="Freeform 382"/>
              <p:cNvSpPr/>
              <p:nvPr/>
            </p:nvSpPr>
            <p:spPr bwMode="auto">
              <a:xfrm>
                <a:off x="4217" y="2510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233" name="Freeform 383"/>
              <p:cNvSpPr/>
              <p:nvPr/>
            </p:nvSpPr>
            <p:spPr bwMode="auto">
              <a:xfrm>
                <a:off x="4296" y="255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234" name="Freeform 384"/>
              <p:cNvSpPr/>
              <p:nvPr/>
            </p:nvSpPr>
            <p:spPr bwMode="auto">
              <a:xfrm>
                <a:off x="4289" y="25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235" name="Freeform 385"/>
              <p:cNvSpPr/>
              <p:nvPr/>
            </p:nvSpPr>
            <p:spPr bwMode="auto">
              <a:xfrm>
                <a:off x="4296" y="2552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236" name="Freeform 386"/>
              <p:cNvSpPr/>
              <p:nvPr/>
            </p:nvSpPr>
            <p:spPr bwMode="auto">
              <a:xfrm>
                <a:off x="4306" y="2555"/>
                <a:ext cx="2" cy="4"/>
              </a:xfrm>
              <a:custGeom>
                <a:avLst/>
                <a:gdLst>
                  <a:gd name="T0" fmla="*/ 0 w 2"/>
                  <a:gd name="T1" fmla="*/ 4 h 4"/>
                  <a:gd name="T2" fmla="*/ 0 w 2"/>
                  <a:gd name="T3" fmla="*/ 4 h 4"/>
                  <a:gd name="T4" fmla="*/ 2 w 2"/>
                  <a:gd name="T5" fmla="*/ 0 h 4"/>
                  <a:gd name="T6" fmla="*/ 0 w 2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lnTo>
                      <a:pt x="0" y="4"/>
                    </a:lnTo>
                    <a:lnTo>
                      <a:pt x="2" y="0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237" name="Freeform 387"/>
              <p:cNvSpPr/>
              <p:nvPr/>
            </p:nvSpPr>
            <p:spPr bwMode="auto">
              <a:xfrm>
                <a:off x="3903" y="2275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238" name="Freeform 388"/>
              <p:cNvSpPr/>
              <p:nvPr/>
            </p:nvSpPr>
            <p:spPr bwMode="auto">
              <a:xfrm>
                <a:off x="3901" y="257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239" name="Freeform 389"/>
              <p:cNvSpPr/>
              <p:nvPr/>
            </p:nvSpPr>
            <p:spPr bwMode="auto">
              <a:xfrm>
                <a:off x="4285" y="255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240" name="Freeform 390"/>
              <p:cNvSpPr/>
              <p:nvPr/>
            </p:nvSpPr>
            <p:spPr bwMode="auto">
              <a:xfrm>
                <a:off x="3472" y="207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241" name="Rectangle 391"/>
              <p:cNvSpPr>
                <a:spLocks noChangeArrowheads="1"/>
              </p:cNvSpPr>
              <p:nvPr/>
            </p:nvSpPr>
            <p:spPr bwMode="auto">
              <a:xfrm>
                <a:off x="3472" y="2079"/>
                <a:ext cx="1" cy="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242" name="Freeform 392"/>
              <p:cNvSpPr/>
              <p:nvPr/>
            </p:nvSpPr>
            <p:spPr bwMode="auto">
              <a:xfrm>
                <a:off x="4277" y="2495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243" name="Freeform 393"/>
              <p:cNvSpPr/>
              <p:nvPr/>
            </p:nvSpPr>
            <p:spPr bwMode="auto">
              <a:xfrm>
                <a:off x="3472" y="20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244" name="Freeform 394"/>
              <p:cNvSpPr/>
              <p:nvPr/>
            </p:nvSpPr>
            <p:spPr bwMode="auto">
              <a:xfrm>
                <a:off x="4255" y="253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245" name="Freeform 395"/>
              <p:cNvSpPr/>
              <p:nvPr/>
            </p:nvSpPr>
            <p:spPr bwMode="auto">
              <a:xfrm>
                <a:off x="3678" y="2461"/>
                <a:ext cx="19" cy="13"/>
              </a:xfrm>
              <a:custGeom>
                <a:avLst/>
                <a:gdLst>
                  <a:gd name="T0" fmla="*/ 0 w 9"/>
                  <a:gd name="T1" fmla="*/ 0 h 6"/>
                  <a:gd name="T2" fmla="*/ 9 w 9"/>
                  <a:gd name="T3" fmla="*/ 6 h 6"/>
                  <a:gd name="T4" fmla="*/ 0 w 9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6">
                    <a:moveTo>
                      <a:pt x="0" y="0"/>
                    </a:moveTo>
                    <a:cubicBezTo>
                      <a:pt x="9" y="6"/>
                      <a:pt x="9" y="6"/>
                      <a:pt x="9" y="6"/>
                    </a:cubicBezTo>
                    <a:cubicBezTo>
                      <a:pt x="6" y="3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246" name="Freeform 396"/>
              <p:cNvSpPr/>
              <p:nvPr/>
            </p:nvSpPr>
            <p:spPr bwMode="auto">
              <a:xfrm>
                <a:off x="3496" y="2319"/>
                <a:ext cx="4" cy="6"/>
              </a:xfrm>
              <a:custGeom>
                <a:avLst/>
                <a:gdLst>
                  <a:gd name="T0" fmla="*/ 1 w 2"/>
                  <a:gd name="T1" fmla="*/ 1 h 3"/>
                  <a:gd name="T2" fmla="*/ 2 w 2"/>
                  <a:gd name="T3" fmla="*/ 3 h 3"/>
                  <a:gd name="T4" fmla="*/ 2 w 2"/>
                  <a:gd name="T5" fmla="*/ 1 h 3"/>
                  <a:gd name="T6" fmla="*/ 1 w 2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1" y="1"/>
                    </a:moveTo>
                    <a:cubicBezTo>
                      <a:pt x="2" y="2"/>
                      <a:pt x="2" y="2"/>
                      <a:pt x="2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247" name="Freeform 397"/>
              <p:cNvSpPr/>
              <p:nvPr/>
            </p:nvSpPr>
            <p:spPr bwMode="auto">
              <a:xfrm>
                <a:off x="3483" y="2156"/>
                <a:ext cx="6" cy="4"/>
              </a:xfrm>
              <a:custGeom>
                <a:avLst/>
                <a:gdLst>
                  <a:gd name="T0" fmla="*/ 2 w 3"/>
                  <a:gd name="T1" fmla="*/ 1 h 2"/>
                  <a:gd name="T2" fmla="*/ 1 w 3"/>
                  <a:gd name="T3" fmla="*/ 2 h 2"/>
                  <a:gd name="T4" fmla="*/ 2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1"/>
                    </a:moveTo>
                    <a:cubicBezTo>
                      <a:pt x="0" y="0"/>
                      <a:pt x="3" y="1"/>
                      <a:pt x="1" y="2"/>
                    </a:cubicBezTo>
                    <a:cubicBezTo>
                      <a:pt x="2" y="2"/>
                      <a:pt x="2" y="2"/>
                      <a:pt x="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248" name="Freeform 398"/>
              <p:cNvSpPr/>
              <p:nvPr/>
            </p:nvSpPr>
            <p:spPr bwMode="auto">
              <a:xfrm>
                <a:off x="3534" y="2347"/>
                <a:ext cx="13" cy="6"/>
              </a:xfrm>
              <a:custGeom>
                <a:avLst/>
                <a:gdLst>
                  <a:gd name="T0" fmla="*/ 0 w 6"/>
                  <a:gd name="T1" fmla="*/ 0 h 3"/>
                  <a:gd name="T2" fmla="*/ 4 w 6"/>
                  <a:gd name="T3" fmla="*/ 3 h 3"/>
                  <a:gd name="T4" fmla="*/ 0 w 6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3">
                    <a:moveTo>
                      <a:pt x="0" y="0"/>
                    </a:moveTo>
                    <a:cubicBezTo>
                      <a:pt x="0" y="2"/>
                      <a:pt x="3" y="3"/>
                      <a:pt x="4" y="3"/>
                    </a:cubicBezTo>
                    <a:cubicBezTo>
                      <a:pt x="6" y="3"/>
                      <a:pt x="1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249" name="Freeform 399"/>
              <p:cNvSpPr/>
              <p:nvPr/>
            </p:nvSpPr>
            <p:spPr bwMode="auto">
              <a:xfrm>
                <a:off x="3466" y="2090"/>
                <a:ext cx="4" cy="4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250" name="Freeform 400"/>
              <p:cNvSpPr/>
              <p:nvPr/>
            </p:nvSpPr>
            <p:spPr bwMode="auto">
              <a:xfrm>
                <a:off x="3466" y="2103"/>
                <a:ext cx="4" cy="0"/>
              </a:xfrm>
              <a:custGeom>
                <a:avLst/>
                <a:gdLst>
                  <a:gd name="T0" fmla="*/ 0 w 2"/>
                  <a:gd name="T1" fmla="*/ 1 w 2"/>
                  <a:gd name="T2" fmla="*/ 1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251" name="Freeform 401"/>
              <p:cNvSpPr/>
              <p:nvPr/>
            </p:nvSpPr>
            <p:spPr bwMode="auto">
              <a:xfrm>
                <a:off x="3477" y="2152"/>
                <a:ext cx="4" cy="8"/>
              </a:xfrm>
              <a:custGeom>
                <a:avLst/>
                <a:gdLst>
                  <a:gd name="T0" fmla="*/ 2 w 2"/>
                  <a:gd name="T1" fmla="*/ 4 h 4"/>
                  <a:gd name="T2" fmla="*/ 1 w 2"/>
                  <a:gd name="T3" fmla="*/ 0 h 4"/>
                  <a:gd name="T4" fmla="*/ 2 w 2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cubicBezTo>
                      <a:pt x="2" y="3"/>
                      <a:pt x="1" y="1"/>
                      <a:pt x="1" y="0"/>
                    </a:cubicBezTo>
                    <a:cubicBezTo>
                      <a:pt x="0" y="2"/>
                      <a:pt x="1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252" name="Freeform 402"/>
              <p:cNvSpPr/>
              <p:nvPr/>
            </p:nvSpPr>
            <p:spPr bwMode="auto">
              <a:xfrm>
                <a:off x="3466" y="2096"/>
                <a:ext cx="8" cy="5"/>
              </a:xfrm>
              <a:custGeom>
                <a:avLst/>
                <a:gdLst>
                  <a:gd name="T0" fmla="*/ 0 w 4"/>
                  <a:gd name="T1" fmla="*/ 2 h 2"/>
                  <a:gd name="T2" fmla="*/ 0 w 4"/>
                  <a:gd name="T3" fmla="*/ 2 h 2"/>
                  <a:gd name="T4" fmla="*/ 2 w 4"/>
                  <a:gd name="T5" fmla="*/ 2 h 2"/>
                  <a:gd name="T6" fmla="*/ 2 w 4"/>
                  <a:gd name="T7" fmla="*/ 1 h 2"/>
                  <a:gd name="T8" fmla="*/ 4 w 4"/>
                  <a:gd name="T9" fmla="*/ 0 h 2"/>
                  <a:gd name="T10" fmla="*/ 0 w 4"/>
                  <a:gd name="T1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2" y="2"/>
                    </a:cubicBezTo>
                    <a:cubicBezTo>
                      <a:pt x="2" y="2"/>
                      <a:pt x="3" y="1"/>
                      <a:pt x="2" y="1"/>
                    </a:cubicBezTo>
                    <a:cubicBezTo>
                      <a:pt x="3" y="0"/>
                      <a:pt x="4" y="1"/>
                      <a:pt x="4" y="0"/>
                    </a:cubicBezTo>
                    <a:cubicBezTo>
                      <a:pt x="3" y="0"/>
                      <a:pt x="1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253" name="Freeform 403"/>
              <p:cNvSpPr/>
              <p:nvPr/>
            </p:nvSpPr>
            <p:spPr bwMode="auto">
              <a:xfrm>
                <a:off x="3470" y="2101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254" name="Freeform 404"/>
              <p:cNvSpPr/>
              <p:nvPr/>
            </p:nvSpPr>
            <p:spPr bwMode="auto">
              <a:xfrm>
                <a:off x="3718" y="2501"/>
                <a:ext cx="5" cy="5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1" y="2"/>
                      <a:pt x="2" y="1"/>
                      <a:pt x="2" y="2"/>
                    </a:cubicBezTo>
                    <a:cubicBezTo>
                      <a:pt x="2" y="1"/>
                      <a:pt x="1" y="1"/>
                      <a:pt x="0" y="0"/>
                    </a:cubicBezTo>
                    <a:cubicBezTo>
                      <a:pt x="0" y="0"/>
                      <a:pt x="0" y="2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  <p:sp>
            <p:nvSpPr>
              <p:cNvPr id="1255" name="Freeform 405"/>
              <p:cNvSpPr/>
              <p:nvPr/>
            </p:nvSpPr>
            <p:spPr bwMode="auto">
              <a:xfrm>
                <a:off x="3629" y="2417"/>
                <a:ext cx="7" cy="6"/>
              </a:xfrm>
              <a:custGeom>
                <a:avLst/>
                <a:gdLst>
                  <a:gd name="T0" fmla="*/ 2 w 3"/>
                  <a:gd name="T1" fmla="*/ 3 h 3"/>
                  <a:gd name="T2" fmla="*/ 0 w 3"/>
                  <a:gd name="T3" fmla="*/ 0 h 3"/>
                  <a:gd name="T4" fmla="*/ 2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2"/>
                      <a:pt x="1" y="1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方正准圆简体" panose="02010601030101010101" charset="-122"/>
                  <a:ea typeface="方正卡通简体" panose="02010600030101010101" charset="-122"/>
                  <a:cs typeface="+mn-ea"/>
                  <a:sym typeface="方正准圆简体" panose="02010601030101010101" charset="-122"/>
                </a:endParaRPr>
              </a:p>
            </p:txBody>
          </p:sp>
        </p:grpSp>
        <p:sp>
          <p:nvSpPr>
            <p:cNvPr id="9" name="Freeform 407"/>
            <p:cNvSpPr/>
            <p:nvPr/>
          </p:nvSpPr>
          <p:spPr bwMode="auto">
            <a:xfrm>
              <a:off x="3716" y="2495"/>
              <a:ext cx="5" cy="4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0 h 2"/>
                <a:gd name="T4" fmla="*/ 2 w 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1" y="1"/>
                    <a:pt x="1" y="0"/>
                    <a:pt x="0" y="0"/>
                  </a:cubicBezTo>
                  <a:cubicBezTo>
                    <a:pt x="1" y="1"/>
                    <a:pt x="1" y="1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latin typeface="方正准圆简体" panose="02010601030101010101" charset="-122"/>
                <a:ea typeface="方正卡通简体" panose="02010600030101010101" charset="-122"/>
                <a:cs typeface="+mn-ea"/>
                <a:sym typeface="方正准圆简体" panose="02010601030101010101" charset="-122"/>
              </a:endParaRPr>
            </a:p>
          </p:txBody>
        </p:sp>
        <p:sp>
          <p:nvSpPr>
            <p:cNvPr id="10" name="Freeform 408"/>
            <p:cNvSpPr/>
            <p:nvPr/>
          </p:nvSpPr>
          <p:spPr bwMode="auto">
            <a:xfrm>
              <a:off x="3706" y="2480"/>
              <a:ext cx="10" cy="15"/>
            </a:xfrm>
            <a:custGeom>
              <a:avLst/>
              <a:gdLst>
                <a:gd name="T0" fmla="*/ 5 w 5"/>
                <a:gd name="T1" fmla="*/ 7 h 7"/>
                <a:gd name="T2" fmla="*/ 2 w 5"/>
                <a:gd name="T3" fmla="*/ 3 h 7"/>
                <a:gd name="T4" fmla="*/ 2 w 5"/>
                <a:gd name="T5" fmla="*/ 1 h 7"/>
                <a:gd name="T6" fmla="*/ 3 w 5"/>
                <a:gd name="T7" fmla="*/ 7 h 7"/>
                <a:gd name="T8" fmla="*/ 3 w 5"/>
                <a:gd name="T9" fmla="*/ 7 h 7"/>
                <a:gd name="T10" fmla="*/ 5 w 5"/>
                <a:gd name="T11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7">
                  <a:moveTo>
                    <a:pt x="5" y="7"/>
                  </a:moveTo>
                  <a:cubicBezTo>
                    <a:pt x="4" y="5"/>
                    <a:pt x="4" y="3"/>
                    <a:pt x="2" y="3"/>
                  </a:cubicBezTo>
                  <a:cubicBezTo>
                    <a:pt x="1" y="1"/>
                    <a:pt x="4" y="3"/>
                    <a:pt x="2" y="1"/>
                  </a:cubicBezTo>
                  <a:cubicBezTo>
                    <a:pt x="0" y="0"/>
                    <a:pt x="1" y="4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latin typeface="方正准圆简体" panose="02010601030101010101" charset="-122"/>
                <a:ea typeface="方正卡通简体" panose="02010600030101010101" charset="-122"/>
                <a:cs typeface="+mn-ea"/>
                <a:sym typeface="方正准圆简体" panose="02010601030101010101" charset="-122"/>
              </a:endParaRPr>
            </a:p>
          </p:txBody>
        </p:sp>
        <p:sp>
          <p:nvSpPr>
            <p:cNvPr id="11" name="Freeform 409"/>
            <p:cNvSpPr/>
            <p:nvPr/>
          </p:nvSpPr>
          <p:spPr bwMode="auto">
            <a:xfrm>
              <a:off x="3782" y="3038"/>
              <a:ext cx="2" cy="4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2 h 2"/>
                <a:gd name="T4" fmla="*/ 1 w 1"/>
                <a:gd name="T5" fmla="*/ 1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1"/>
                    <a:pt x="1" y="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latin typeface="方正准圆简体" panose="02010601030101010101" charset="-122"/>
                <a:ea typeface="方正卡通简体" panose="02010600030101010101" charset="-122"/>
                <a:cs typeface="+mn-ea"/>
                <a:sym typeface="方正准圆简体" panose="02010601030101010101" charset="-122"/>
              </a:endParaRPr>
            </a:p>
          </p:txBody>
        </p:sp>
        <p:sp>
          <p:nvSpPr>
            <p:cNvPr id="12" name="Freeform 410"/>
            <p:cNvSpPr/>
            <p:nvPr/>
          </p:nvSpPr>
          <p:spPr bwMode="auto">
            <a:xfrm>
              <a:off x="3631" y="2249"/>
              <a:ext cx="3" cy="2"/>
            </a:xfrm>
            <a:custGeom>
              <a:avLst/>
              <a:gdLst>
                <a:gd name="T0" fmla="*/ 3 w 3"/>
                <a:gd name="T1" fmla="*/ 0 h 2"/>
                <a:gd name="T2" fmla="*/ 0 w 3"/>
                <a:gd name="T3" fmla="*/ 0 h 2"/>
                <a:gd name="T4" fmla="*/ 0 w 3"/>
                <a:gd name="T5" fmla="*/ 2 h 2"/>
                <a:gd name="T6" fmla="*/ 3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latin typeface="方正准圆简体" panose="02010601030101010101" charset="-122"/>
                <a:ea typeface="方正卡通简体" panose="02010600030101010101" charset="-122"/>
                <a:cs typeface="+mn-ea"/>
                <a:sym typeface="方正准圆简体" panose="02010601030101010101" charset="-122"/>
              </a:endParaRPr>
            </a:p>
          </p:txBody>
        </p:sp>
        <p:sp>
          <p:nvSpPr>
            <p:cNvPr id="13" name="Freeform 411"/>
            <p:cNvSpPr/>
            <p:nvPr/>
          </p:nvSpPr>
          <p:spPr bwMode="auto">
            <a:xfrm>
              <a:off x="3988" y="3019"/>
              <a:ext cx="0" cy="2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latin typeface="方正准圆简体" panose="02010601030101010101" charset="-122"/>
                <a:ea typeface="方正卡通简体" panose="02010600030101010101" charset="-122"/>
                <a:cs typeface="+mn-ea"/>
                <a:sym typeface="方正准圆简体" panose="02010601030101010101" charset="-122"/>
              </a:endParaRPr>
            </a:p>
          </p:txBody>
        </p:sp>
        <p:sp>
          <p:nvSpPr>
            <p:cNvPr id="14" name="Freeform 412"/>
            <p:cNvSpPr/>
            <p:nvPr/>
          </p:nvSpPr>
          <p:spPr bwMode="auto">
            <a:xfrm>
              <a:off x="3856" y="3002"/>
              <a:ext cx="0" cy="2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latin typeface="方正准圆简体" panose="02010601030101010101" charset="-122"/>
                <a:ea typeface="方正卡通简体" panose="02010600030101010101" charset="-122"/>
                <a:cs typeface="+mn-ea"/>
                <a:sym typeface="方正准圆简体" panose="02010601030101010101" charset="-122"/>
              </a:endParaRPr>
            </a:p>
          </p:txBody>
        </p:sp>
        <p:sp>
          <p:nvSpPr>
            <p:cNvPr id="15" name="Freeform 413"/>
            <p:cNvSpPr/>
            <p:nvPr/>
          </p:nvSpPr>
          <p:spPr bwMode="auto">
            <a:xfrm>
              <a:off x="3924" y="2998"/>
              <a:ext cx="2" cy="2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1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latin typeface="方正准圆简体" panose="02010601030101010101" charset="-122"/>
                <a:ea typeface="方正卡通简体" panose="02010600030101010101" charset="-122"/>
                <a:cs typeface="+mn-ea"/>
                <a:sym typeface="方正准圆简体" panose="02010601030101010101" charset="-122"/>
              </a:endParaRPr>
            </a:p>
          </p:txBody>
        </p:sp>
        <p:sp>
          <p:nvSpPr>
            <p:cNvPr id="16" name="Freeform 414"/>
            <p:cNvSpPr/>
            <p:nvPr/>
          </p:nvSpPr>
          <p:spPr bwMode="auto">
            <a:xfrm>
              <a:off x="3561" y="1990"/>
              <a:ext cx="3" cy="9"/>
            </a:xfrm>
            <a:custGeom>
              <a:avLst/>
              <a:gdLst>
                <a:gd name="T0" fmla="*/ 1 w 1"/>
                <a:gd name="T1" fmla="*/ 1 h 4"/>
                <a:gd name="T2" fmla="*/ 0 w 1"/>
                <a:gd name="T3" fmla="*/ 0 h 4"/>
                <a:gd name="T4" fmla="*/ 1 w 1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4">
                  <a:moveTo>
                    <a:pt x="1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3"/>
                    <a:pt x="0" y="4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latin typeface="方正准圆简体" panose="02010601030101010101" charset="-122"/>
                <a:ea typeface="方正卡通简体" panose="02010600030101010101" charset="-122"/>
                <a:cs typeface="+mn-ea"/>
                <a:sym typeface="方正准圆简体" panose="02010601030101010101" charset="-122"/>
              </a:endParaRPr>
            </a:p>
          </p:txBody>
        </p:sp>
        <p:sp>
          <p:nvSpPr>
            <p:cNvPr id="17" name="Freeform 415"/>
            <p:cNvSpPr/>
            <p:nvPr/>
          </p:nvSpPr>
          <p:spPr bwMode="auto">
            <a:xfrm>
              <a:off x="3795" y="3040"/>
              <a:ext cx="2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1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latin typeface="方正准圆简体" panose="02010601030101010101" charset="-122"/>
                <a:ea typeface="方正卡通简体" panose="02010600030101010101" charset="-122"/>
                <a:cs typeface="+mn-ea"/>
                <a:sym typeface="方正准圆简体" panose="02010601030101010101" charset="-122"/>
              </a:endParaRPr>
            </a:p>
          </p:txBody>
        </p:sp>
        <p:sp>
          <p:nvSpPr>
            <p:cNvPr id="18" name="Freeform 416"/>
            <p:cNvSpPr/>
            <p:nvPr/>
          </p:nvSpPr>
          <p:spPr bwMode="auto">
            <a:xfrm>
              <a:off x="3958" y="30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latin typeface="方正准圆简体" panose="02010601030101010101" charset="-122"/>
                <a:ea typeface="方正卡通简体" panose="02010600030101010101" charset="-122"/>
                <a:cs typeface="+mn-ea"/>
                <a:sym typeface="方正准圆简体" panose="02010601030101010101" charset="-122"/>
              </a:endParaRPr>
            </a:p>
          </p:txBody>
        </p:sp>
        <p:sp>
          <p:nvSpPr>
            <p:cNvPr id="19" name="Freeform 417"/>
            <p:cNvSpPr/>
            <p:nvPr/>
          </p:nvSpPr>
          <p:spPr bwMode="auto">
            <a:xfrm>
              <a:off x="3982" y="3027"/>
              <a:ext cx="0" cy="3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latin typeface="方正准圆简体" panose="02010601030101010101" charset="-122"/>
                <a:ea typeface="方正卡通简体" panose="02010600030101010101" charset="-122"/>
                <a:cs typeface="+mn-ea"/>
                <a:sym typeface="方正准圆简体" panose="02010601030101010101" charset="-122"/>
              </a:endParaRPr>
            </a:p>
          </p:txBody>
        </p:sp>
        <p:sp>
          <p:nvSpPr>
            <p:cNvPr id="20" name="Freeform 418"/>
            <p:cNvSpPr/>
            <p:nvPr/>
          </p:nvSpPr>
          <p:spPr bwMode="auto">
            <a:xfrm>
              <a:off x="3595" y="1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latin typeface="方正准圆简体" panose="02010601030101010101" charset="-122"/>
                <a:ea typeface="方正卡通简体" panose="02010600030101010101" charset="-122"/>
                <a:cs typeface="+mn-ea"/>
                <a:sym typeface="方正准圆简体" panose="02010601030101010101" charset="-122"/>
              </a:endParaRPr>
            </a:p>
          </p:txBody>
        </p:sp>
        <p:sp>
          <p:nvSpPr>
            <p:cNvPr id="21" name="Freeform 419"/>
            <p:cNvSpPr/>
            <p:nvPr/>
          </p:nvSpPr>
          <p:spPr bwMode="auto">
            <a:xfrm>
              <a:off x="3757" y="2981"/>
              <a:ext cx="2" cy="2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latin typeface="方正准圆简体" panose="02010601030101010101" charset="-122"/>
                <a:ea typeface="方正卡通简体" panose="02010600030101010101" charset="-122"/>
                <a:cs typeface="+mn-ea"/>
                <a:sym typeface="方正准圆简体" panose="02010601030101010101" charset="-122"/>
              </a:endParaRPr>
            </a:p>
          </p:txBody>
        </p:sp>
        <p:sp>
          <p:nvSpPr>
            <p:cNvPr id="22" name="Freeform 420"/>
            <p:cNvSpPr/>
            <p:nvPr/>
          </p:nvSpPr>
          <p:spPr bwMode="auto">
            <a:xfrm>
              <a:off x="3627" y="1789"/>
              <a:ext cx="2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latin typeface="方正准圆简体" panose="02010601030101010101" charset="-122"/>
                <a:ea typeface="方正卡通简体" panose="02010600030101010101" charset="-122"/>
                <a:cs typeface="+mn-ea"/>
                <a:sym typeface="方正准圆简体" panose="02010601030101010101" charset="-122"/>
              </a:endParaRPr>
            </a:p>
          </p:txBody>
        </p:sp>
        <p:sp>
          <p:nvSpPr>
            <p:cNvPr id="23" name="Freeform 421"/>
            <p:cNvSpPr/>
            <p:nvPr/>
          </p:nvSpPr>
          <p:spPr bwMode="auto">
            <a:xfrm>
              <a:off x="3578" y="179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latin typeface="方正准圆简体" panose="02010601030101010101" charset="-122"/>
                <a:ea typeface="方正卡通简体" panose="02010600030101010101" charset="-122"/>
                <a:cs typeface="+mn-ea"/>
                <a:sym typeface="方正准圆简体" panose="02010601030101010101" charset="-122"/>
              </a:endParaRPr>
            </a:p>
          </p:txBody>
        </p:sp>
        <p:sp>
          <p:nvSpPr>
            <p:cNvPr id="24" name="Rectangle 422"/>
            <p:cNvSpPr>
              <a:spLocks noChangeArrowheads="1"/>
            </p:cNvSpPr>
            <p:nvPr/>
          </p:nvSpPr>
          <p:spPr bwMode="auto">
            <a:xfrm>
              <a:off x="3593" y="1825"/>
              <a:ext cx="1" cy="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latin typeface="方正准圆简体" panose="02010601030101010101" charset="-122"/>
                <a:ea typeface="方正卡通简体" panose="02010600030101010101" charset="-122"/>
                <a:cs typeface="+mn-ea"/>
                <a:sym typeface="方正准圆简体" panose="02010601030101010101" charset="-122"/>
              </a:endParaRPr>
            </a:p>
          </p:txBody>
        </p:sp>
        <p:sp>
          <p:nvSpPr>
            <p:cNvPr id="25" name="Freeform 423"/>
            <p:cNvSpPr/>
            <p:nvPr/>
          </p:nvSpPr>
          <p:spPr bwMode="auto">
            <a:xfrm>
              <a:off x="3593" y="1825"/>
              <a:ext cx="0" cy="2"/>
            </a:xfrm>
            <a:custGeom>
              <a:avLst/>
              <a:gdLst>
                <a:gd name="T0" fmla="*/ 0 h 2"/>
                <a:gd name="T1" fmla="*/ 0 h 2"/>
                <a:gd name="T2" fmla="*/ 2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latin typeface="方正准圆简体" panose="02010601030101010101" charset="-122"/>
                <a:ea typeface="方正卡通简体" panose="02010600030101010101" charset="-122"/>
                <a:cs typeface="+mn-ea"/>
                <a:sym typeface="方正准圆简体" panose="02010601030101010101" charset="-122"/>
              </a:endParaRPr>
            </a:p>
          </p:txBody>
        </p:sp>
        <p:sp>
          <p:nvSpPr>
            <p:cNvPr id="26" name="Freeform 424"/>
            <p:cNvSpPr/>
            <p:nvPr/>
          </p:nvSpPr>
          <p:spPr bwMode="auto">
            <a:xfrm>
              <a:off x="3593" y="1825"/>
              <a:ext cx="0" cy="2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1 h 1"/>
                <a:gd name="T4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latin typeface="方正准圆简体" panose="02010601030101010101" charset="-122"/>
                <a:ea typeface="方正卡通简体" panose="02010600030101010101" charset="-122"/>
                <a:cs typeface="+mn-ea"/>
                <a:sym typeface="方正准圆简体" panose="02010601030101010101" charset="-122"/>
              </a:endParaRPr>
            </a:p>
          </p:txBody>
        </p:sp>
        <p:sp>
          <p:nvSpPr>
            <p:cNvPr id="27" name="Freeform 425"/>
            <p:cNvSpPr/>
            <p:nvPr/>
          </p:nvSpPr>
          <p:spPr bwMode="auto">
            <a:xfrm>
              <a:off x="3638" y="2417"/>
              <a:ext cx="6" cy="6"/>
            </a:xfrm>
            <a:custGeom>
              <a:avLst/>
              <a:gdLst>
                <a:gd name="T0" fmla="*/ 1 w 3"/>
                <a:gd name="T1" fmla="*/ 2 h 3"/>
                <a:gd name="T2" fmla="*/ 3 w 3"/>
                <a:gd name="T3" fmla="*/ 2 h 3"/>
                <a:gd name="T4" fmla="*/ 1 w 3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2" y="2"/>
                    <a:pt x="3" y="3"/>
                    <a:pt x="3" y="2"/>
                  </a:cubicBezTo>
                  <a:cubicBezTo>
                    <a:pt x="0" y="0"/>
                    <a:pt x="0" y="0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latin typeface="方正准圆简体" panose="02010601030101010101" charset="-122"/>
                <a:ea typeface="方正卡通简体" panose="02010600030101010101" charset="-122"/>
                <a:cs typeface="+mn-ea"/>
                <a:sym typeface="方正准圆简体" panose="02010601030101010101" charset="-122"/>
              </a:endParaRPr>
            </a:p>
          </p:txBody>
        </p:sp>
        <p:sp>
          <p:nvSpPr>
            <p:cNvPr id="28" name="Freeform 426"/>
            <p:cNvSpPr/>
            <p:nvPr/>
          </p:nvSpPr>
          <p:spPr bwMode="auto">
            <a:xfrm>
              <a:off x="3708" y="2743"/>
              <a:ext cx="2" cy="7"/>
            </a:xfrm>
            <a:custGeom>
              <a:avLst/>
              <a:gdLst>
                <a:gd name="T0" fmla="*/ 1 w 1"/>
                <a:gd name="T1" fmla="*/ 3 h 3"/>
                <a:gd name="T2" fmla="*/ 0 w 1"/>
                <a:gd name="T3" fmla="*/ 0 h 3"/>
                <a:gd name="T4" fmla="*/ 1 w 1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3"/>
                  </a:moveTo>
                  <a:cubicBezTo>
                    <a:pt x="1" y="3"/>
                    <a:pt x="1" y="0"/>
                    <a:pt x="0" y="0"/>
                  </a:cubicBezTo>
                  <a:cubicBezTo>
                    <a:pt x="0" y="0"/>
                    <a:pt x="0" y="3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latin typeface="方正准圆简体" panose="02010601030101010101" charset="-122"/>
                <a:ea typeface="方正卡通简体" panose="02010600030101010101" charset="-122"/>
                <a:cs typeface="+mn-ea"/>
                <a:sym typeface="方正准圆简体" panose="02010601030101010101" charset="-122"/>
              </a:endParaRPr>
            </a:p>
          </p:txBody>
        </p:sp>
        <p:sp>
          <p:nvSpPr>
            <p:cNvPr id="29" name="Freeform 427"/>
            <p:cNvSpPr/>
            <p:nvPr/>
          </p:nvSpPr>
          <p:spPr bwMode="auto">
            <a:xfrm>
              <a:off x="3714" y="2737"/>
              <a:ext cx="4" cy="2"/>
            </a:xfrm>
            <a:custGeom>
              <a:avLst/>
              <a:gdLst>
                <a:gd name="T0" fmla="*/ 1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1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1" y="1"/>
                    <a:pt x="2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latin typeface="方正准圆简体" panose="02010601030101010101" charset="-122"/>
                <a:ea typeface="方正卡通简体" panose="02010600030101010101" charset="-122"/>
                <a:cs typeface="+mn-ea"/>
                <a:sym typeface="方正准圆简体" panose="02010601030101010101" charset="-122"/>
              </a:endParaRPr>
            </a:p>
          </p:txBody>
        </p:sp>
        <p:sp>
          <p:nvSpPr>
            <p:cNvPr id="30" name="Freeform 428"/>
            <p:cNvSpPr/>
            <p:nvPr/>
          </p:nvSpPr>
          <p:spPr bwMode="auto">
            <a:xfrm>
              <a:off x="3706" y="2737"/>
              <a:ext cx="10" cy="4"/>
            </a:xfrm>
            <a:custGeom>
              <a:avLst/>
              <a:gdLst>
                <a:gd name="T0" fmla="*/ 0 w 5"/>
                <a:gd name="T1" fmla="*/ 1 h 2"/>
                <a:gd name="T2" fmla="*/ 4 w 5"/>
                <a:gd name="T3" fmla="*/ 1 h 2"/>
                <a:gd name="T4" fmla="*/ 5 w 5"/>
                <a:gd name="T5" fmla="*/ 2 h 2"/>
                <a:gd name="T6" fmla="*/ 3 w 5"/>
                <a:gd name="T7" fmla="*/ 1 h 2"/>
                <a:gd name="T8" fmla="*/ 2 w 5"/>
                <a:gd name="T9" fmla="*/ 1 h 2"/>
                <a:gd name="T10" fmla="*/ 0 w 5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2">
                  <a:moveTo>
                    <a:pt x="0" y="1"/>
                  </a:moveTo>
                  <a:cubicBezTo>
                    <a:pt x="1" y="2"/>
                    <a:pt x="3" y="2"/>
                    <a:pt x="4" y="1"/>
                  </a:cubicBezTo>
                  <a:cubicBezTo>
                    <a:pt x="4" y="1"/>
                    <a:pt x="5" y="2"/>
                    <a:pt x="5" y="2"/>
                  </a:cubicBezTo>
                  <a:cubicBezTo>
                    <a:pt x="4" y="1"/>
                    <a:pt x="4" y="1"/>
                    <a:pt x="3" y="1"/>
                  </a:cubicBezTo>
                  <a:cubicBezTo>
                    <a:pt x="3" y="1"/>
                    <a:pt x="1" y="0"/>
                    <a:pt x="2" y="1"/>
                  </a:cubicBezTo>
                  <a:cubicBezTo>
                    <a:pt x="2" y="1"/>
                    <a:pt x="1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latin typeface="方正准圆简体" panose="02010601030101010101" charset="-122"/>
                <a:ea typeface="方正卡通简体" panose="02010600030101010101" charset="-122"/>
                <a:cs typeface="+mn-ea"/>
                <a:sym typeface="方正准圆简体" panose="02010601030101010101" charset="-122"/>
              </a:endParaRPr>
            </a:p>
          </p:txBody>
        </p:sp>
        <p:sp>
          <p:nvSpPr>
            <p:cNvPr id="31" name="Freeform 429"/>
            <p:cNvSpPr/>
            <p:nvPr/>
          </p:nvSpPr>
          <p:spPr bwMode="auto">
            <a:xfrm>
              <a:off x="3755" y="2718"/>
              <a:ext cx="4" cy="6"/>
            </a:xfrm>
            <a:custGeom>
              <a:avLst/>
              <a:gdLst>
                <a:gd name="T0" fmla="*/ 2 w 2"/>
                <a:gd name="T1" fmla="*/ 3 h 3"/>
                <a:gd name="T2" fmla="*/ 0 w 2"/>
                <a:gd name="T3" fmla="*/ 0 h 3"/>
                <a:gd name="T4" fmla="*/ 2 w 2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3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2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latin typeface="方正准圆简体" panose="02010601030101010101" charset="-122"/>
                <a:ea typeface="方正卡通简体" panose="02010600030101010101" charset="-122"/>
                <a:cs typeface="+mn-ea"/>
                <a:sym typeface="方正准圆简体" panose="02010601030101010101" charset="-122"/>
              </a:endParaRPr>
            </a:p>
          </p:txBody>
        </p:sp>
        <p:sp>
          <p:nvSpPr>
            <p:cNvPr id="32" name="Freeform 430"/>
            <p:cNvSpPr/>
            <p:nvPr/>
          </p:nvSpPr>
          <p:spPr bwMode="auto">
            <a:xfrm>
              <a:off x="3761" y="2733"/>
              <a:ext cx="4" cy="17"/>
            </a:xfrm>
            <a:custGeom>
              <a:avLst/>
              <a:gdLst>
                <a:gd name="T0" fmla="*/ 1 w 2"/>
                <a:gd name="T1" fmla="*/ 7 h 8"/>
                <a:gd name="T2" fmla="*/ 0 w 2"/>
                <a:gd name="T3" fmla="*/ 3 h 8"/>
                <a:gd name="T4" fmla="*/ 1 w 2"/>
                <a:gd name="T5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8">
                  <a:moveTo>
                    <a:pt x="1" y="7"/>
                  </a:moveTo>
                  <a:cubicBezTo>
                    <a:pt x="2" y="0"/>
                    <a:pt x="1" y="8"/>
                    <a:pt x="0" y="3"/>
                  </a:cubicBezTo>
                  <a:cubicBezTo>
                    <a:pt x="0" y="5"/>
                    <a:pt x="0" y="6"/>
                    <a:pt x="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latin typeface="方正准圆简体" panose="02010601030101010101" charset="-122"/>
                <a:ea typeface="方正卡通简体" panose="02010600030101010101" charset="-122"/>
                <a:cs typeface="+mn-ea"/>
                <a:sym typeface="方正准圆简体" panose="02010601030101010101" charset="-122"/>
              </a:endParaRPr>
            </a:p>
          </p:txBody>
        </p:sp>
        <p:sp>
          <p:nvSpPr>
            <p:cNvPr id="33" name="Freeform 431"/>
            <p:cNvSpPr/>
            <p:nvPr/>
          </p:nvSpPr>
          <p:spPr bwMode="auto">
            <a:xfrm>
              <a:off x="3759" y="2720"/>
              <a:ext cx="2" cy="2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0"/>
                  </a:cubicBezTo>
                  <a:cubicBezTo>
                    <a:pt x="0" y="0"/>
                    <a:pt x="1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latin typeface="方正准圆简体" panose="02010601030101010101" charset="-122"/>
                <a:ea typeface="方正卡通简体" panose="02010600030101010101" charset="-122"/>
                <a:cs typeface="+mn-ea"/>
                <a:sym typeface="方正准圆简体" panose="02010601030101010101" charset="-122"/>
              </a:endParaRPr>
            </a:p>
          </p:txBody>
        </p:sp>
        <p:sp>
          <p:nvSpPr>
            <p:cNvPr id="34" name="Freeform 432"/>
            <p:cNvSpPr/>
            <p:nvPr/>
          </p:nvSpPr>
          <p:spPr bwMode="auto">
            <a:xfrm>
              <a:off x="3761" y="2714"/>
              <a:ext cx="6" cy="12"/>
            </a:xfrm>
            <a:custGeom>
              <a:avLst/>
              <a:gdLst>
                <a:gd name="T0" fmla="*/ 0 w 3"/>
                <a:gd name="T1" fmla="*/ 5 h 6"/>
                <a:gd name="T2" fmla="*/ 3 w 3"/>
                <a:gd name="T3" fmla="*/ 3 h 6"/>
                <a:gd name="T4" fmla="*/ 0 w 3"/>
                <a:gd name="T5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6">
                  <a:moveTo>
                    <a:pt x="0" y="5"/>
                  </a:moveTo>
                  <a:cubicBezTo>
                    <a:pt x="1" y="6"/>
                    <a:pt x="2" y="3"/>
                    <a:pt x="3" y="3"/>
                  </a:cubicBezTo>
                  <a:cubicBezTo>
                    <a:pt x="2" y="0"/>
                    <a:pt x="1" y="4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latin typeface="方正准圆简体" panose="02010601030101010101" charset="-122"/>
                <a:ea typeface="方正卡通简体" panose="02010600030101010101" charset="-122"/>
                <a:cs typeface="+mn-ea"/>
                <a:sym typeface="方正准圆简体" panose="02010601030101010101" charset="-122"/>
              </a:endParaRPr>
            </a:p>
          </p:txBody>
        </p:sp>
        <p:sp>
          <p:nvSpPr>
            <p:cNvPr id="35" name="Freeform 433"/>
            <p:cNvSpPr/>
            <p:nvPr/>
          </p:nvSpPr>
          <p:spPr bwMode="auto">
            <a:xfrm>
              <a:off x="3712" y="2737"/>
              <a:ext cx="0" cy="2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latin typeface="方正准圆简体" panose="02010601030101010101" charset="-122"/>
                <a:ea typeface="方正卡通简体" panose="02010600030101010101" charset="-122"/>
                <a:cs typeface="+mn-ea"/>
                <a:sym typeface="方正准圆简体" panose="02010601030101010101" charset="-122"/>
              </a:endParaRPr>
            </a:p>
          </p:txBody>
        </p:sp>
        <p:sp>
          <p:nvSpPr>
            <p:cNvPr id="36" name="Freeform 434"/>
            <p:cNvSpPr>
              <a:spLocks noEditPoints="1"/>
            </p:cNvSpPr>
            <p:nvPr/>
          </p:nvSpPr>
          <p:spPr bwMode="auto">
            <a:xfrm>
              <a:off x="3742" y="2907"/>
              <a:ext cx="384" cy="146"/>
            </a:xfrm>
            <a:custGeom>
              <a:avLst/>
              <a:gdLst>
                <a:gd name="T0" fmla="*/ 150 w 181"/>
                <a:gd name="T1" fmla="*/ 21 h 69"/>
                <a:gd name="T2" fmla="*/ 144 w 181"/>
                <a:gd name="T3" fmla="*/ 25 h 69"/>
                <a:gd name="T4" fmla="*/ 103 w 181"/>
                <a:gd name="T5" fmla="*/ 42 h 69"/>
                <a:gd name="T6" fmla="*/ 91 w 181"/>
                <a:gd name="T7" fmla="*/ 45 h 69"/>
                <a:gd name="T8" fmla="*/ 79 w 181"/>
                <a:gd name="T9" fmla="*/ 44 h 69"/>
                <a:gd name="T10" fmla="*/ 60 w 181"/>
                <a:gd name="T11" fmla="*/ 44 h 69"/>
                <a:gd name="T12" fmla="*/ 50 w 181"/>
                <a:gd name="T13" fmla="*/ 47 h 69"/>
                <a:gd name="T14" fmla="*/ 32 w 181"/>
                <a:gd name="T15" fmla="*/ 47 h 69"/>
                <a:gd name="T16" fmla="*/ 22 w 181"/>
                <a:gd name="T17" fmla="*/ 44 h 69"/>
                <a:gd name="T18" fmla="*/ 10 w 181"/>
                <a:gd name="T19" fmla="*/ 39 h 69"/>
                <a:gd name="T20" fmla="*/ 10 w 181"/>
                <a:gd name="T21" fmla="*/ 37 h 69"/>
                <a:gd name="T22" fmla="*/ 10 w 181"/>
                <a:gd name="T23" fmla="*/ 35 h 69"/>
                <a:gd name="T24" fmla="*/ 10 w 181"/>
                <a:gd name="T25" fmla="*/ 34 h 69"/>
                <a:gd name="T26" fmla="*/ 10 w 181"/>
                <a:gd name="T27" fmla="*/ 30 h 69"/>
                <a:gd name="T28" fmla="*/ 2 w 181"/>
                <a:gd name="T29" fmla="*/ 32 h 69"/>
                <a:gd name="T30" fmla="*/ 6 w 181"/>
                <a:gd name="T31" fmla="*/ 44 h 69"/>
                <a:gd name="T32" fmla="*/ 10 w 181"/>
                <a:gd name="T33" fmla="*/ 51 h 69"/>
                <a:gd name="T34" fmla="*/ 4 w 181"/>
                <a:gd name="T35" fmla="*/ 55 h 69"/>
                <a:gd name="T36" fmla="*/ 8 w 181"/>
                <a:gd name="T37" fmla="*/ 58 h 69"/>
                <a:gd name="T38" fmla="*/ 13 w 181"/>
                <a:gd name="T39" fmla="*/ 57 h 69"/>
                <a:gd name="T40" fmla="*/ 13 w 181"/>
                <a:gd name="T41" fmla="*/ 60 h 69"/>
                <a:gd name="T42" fmla="*/ 19 w 181"/>
                <a:gd name="T43" fmla="*/ 57 h 69"/>
                <a:gd name="T44" fmla="*/ 20 w 181"/>
                <a:gd name="T45" fmla="*/ 63 h 69"/>
                <a:gd name="T46" fmla="*/ 22 w 181"/>
                <a:gd name="T47" fmla="*/ 66 h 69"/>
                <a:gd name="T48" fmla="*/ 24 w 181"/>
                <a:gd name="T49" fmla="*/ 64 h 69"/>
                <a:gd name="T50" fmla="*/ 28 w 181"/>
                <a:gd name="T51" fmla="*/ 64 h 69"/>
                <a:gd name="T52" fmla="*/ 31 w 181"/>
                <a:gd name="T53" fmla="*/ 66 h 69"/>
                <a:gd name="T54" fmla="*/ 36 w 181"/>
                <a:gd name="T55" fmla="*/ 58 h 69"/>
                <a:gd name="T56" fmla="*/ 36 w 181"/>
                <a:gd name="T57" fmla="*/ 65 h 69"/>
                <a:gd name="T58" fmla="*/ 46 w 181"/>
                <a:gd name="T59" fmla="*/ 67 h 69"/>
                <a:gd name="T60" fmla="*/ 50 w 181"/>
                <a:gd name="T61" fmla="*/ 66 h 69"/>
                <a:gd name="T62" fmla="*/ 55 w 181"/>
                <a:gd name="T63" fmla="*/ 62 h 69"/>
                <a:gd name="T64" fmla="*/ 65 w 181"/>
                <a:gd name="T65" fmla="*/ 66 h 69"/>
                <a:gd name="T66" fmla="*/ 69 w 181"/>
                <a:gd name="T67" fmla="*/ 63 h 69"/>
                <a:gd name="T68" fmla="*/ 71 w 181"/>
                <a:gd name="T69" fmla="*/ 63 h 69"/>
                <a:gd name="T70" fmla="*/ 72 w 181"/>
                <a:gd name="T71" fmla="*/ 61 h 69"/>
                <a:gd name="T72" fmla="*/ 76 w 181"/>
                <a:gd name="T73" fmla="*/ 65 h 69"/>
                <a:gd name="T74" fmla="*/ 79 w 181"/>
                <a:gd name="T75" fmla="*/ 63 h 69"/>
                <a:gd name="T76" fmla="*/ 88 w 181"/>
                <a:gd name="T77" fmla="*/ 60 h 69"/>
                <a:gd name="T78" fmla="*/ 92 w 181"/>
                <a:gd name="T79" fmla="*/ 62 h 69"/>
                <a:gd name="T80" fmla="*/ 98 w 181"/>
                <a:gd name="T81" fmla="*/ 60 h 69"/>
                <a:gd name="T82" fmla="*/ 102 w 181"/>
                <a:gd name="T83" fmla="*/ 59 h 69"/>
                <a:gd name="T84" fmla="*/ 103 w 181"/>
                <a:gd name="T85" fmla="*/ 59 h 69"/>
                <a:gd name="T86" fmla="*/ 108 w 181"/>
                <a:gd name="T87" fmla="*/ 58 h 69"/>
                <a:gd name="T88" fmla="*/ 115 w 181"/>
                <a:gd name="T89" fmla="*/ 53 h 69"/>
                <a:gd name="T90" fmla="*/ 117 w 181"/>
                <a:gd name="T91" fmla="*/ 52 h 69"/>
                <a:gd name="T92" fmla="*/ 122 w 181"/>
                <a:gd name="T93" fmla="*/ 45 h 69"/>
                <a:gd name="T94" fmla="*/ 127 w 181"/>
                <a:gd name="T95" fmla="*/ 45 h 69"/>
                <a:gd name="T96" fmla="*/ 134 w 181"/>
                <a:gd name="T97" fmla="*/ 43 h 69"/>
                <a:gd name="T98" fmla="*/ 139 w 181"/>
                <a:gd name="T99" fmla="*/ 41 h 69"/>
                <a:gd name="T100" fmla="*/ 152 w 181"/>
                <a:gd name="T101" fmla="*/ 37 h 69"/>
                <a:gd name="T102" fmla="*/ 156 w 181"/>
                <a:gd name="T103" fmla="*/ 35 h 69"/>
                <a:gd name="T104" fmla="*/ 163 w 181"/>
                <a:gd name="T105" fmla="*/ 27 h 69"/>
                <a:gd name="T106" fmla="*/ 167 w 181"/>
                <a:gd name="T107" fmla="*/ 19 h 69"/>
                <a:gd name="T108" fmla="*/ 10 w 181"/>
                <a:gd name="T109" fmla="*/ 31 h 69"/>
                <a:gd name="T110" fmla="*/ 10 w 181"/>
                <a:gd name="T111" fmla="*/ 35 h 69"/>
                <a:gd name="T112" fmla="*/ 9 w 181"/>
                <a:gd name="T113" fmla="*/ 34 h 69"/>
                <a:gd name="T114" fmla="*/ 7 w 181"/>
                <a:gd name="T115" fmla="*/ 35 h 69"/>
                <a:gd name="T116" fmla="*/ 8 w 181"/>
                <a:gd name="T117" fmla="*/ 36 h 69"/>
                <a:gd name="T118" fmla="*/ 10 w 181"/>
                <a:gd name="T119" fmla="*/ 3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81" h="69">
                  <a:moveTo>
                    <a:pt x="177" y="5"/>
                  </a:moveTo>
                  <a:cubicBezTo>
                    <a:pt x="177" y="2"/>
                    <a:pt x="172" y="0"/>
                    <a:pt x="172" y="0"/>
                  </a:cubicBezTo>
                  <a:cubicBezTo>
                    <a:pt x="172" y="4"/>
                    <a:pt x="169" y="7"/>
                    <a:pt x="164" y="8"/>
                  </a:cubicBezTo>
                  <a:cubicBezTo>
                    <a:pt x="163" y="9"/>
                    <a:pt x="163" y="11"/>
                    <a:pt x="162" y="11"/>
                  </a:cubicBezTo>
                  <a:cubicBezTo>
                    <a:pt x="159" y="15"/>
                    <a:pt x="152" y="15"/>
                    <a:pt x="149" y="19"/>
                  </a:cubicBezTo>
                  <a:cubicBezTo>
                    <a:pt x="150" y="19"/>
                    <a:pt x="150" y="20"/>
                    <a:pt x="150" y="21"/>
                  </a:cubicBezTo>
                  <a:cubicBezTo>
                    <a:pt x="150" y="20"/>
                    <a:pt x="150" y="20"/>
                    <a:pt x="150" y="20"/>
                  </a:cubicBezTo>
                  <a:cubicBezTo>
                    <a:pt x="150" y="22"/>
                    <a:pt x="150" y="22"/>
                    <a:pt x="150" y="22"/>
                  </a:cubicBezTo>
                  <a:cubicBezTo>
                    <a:pt x="150" y="22"/>
                    <a:pt x="149" y="21"/>
                    <a:pt x="149" y="20"/>
                  </a:cubicBezTo>
                  <a:cubicBezTo>
                    <a:pt x="147" y="21"/>
                    <a:pt x="146" y="23"/>
                    <a:pt x="144" y="24"/>
                  </a:cubicBezTo>
                  <a:cubicBezTo>
                    <a:pt x="145" y="26"/>
                    <a:pt x="143" y="24"/>
                    <a:pt x="144" y="26"/>
                  </a:cubicBezTo>
                  <a:cubicBezTo>
                    <a:pt x="144" y="25"/>
                    <a:pt x="144" y="25"/>
                    <a:pt x="144" y="25"/>
                  </a:cubicBezTo>
                  <a:cubicBezTo>
                    <a:pt x="143" y="27"/>
                    <a:pt x="143" y="27"/>
                    <a:pt x="141" y="25"/>
                  </a:cubicBezTo>
                  <a:cubicBezTo>
                    <a:pt x="135" y="26"/>
                    <a:pt x="130" y="30"/>
                    <a:pt x="125" y="31"/>
                  </a:cubicBezTo>
                  <a:cubicBezTo>
                    <a:pt x="119" y="33"/>
                    <a:pt x="114" y="37"/>
                    <a:pt x="108" y="39"/>
                  </a:cubicBezTo>
                  <a:cubicBezTo>
                    <a:pt x="108" y="42"/>
                    <a:pt x="106" y="41"/>
                    <a:pt x="106" y="44"/>
                  </a:cubicBezTo>
                  <a:cubicBezTo>
                    <a:pt x="106" y="43"/>
                    <a:pt x="106" y="43"/>
                    <a:pt x="106" y="43"/>
                  </a:cubicBezTo>
                  <a:cubicBezTo>
                    <a:pt x="105" y="45"/>
                    <a:pt x="104" y="43"/>
                    <a:pt x="103" y="42"/>
                  </a:cubicBezTo>
                  <a:cubicBezTo>
                    <a:pt x="103" y="44"/>
                    <a:pt x="102" y="43"/>
                    <a:pt x="103" y="45"/>
                  </a:cubicBezTo>
                  <a:cubicBezTo>
                    <a:pt x="103" y="46"/>
                    <a:pt x="102" y="42"/>
                    <a:pt x="101" y="43"/>
                  </a:cubicBezTo>
                  <a:cubicBezTo>
                    <a:pt x="101" y="42"/>
                    <a:pt x="101" y="44"/>
                    <a:pt x="101" y="44"/>
                  </a:cubicBezTo>
                  <a:cubicBezTo>
                    <a:pt x="100" y="46"/>
                    <a:pt x="101" y="42"/>
                    <a:pt x="99" y="41"/>
                  </a:cubicBezTo>
                  <a:cubicBezTo>
                    <a:pt x="96" y="42"/>
                    <a:pt x="94" y="45"/>
                    <a:pt x="91" y="44"/>
                  </a:cubicBezTo>
                  <a:cubicBezTo>
                    <a:pt x="91" y="44"/>
                    <a:pt x="91" y="45"/>
                    <a:pt x="91" y="45"/>
                  </a:cubicBezTo>
                  <a:cubicBezTo>
                    <a:pt x="90" y="42"/>
                    <a:pt x="90" y="46"/>
                    <a:pt x="90" y="45"/>
                  </a:cubicBezTo>
                  <a:cubicBezTo>
                    <a:pt x="90" y="44"/>
                    <a:pt x="90" y="44"/>
                    <a:pt x="90" y="44"/>
                  </a:cubicBezTo>
                  <a:cubicBezTo>
                    <a:pt x="88" y="43"/>
                    <a:pt x="88" y="45"/>
                    <a:pt x="86" y="44"/>
                  </a:cubicBezTo>
                  <a:cubicBezTo>
                    <a:pt x="85" y="45"/>
                    <a:pt x="84" y="42"/>
                    <a:pt x="83" y="44"/>
                  </a:cubicBezTo>
                  <a:cubicBezTo>
                    <a:pt x="83" y="43"/>
                    <a:pt x="83" y="43"/>
                    <a:pt x="82" y="43"/>
                  </a:cubicBezTo>
                  <a:cubicBezTo>
                    <a:pt x="82" y="47"/>
                    <a:pt x="80" y="42"/>
                    <a:pt x="79" y="44"/>
                  </a:cubicBezTo>
                  <a:cubicBezTo>
                    <a:pt x="79" y="44"/>
                    <a:pt x="79" y="44"/>
                    <a:pt x="79" y="44"/>
                  </a:cubicBezTo>
                  <a:cubicBezTo>
                    <a:pt x="76" y="44"/>
                    <a:pt x="73" y="43"/>
                    <a:pt x="70" y="46"/>
                  </a:cubicBezTo>
                  <a:cubicBezTo>
                    <a:pt x="68" y="46"/>
                    <a:pt x="66" y="43"/>
                    <a:pt x="64" y="44"/>
                  </a:cubicBezTo>
                  <a:cubicBezTo>
                    <a:pt x="64" y="46"/>
                    <a:pt x="64" y="46"/>
                    <a:pt x="64" y="46"/>
                  </a:cubicBezTo>
                  <a:cubicBezTo>
                    <a:pt x="63" y="46"/>
                    <a:pt x="64" y="45"/>
                    <a:pt x="64" y="44"/>
                  </a:cubicBezTo>
                  <a:cubicBezTo>
                    <a:pt x="63" y="46"/>
                    <a:pt x="61" y="44"/>
                    <a:pt x="60" y="44"/>
                  </a:cubicBezTo>
                  <a:cubicBezTo>
                    <a:pt x="60" y="45"/>
                    <a:pt x="60" y="45"/>
                    <a:pt x="60" y="46"/>
                  </a:cubicBezTo>
                  <a:cubicBezTo>
                    <a:pt x="59" y="43"/>
                    <a:pt x="57" y="47"/>
                    <a:pt x="55" y="45"/>
                  </a:cubicBezTo>
                  <a:cubicBezTo>
                    <a:pt x="56" y="48"/>
                    <a:pt x="55" y="47"/>
                    <a:pt x="54" y="48"/>
                  </a:cubicBezTo>
                  <a:cubicBezTo>
                    <a:pt x="54" y="47"/>
                    <a:pt x="54" y="46"/>
                    <a:pt x="54" y="46"/>
                  </a:cubicBezTo>
                  <a:cubicBezTo>
                    <a:pt x="53" y="46"/>
                    <a:pt x="52" y="46"/>
                    <a:pt x="51" y="45"/>
                  </a:cubicBezTo>
                  <a:cubicBezTo>
                    <a:pt x="51" y="46"/>
                    <a:pt x="50" y="48"/>
                    <a:pt x="50" y="47"/>
                  </a:cubicBezTo>
                  <a:cubicBezTo>
                    <a:pt x="49" y="45"/>
                    <a:pt x="48" y="47"/>
                    <a:pt x="48" y="46"/>
                  </a:cubicBezTo>
                  <a:cubicBezTo>
                    <a:pt x="48" y="48"/>
                    <a:pt x="47" y="49"/>
                    <a:pt x="46" y="49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44" y="47"/>
                    <a:pt x="42" y="44"/>
                    <a:pt x="39" y="47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36" y="47"/>
                    <a:pt x="35" y="45"/>
                    <a:pt x="32" y="47"/>
                  </a:cubicBezTo>
                  <a:cubicBezTo>
                    <a:pt x="33" y="46"/>
                    <a:pt x="30" y="45"/>
                    <a:pt x="30" y="45"/>
                  </a:cubicBezTo>
                  <a:cubicBezTo>
                    <a:pt x="29" y="46"/>
                    <a:pt x="28" y="46"/>
                    <a:pt x="27" y="48"/>
                  </a:cubicBezTo>
                  <a:cubicBezTo>
                    <a:pt x="27" y="48"/>
                    <a:pt x="27" y="46"/>
                    <a:pt x="27" y="46"/>
                  </a:cubicBezTo>
                  <a:cubicBezTo>
                    <a:pt x="26" y="45"/>
                    <a:pt x="26" y="43"/>
                    <a:pt x="25" y="45"/>
                  </a:cubicBezTo>
                  <a:cubicBezTo>
                    <a:pt x="25" y="43"/>
                    <a:pt x="25" y="43"/>
                    <a:pt x="25" y="43"/>
                  </a:cubicBezTo>
                  <a:cubicBezTo>
                    <a:pt x="24" y="44"/>
                    <a:pt x="22" y="46"/>
                    <a:pt x="22" y="44"/>
                  </a:cubicBezTo>
                  <a:cubicBezTo>
                    <a:pt x="21" y="45"/>
                    <a:pt x="20" y="45"/>
                    <a:pt x="20" y="46"/>
                  </a:cubicBezTo>
                  <a:cubicBezTo>
                    <a:pt x="19" y="46"/>
                    <a:pt x="20" y="44"/>
                    <a:pt x="19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19" y="42"/>
                    <a:pt x="17" y="42"/>
                    <a:pt x="15" y="42"/>
                  </a:cubicBezTo>
                  <a:cubicBezTo>
                    <a:pt x="16" y="40"/>
                    <a:pt x="13" y="41"/>
                    <a:pt x="13" y="39"/>
                  </a:cubicBezTo>
                  <a:cubicBezTo>
                    <a:pt x="12" y="40"/>
                    <a:pt x="13" y="38"/>
                    <a:pt x="10" y="39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8"/>
                    <a:pt x="11" y="37"/>
                    <a:pt x="12" y="37"/>
                  </a:cubicBezTo>
                  <a:cubicBezTo>
                    <a:pt x="12" y="37"/>
                    <a:pt x="11" y="37"/>
                    <a:pt x="11" y="37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1" y="36"/>
                    <a:pt x="11" y="36"/>
                    <a:pt x="11" y="37"/>
                  </a:cubicBezTo>
                  <a:cubicBezTo>
                    <a:pt x="10" y="37"/>
                    <a:pt x="10" y="37"/>
                    <a:pt x="10" y="37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0" y="36"/>
                    <a:pt x="11" y="36"/>
                    <a:pt x="11" y="36"/>
                  </a:cubicBezTo>
                  <a:cubicBezTo>
                    <a:pt x="11" y="36"/>
                    <a:pt x="11" y="36"/>
                    <a:pt x="10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9" y="35"/>
                    <a:pt x="12" y="34"/>
                    <a:pt x="10" y="34"/>
                  </a:cubicBezTo>
                  <a:cubicBezTo>
                    <a:pt x="10" y="34"/>
                    <a:pt x="10" y="33"/>
                    <a:pt x="11" y="32"/>
                  </a:cubicBezTo>
                  <a:cubicBezTo>
                    <a:pt x="10" y="34"/>
                    <a:pt x="10" y="32"/>
                    <a:pt x="10" y="31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10" y="30"/>
                    <a:pt x="10" y="30"/>
                    <a:pt x="10" y="29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0" y="29"/>
                    <a:pt x="10" y="30"/>
                    <a:pt x="10" y="30"/>
                  </a:cubicBezTo>
                  <a:cubicBezTo>
                    <a:pt x="10" y="30"/>
                    <a:pt x="9" y="30"/>
                    <a:pt x="5" y="31"/>
                  </a:cubicBezTo>
                  <a:cubicBezTo>
                    <a:pt x="4" y="32"/>
                    <a:pt x="9" y="31"/>
                    <a:pt x="8" y="32"/>
                  </a:cubicBezTo>
                  <a:cubicBezTo>
                    <a:pt x="5" y="32"/>
                    <a:pt x="9" y="34"/>
                    <a:pt x="6" y="34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4" y="33"/>
                    <a:pt x="5" y="33"/>
                    <a:pt x="5" y="33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5" y="34"/>
                    <a:pt x="3" y="35"/>
                    <a:pt x="3" y="35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1" y="36"/>
                    <a:pt x="4" y="35"/>
                    <a:pt x="4" y="36"/>
                  </a:cubicBezTo>
                  <a:cubicBezTo>
                    <a:pt x="4" y="36"/>
                    <a:pt x="1" y="36"/>
                    <a:pt x="0" y="37"/>
                  </a:cubicBezTo>
                  <a:cubicBezTo>
                    <a:pt x="1" y="38"/>
                    <a:pt x="3" y="40"/>
                    <a:pt x="2" y="42"/>
                  </a:cubicBezTo>
                  <a:cubicBezTo>
                    <a:pt x="3" y="43"/>
                    <a:pt x="4" y="44"/>
                    <a:pt x="6" y="44"/>
                  </a:cubicBezTo>
                  <a:cubicBezTo>
                    <a:pt x="6" y="44"/>
                    <a:pt x="3" y="45"/>
                    <a:pt x="5" y="45"/>
                  </a:cubicBezTo>
                  <a:cubicBezTo>
                    <a:pt x="4" y="46"/>
                    <a:pt x="3" y="47"/>
                    <a:pt x="3" y="47"/>
                  </a:cubicBezTo>
                  <a:cubicBezTo>
                    <a:pt x="4" y="47"/>
                    <a:pt x="4" y="49"/>
                    <a:pt x="5" y="46"/>
                  </a:cubicBezTo>
                  <a:cubicBezTo>
                    <a:pt x="6" y="48"/>
                    <a:pt x="7" y="49"/>
                    <a:pt x="8" y="49"/>
                  </a:cubicBezTo>
                  <a:cubicBezTo>
                    <a:pt x="8" y="49"/>
                    <a:pt x="6" y="50"/>
                    <a:pt x="6" y="51"/>
                  </a:cubicBezTo>
                  <a:cubicBezTo>
                    <a:pt x="8" y="50"/>
                    <a:pt x="9" y="50"/>
                    <a:pt x="10" y="51"/>
                  </a:cubicBezTo>
                  <a:cubicBezTo>
                    <a:pt x="11" y="50"/>
                    <a:pt x="10" y="50"/>
                    <a:pt x="11" y="48"/>
                  </a:cubicBezTo>
                  <a:cubicBezTo>
                    <a:pt x="12" y="48"/>
                    <a:pt x="12" y="48"/>
                    <a:pt x="13" y="48"/>
                  </a:cubicBezTo>
                  <a:cubicBezTo>
                    <a:pt x="12" y="49"/>
                    <a:pt x="10" y="52"/>
                    <a:pt x="11" y="52"/>
                  </a:cubicBezTo>
                  <a:cubicBezTo>
                    <a:pt x="9" y="55"/>
                    <a:pt x="10" y="51"/>
                    <a:pt x="8" y="54"/>
                  </a:cubicBezTo>
                  <a:cubicBezTo>
                    <a:pt x="7" y="55"/>
                    <a:pt x="5" y="54"/>
                    <a:pt x="6" y="53"/>
                  </a:cubicBezTo>
                  <a:cubicBezTo>
                    <a:pt x="3" y="54"/>
                    <a:pt x="6" y="54"/>
                    <a:pt x="4" y="55"/>
                  </a:cubicBezTo>
                  <a:cubicBezTo>
                    <a:pt x="5" y="56"/>
                    <a:pt x="6" y="55"/>
                    <a:pt x="8" y="55"/>
                  </a:cubicBezTo>
                  <a:cubicBezTo>
                    <a:pt x="8" y="54"/>
                    <a:pt x="8" y="54"/>
                    <a:pt x="9" y="53"/>
                  </a:cubicBezTo>
                  <a:cubicBezTo>
                    <a:pt x="11" y="52"/>
                    <a:pt x="9" y="56"/>
                    <a:pt x="9" y="56"/>
                  </a:cubicBezTo>
                  <a:cubicBezTo>
                    <a:pt x="9" y="56"/>
                    <a:pt x="9" y="56"/>
                    <a:pt x="9" y="56"/>
                  </a:cubicBezTo>
                  <a:cubicBezTo>
                    <a:pt x="9" y="57"/>
                    <a:pt x="10" y="56"/>
                    <a:pt x="11" y="57"/>
                  </a:cubicBezTo>
                  <a:cubicBezTo>
                    <a:pt x="9" y="60"/>
                    <a:pt x="9" y="56"/>
                    <a:pt x="8" y="58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8" y="61"/>
                    <a:pt x="9" y="58"/>
                    <a:pt x="10" y="59"/>
                  </a:cubicBezTo>
                  <a:cubicBezTo>
                    <a:pt x="9" y="60"/>
                    <a:pt x="9" y="60"/>
                    <a:pt x="9" y="60"/>
                  </a:cubicBezTo>
                  <a:cubicBezTo>
                    <a:pt x="10" y="60"/>
                    <a:pt x="10" y="60"/>
                    <a:pt x="10" y="60"/>
                  </a:cubicBezTo>
                  <a:cubicBezTo>
                    <a:pt x="11" y="59"/>
                    <a:pt x="11" y="57"/>
                    <a:pt x="11" y="57"/>
                  </a:cubicBezTo>
                  <a:cubicBezTo>
                    <a:pt x="13" y="55"/>
                    <a:pt x="11" y="57"/>
                    <a:pt x="13" y="57"/>
                  </a:cubicBezTo>
                  <a:cubicBezTo>
                    <a:pt x="14" y="56"/>
                    <a:pt x="12" y="57"/>
                    <a:pt x="13" y="56"/>
                  </a:cubicBezTo>
                  <a:cubicBezTo>
                    <a:pt x="14" y="54"/>
                    <a:pt x="14" y="54"/>
                    <a:pt x="15" y="54"/>
                  </a:cubicBezTo>
                  <a:cubicBezTo>
                    <a:pt x="15" y="55"/>
                    <a:pt x="14" y="56"/>
                    <a:pt x="14" y="57"/>
                  </a:cubicBezTo>
                  <a:cubicBezTo>
                    <a:pt x="14" y="58"/>
                    <a:pt x="13" y="57"/>
                    <a:pt x="14" y="57"/>
                  </a:cubicBezTo>
                  <a:cubicBezTo>
                    <a:pt x="12" y="58"/>
                    <a:pt x="12" y="60"/>
                    <a:pt x="11" y="61"/>
                  </a:cubicBezTo>
                  <a:cubicBezTo>
                    <a:pt x="11" y="62"/>
                    <a:pt x="12" y="60"/>
                    <a:pt x="13" y="60"/>
                  </a:cubicBezTo>
                  <a:cubicBezTo>
                    <a:pt x="13" y="60"/>
                    <a:pt x="14" y="58"/>
                    <a:pt x="14" y="58"/>
                  </a:cubicBezTo>
                  <a:cubicBezTo>
                    <a:pt x="17" y="54"/>
                    <a:pt x="13" y="61"/>
                    <a:pt x="15" y="61"/>
                  </a:cubicBezTo>
                  <a:cubicBezTo>
                    <a:pt x="16" y="58"/>
                    <a:pt x="18" y="58"/>
                    <a:pt x="19" y="54"/>
                  </a:cubicBezTo>
                  <a:cubicBezTo>
                    <a:pt x="19" y="54"/>
                    <a:pt x="20" y="53"/>
                    <a:pt x="20" y="54"/>
                  </a:cubicBezTo>
                  <a:cubicBezTo>
                    <a:pt x="19" y="56"/>
                    <a:pt x="20" y="56"/>
                    <a:pt x="18" y="57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17" y="59"/>
                    <a:pt x="17" y="59"/>
                    <a:pt x="17" y="59"/>
                  </a:cubicBezTo>
                  <a:cubicBezTo>
                    <a:pt x="17" y="61"/>
                    <a:pt x="17" y="63"/>
                    <a:pt x="17" y="64"/>
                  </a:cubicBezTo>
                  <a:cubicBezTo>
                    <a:pt x="18" y="63"/>
                    <a:pt x="18" y="62"/>
                    <a:pt x="19" y="62"/>
                  </a:cubicBezTo>
                  <a:cubicBezTo>
                    <a:pt x="18" y="62"/>
                    <a:pt x="18" y="63"/>
                    <a:pt x="19" y="64"/>
                  </a:cubicBezTo>
                  <a:cubicBezTo>
                    <a:pt x="18" y="63"/>
                    <a:pt x="20" y="61"/>
                    <a:pt x="20" y="60"/>
                  </a:cubicBezTo>
                  <a:cubicBezTo>
                    <a:pt x="21" y="61"/>
                    <a:pt x="21" y="63"/>
                    <a:pt x="20" y="63"/>
                  </a:cubicBezTo>
                  <a:cubicBezTo>
                    <a:pt x="19" y="65"/>
                    <a:pt x="19" y="65"/>
                    <a:pt x="19" y="65"/>
                  </a:cubicBezTo>
                  <a:cubicBezTo>
                    <a:pt x="20" y="63"/>
                    <a:pt x="19" y="65"/>
                    <a:pt x="20" y="65"/>
                  </a:cubicBezTo>
                  <a:cubicBezTo>
                    <a:pt x="20" y="64"/>
                    <a:pt x="21" y="62"/>
                    <a:pt x="22" y="61"/>
                  </a:cubicBezTo>
                  <a:cubicBezTo>
                    <a:pt x="22" y="61"/>
                    <a:pt x="22" y="62"/>
                    <a:pt x="23" y="62"/>
                  </a:cubicBezTo>
                  <a:cubicBezTo>
                    <a:pt x="21" y="63"/>
                    <a:pt x="21" y="63"/>
                    <a:pt x="21" y="63"/>
                  </a:cubicBezTo>
                  <a:cubicBezTo>
                    <a:pt x="22" y="63"/>
                    <a:pt x="21" y="66"/>
                    <a:pt x="22" y="66"/>
                  </a:cubicBezTo>
                  <a:cubicBezTo>
                    <a:pt x="23" y="64"/>
                    <a:pt x="23" y="64"/>
                    <a:pt x="23" y="64"/>
                  </a:cubicBezTo>
                  <a:cubicBezTo>
                    <a:pt x="22" y="66"/>
                    <a:pt x="22" y="66"/>
                    <a:pt x="22" y="66"/>
                  </a:cubicBezTo>
                  <a:cubicBezTo>
                    <a:pt x="23" y="65"/>
                    <a:pt x="23" y="65"/>
                    <a:pt x="24" y="65"/>
                  </a:cubicBezTo>
                  <a:cubicBezTo>
                    <a:pt x="23" y="66"/>
                    <a:pt x="23" y="66"/>
                    <a:pt x="23" y="66"/>
                  </a:cubicBezTo>
                  <a:cubicBezTo>
                    <a:pt x="24" y="65"/>
                    <a:pt x="25" y="63"/>
                    <a:pt x="25" y="65"/>
                  </a:cubicBezTo>
                  <a:cubicBezTo>
                    <a:pt x="25" y="63"/>
                    <a:pt x="24" y="65"/>
                    <a:pt x="24" y="64"/>
                  </a:cubicBezTo>
                  <a:cubicBezTo>
                    <a:pt x="24" y="62"/>
                    <a:pt x="25" y="62"/>
                    <a:pt x="25" y="62"/>
                  </a:cubicBezTo>
                  <a:cubicBezTo>
                    <a:pt x="25" y="62"/>
                    <a:pt x="25" y="62"/>
                    <a:pt x="25" y="63"/>
                  </a:cubicBezTo>
                  <a:cubicBezTo>
                    <a:pt x="26" y="62"/>
                    <a:pt x="26" y="62"/>
                    <a:pt x="26" y="62"/>
                  </a:cubicBezTo>
                  <a:cubicBezTo>
                    <a:pt x="26" y="63"/>
                    <a:pt x="26" y="64"/>
                    <a:pt x="26" y="65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26" y="66"/>
                    <a:pt x="28" y="62"/>
                    <a:pt x="28" y="64"/>
                  </a:cubicBezTo>
                  <a:cubicBezTo>
                    <a:pt x="28" y="65"/>
                    <a:pt x="27" y="66"/>
                    <a:pt x="27" y="67"/>
                  </a:cubicBezTo>
                  <a:cubicBezTo>
                    <a:pt x="28" y="64"/>
                    <a:pt x="29" y="64"/>
                    <a:pt x="30" y="62"/>
                  </a:cubicBezTo>
                  <a:cubicBezTo>
                    <a:pt x="30" y="63"/>
                    <a:pt x="28" y="65"/>
                    <a:pt x="28" y="67"/>
                  </a:cubicBezTo>
                  <a:cubicBezTo>
                    <a:pt x="29" y="65"/>
                    <a:pt x="29" y="69"/>
                    <a:pt x="30" y="66"/>
                  </a:cubicBezTo>
                  <a:cubicBezTo>
                    <a:pt x="30" y="65"/>
                    <a:pt x="31" y="64"/>
                    <a:pt x="31" y="63"/>
                  </a:cubicBezTo>
                  <a:cubicBezTo>
                    <a:pt x="32" y="64"/>
                    <a:pt x="31" y="64"/>
                    <a:pt x="31" y="66"/>
                  </a:cubicBezTo>
                  <a:cubicBezTo>
                    <a:pt x="32" y="65"/>
                    <a:pt x="32" y="63"/>
                    <a:pt x="32" y="62"/>
                  </a:cubicBezTo>
                  <a:cubicBezTo>
                    <a:pt x="32" y="63"/>
                    <a:pt x="33" y="61"/>
                    <a:pt x="34" y="62"/>
                  </a:cubicBezTo>
                  <a:cubicBezTo>
                    <a:pt x="33" y="64"/>
                    <a:pt x="32" y="63"/>
                    <a:pt x="33" y="64"/>
                  </a:cubicBezTo>
                  <a:cubicBezTo>
                    <a:pt x="34" y="65"/>
                    <a:pt x="34" y="60"/>
                    <a:pt x="35" y="60"/>
                  </a:cubicBezTo>
                  <a:cubicBezTo>
                    <a:pt x="35" y="59"/>
                    <a:pt x="36" y="56"/>
                    <a:pt x="36" y="55"/>
                  </a:cubicBezTo>
                  <a:cubicBezTo>
                    <a:pt x="37" y="56"/>
                    <a:pt x="36" y="56"/>
                    <a:pt x="36" y="58"/>
                  </a:cubicBezTo>
                  <a:cubicBezTo>
                    <a:pt x="36" y="58"/>
                    <a:pt x="36" y="58"/>
                    <a:pt x="36" y="58"/>
                  </a:cubicBezTo>
                  <a:cubicBezTo>
                    <a:pt x="36" y="61"/>
                    <a:pt x="34" y="63"/>
                    <a:pt x="34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5" y="65"/>
                    <a:pt x="34" y="66"/>
                    <a:pt x="34" y="67"/>
                  </a:cubicBezTo>
                  <a:cubicBezTo>
                    <a:pt x="35" y="65"/>
                    <a:pt x="36" y="67"/>
                    <a:pt x="36" y="66"/>
                  </a:cubicBezTo>
                  <a:cubicBezTo>
                    <a:pt x="36" y="65"/>
                    <a:pt x="35" y="67"/>
                    <a:pt x="36" y="65"/>
                  </a:cubicBezTo>
                  <a:cubicBezTo>
                    <a:pt x="36" y="65"/>
                    <a:pt x="37" y="62"/>
                    <a:pt x="37" y="63"/>
                  </a:cubicBezTo>
                  <a:cubicBezTo>
                    <a:pt x="37" y="65"/>
                    <a:pt x="37" y="66"/>
                    <a:pt x="37" y="67"/>
                  </a:cubicBezTo>
                  <a:cubicBezTo>
                    <a:pt x="37" y="68"/>
                    <a:pt x="37" y="65"/>
                    <a:pt x="38" y="66"/>
                  </a:cubicBezTo>
                  <a:cubicBezTo>
                    <a:pt x="38" y="67"/>
                    <a:pt x="38" y="67"/>
                    <a:pt x="38" y="67"/>
                  </a:cubicBezTo>
                  <a:cubicBezTo>
                    <a:pt x="40" y="68"/>
                    <a:pt x="42" y="67"/>
                    <a:pt x="45" y="63"/>
                  </a:cubicBezTo>
                  <a:cubicBezTo>
                    <a:pt x="45" y="65"/>
                    <a:pt x="45" y="65"/>
                    <a:pt x="46" y="67"/>
                  </a:cubicBezTo>
                  <a:cubicBezTo>
                    <a:pt x="46" y="66"/>
                    <a:pt x="46" y="65"/>
                    <a:pt x="47" y="65"/>
                  </a:cubicBezTo>
                  <a:cubicBezTo>
                    <a:pt x="47" y="67"/>
                    <a:pt x="47" y="67"/>
                    <a:pt x="47" y="67"/>
                  </a:cubicBezTo>
                  <a:cubicBezTo>
                    <a:pt x="48" y="68"/>
                    <a:pt x="49" y="66"/>
                    <a:pt x="49" y="65"/>
                  </a:cubicBezTo>
                  <a:cubicBezTo>
                    <a:pt x="49" y="66"/>
                    <a:pt x="49" y="66"/>
                    <a:pt x="49" y="66"/>
                  </a:cubicBezTo>
                  <a:cubicBezTo>
                    <a:pt x="50" y="68"/>
                    <a:pt x="50" y="65"/>
                    <a:pt x="50" y="65"/>
                  </a:cubicBezTo>
                  <a:cubicBezTo>
                    <a:pt x="50" y="66"/>
                    <a:pt x="50" y="66"/>
                    <a:pt x="50" y="66"/>
                  </a:cubicBezTo>
                  <a:cubicBezTo>
                    <a:pt x="51" y="65"/>
                    <a:pt x="51" y="65"/>
                    <a:pt x="51" y="65"/>
                  </a:cubicBezTo>
                  <a:cubicBezTo>
                    <a:pt x="51" y="64"/>
                    <a:pt x="52" y="65"/>
                    <a:pt x="52" y="67"/>
                  </a:cubicBezTo>
                  <a:cubicBezTo>
                    <a:pt x="52" y="66"/>
                    <a:pt x="52" y="66"/>
                    <a:pt x="52" y="65"/>
                  </a:cubicBezTo>
                  <a:cubicBezTo>
                    <a:pt x="52" y="67"/>
                    <a:pt x="54" y="67"/>
                    <a:pt x="55" y="66"/>
                  </a:cubicBezTo>
                  <a:cubicBezTo>
                    <a:pt x="54" y="65"/>
                    <a:pt x="54" y="65"/>
                    <a:pt x="54" y="63"/>
                  </a:cubicBezTo>
                  <a:cubicBezTo>
                    <a:pt x="54" y="61"/>
                    <a:pt x="55" y="64"/>
                    <a:pt x="55" y="62"/>
                  </a:cubicBezTo>
                  <a:cubicBezTo>
                    <a:pt x="55" y="63"/>
                    <a:pt x="55" y="64"/>
                    <a:pt x="55" y="65"/>
                  </a:cubicBezTo>
                  <a:cubicBezTo>
                    <a:pt x="56" y="68"/>
                    <a:pt x="58" y="65"/>
                    <a:pt x="59" y="66"/>
                  </a:cubicBezTo>
                  <a:cubicBezTo>
                    <a:pt x="60" y="65"/>
                    <a:pt x="60" y="65"/>
                    <a:pt x="60" y="65"/>
                  </a:cubicBezTo>
                  <a:cubicBezTo>
                    <a:pt x="61" y="67"/>
                    <a:pt x="62" y="64"/>
                    <a:pt x="63" y="65"/>
                  </a:cubicBezTo>
                  <a:cubicBezTo>
                    <a:pt x="63" y="65"/>
                    <a:pt x="63" y="62"/>
                    <a:pt x="64" y="62"/>
                  </a:cubicBezTo>
                  <a:cubicBezTo>
                    <a:pt x="64" y="60"/>
                    <a:pt x="64" y="64"/>
                    <a:pt x="65" y="66"/>
                  </a:cubicBezTo>
                  <a:cubicBezTo>
                    <a:pt x="65" y="65"/>
                    <a:pt x="65" y="64"/>
                    <a:pt x="66" y="64"/>
                  </a:cubicBezTo>
                  <a:cubicBezTo>
                    <a:pt x="66" y="65"/>
                    <a:pt x="66" y="65"/>
                    <a:pt x="66" y="65"/>
                  </a:cubicBezTo>
                  <a:cubicBezTo>
                    <a:pt x="66" y="64"/>
                    <a:pt x="67" y="63"/>
                    <a:pt x="67" y="64"/>
                  </a:cubicBezTo>
                  <a:cubicBezTo>
                    <a:pt x="67" y="64"/>
                    <a:pt x="67" y="64"/>
                    <a:pt x="67" y="64"/>
                  </a:cubicBezTo>
                  <a:cubicBezTo>
                    <a:pt x="67" y="64"/>
                    <a:pt x="68" y="66"/>
                    <a:pt x="68" y="65"/>
                  </a:cubicBezTo>
                  <a:cubicBezTo>
                    <a:pt x="68" y="64"/>
                    <a:pt x="69" y="65"/>
                    <a:pt x="69" y="63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9" y="62"/>
                    <a:pt x="69" y="62"/>
                    <a:pt x="69" y="62"/>
                  </a:cubicBezTo>
                  <a:cubicBezTo>
                    <a:pt x="70" y="63"/>
                    <a:pt x="70" y="63"/>
                    <a:pt x="70" y="63"/>
                  </a:cubicBezTo>
                  <a:cubicBezTo>
                    <a:pt x="70" y="65"/>
                    <a:pt x="70" y="65"/>
                    <a:pt x="70" y="65"/>
                  </a:cubicBezTo>
                  <a:cubicBezTo>
                    <a:pt x="71" y="66"/>
                    <a:pt x="70" y="63"/>
                    <a:pt x="70" y="62"/>
                  </a:cubicBezTo>
                  <a:cubicBezTo>
                    <a:pt x="71" y="61"/>
                    <a:pt x="71" y="63"/>
                    <a:pt x="71" y="63"/>
                  </a:cubicBezTo>
                  <a:cubicBezTo>
                    <a:pt x="71" y="64"/>
                    <a:pt x="71" y="63"/>
                    <a:pt x="71" y="63"/>
                  </a:cubicBezTo>
                  <a:cubicBezTo>
                    <a:pt x="70" y="65"/>
                    <a:pt x="71" y="64"/>
                    <a:pt x="71" y="65"/>
                  </a:cubicBezTo>
                  <a:cubicBezTo>
                    <a:pt x="71" y="65"/>
                    <a:pt x="71" y="63"/>
                    <a:pt x="72" y="63"/>
                  </a:cubicBezTo>
                  <a:cubicBezTo>
                    <a:pt x="72" y="63"/>
                    <a:pt x="73" y="63"/>
                    <a:pt x="73" y="65"/>
                  </a:cubicBezTo>
                  <a:cubicBezTo>
                    <a:pt x="73" y="64"/>
                    <a:pt x="73" y="64"/>
                    <a:pt x="73" y="63"/>
                  </a:cubicBezTo>
                  <a:cubicBezTo>
                    <a:pt x="73" y="63"/>
                    <a:pt x="73" y="62"/>
                    <a:pt x="72" y="61"/>
                  </a:cubicBezTo>
                  <a:cubicBezTo>
                    <a:pt x="73" y="61"/>
                    <a:pt x="73" y="61"/>
                    <a:pt x="73" y="61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61"/>
                    <a:pt x="74" y="62"/>
                    <a:pt x="74" y="60"/>
                  </a:cubicBezTo>
                  <a:cubicBezTo>
                    <a:pt x="74" y="62"/>
                    <a:pt x="74" y="62"/>
                    <a:pt x="74" y="62"/>
                  </a:cubicBezTo>
                  <a:cubicBezTo>
                    <a:pt x="74" y="61"/>
                    <a:pt x="75" y="61"/>
                    <a:pt x="75" y="61"/>
                  </a:cubicBezTo>
                  <a:cubicBezTo>
                    <a:pt x="75" y="62"/>
                    <a:pt x="75" y="64"/>
                    <a:pt x="76" y="65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7" y="63"/>
                    <a:pt x="77" y="63"/>
                    <a:pt x="77" y="64"/>
                  </a:cubicBezTo>
                  <a:cubicBezTo>
                    <a:pt x="78" y="65"/>
                    <a:pt x="78" y="59"/>
                    <a:pt x="79" y="61"/>
                  </a:cubicBezTo>
                  <a:cubicBezTo>
                    <a:pt x="79" y="63"/>
                    <a:pt x="79" y="63"/>
                    <a:pt x="80" y="64"/>
                  </a:cubicBezTo>
                  <a:cubicBezTo>
                    <a:pt x="80" y="63"/>
                    <a:pt x="80" y="63"/>
                    <a:pt x="80" y="62"/>
                  </a:cubicBezTo>
                  <a:cubicBezTo>
                    <a:pt x="80" y="61"/>
                    <a:pt x="80" y="64"/>
                    <a:pt x="79" y="63"/>
                  </a:cubicBezTo>
                  <a:cubicBezTo>
                    <a:pt x="79" y="61"/>
                    <a:pt x="80" y="62"/>
                    <a:pt x="80" y="61"/>
                  </a:cubicBezTo>
                  <a:cubicBezTo>
                    <a:pt x="81" y="66"/>
                    <a:pt x="83" y="62"/>
                    <a:pt x="84" y="64"/>
                  </a:cubicBezTo>
                  <a:cubicBezTo>
                    <a:pt x="84" y="61"/>
                    <a:pt x="85" y="63"/>
                    <a:pt x="85" y="62"/>
                  </a:cubicBezTo>
                  <a:cubicBezTo>
                    <a:pt x="85" y="65"/>
                    <a:pt x="86" y="62"/>
                    <a:pt x="86" y="63"/>
                  </a:cubicBezTo>
                  <a:cubicBezTo>
                    <a:pt x="86" y="61"/>
                    <a:pt x="86" y="61"/>
                    <a:pt x="86" y="61"/>
                  </a:cubicBezTo>
                  <a:cubicBezTo>
                    <a:pt x="87" y="62"/>
                    <a:pt x="87" y="57"/>
                    <a:pt x="88" y="60"/>
                  </a:cubicBezTo>
                  <a:cubicBezTo>
                    <a:pt x="88" y="60"/>
                    <a:pt x="88" y="61"/>
                    <a:pt x="88" y="62"/>
                  </a:cubicBezTo>
                  <a:cubicBezTo>
                    <a:pt x="89" y="65"/>
                    <a:pt x="89" y="59"/>
                    <a:pt x="90" y="62"/>
                  </a:cubicBezTo>
                  <a:cubicBezTo>
                    <a:pt x="90" y="61"/>
                    <a:pt x="89" y="60"/>
                    <a:pt x="90" y="59"/>
                  </a:cubicBezTo>
                  <a:cubicBezTo>
                    <a:pt x="91" y="60"/>
                    <a:pt x="92" y="61"/>
                    <a:pt x="92" y="62"/>
                  </a:cubicBezTo>
                  <a:cubicBezTo>
                    <a:pt x="92" y="61"/>
                    <a:pt x="92" y="60"/>
                    <a:pt x="92" y="61"/>
                  </a:cubicBezTo>
                  <a:cubicBezTo>
                    <a:pt x="93" y="62"/>
                    <a:pt x="92" y="62"/>
                    <a:pt x="92" y="62"/>
                  </a:cubicBezTo>
                  <a:cubicBezTo>
                    <a:pt x="93" y="63"/>
                    <a:pt x="93" y="61"/>
                    <a:pt x="94" y="60"/>
                  </a:cubicBezTo>
                  <a:cubicBezTo>
                    <a:pt x="94" y="62"/>
                    <a:pt x="95" y="61"/>
                    <a:pt x="96" y="62"/>
                  </a:cubicBezTo>
                  <a:cubicBezTo>
                    <a:pt x="96" y="60"/>
                    <a:pt x="98" y="63"/>
                    <a:pt x="97" y="60"/>
                  </a:cubicBezTo>
                  <a:cubicBezTo>
                    <a:pt x="98" y="61"/>
                    <a:pt x="98" y="61"/>
                    <a:pt x="98" y="61"/>
                  </a:cubicBezTo>
                  <a:cubicBezTo>
                    <a:pt x="98" y="60"/>
                    <a:pt x="98" y="58"/>
                    <a:pt x="98" y="58"/>
                  </a:cubicBezTo>
                  <a:cubicBezTo>
                    <a:pt x="98" y="60"/>
                    <a:pt x="98" y="60"/>
                    <a:pt x="98" y="60"/>
                  </a:cubicBezTo>
                  <a:cubicBezTo>
                    <a:pt x="99" y="62"/>
                    <a:pt x="99" y="60"/>
                    <a:pt x="100" y="61"/>
                  </a:cubicBezTo>
                  <a:cubicBezTo>
                    <a:pt x="99" y="59"/>
                    <a:pt x="100" y="61"/>
                    <a:pt x="100" y="60"/>
                  </a:cubicBezTo>
                  <a:cubicBezTo>
                    <a:pt x="100" y="59"/>
                    <a:pt x="100" y="59"/>
                    <a:pt x="100" y="59"/>
                  </a:cubicBezTo>
                  <a:cubicBezTo>
                    <a:pt x="101" y="58"/>
                    <a:pt x="100" y="58"/>
                    <a:pt x="101" y="57"/>
                  </a:cubicBezTo>
                  <a:cubicBezTo>
                    <a:pt x="101" y="57"/>
                    <a:pt x="101" y="60"/>
                    <a:pt x="101" y="59"/>
                  </a:cubicBezTo>
                  <a:cubicBezTo>
                    <a:pt x="102" y="60"/>
                    <a:pt x="102" y="60"/>
                    <a:pt x="102" y="59"/>
                  </a:cubicBezTo>
                  <a:cubicBezTo>
                    <a:pt x="102" y="59"/>
                    <a:pt x="102" y="59"/>
                    <a:pt x="102" y="59"/>
                  </a:cubicBezTo>
                  <a:cubicBezTo>
                    <a:pt x="102" y="59"/>
                    <a:pt x="102" y="59"/>
                    <a:pt x="102" y="59"/>
                  </a:cubicBezTo>
                  <a:cubicBezTo>
                    <a:pt x="103" y="59"/>
                    <a:pt x="103" y="59"/>
                    <a:pt x="103" y="59"/>
                  </a:cubicBezTo>
                  <a:cubicBezTo>
                    <a:pt x="103" y="59"/>
                    <a:pt x="103" y="59"/>
                    <a:pt x="103" y="59"/>
                  </a:cubicBezTo>
                  <a:cubicBezTo>
                    <a:pt x="103" y="59"/>
                    <a:pt x="103" y="59"/>
                    <a:pt x="102" y="59"/>
                  </a:cubicBezTo>
                  <a:cubicBezTo>
                    <a:pt x="103" y="59"/>
                    <a:pt x="103" y="59"/>
                    <a:pt x="103" y="59"/>
                  </a:cubicBezTo>
                  <a:cubicBezTo>
                    <a:pt x="103" y="59"/>
                    <a:pt x="103" y="59"/>
                    <a:pt x="103" y="59"/>
                  </a:cubicBezTo>
                  <a:cubicBezTo>
                    <a:pt x="103" y="59"/>
                    <a:pt x="103" y="59"/>
                    <a:pt x="103" y="60"/>
                  </a:cubicBezTo>
                  <a:cubicBezTo>
                    <a:pt x="104" y="61"/>
                    <a:pt x="104" y="61"/>
                    <a:pt x="104" y="61"/>
                  </a:cubicBezTo>
                  <a:cubicBezTo>
                    <a:pt x="104" y="61"/>
                    <a:pt x="104" y="59"/>
                    <a:pt x="104" y="59"/>
                  </a:cubicBezTo>
                  <a:cubicBezTo>
                    <a:pt x="106" y="60"/>
                    <a:pt x="108" y="58"/>
                    <a:pt x="108" y="57"/>
                  </a:cubicBezTo>
                  <a:cubicBezTo>
                    <a:pt x="108" y="57"/>
                    <a:pt x="108" y="58"/>
                    <a:pt x="108" y="58"/>
                  </a:cubicBezTo>
                  <a:cubicBezTo>
                    <a:pt x="108" y="57"/>
                    <a:pt x="108" y="56"/>
                    <a:pt x="109" y="57"/>
                  </a:cubicBezTo>
                  <a:cubicBezTo>
                    <a:pt x="109" y="56"/>
                    <a:pt x="109" y="58"/>
                    <a:pt x="110" y="58"/>
                  </a:cubicBezTo>
                  <a:cubicBezTo>
                    <a:pt x="110" y="58"/>
                    <a:pt x="110" y="56"/>
                    <a:pt x="109" y="56"/>
                  </a:cubicBezTo>
                  <a:cubicBezTo>
                    <a:pt x="111" y="59"/>
                    <a:pt x="111" y="55"/>
                    <a:pt x="113" y="56"/>
                  </a:cubicBezTo>
                  <a:cubicBezTo>
                    <a:pt x="113" y="56"/>
                    <a:pt x="113" y="57"/>
                    <a:pt x="113" y="57"/>
                  </a:cubicBezTo>
                  <a:cubicBezTo>
                    <a:pt x="114" y="56"/>
                    <a:pt x="114" y="55"/>
                    <a:pt x="115" y="53"/>
                  </a:cubicBezTo>
                  <a:cubicBezTo>
                    <a:pt x="115" y="55"/>
                    <a:pt x="115" y="55"/>
                    <a:pt x="115" y="55"/>
                  </a:cubicBezTo>
                  <a:cubicBezTo>
                    <a:pt x="115" y="55"/>
                    <a:pt x="116" y="55"/>
                    <a:pt x="116" y="54"/>
                  </a:cubicBezTo>
                  <a:cubicBezTo>
                    <a:pt x="115" y="52"/>
                    <a:pt x="116" y="51"/>
                    <a:pt x="116" y="51"/>
                  </a:cubicBezTo>
                  <a:cubicBezTo>
                    <a:pt x="116" y="51"/>
                    <a:pt x="116" y="51"/>
                    <a:pt x="116" y="51"/>
                  </a:cubicBezTo>
                  <a:cubicBezTo>
                    <a:pt x="117" y="50"/>
                    <a:pt x="117" y="50"/>
                    <a:pt x="117" y="50"/>
                  </a:cubicBezTo>
                  <a:cubicBezTo>
                    <a:pt x="118" y="51"/>
                    <a:pt x="117" y="51"/>
                    <a:pt x="117" y="52"/>
                  </a:cubicBezTo>
                  <a:cubicBezTo>
                    <a:pt x="118" y="54"/>
                    <a:pt x="119" y="53"/>
                    <a:pt x="119" y="53"/>
                  </a:cubicBezTo>
                  <a:cubicBezTo>
                    <a:pt x="119" y="51"/>
                    <a:pt x="119" y="51"/>
                    <a:pt x="119" y="51"/>
                  </a:cubicBezTo>
                  <a:cubicBezTo>
                    <a:pt x="120" y="51"/>
                    <a:pt x="120" y="53"/>
                    <a:pt x="120" y="53"/>
                  </a:cubicBezTo>
                  <a:cubicBezTo>
                    <a:pt x="120" y="47"/>
                    <a:pt x="120" y="47"/>
                    <a:pt x="120" y="47"/>
                  </a:cubicBezTo>
                  <a:cubicBezTo>
                    <a:pt x="120" y="48"/>
                    <a:pt x="121" y="50"/>
                    <a:pt x="121" y="51"/>
                  </a:cubicBezTo>
                  <a:cubicBezTo>
                    <a:pt x="122" y="50"/>
                    <a:pt x="122" y="47"/>
                    <a:pt x="122" y="45"/>
                  </a:cubicBezTo>
                  <a:cubicBezTo>
                    <a:pt x="122" y="46"/>
                    <a:pt x="123" y="44"/>
                    <a:pt x="123" y="44"/>
                  </a:cubicBezTo>
                  <a:cubicBezTo>
                    <a:pt x="124" y="45"/>
                    <a:pt x="123" y="44"/>
                    <a:pt x="123" y="45"/>
                  </a:cubicBezTo>
                  <a:cubicBezTo>
                    <a:pt x="124" y="47"/>
                    <a:pt x="124" y="47"/>
                    <a:pt x="124" y="47"/>
                  </a:cubicBezTo>
                  <a:cubicBezTo>
                    <a:pt x="123" y="47"/>
                    <a:pt x="125" y="49"/>
                    <a:pt x="125" y="50"/>
                  </a:cubicBezTo>
                  <a:cubicBezTo>
                    <a:pt x="125" y="49"/>
                    <a:pt x="126" y="49"/>
                    <a:pt x="127" y="50"/>
                  </a:cubicBezTo>
                  <a:cubicBezTo>
                    <a:pt x="126" y="47"/>
                    <a:pt x="128" y="48"/>
                    <a:pt x="127" y="45"/>
                  </a:cubicBezTo>
                  <a:cubicBezTo>
                    <a:pt x="128" y="45"/>
                    <a:pt x="128" y="47"/>
                    <a:pt x="129" y="48"/>
                  </a:cubicBezTo>
                  <a:cubicBezTo>
                    <a:pt x="129" y="46"/>
                    <a:pt x="131" y="47"/>
                    <a:pt x="131" y="46"/>
                  </a:cubicBezTo>
                  <a:cubicBezTo>
                    <a:pt x="131" y="47"/>
                    <a:pt x="131" y="47"/>
                    <a:pt x="131" y="47"/>
                  </a:cubicBezTo>
                  <a:cubicBezTo>
                    <a:pt x="132" y="46"/>
                    <a:pt x="134" y="46"/>
                    <a:pt x="133" y="43"/>
                  </a:cubicBezTo>
                  <a:cubicBezTo>
                    <a:pt x="134" y="45"/>
                    <a:pt x="134" y="45"/>
                    <a:pt x="134" y="45"/>
                  </a:cubicBezTo>
                  <a:cubicBezTo>
                    <a:pt x="135" y="45"/>
                    <a:pt x="133" y="42"/>
                    <a:pt x="134" y="43"/>
                  </a:cubicBezTo>
                  <a:cubicBezTo>
                    <a:pt x="135" y="44"/>
                    <a:pt x="135" y="44"/>
                    <a:pt x="135" y="44"/>
                  </a:cubicBezTo>
                  <a:cubicBezTo>
                    <a:pt x="135" y="43"/>
                    <a:pt x="136" y="45"/>
                    <a:pt x="136" y="43"/>
                  </a:cubicBezTo>
                  <a:cubicBezTo>
                    <a:pt x="136" y="44"/>
                    <a:pt x="136" y="44"/>
                    <a:pt x="136" y="44"/>
                  </a:cubicBezTo>
                  <a:cubicBezTo>
                    <a:pt x="137" y="43"/>
                    <a:pt x="138" y="43"/>
                    <a:pt x="137" y="41"/>
                  </a:cubicBezTo>
                  <a:cubicBezTo>
                    <a:pt x="138" y="43"/>
                    <a:pt x="138" y="43"/>
                    <a:pt x="138" y="43"/>
                  </a:cubicBezTo>
                  <a:cubicBezTo>
                    <a:pt x="139" y="44"/>
                    <a:pt x="138" y="41"/>
                    <a:pt x="139" y="41"/>
                  </a:cubicBezTo>
                  <a:cubicBezTo>
                    <a:pt x="139" y="42"/>
                    <a:pt x="140" y="42"/>
                    <a:pt x="139" y="42"/>
                  </a:cubicBezTo>
                  <a:cubicBezTo>
                    <a:pt x="139" y="41"/>
                    <a:pt x="140" y="41"/>
                    <a:pt x="140" y="40"/>
                  </a:cubicBezTo>
                  <a:cubicBezTo>
                    <a:pt x="142" y="42"/>
                    <a:pt x="142" y="42"/>
                    <a:pt x="142" y="42"/>
                  </a:cubicBezTo>
                  <a:cubicBezTo>
                    <a:pt x="145" y="41"/>
                    <a:pt x="148" y="39"/>
                    <a:pt x="150" y="36"/>
                  </a:cubicBezTo>
                  <a:cubicBezTo>
                    <a:pt x="152" y="38"/>
                    <a:pt x="150" y="38"/>
                    <a:pt x="151" y="39"/>
                  </a:cubicBezTo>
                  <a:cubicBezTo>
                    <a:pt x="150" y="37"/>
                    <a:pt x="151" y="38"/>
                    <a:pt x="152" y="37"/>
                  </a:cubicBezTo>
                  <a:cubicBezTo>
                    <a:pt x="152" y="37"/>
                    <a:pt x="152" y="37"/>
                    <a:pt x="152" y="37"/>
                  </a:cubicBezTo>
                  <a:cubicBezTo>
                    <a:pt x="152" y="37"/>
                    <a:pt x="153" y="38"/>
                    <a:pt x="153" y="37"/>
                  </a:cubicBezTo>
                  <a:cubicBezTo>
                    <a:pt x="153" y="37"/>
                    <a:pt x="153" y="37"/>
                    <a:pt x="153" y="37"/>
                  </a:cubicBezTo>
                  <a:cubicBezTo>
                    <a:pt x="153" y="35"/>
                    <a:pt x="155" y="38"/>
                    <a:pt x="154" y="36"/>
                  </a:cubicBezTo>
                  <a:cubicBezTo>
                    <a:pt x="155" y="37"/>
                    <a:pt x="155" y="37"/>
                    <a:pt x="155" y="37"/>
                  </a:cubicBezTo>
                  <a:cubicBezTo>
                    <a:pt x="154" y="35"/>
                    <a:pt x="156" y="37"/>
                    <a:pt x="156" y="35"/>
                  </a:cubicBezTo>
                  <a:cubicBezTo>
                    <a:pt x="156" y="36"/>
                    <a:pt x="156" y="36"/>
                    <a:pt x="156" y="36"/>
                  </a:cubicBezTo>
                  <a:cubicBezTo>
                    <a:pt x="157" y="36"/>
                    <a:pt x="156" y="32"/>
                    <a:pt x="157" y="34"/>
                  </a:cubicBezTo>
                  <a:cubicBezTo>
                    <a:pt x="157" y="33"/>
                    <a:pt x="158" y="32"/>
                    <a:pt x="157" y="31"/>
                  </a:cubicBezTo>
                  <a:cubicBezTo>
                    <a:pt x="158" y="33"/>
                    <a:pt x="158" y="33"/>
                    <a:pt x="158" y="33"/>
                  </a:cubicBezTo>
                  <a:cubicBezTo>
                    <a:pt x="160" y="30"/>
                    <a:pt x="163" y="29"/>
                    <a:pt x="162" y="26"/>
                  </a:cubicBezTo>
                  <a:cubicBezTo>
                    <a:pt x="163" y="27"/>
                    <a:pt x="163" y="27"/>
                    <a:pt x="163" y="27"/>
                  </a:cubicBezTo>
                  <a:cubicBezTo>
                    <a:pt x="163" y="24"/>
                    <a:pt x="167" y="27"/>
                    <a:pt x="165" y="23"/>
                  </a:cubicBezTo>
                  <a:cubicBezTo>
                    <a:pt x="164" y="21"/>
                    <a:pt x="164" y="21"/>
                    <a:pt x="164" y="21"/>
                  </a:cubicBezTo>
                  <a:cubicBezTo>
                    <a:pt x="166" y="23"/>
                    <a:pt x="166" y="23"/>
                    <a:pt x="166" y="23"/>
                  </a:cubicBezTo>
                  <a:cubicBezTo>
                    <a:pt x="165" y="21"/>
                    <a:pt x="167" y="21"/>
                    <a:pt x="166" y="20"/>
                  </a:cubicBezTo>
                  <a:cubicBezTo>
                    <a:pt x="166" y="21"/>
                    <a:pt x="166" y="21"/>
                    <a:pt x="167" y="21"/>
                  </a:cubicBezTo>
                  <a:cubicBezTo>
                    <a:pt x="167" y="21"/>
                    <a:pt x="166" y="19"/>
                    <a:pt x="167" y="19"/>
                  </a:cubicBezTo>
                  <a:cubicBezTo>
                    <a:pt x="167" y="20"/>
                    <a:pt x="167" y="20"/>
                    <a:pt x="167" y="20"/>
                  </a:cubicBezTo>
                  <a:cubicBezTo>
                    <a:pt x="171" y="20"/>
                    <a:pt x="176" y="17"/>
                    <a:pt x="174" y="13"/>
                  </a:cubicBezTo>
                  <a:cubicBezTo>
                    <a:pt x="174" y="12"/>
                    <a:pt x="177" y="14"/>
                    <a:pt x="177" y="14"/>
                  </a:cubicBezTo>
                  <a:cubicBezTo>
                    <a:pt x="175" y="10"/>
                    <a:pt x="181" y="9"/>
                    <a:pt x="177" y="5"/>
                  </a:cubicBezTo>
                  <a:close/>
                  <a:moveTo>
                    <a:pt x="10" y="32"/>
                  </a:moveTo>
                  <a:cubicBezTo>
                    <a:pt x="10" y="32"/>
                    <a:pt x="10" y="32"/>
                    <a:pt x="10" y="31"/>
                  </a:cubicBezTo>
                  <a:cubicBezTo>
                    <a:pt x="10" y="32"/>
                    <a:pt x="10" y="32"/>
                    <a:pt x="10" y="32"/>
                  </a:cubicBezTo>
                  <a:close/>
                  <a:moveTo>
                    <a:pt x="6" y="35"/>
                  </a:moveTo>
                  <a:cubicBezTo>
                    <a:pt x="6" y="35"/>
                    <a:pt x="6" y="35"/>
                    <a:pt x="5" y="35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6" y="34"/>
                    <a:pt x="6" y="35"/>
                    <a:pt x="6" y="35"/>
                  </a:cubicBezTo>
                  <a:close/>
                  <a:moveTo>
                    <a:pt x="10" y="35"/>
                  </a:moveTo>
                  <a:cubicBezTo>
                    <a:pt x="10" y="35"/>
                    <a:pt x="10" y="35"/>
                    <a:pt x="10" y="35"/>
                  </a:cubicBezTo>
                  <a:cubicBezTo>
                    <a:pt x="10" y="35"/>
                    <a:pt x="10" y="35"/>
                    <a:pt x="10" y="35"/>
                  </a:cubicBezTo>
                  <a:close/>
                  <a:moveTo>
                    <a:pt x="9" y="32"/>
                  </a:moveTo>
                  <a:cubicBezTo>
                    <a:pt x="9" y="33"/>
                    <a:pt x="8" y="33"/>
                    <a:pt x="8" y="33"/>
                  </a:cubicBezTo>
                  <a:cubicBezTo>
                    <a:pt x="9" y="31"/>
                    <a:pt x="10" y="31"/>
                    <a:pt x="10" y="32"/>
                  </a:cubicBezTo>
                  <a:cubicBezTo>
                    <a:pt x="9" y="33"/>
                    <a:pt x="9" y="34"/>
                    <a:pt x="9" y="34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4"/>
                    <a:pt x="9" y="34"/>
                    <a:pt x="9" y="32"/>
                  </a:cubicBezTo>
                  <a:close/>
                  <a:moveTo>
                    <a:pt x="7" y="35"/>
                  </a:moveTo>
                  <a:cubicBezTo>
                    <a:pt x="7" y="35"/>
                    <a:pt x="7" y="34"/>
                    <a:pt x="7" y="34"/>
                  </a:cubicBezTo>
                  <a:cubicBezTo>
                    <a:pt x="7" y="34"/>
                    <a:pt x="7" y="34"/>
                    <a:pt x="7" y="35"/>
                  </a:cubicBezTo>
                  <a:cubicBezTo>
                    <a:pt x="7" y="35"/>
                    <a:pt x="7" y="35"/>
                    <a:pt x="7" y="35"/>
                  </a:cubicBezTo>
                  <a:close/>
                  <a:moveTo>
                    <a:pt x="7" y="35"/>
                  </a:moveTo>
                  <a:cubicBezTo>
                    <a:pt x="7" y="35"/>
                    <a:pt x="7" y="35"/>
                    <a:pt x="7" y="35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6"/>
                  </a:cubicBezTo>
                  <a:cubicBezTo>
                    <a:pt x="8" y="36"/>
                    <a:pt x="9" y="35"/>
                    <a:pt x="9" y="35"/>
                  </a:cubicBezTo>
                  <a:cubicBezTo>
                    <a:pt x="9" y="35"/>
                    <a:pt x="10" y="36"/>
                    <a:pt x="10" y="36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9" y="36"/>
                    <a:pt x="8" y="36"/>
                    <a:pt x="7" y="35"/>
                  </a:cubicBezTo>
                  <a:close/>
                  <a:moveTo>
                    <a:pt x="9" y="36"/>
                  </a:moveTo>
                  <a:cubicBezTo>
                    <a:pt x="10" y="36"/>
                    <a:pt x="10" y="36"/>
                    <a:pt x="10" y="36"/>
                  </a:cubicBezTo>
                  <a:cubicBezTo>
                    <a:pt x="10" y="36"/>
                    <a:pt x="10" y="36"/>
                    <a:pt x="10" y="37"/>
                  </a:cubicBezTo>
                  <a:cubicBezTo>
                    <a:pt x="10" y="36"/>
                    <a:pt x="9" y="36"/>
                    <a:pt x="9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latin typeface="方正准圆简体" panose="02010601030101010101" charset="-122"/>
                <a:ea typeface="方正卡通简体" panose="02010600030101010101" charset="-122"/>
                <a:cs typeface="+mn-ea"/>
                <a:sym typeface="方正准圆简体" panose="02010601030101010101" charset="-122"/>
              </a:endParaRPr>
            </a:p>
          </p:txBody>
        </p:sp>
        <p:sp>
          <p:nvSpPr>
            <p:cNvPr id="37" name="Freeform 435"/>
            <p:cNvSpPr/>
            <p:nvPr/>
          </p:nvSpPr>
          <p:spPr bwMode="auto">
            <a:xfrm>
              <a:off x="3712" y="2809"/>
              <a:ext cx="4" cy="2"/>
            </a:xfrm>
            <a:custGeom>
              <a:avLst/>
              <a:gdLst>
                <a:gd name="T0" fmla="*/ 1 w 2"/>
                <a:gd name="T1" fmla="*/ 0 h 1"/>
                <a:gd name="T2" fmla="*/ 0 w 2"/>
                <a:gd name="T3" fmla="*/ 1 h 1"/>
                <a:gd name="T4" fmla="*/ 2 w 2"/>
                <a:gd name="T5" fmla="*/ 0 h 1"/>
                <a:gd name="T6" fmla="*/ 1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latin typeface="方正准圆简体" panose="02010601030101010101" charset="-122"/>
                <a:ea typeface="方正卡通简体" panose="02010600030101010101" charset="-122"/>
                <a:cs typeface="+mn-ea"/>
                <a:sym typeface="方正准圆简体" panose="02010601030101010101" charset="-122"/>
              </a:endParaRPr>
            </a:p>
          </p:txBody>
        </p:sp>
        <p:sp>
          <p:nvSpPr>
            <p:cNvPr id="38" name="Freeform 436"/>
            <p:cNvSpPr>
              <a:spLocks noEditPoints="1"/>
            </p:cNvSpPr>
            <p:nvPr/>
          </p:nvSpPr>
          <p:spPr bwMode="auto">
            <a:xfrm>
              <a:off x="3434" y="1624"/>
              <a:ext cx="862" cy="1213"/>
            </a:xfrm>
            <a:custGeom>
              <a:avLst/>
              <a:gdLst>
                <a:gd name="T0" fmla="*/ 172 w 406"/>
                <a:gd name="T1" fmla="*/ 570 h 572"/>
                <a:gd name="T2" fmla="*/ 205 w 406"/>
                <a:gd name="T3" fmla="*/ 568 h 572"/>
                <a:gd name="T4" fmla="*/ 239 w 406"/>
                <a:gd name="T5" fmla="*/ 564 h 572"/>
                <a:gd name="T6" fmla="*/ 281 w 406"/>
                <a:gd name="T7" fmla="*/ 547 h 572"/>
                <a:gd name="T8" fmla="*/ 300 w 406"/>
                <a:gd name="T9" fmla="*/ 522 h 572"/>
                <a:gd name="T10" fmla="*/ 204 w 406"/>
                <a:gd name="T11" fmla="*/ 395 h 572"/>
                <a:gd name="T12" fmla="*/ 207 w 406"/>
                <a:gd name="T13" fmla="*/ 339 h 572"/>
                <a:gd name="T14" fmla="*/ 214 w 406"/>
                <a:gd name="T15" fmla="*/ 279 h 572"/>
                <a:gd name="T16" fmla="*/ 177 w 406"/>
                <a:gd name="T17" fmla="*/ 304 h 572"/>
                <a:gd name="T18" fmla="*/ 184 w 406"/>
                <a:gd name="T19" fmla="*/ 298 h 572"/>
                <a:gd name="T20" fmla="*/ 197 w 406"/>
                <a:gd name="T21" fmla="*/ 321 h 572"/>
                <a:gd name="T22" fmla="*/ 186 w 406"/>
                <a:gd name="T23" fmla="*/ 337 h 572"/>
                <a:gd name="T24" fmla="*/ 190 w 406"/>
                <a:gd name="T25" fmla="*/ 347 h 572"/>
                <a:gd name="T26" fmla="*/ 189 w 406"/>
                <a:gd name="T27" fmla="*/ 365 h 572"/>
                <a:gd name="T28" fmla="*/ 189 w 406"/>
                <a:gd name="T29" fmla="*/ 382 h 572"/>
                <a:gd name="T30" fmla="*/ 194 w 406"/>
                <a:gd name="T31" fmla="*/ 401 h 572"/>
                <a:gd name="T32" fmla="*/ 198 w 406"/>
                <a:gd name="T33" fmla="*/ 426 h 572"/>
                <a:gd name="T34" fmla="*/ 92 w 406"/>
                <a:gd name="T35" fmla="*/ 277 h 572"/>
                <a:gd name="T36" fmla="*/ 68 w 406"/>
                <a:gd name="T37" fmla="*/ 218 h 572"/>
                <a:gd name="T38" fmla="*/ 189 w 406"/>
                <a:gd name="T39" fmla="*/ 198 h 572"/>
                <a:gd name="T40" fmla="*/ 299 w 406"/>
                <a:gd name="T41" fmla="*/ 279 h 572"/>
                <a:gd name="T42" fmla="*/ 240 w 406"/>
                <a:gd name="T43" fmla="*/ 425 h 572"/>
                <a:gd name="T44" fmla="*/ 250 w 406"/>
                <a:gd name="T45" fmla="*/ 401 h 572"/>
                <a:gd name="T46" fmla="*/ 257 w 406"/>
                <a:gd name="T47" fmla="*/ 380 h 572"/>
                <a:gd name="T48" fmla="*/ 262 w 406"/>
                <a:gd name="T49" fmla="*/ 342 h 572"/>
                <a:gd name="T50" fmla="*/ 279 w 406"/>
                <a:gd name="T51" fmla="*/ 305 h 572"/>
                <a:gd name="T52" fmla="*/ 323 w 406"/>
                <a:gd name="T53" fmla="*/ 287 h 572"/>
                <a:gd name="T54" fmla="*/ 345 w 406"/>
                <a:gd name="T55" fmla="*/ 231 h 572"/>
                <a:gd name="T56" fmla="*/ 313 w 406"/>
                <a:gd name="T57" fmla="*/ 163 h 572"/>
                <a:gd name="T58" fmla="*/ 199 w 406"/>
                <a:gd name="T59" fmla="*/ 120 h 572"/>
                <a:gd name="T60" fmla="*/ 99 w 406"/>
                <a:gd name="T61" fmla="*/ 189 h 572"/>
                <a:gd name="T62" fmla="*/ 67 w 406"/>
                <a:gd name="T63" fmla="*/ 156 h 572"/>
                <a:gd name="T64" fmla="*/ 18 w 406"/>
                <a:gd name="T65" fmla="*/ 247 h 572"/>
                <a:gd name="T66" fmla="*/ 17 w 406"/>
                <a:gd name="T67" fmla="*/ 216 h 572"/>
                <a:gd name="T68" fmla="*/ 18 w 406"/>
                <a:gd name="T69" fmla="*/ 212 h 572"/>
                <a:gd name="T70" fmla="*/ 18 w 406"/>
                <a:gd name="T71" fmla="*/ 213 h 572"/>
                <a:gd name="T72" fmla="*/ 20 w 406"/>
                <a:gd name="T73" fmla="*/ 216 h 572"/>
                <a:gd name="T74" fmla="*/ 36 w 406"/>
                <a:gd name="T75" fmla="*/ 256 h 572"/>
                <a:gd name="T76" fmla="*/ 80 w 406"/>
                <a:gd name="T77" fmla="*/ 293 h 572"/>
                <a:gd name="T78" fmla="*/ 143 w 406"/>
                <a:gd name="T79" fmla="*/ 304 h 572"/>
                <a:gd name="T80" fmla="*/ 162 w 406"/>
                <a:gd name="T81" fmla="*/ 375 h 572"/>
                <a:gd name="T82" fmla="*/ 177 w 406"/>
                <a:gd name="T83" fmla="*/ 504 h 572"/>
                <a:gd name="T84" fmla="*/ 192 w 406"/>
                <a:gd name="T85" fmla="*/ 530 h 572"/>
                <a:gd name="T86" fmla="*/ 191 w 406"/>
                <a:gd name="T87" fmla="*/ 504 h 572"/>
                <a:gd name="T88" fmla="*/ 192 w 406"/>
                <a:gd name="T89" fmla="*/ 486 h 572"/>
                <a:gd name="T90" fmla="*/ 194 w 406"/>
                <a:gd name="T91" fmla="*/ 451 h 572"/>
                <a:gd name="T92" fmla="*/ 220 w 406"/>
                <a:gd name="T93" fmla="*/ 447 h 572"/>
                <a:gd name="T94" fmla="*/ 240 w 406"/>
                <a:gd name="T95" fmla="*/ 469 h 572"/>
                <a:gd name="T96" fmla="*/ 247 w 406"/>
                <a:gd name="T97" fmla="*/ 543 h 572"/>
                <a:gd name="T98" fmla="*/ 146 w 406"/>
                <a:gd name="T99" fmla="*/ 545 h 572"/>
                <a:gd name="T100" fmla="*/ 137 w 406"/>
                <a:gd name="T101" fmla="*/ 524 h 572"/>
                <a:gd name="T102" fmla="*/ 130 w 406"/>
                <a:gd name="T103" fmla="*/ 553 h 572"/>
                <a:gd name="T104" fmla="*/ 193 w 406"/>
                <a:gd name="T105" fmla="*/ 309 h 572"/>
                <a:gd name="T106" fmla="*/ 196 w 406"/>
                <a:gd name="T107" fmla="*/ 303 h 572"/>
                <a:gd name="T108" fmla="*/ 209 w 406"/>
                <a:gd name="T109" fmla="*/ 295 h 572"/>
                <a:gd name="T110" fmla="*/ 218 w 406"/>
                <a:gd name="T111" fmla="*/ 301 h 572"/>
                <a:gd name="T112" fmla="*/ 221 w 406"/>
                <a:gd name="T113" fmla="*/ 307 h 572"/>
                <a:gd name="T114" fmla="*/ 211 w 406"/>
                <a:gd name="T115" fmla="*/ 310 h 572"/>
                <a:gd name="T116" fmla="*/ 222 w 406"/>
                <a:gd name="T117" fmla="*/ 307 h 572"/>
                <a:gd name="T118" fmla="*/ 191 w 406"/>
                <a:gd name="T119" fmla="*/ 185 h 572"/>
                <a:gd name="T120" fmla="*/ 63 w 406"/>
                <a:gd name="T121" fmla="*/ 186 h 572"/>
                <a:gd name="T122" fmla="*/ 22 w 406"/>
                <a:gd name="T123" fmla="*/ 214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06" h="572">
                  <a:moveTo>
                    <a:pt x="135" y="564"/>
                  </a:moveTo>
                  <a:cubicBezTo>
                    <a:pt x="136" y="564"/>
                    <a:pt x="137" y="565"/>
                    <a:pt x="137" y="564"/>
                  </a:cubicBezTo>
                  <a:cubicBezTo>
                    <a:pt x="137" y="565"/>
                    <a:pt x="137" y="565"/>
                    <a:pt x="137" y="565"/>
                  </a:cubicBezTo>
                  <a:cubicBezTo>
                    <a:pt x="138" y="565"/>
                    <a:pt x="140" y="563"/>
                    <a:pt x="139" y="566"/>
                  </a:cubicBezTo>
                  <a:cubicBezTo>
                    <a:pt x="140" y="563"/>
                    <a:pt x="139" y="565"/>
                    <a:pt x="138" y="564"/>
                  </a:cubicBezTo>
                  <a:cubicBezTo>
                    <a:pt x="139" y="562"/>
                    <a:pt x="140" y="563"/>
                    <a:pt x="141" y="562"/>
                  </a:cubicBezTo>
                  <a:cubicBezTo>
                    <a:pt x="139" y="565"/>
                    <a:pt x="142" y="563"/>
                    <a:pt x="142" y="564"/>
                  </a:cubicBezTo>
                  <a:cubicBezTo>
                    <a:pt x="142" y="565"/>
                    <a:pt x="142" y="565"/>
                    <a:pt x="142" y="566"/>
                  </a:cubicBezTo>
                  <a:cubicBezTo>
                    <a:pt x="143" y="564"/>
                    <a:pt x="143" y="564"/>
                    <a:pt x="143" y="564"/>
                  </a:cubicBezTo>
                  <a:cubicBezTo>
                    <a:pt x="142" y="568"/>
                    <a:pt x="145" y="564"/>
                    <a:pt x="145" y="566"/>
                  </a:cubicBezTo>
                  <a:cubicBezTo>
                    <a:pt x="144" y="566"/>
                    <a:pt x="144" y="568"/>
                    <a:pt x="144" y="569"/>
                  </a:cubicBezTo>
                  <a:cubicBezTo>
                    <a:pt x="144" y="566"/>
                    <a:pt x="146" y="566"/>
                    <a:pt x="147" y="564"/>
                  </a:cubicBezTo>
                  <a:cubicBezTo>
                    <a:pt x="148" y="565"/>
                    <a:pt x="145" y="567"/>
                    <a:pt x="145" y="569"/>
                  </a:cubicBezTo>
                  <a:cubicBezTo>
                    <a:pt x="146" y="567"/>
                    <a:pt x="146" y="571"/>
                    <a:pt x="147" y="568"/>
                  </a:cubicBezTo>
                  <a:cubicBezTo>
                    <a:pt x="147" y="567"/>
                    <a:pt x="148" y="567"/>
                    <a:pt x="149" y="566"/>
                  </a:cubicBezTo>
                  <a:cubicBezTo>
                    <a:pt x="150" y="566"/>
                    <a:pt x="148" y="567"/>
                    <a:pt x="148" y="568"/>
                  </a:cubicBezTo>
                  <a:cubicBezTo>
                    <a:pt x="149" y="568"/>
                    <a:pt x="150" y="566"/>
                    <a:pt x="150" y="565"/>
                  </a:cubicBezTo>
                  <a:cubicBezTo>
                    <a:pt x="150" y="566"/>
                    <a:pt x="152" y="564"/>
                    <a:pt x="152" y="565"/>
                  </a:cubicBezTo>
                  <a:cubicBezTo>
                    <a:pt x="152" y="567"/>
                    <a:pt x="150" y="566"/>
                    <a:pt x="150" y="567"/>
                  </a:cubicBezTo>
                  <a:cubicBezTo>
                    <a:pt x="152" y="568"/>
                    <a:pt x="152" y="563"/>
                    <a:pt x="154" y="563"/>
                  </a:cubicBezTo>
                  <a:cubicBezTo>
                    <a:pt x="153" y="562"/>
                    <a:pt x="155" y="559"/>
                    <a:pt x="155" y="558"/>
                  </a:cubicBezTo>
                  <a:cubicBezTo>
                    <a:pt x="157" y="560"/>
                    <a:pt x="155" y="559"/>
                    <a:pt x="155" y="561"/>
                  </a:cubicBezTo>
                  <a:cubicBezTo>
                    <a:pt x="155" y="561"/>
                    <a:pt x="155" y="561"/>
                    <a:pt x="155" y="561"/>
                  </a:cubicBezTo>
                  <a:cubicBezTo>
                    <a:pt x="155" y="564"/>
                    <a:pt x="152" y="566"/>
                    <a:pt x="153" y="568"/>
                  </a:cubicBezTo>
                  <a:cubicBezTo>
                    <a:pt x="154" y="567"/>
                    <a:pt x="154" y="567"/>
                    <a:pt x="154" y="567"/>
                  </a:cubicBezTo>
                  <a:cubicBezTo>
                    <a:pt x="153" y="568"/>
                    <a:pt x="153" y="569"/>
                    <a:pt x="153" y="570"/>
                  </a:cubicBezTo>
                  <a:cubicBezTo>
                    <a:pt x="153" y="568"/>
                    <a:pt x="154" y="570"/>
                    <a:pt x="155" y="570"/>
                  </a:cubicBezTo>
                  <a:cubicBezTo>
                    <a:pt x="155" y="568"/>
                    <a:pt x="154" y="570"/>
                    <a:pt x="154" y="569"/>
                  </a:cubicBezTo>
                  <a:cubicBezTo>
                    <a:pt x="155" y="568"/>
                    <a:pt x="156" y="566"/>
                    <a:pt x="157" y="567"/>
                  </a:cubicBezTo>
                  <a:cubicBezTo>
                    <a:pt x="156" y="568"/>
                    <a:pt x="157" y="569"/>
                    <a:pt x="156" y="570"/>
                  </a:cubicBezTo>
                  <a:cubicBezTo>
                    <a:pt x="157" y="571"/>
                    <a:pt x="157" y="568"/>
                    <a:pt x="157" y="569"/>
                  </a:cubicBezTo>
                  <a:cubicBezTo>
                    <a:pt x="157" y="570"/>
                    <a:pt x="157" y="570"/>
                    <a:pt x="157" y="570"/>
                  </a:cubicBezTo>
                  <a:cubicBezTo>
                    <a:pt x="160" y="571"/>
                    <a:pt x="164" y="571"/>
                    <a:pt x="166" y="567"/>
                  </a:cubicBezTo>
                  <a:cubicBezTo>
                    <a:pt x="166" y="569"/>
                    <a:pt x="167" y="569"/>
                    <a:pt x="169" y="570"/>
                  </a:cubicBezTo>
                  <a:cubicBezTo>
                    <a:pt x="168" y="570"/>
                    <a:pt x="169" y="569"/>
                    <a:pt x="169" y="568"/>
                  </a:cubicBezTo>
                  <a:cubicBezTo>
                    <a:pt x="170" y="570"/>
                    <a:pt x="170" y="570"/>
                    <a:pt x="170" y="570"/>
                  </a:cubicBezTo>
                  <a:cubicBezTo>
                    <a:pt x="170" y="572"/>
                    <a:pt x="172" y="570"/>
                    <a:pt x="172" y="569"/>
                  </a:cubicBezTo>
                  <a:cubicBezTo>
                    <a:pt x="172" y="570"/>
                    <a:pt x="172" y="570"/>
                    <a:pt x="172" y="570"/>
                  </a:cubicBezTo>
                  <a:cubicBezTo>
                    <a:pt x="173" y="571"/>
                    <a:pt x="173" y="569"/>
                    <a:pt x="173" y="568"/>
                  </a:cubicBezTo>
                  <a:cubicBezTo>
                    <a:pt x="174" y="570"/>
                    <a:pt x="174" y="570"/>
                    <a:pt x="174" y="570"/>
                  </a:cubicBezTo>
                  <a:cubicBezTo>
                    <a:pt x="174" y="569"/>
                    <a:pt x="174" y="569"/>
                    <a:pt x="174" y="569"/>
                  </a:cubicBezTo>
                  <a:cubicBezTo>
                    <a:pt x="174" y="568"/>
                    <a:pt x="175" y="568"/>
                    <a:pt x="175" y="570"/>
                  </a:cubicBezTo>
                  <a:cubicBezTo>
                    <a:pt x="175" y="570"/>
                    <a:pt x="176" y="569"/>
                    <a:pt x="175" y="569"/>
                  </a:cubicBezTo>
                  <a:cubicBezTo>
                    <a:pt x="176" y="570"/>
                    <a:pt x="178" y="570"/>
                    <a:pt x="179" y="569"/>
                  </a:cubicBezTo>
                  <a:cubicBezTo>
                    <a:pt x="178" y="569"/>
                    <a:pt x="178" y="568"/>
                    <a:pt x="178" y="567"/>
                  </a:cubicBezTo>
                  <a:cubicBezTo>
                    <a:pt x="178" y="564"/>
                    <a:pt x="179" y="567"/>
                    <a:pt x="179" y="566"/>
                  </a:cubicBezTo>
                  <a:cubicBezTo>
                    <a:pt x="179" y="567"/>
                    <a:pt x="180" y="567"/>
                    <a:pt x="179" y="568"/>
                  </a:cubicBezTo>
                  <a:cubicBezTo>
                    <a:pt x="181" y="571"/>
                    <a:pt x="183" y="569"/>
                    <a:pt x="184" y="569"/>
                  </a:cubicBezTo>
                  <a:cubicBezTo>
                    <a:pt x="185" y="568"/>
                    <a:pt x="185" y="568"/>
                    <a:pt x="185" y="568"/>
                  </a:cubicBezTo>
                  <a:cubicBezTo>
                    <a:pt x="186" y="570"/>
                    <a:pt x="188" y="568"/>
                    <a:pt x="189" y="569"/>
                  </a:cubicBezTo>
                  <a:cubicBezTo>
                    <a:pt x="189" y="568"/>
                    <a:pt x="189" y="565"/>
                    <a:pt x="190" y="565"/>
                  </a:cubicBezTo>
                  <a:cubicBezTo>
                    <a:pt x="190" y="563"/>
                    <a:pt x="190" y="567"/>
                    <a:pt x="191" y="569"/>
                  </a:cubicBezTo>
                  <a:cubicBezTo>
                    <a:pt x="191" y="568"/>
                    <a:pt x="192" y="567"/>
                    <a:pt x="192" y="567"/>
                  </a:cubicBezTo>
                  <a:cubicBezTo>
                    <a:pt x="192" y="568"/>
                    <a:pt x="192" y="568"/>
                    <a:pt x="192" y="568"/>
                  </a:cubicBezTo>
                  <a:cubicBezTo>
                    <a:pt x="192" y="567"/>
                    <a:pt x="193" y="566"/>
                    <a:pt x="194" y="567"/>
                  </a:cubicBezTo>
                  <a:cubicBezTo>
                    <a:pt x="194" y="567"/>
                    <a:pt x="194" y="567"/>
                    <a:pt x="194" y="567"/>
                  </a:cubicBezTo>
                  <a:cubicBezTo>
                    <a:pt x="194" y="567"/>
                    <a:pt x="195" y="569"/>
                    <a:pt x="195" y="568"/>
                  </a:cubicBezTo>
                  <a:cubicBezTo>
                    <a:pt x="195" y="567"/>
                    <a:pt x="196" y="568"/>
                    <a:pt x="196" y="566"/>
                  </a:cubicBezTo>
                  <a:cubicBezTo>
                    <a:pt x="197" y="567"/>
                    <a:pt x="197" y="567"/>
                    <a:pt x="197" y="567"/>
                  </a:cubicBezTo>
                  <a:cubicBezTo>
                    <a:pt x="197" y="565"/>
                    <a:pt x="197" y="565"/>
                    <a:pt x="197" y="565"/>
                  </a:cubicBezTo>
                  <a:cubicBezTo>
                    <a:pt x="197" y="566"/>
                    <a:pt x="197" y="566"/>
                    <a:pt x="197" y="566"/>
                  </a:cubicBezTo>
                  <a:cubicBezTo>
                    <a:pt x="197" y="568"/>
                    <a:pt x="197" y="568"/>
                    <a:pt x="197" y="568"/>
                  </a:cubicBezTo>
                  <a:cubicBezTo>
                    <a:pt x="198" y="569"/>
                    <a:pt x="197" y="566"/>
                    <a:pt x="198" y="565"/>
                  </a:cubicBezTo>
                  <a:cubicBezTo>
                    <a:pt x="198" y="564"/>
                    <a:pt x="198" y="566"/>
                    <a:pt x="199" y="566"/>
                  </a:cubicBezTo>
                  <a:cubicBezTo>
                    <a:pt x="198" y="567"/>
                    <a:pt x="198" y="566"/>
                    <a:pt x="198" y="566"/>
                  </a:cubicBezTo>
                  <a:cubicBezTo>
                    <a:pt x="198" y="568"/>
                    <a:pt x="198" y="567"/>
                    <a:pt x="199" y="568"/>
                  </a:cubicBezTo>
                  <a:cubicBezTo>
                    <a:pt x="199" y="568"/>
                    <a:pt x="199" y="566"/>
                    <a:pt x="199" y="566"/>
                  </a:cubicBezTo>
                  <a:cubicBezTo>
                    <a:pt x="200" y="566"/>
                    <a:pt x="201" y="566"/>
                    <a:pt x="200" y="568"/>
                  </a:cubicBezTo>
                  <a:cubicBezTo>
                    <a:pt x="201" y="567"/>
                    <a:pt x="201" y="567"/>
                    <a:pt x="201" y="566"/>
                  </a:cubicBezTo>
                  <a:cubicBezTo>
                    <a:pt x="201" y="566"/>
                    <a:pt x="200" y="565"/>
                    <a:pt x="200" y="564"/>
                  </a:cubicBezTo>
                  <a:cubicBezTo>
                    <a:pt x="201" y="564"/>
                    <a:pt x="201" y="564"/>
                    <a:pt x="201" y="564"/>
                  </a:cubicBezTo>
                  <a:cubicBezTo>
                    <a:pt x="201" y="565"/>
                    <a:pt x="201" y="565"/>
                    <a:pt x="201" y="565"/>
                  </a:cubicBezTo>
                  <a:cubicBezTo>
                    <a:pt x="201" y="564"/>
                    <a:pt x="202" y="565"/>
                    <a:pt x="202" y="563"/>
                  </a:cubicBezTo>
                  <a:cubicBezTo>
                    <a:pt x="202" y="565"/>
                    <a:pt x="202" y="565"/>
                    <a:pt x="202" y="565"/>
                  </a:cubicBezTo>
                  <a:cubicBezTo>
                    <a:pt x="203" y="564"/>
                    <a:pt x="203" y="564"/>
                    <a:pt x="204" y="564"/>
                  </a:cubicBezTo>
                  <a:cubicBezTo>
                    <a:pt x="204" y="566"/>
                    <a:pt x="204" y="568"/>
                    <a:pt x="205" y="568"/>
                  </a:cubicBezTo>
                  <a:cubicBezTo>
                    <a:pt x="205" y="566"/>
                    <a:pt x="205" y="566"/>
                    <a:pt x="205" y="566"/>
                  </a:cubicBezTo>
                  <a:cubicBezTo>
                    <a:pt x="206" y="566"/>
                    <a:pt x="206" y="566"/>
                    <a:pt x="206" y="567"/>
                  </a:cubicBezTo>
                  <a:cubicBezTo>
                    <a:pt x="207" y="568"/>
                    <a:pt x="207" y="562"/>
                    <a:pt x="209" y="564"/>
                  </a:cubicBezTo>
                  <a:cubicBezTo>
                    <a:pt x="208" y="566"/>
                    <a:pt x="209" y="566"/>
                    <a:pt x="209" y="567"/>
                  </a:cubicBezTo>
                  <a:cubicBezTo>
                    <a:pt x="209" y="566"/>
                    <a:pt x="209" y="566"/>
                    <a:pt x="209" y="566"/>
                  </a:cubicBezTo>
                  <a:cubicBezTo>
                    <a:pt x="209" y="565"/>
                    <a:pt x="209" y="567"/>
                    <a:pt x="209" y="566"/>
                  </a:cubicBezTo>
                  <a:cubicBezTo>
                    <a:pt x="208" y="564"/>
                    <a:pt x="209" y="565"/>
                    <a:pt x="209" y="564"/>
                  </a:cubicBezTo>
                  <a:cubicBezTo>
                    <a:pt x="211" y="569"/>
                    <a:pt x="213" y="565"/>
                    <a:pt x="215" y="567"/>
                  </a:cubicBezTo>
                  <a:cubicBezTo>
                    <a:pt x="215" y="565"/>
                    <a:pt x="216" y="567"/>
                    <a:pt x="216" y="566"/>
                  </a:cubicBezTo>
                  <a:cubicBezTo>
                    <a:pt x="216" y="568"/>
                    <a:pt x="217" y="565"/>
                    <a:pt x="217" y="567"/>
                  </a:cubicBezTo>
                  <a:cubicBezTo>
                    <a:pt x="217" y="564"/>
                    <a:pt x="217" y="564"/>
                    <a:pt x="217" y="564"/>
                  </a:cubicBezTo>
                  <a:cubicBezTo>
                    <a:pt x="218" y="566"/>
                    <a:pt x="218" y="560"/>
                    <a:pt x="219" y="563"/>
                  </a:cubicBezTo>
                  <a:cubicBezTo>
                    <a:pt x="220" y="564"/>
                    <a:pt x="219" y="565"/>
                    <a:pt x="219" y="565"/>
                  </a:cubicBezTo>
                  <a:cubicBezTo>
                    <a:pt x="220" y="568"/>
                    <a:pt x="221" y="563"/>
                    <a:pt x="222" y="566"/>
                  </a:cubicBezTo>
                  <a:cubicBezTo>
                    <a:pt x="222" y="565"/>
                    <a:pt x="221" y="563"/>
                    <a:pt x="222" y="562"/>
                  </a:cubicBezTo>
                  <a:cubicBezTo>
                    <a:pt x="223" y="563"/>
                    <a:pt x="224" y="565"/>
                    <a:pt x="224" y="565"/>
                  </a:cubicBezTo>
                  <a:cubicBezTo>
                    <a:pt x="224" y="565"/>
                    <a:pt x="224" y="564"/>
                    <a:pt x="225" y="565"/>
                  </a:cubicBezTo>
                  <a:cubicBezTo>
                    <a:pt x="225" y="565"/>
                    <a:pt x="225" y="565"/>
                    <a:pt x="225" y="566"/>
                  </a:cubicBezTo>
                  <a:cubicBezTo>
                    <a:pt x="226" y="566"/>
                    <a:pt x="226" y="565"/>
                    <a:pt x="227" y="564"/>
                  </a:cubicBezTo>
                  <a:cubicBezTo>
                    <a:pt x="227" y="566"/>
                    <a:pt x="229" y="565"/>
                    <a:pt x="230" y="566"/>
                  </a:cubicBezTo>
                  <a:cubicBezTo>
                    <a:pt x="230" y="563"/>
                    <a:pt x="231" y="567"/>
                    <a:pt x="231" y="564"/>
                  </a:cubicBezTo>
                  <a:cubicBezTo>
                    <a:pt x="231" y="564"/>
                    <a:pt x="231" y="564"/>
                    <a:pt x="231" y="564"/>
                  </a:cubicBezTo>
                  <a:cubicBezTo>
                    <a:pt x="232" y="564"/>
                    <a:pt x="232" y="562"/>
                    <a:pt x="232" y="561"/>
                  </a:cubicBezTo>
                  <a:cubicBezTo>
                    <a:pt x="232" y="563"/>
                    <a:pt x="232" y="563"/>
                    <a:pt x="232" y="563"/>
                  </a:cubicBezTo>
                  <a:cubicBezTo>
                    <a:pt x="232" y="566"/>
                    <a:pt x="234" y="564"/>
                    <a:pt x="234" y="565"/>
                  </a:cubicBezTo>
                  <a:cubicBezTo>
                    <a:pt x="233" y="563"/>
                    <a:pt x="234" y="565"/>
                    <a:pt x="234" y="563"/>
                  </a:cubicBezTo>
                  <a:cubicBezTo>
                    <a:pt x="235" y="563"/>
                    <a:pt x="235" y="563"/>
                    <a:pt x="235" y="563"/>
                  </a:cubicBezTo>
                  <a:cubicBezTo>
                    <a:pt x="235" y="562"/>
                    <a:pt x="235" y="562"/>
                    <a:pt x="236" y="561"/>
                  </a:cubicBezTo>
                  <a:cubicBezTo>
                    <a:pt x="236" y="561"/>
                    <a:pt x="236" y="564"/>
                    <a:pt x="236" y="563"/>
                  </a:cubicBezTo>
                  <a:cubicBezTo>
                    <a:pt x="237" y="564"/>
                    <a:pt x="237" y="564"/>
                    <a:pt x="237" y="563"/>
                  </a:cubicBezTo>
                  <a:cubicBezTo>
                    <a:pt x="237" y="563"/>
                    <a:pt x="237" y="563"/>
                    <a:pt x="237" y="563"/>
                  </a:cubicBezTo>
                  <a:cubicBezTo>
                    <a:pt x="237" y="563"/>
                    <a:pt x="237" y="563"/>
                    <a:pt x="238" y="563"/>
                  </a:cubicBezTo>
                  <a:cubicBezTo>
                    <a:pt x="238" y="563"/>
                    <a:pt x="238" y="563"/>
                    <a:pt x="238" y="563"/>
                  </a:cubicBezTo>
                  <a:cubicBezTo>
                    <a:pt x="238" y="563"/>
                    <a:pt x="238" y="563"/>
                    <a:pt x="238" y="563"/>
                  </a:cubicBezTo>
                  <a:cubicBezTo>
                    <a:pt x="238" y="563"/>
                    <a:pt x="238" y="563"/>
                    <a:pt x="238" y="563"/>
                  </a:cubicBezTo>
                  <a:cubicBezTo>
                    <a:pt x="238" y="563"/>
                    <a:pt x="238" y="563"/>
                    <a:pt x="238" y="563"/>
                  </a:cubicBezTo>
                  <a:cubicBezTo>
                    <a:pt x="238" y="564"/>
                    <a:pt x="238" y="563"/>
                    <a:pt x="238" y="563"/>
                  </a:cubicBezTo>
                  <a:cubicBezTo>
                    <a:pt x="238" y="563"/>
                    <a:pt x="239" y="563"/>
                    <a:pt x="239" y="564"/>
                  </a:cubicBezTo>
                  <a:cubicBezTo>
                    <a:pt x="239" y="565"/>
                    <a:pt x="239" y="565"/>
                    <a:pt x="239" y="565"/>
                  </a:cubicBezTo>
                  <a:cubicBezTo>
                    <a:pt x="239" y="565"/>
                    <a:pt x="240" y="563"/>
                    <a:pt x="240" y="563"/>
                  </a:cubicBezTo>
                  <a:cubicBezTo>
                    <a:pt x="242" y="564"/>
                    <a:pt x="244" y="562"/>
                    <a:pt x="245" y="561"/>
                  </a:cubicBezTo>
                  <a:cubicBezTo>
                    <a:pt x="244" y="561"/>
                    <a:pt x="244" y="562"/>
                    <a:pt x="244" y="562"/>
                  </a:cubicBezTo>
                  <a:cubicBezTo>
                    <a:pt x="245" y="561"/>
                    <a:pt x="245" y="560"/>
                    <a:pt x="245" y="561"/>
                  </a:cubicBezTo>
                  <a:cubicBezTo>
                    <a:pt x="246" y="560"/>
                    <a:pt x="246" y="562"/>
                    <a:pt x="247" y="562"/>
                  </a:cubicBezTo>
                  <a:cubicBezTo>
                    <a:pt x="247" y="562"/>
                    <a:pt x="247" y="560"/>
                    <a:pt x="247" y="561"/>
                  </a:cubicBezTo>
                  <a:cubicBezTo>
                    <a:pt x="248" y="563"/>
                    <a:pt x="249" y="559"/>
                    <a:pt x="251" y="560"/>
                  </a:cubicBezTo>
                  <a:cubicBezTo>
                    <a:pt x="251" y="560"/>
                    <a:pt x="251" y="561"/>
                    <a:pt x="251" y="561"/>
                  </a:cubicBezTo>
                  <a:cubicBezTo>
                    <a:pt x="252" y="560"/>
                    <a:pt x="253" y="560"/>
                    <a:pt x="253" y="558"/>
                  </a:cubicBezTo>
                  <a:cubicBezTo>
                    <a:pt x="253" y="559"/>
                    <a:pt x="253" y="559"/>
                    <a:pt x="253" y="559"/>
                  </a:cubicBezTo>
                  <a:cubicBezTo>
                    <a:pt x="254" y="559"/>
                    <a:pt x="255" y="559"/>
                    <a:pt x="255" y="557"/>
                  </a:cubicBezTo>
                  <a:cubicBezTo>
                    <a:pt x="254" y="557"/>
                    <a:pt x="255" y="558"/>
                    <a:pt x="255" y="558"/>
                  </a:cubicBezTo>
                  <a:cubicBezTo>
                    <a:pt x="254" y="557"/>
                    <a:pt x="255" y="555"/>
                    <a:pt x="255" y="555"/>
                  </a:cubicBezTo>
                  <a:cubicBezTo>
                    <a:pt x="255" y="556"/>
                    <a:pt x="255" y="556"/>
                    <a:pt x="255" y="556"/>
                  </a:cubicBezTo>
                  <a:cubicBezTo>
                    <a:pt x="256" y="555"/>
                    <a:pt x="256" y="555"/>
                    <a:pt x="257" y="554"/>
                  </a:cubicBezTo>
                  <a:cubicBezTo>
                    <a:pt x="257" y="555"/>
                    <a:pt x="256" y="555"/>
                    <a:pt x="257" y="556"/>
                  </a:cubicBezTo>
                  <a:cubicBezTo>
                    <a:pt x="257" y="558"/>
                    <a:pt x="259" y="557"/>
                    <a:pt x="259" y="557"/>
                  </a:cubicBezTo>
                  <a:cubicBezTo>
                    <a:pt x="259" y="555"/>
                    <a:pt x="259" y="555"/>
                    <a:pt x="259" y="555"/>
                  </a:cubicBezTo>
                  <a:cubicBezTo>
                    <a:pt x="260" y="555"/>
                    <a:pt x="260" y="557"/>
                    <a:pt x="260" y="557"/>
                  </a:cubicBezTo>
                  <a:cubicBezTo>
                    <a:pt x="261" y="551"/>
                    <a:pt x="261" y="551"/>
                    <a:pt x="261" y="551"/>
                  </a:cubicBezTo>
                  <a:cubicBezTo>
                    <a:pt x="260" y="552"/>
                    <a:pt x="262" y="553"/>
                    <a:pt x="261" y="555"/>
                  </a:cubicBezTo>
                  <a:cubicBezTo>
                    <a:pt x="263" y="554"/>
                    <a:pt x="263" y="551"/>
                    <a:pt x="263" y="549"/>
                  </a:cubicBezTo>
                  <a:cubicBezTo>
                    <a:pt x="263" y="550"/>
                    <a:pt x="264" y="548"/>
                    <a:pt x="265" y="548"/>
                  </a:cubicBezTo>
                  <a:cubicBezTo>
                    <a:pt x="265" y="549"/>
                    <a:pt x="264" y="548"/>
                    <a:pt x="264" y="549"/>
                  </a:cubicBezTo>
                  <a:cubicBezTo>
                    <a:pt x="266" y="550"/>
                    <a:pt x="266" y="550"/>
                    <a:pt x="266" y="550"/>
                  </a:cubicBezTo>
                  <a:cubicBezTo>
                    <a:pt x="265" y="551"/>
                    <a:pt x="266" y="553"/>
                    <a:pt x="266" y="554"/>
                  </a:cubicBezTo>
                  <a:cubicBezTo>
                    <a:pt x="266" y="553"/>
                    <a:pt x="268" y="553"/>
                    <a:pt x="269" y="553"/>
                  </a:cubicBezTo>
                  <a:cubicBezTo>
                    <a:pt x="268" y="551"/>
                    <a:pt x="270" y="552"/>
                    <a:pt x="270" y="549"/>
                  </a:cubicBezTo>
                  <a:cubicBezTo>
                    <a:pt x="271" y="549"/>
                    <a:pt x="271" y="551"/>
                    <a:pt x="271" y="552"/>
                  </a:cubicBezTo>
                  <a:cubicBezTo>
                    <a:pt x="272" y="550"/>
                    <a:pt x="274" y="550"/>
                    <a:pt x="275" y="550"/>
                  </a:cubicBezTo>
                  <a:cubicBezTo>
                    <a:pt x="275" y="550"/>
                    <a:pt x="275" y="550"/>
                    <a:pt x="275" y="550"/>
                  </a:cubicBezTo>
                  <a:cubicBezTo>
                    <a:pt x="275" y="549"/>
                    <a:pt x="277" y="549"/>
                    <a:pt x="277" y="547"/>
                  </a:cubicBezTo>
                  <a:cubicBezTo>
                    <a:pt x="278" y="548"/>
                    <a:pt x="278" y="548"/>
                    <a:pt x="278" y="548"/>
                  </a:cubicBezTo>
                  <a:cubicBezTo>
                    <a:pt x="279" y="549"/>
                    <a:pt x="277" y="545"/>
                    <a:pt x="278" y="546"/>
                  </a:cubicBezTo>
                  <a:cubicBezTo>
                    <a:pt x="279" y="547"/>
                    <a:pt x="279" y="547"/>
                    <a:pt x="279" y="547"/>
                  </a:cubicBezTo>
                  <a:cubicBezTo>
                    <a:pt x="279" y="546"/>
                    <a:pt x="281" y="548"/>
                    <a:pt x="281" y="546"/>
                  </a:cubicBezTo>
                  <a:cubicBezTo>
                    <a:pt x="281" y="547"/>
                    <a:pt x="281" y="547"/>
                    <a:pt x="281" y="547"/>
                  </a:cubicBezTo>
                  <a:cubicBezTo>
                    <a:pt x="281" y="546"/>
                    <a:pt x="282" y="546"/>
                    <a:pt x="282" y="544"/>
                  </a:cubicBezTo>
                  <a:cubicBezTo>
                    <a:pt x="283" y="546"/>
                    <a:pt x="283" y="546"/>
                    <a:pt x="283" y="546"/>
                  </a:cubicBezTo>
                  <a:cubicBezTo>
                    <a:pt x="284" y="547"/>
                    <a:pt x="283" y="544"/>
                    <a:pt x="284" y="544"/>
                  </a:cubicBezTo>
                  <a:cubicBezTo>
                    <a:pt x="284" y="544"/>
                    <a:pt x="285" y="545"/>
                    <a:pt x="285" y="545"/>
                  </a:cubicBezTo>
                  <a:cubicBezTo>
                    <a:pt x="285" y="544"/>
                    <a:pt x="286" y="544"/>
                    <a:pt x="286" y="543"/>
                  </a:cubicBezTo>
                  <a:cubicBezTo>
                    <a:pt x="288" y="545"/>
                    <a:pt x="288" y="545"/>
                    <a:pt x="288" y="545"/>
                  </a:cubicBezTo>
                  <a:cubicBezTo>
                    <a:pt x="291" y="543"/>
                    <a:pt x="295" y="541"/>
                    <a:pt x="298" y="537"/>
                  </a:cubicBezTo>
                  <a:cubicBezTo>
                    <a:pt x="300" y="539"/>
                    <a:pt x="298" y="539"/>
                    <a:pt x="299" y="540"/>
                  </a:cubicBezTo>
                  <a:cubicBezTo>
                    <a:pt x="298" y="538"/>
                    <a:pt x="299" y="539"/>
                    <a:pt x="300" y="538"/>
                  </a:cubicBezTo>
                  <a:cubicBezTo>
                    <a:pt x="300" y="538"/>
                    <a:pt x="300" y="538"/>
                    <a:pt x="300" y="538"/>
                  </a:cubicBezTo>
                  <a:cubicBezTo>
                    <a:pt x="300" y="538"/>
                    <a:pt x="301" y="539"/>
                    <a:pt x="302" y="538"/>
                  </a:cubicBezTo>
                  <a:cubicBezTo>
                    <a:pt x="301" y="537"/>
                    <a:pt x="301" y="537"/>
                    <a:pt x="301" y="537"/>
                  </a:cubicBezTo>
                  <a:cubicBezTo>
                    <a:pt x="301" y="536"/>
                    <a:pt x="304" y="539"/>
                    <a:pt x="303" y="536"/>
                  </a:cubicBezTo>
                  <a:cubicBezTo>
                    <a:pt x="304" y="537"/>
                    <a:pt x="304" y="537"/>
                    <a:pt x="304" y="537"/>
                  </a:cubicBezTo>
                  <a:cubicBezTo>
                    <a:pt x="303" y="535"/>
                    <a:pt x="305" y="538"/>
                    <a:pt x="305" y="535"/>
                  </a:cubicBezTo>
                  <a:cubicBezTo>
                    <a:pt x="305" y="536"/>
                    <a:pt x="305" y="536"/>
                    <a:pt x="305" y="536"/>
                  </a:cubicBezTo>
                  <a:cubicBezTo>
                    <a:pt x="306" y="536"/>
                    <a:pt x="305" y="532"/>
                    <a:pt x="306" y="534"/>
                  </a:cubicBezTo>
                  <a:cubicBezTo>
                    <a:pt x="307" y="533"/>
                    <a:pt x="307" y="532"/>
                    <a:pt x="306" y="530"/>
                  </a:cubicBezTo>
                  <a:cubicBezTo>
                    <a:pt x="308" y="533"/>
                    <a:pt x="308" y="533"/>
                    <a:pt x="308" y="533"/>
                  </a:cubicBezTo>
                  <a:cubicBezTo>
                    <a:pt x="310" y="530"/>
                    <a:pt x="313" y="528"/>
                    <a:pt x="314" y="524"/>
                  </a:cubicBezTo>
                  <a:cubicBezTo>
                    <a:pt x="314" y="525"/>
                    <a:pt x="314" y="525"/>
                    <a:pt x="314" y="525"/>
                  </a:cubicBezTo>
                  <a:cubicBezTo>
                    <a:pt x="314" y="522"/>
                    <a:pt x="319" y="525"/>
                    <a:pt x="317" y="521"/>
                  </a:cubicBezTo>
                  <a:cubicBezTo>
                    <a:pt x="316" y="519"/>
                    <a:pt x="316" y="519"/>
                    <a:pt x="316" y="519"/>
                  </a:cubicBezTo>
                  <a:cubicBezTo>
                    <a:pt x="318" y="520"/>
                    <a:pt x="318" y="520"/>
                    <a:pt x="318" y="520"/>
                  </a:cubicBezTo>
                  <a:cubicBezTo>
                    <a:pt x="317" y="519"/>
                    <a:pt x="319" y="519"/>
                    <a:pt x="318" y="518"/>
                  </a:cubicBezTo>
                  <a:cubicBezTo>
                    <a:pt x="318" y="518"/>
                    <a:pt x="318" y="519"/>
                    <a:pt x="319" y="519"/>
                  </a:cubicBezTo>
                  <a:cubicBezTo>
                    <a:pt x="320" y="519"/>
                    <a:pt x="318" y="516"/>
                    <a:pt x="319" y="516"/>
                  </a:cubicBezTo>
                  <a:cubicBezTo>
                    <a:pt x="320" y="517"/>
                    <a:pt x="320" y="517"/>
                    <a:pt x="320" y="517"/>
                  </a:cubicBezTo>
                  <a:cubicBezTo>
                    <a:pt x="324" y="517"/>
                    <a:pt x="329" y="511"/>
                    <a:pt x="325" y="508"/>
                  </a:cubicBezTo>
                  <a:cubicBezTo>
                    <a:pt x="324" y="507"/>
                    <a:pt x="327" y="507"/>
                    <a:pt x="327" y="507"/>
                  </a:cubicBezTo>
                  <a:cubicBezTo>
                    <a:pt x="323" y="505"/>
                    <a:pt x="324" y="499"/>
                    <a:pt x="317" y="501"/>
                  </a:cubicBezTo>
                  <a:cubicBezTo>
                    <a:pt x="315" y="501"/>
                    <a:pt x="312" y="506"/>
                    <a:pt x="312" y="506"/>
                  </a:cubicBezTo>
                  <a:cubicBezTo>
                    <a:pt x="318" y="506"/>
                    <a:pt x="315" y="512"/>
                    <a:pt x="315" y="509"/>
                  </a:cubicBezTo>
                  <a:cubicBezTo>
                    <a:pt x="313" y="508"/>
                    <a:pt x="315" y="509"/>
                    <a:pt x="313" y="509"/>
                  </a:cubicBezTo>
                  <a:cubicBezTo>
                    <a:pt x="312" y="512"/>
                    <a:pt x="303" y="513"/>
                    <a:pt x="299" y="519"/>
                  </a:cubicBezTo>
                  <a:cubicBezTo>
                    <a:pt x="300" y="519"/>
                    <a:pt x="300" y="520"/>
                    <a:pt x="300" y="521"/>
                  </a:cubicBezTo>
                  <a:cubicBezTo>
                    <a:pt x="299" y="520"/>
                    <a:pt x="299" y="520"/>
                    <a:pt x="299" y="520"/>
                  </a:cubicBezTo>
                  <a:cubicBezTo>
                    <a:pt x="300" y="522"/>
                    <a:pt x="300" y="522"/>
                    <a:pt x="300" y="522"/>
                  </a:cubicBezTo>
                  <a:cubicBezTo>
                    <a:pt x="299" y="522"/>
                    <a:pt x="298" y="521"/>
                    <a:pt x="299" y="520"/>
                  </a:cubicBezTo>
                  <a:cubicBezTo>
                    <a:pt x="296" y="522"/>
                    <a:pt x="294" y="524"/>
                    <a:pt x="292" y="525"/>
                  </a:cubicBezTo>
                  <a:cubicBezTo>
                    <a:pt x="293" y="527"/>
                    <a:pt x="291" y="526"/>
                    <a:pt x="292" y="528"/>
                  </a:cubicBezTo>
                  <a:cubicBezTo>
                    <a:pt x="291" y="527"/>
                    <a:pt x="291" y="527"/>
                    <a:pt x="291" y="527"/>
                  </a:cubicBezTo>
                  <a:cubicBezTo>
                    <a:pt x="290" y="529"/>
                    <a:pt x="290" y="529"/>
                    <a:pt x="287" y="527"/>
                  </a:cubicBezTo>
                  <a:cubicBezTo>
                    <a:pt x="280" y="529"/>
                    <a:pt x="275" y="533"/>
                    <a:pt x="268" y="535"/>
                  </a:cubicBezTo>
                  <a:cubicBezTo>
                    <a:pt x="263" y="536"/>
                    <a:pt x="259" y="538"/>
                    <a:pt x="255" y="540"/>
                  </a:cubicBezTo>
                  <a:cubicBezTo>
                    <a:pt x="255" y="537"/>
                    <a:pt x="256" y="534"/>
                    <a:pt x="257" y="531"/>
                  </a:cubicBezTo>
                  <a:cubicBezTo>
                    <a:pt x="257" y="529"/>
                    <a:pt x="255" y="527"/>
                    <a:pt x="256" y="525"/>
                  </a:cubicBezTo>
                  <a:cubicBezTo>
                    <a:pt x="255" y="519"/>
                    <a:pt x="260" y="512"/>
                    <a:pt x="257" y="505"/>
                  </a:cubicBezTo>
                  <a:cubicBezTo>
                    <a:pt x="257" y="505"/>
                    <a:pt x="256" y="505"/>
                    <a:pt x="255" y="504"/>
                  </a:cubicBezTo>
                  <a:cubicBezTo>
                    <a:pt x="256" y="504"/>
                    <a:pt x="256" y="504"/>
                    <a:pt x="256" y="504"/>
                  </a:cubicBezTo>
                  <a:cubicBezTo>
                    <a:pt x="254" y="504"/>
                    <a:pt x="254" y="504"/>
                    <a:pt x="254" y="504"/>
                  </a:cubicBezTo>
                  <a:cubicBezTo>
                    <a:pt x="254" y="503"/>
                    <a:pt x="256" y="504"/>
                    <a:pt x="256" y="504"/>
                  </a:cubicBezTo>
                  <a:cubicBezTo>
                    <a:pt x="256" y="501"/>
                    <a:pt x="256" y="499"/>
                    <a:pt x="256" y="496"/>
                  </a:cubicBezTo>
                  <a:cubicBezTo>
                    <a:pt x="254" y="496"/>
                    <a:pt x="256" y="494"/>
                    <a:pt x="254" y="494"/>
                  </a:cubicBezTo>
                  <a:cubicBezTo>
                    <a:pt x="255" y="494"/>
                    <a:pt x="255" y="494"/>
                    <a:pt x="255" y="494"/>
                  </a:cubicBezTo>
                  <a:cubicBezTo>
                    <a:pt x="254" y="492"/>
                    <a:pt x="254" y="492"/>
                    <a:pt x="257" y="491"/>
                  </a:cubicBezTo>
                  <a:cubicBezTo>
                    <a:pt x="259" y="481"/>
                    <a:pt x="257" y="475"/>
                    <a:pt x="256" y="465"/>
                  </a:cubicBezTo>
                  <a:cubicBezTo>
                    <a:pt x="254" y="457"/>
                    <a:pt x="250" y="447"/>
                    <a:pt x="242" y="440"/>
                  </a:cubicBezTo>
                  <a:cubicBezTo>
                    <a:pt x="242" y="440"/>
                    <a:pt x="242" y="440"/>
                    <a:pt x="242" y="440"/>
                  </a:cubicBezTo>
                  <a:cubicBezTo>
                    <a:pt x="242" y="440"/>
                    <a:pt x="242" y="440"/>
                    <a:pt x="242" y="440"/>
                  </a:cubicBezTo>
                  <a:cubicBezTo>
                    <a:pt x="241" y="439"/>
                    <a:pt x="241" y="439"/>
                    <a:pt x="240" y="438"/>
                  </a:cubicBezTo>
                  <a:cubicBezTo>
                    <a:pt x="237" y="440"/>
                    <a:pt x="236" y="437"/>
                    <a:pt x="233" y="438"/>
                  </a:cubicBezTo>
                  <a:cubicBezTo>
                    <a:pt x="234" y="437"/>
                    <a:pt x="234" y="437"/>
                    <a:pt x="234" y="437"/>
                  </a:cubicBezTo>
                  <a:cubicBezTo>
                    <a:pt x="232" y="438"/>
                    <a:pt x="232" y="436"/>
                    <a:pt x="232" y="434"/>
                  </a:cubicBezTo>
                  <a:cubicBezTo>
                    <a:pt x="231" y="435"/>
                    <a:pt x="231" y="434"/>
                    <a:pt x="230" y="436"/>
                  </a:cubicBezTo>
                  <a:cubicBezTo>
                    <a:pt x="228" y="437"/>
                    <a:pt x="230" y="433"/>
                    <a:pt x="229" y="433"/>
                  </a:cubicBezTo>
                  <a:cubicBezTo>
                    <a:pt x="229" y="432"/>
                    <a:pt x="228" y="434"/>
                    <a:pt x="228" y="433"/>
                  </a:cubicBezTo>
                  <a:cubicBezTo>
                    <a:pt x="225" y="435"/>
                    <a:pt x="229" y="433"/>
                    <a:pt x="227" y="429"/>
                  </a:cubicBezTo>
                  <a:cubicBezTo>
                    <a:pt x="223" y="428"/>
                    <a:pt x="219" y="429"/>
                    <a:pt x="215" y="428"/>
                  </a:cubicBezTo>
                  <a:cubicBezTo>
                    <a:pt x="214" y="427"/>
                    <a:pt x="214" y="425"/>
                    <a:pt x="214" y="424"/>
                  </a:cubicBezTo>
                  <a:cubicBezTo>
                    <a:pt x="212" y="424"/>
                    <a:pt x="214" y="423"/>
                    <a:pt x="212" y="424"/>
                  </a:cubicBezTo>
                  <a:cubicBezTo>
                    <a:pt x="213" y="424"/>
                    <a:pt x="213" y="424"/>
                    <a:pt x="213" y="424"/>
                  </a:cubicBezTo>
                  <a:cubicBezTo>
                    <a:pt x="212" y="423"/>
                    <a:pt x="211" y="423"/>
                    <a:pt x="214" y="421"/>
                  </a:cubicBezTo>
                  <a:cubicBezTo>
                    <a:pt x="216" y="417"/>
                    <a:pt x="214" y="413"/>
                    <a:pt x="214" y="409"/>
                  </a:cubicBezTo>
                  <a:cubicBezTo>
                    <a:pt x="213" y="405"/>
                    <a:pt x="211" y="401"/>
                    <a:pt x="210" y="397"/>
                  </a:cubicBezTo>
                  <a:cubicBezTo>
                    <a:pt x="206" y="397"/>
                    <a:pt x="207" y="396"/>
                    <a:pt x="204" y="395"/>
                  </a:cubicBezTo>
                  <a:cubicBezTo>
                    <a:pt x="206" y="395"/>
                    <a:pt x="206" y="395"/>
                    <a:pt x="206" y="395"/>
                  </a:cubicBezTo>
                  <a:cubicBezTo>
                    <a:pt x="204" y="395"/>
                    <a:pt x="206" y="394"/>
                    <a:pt x="207" y="394"/>
                  </a:cubicBezTo>
                  <a:cubicBezTo>
                    <a:pt x="206" y="394"/>
                    <a:pt x="207" y="393"/>
                    <a:pt x="205" y="394"/>
                  </a:cubicBezTo>
                  <a:cubicBezTo>
                    <a:pt x="203" y="393"/>
                    <a:pt x="207" y="393"/>
                    <a:pt x="206" y="393"/>
                  </a:cubicBezTo>
                  <a:cubicBezTo>
                    <a:pt x="207" y="392"/>
                    <a:pt x="205" y="393"/>
                    <a:pt x="206" y="393"/>
                  </a:cubicBezTo>
                  <a:cubicBezTo>
                    <a:pt x="203" y="392"/>
                    <a:pt x="207" y="393"/>
                    <a:pt x="209" y="391"/>
                  </a:cubicBezTo>
                  <a:cubicBezTo>
                    <a:pt x="208" y="390"/>
                    <a:pt x="206" y="388"/>
                    <a:pt x="207" y="387"/>
                  </a:cubicBezTo>
                  <a:cubicBezTo>
                    <a:pt x="207" y="387"/>
                    <a:pt x="206" y="387"/>
                    <a:pt x="206" y="387"/>
                  </a:cubicBezTo>
                  <a:cubicBezTo>
                    <a:pt x="209" y="386"/>
                    <a:pt x="205" y="386"/>
                    <a:pt x="206" y="386"/>
                  </a:cubicBezTo>
                  <a:cubicBezTo>
                    <a:pt x="207" y="386"/>
                    <a:pt x="207" y="386"/>
                    <a:pt x="207" y="386"/>
                  </a:cubicBezTo>
                  <a:cubicBezTo>
                    <a:pt x="209" y="385"/>
                    <a:pt x="207" y="385"/>
                    <a:pt x="208" y="384"/>
                  </a:cubicBezTo>
                  <a:cubicBezTo>
                    <a:pt x="207" y="383"/>
                    <a:pt x="210" y="382"/>
                    <a:pt x="208" y="382"/>
                  </a:cubicBezTo>
                  <a:cubicBezTo>
                    <a:pt x="209" y="382"/>
                    <a:pt x="209" y="382"/>
                    <a:pt x="210" y="382"/>
                  </a:cubicBezTo>
                  <a:cubicBezTo>
                    <a:pt x="206" y="381"/>
                    <a:pt x="211" y="380"/>
                    <a:pt x="209" y="379"/>
                  </a:cubicBezTo>
                  <a:cubicBezTo>
                    <a:pt x="209" y="380"/>
                    <a:pt x="209" y="380"/>
                    <a:pt x="209" y="380"/>
                  </a:cubicBezTo>
                  <a:cubicBezTo>
                    <a:pt x="209" y="378"/>
                    <a:pt x="210" y="376"/>
                    <a:pt x="208" y="374"/>
                  </a:cubicBezTo>
                  <a:cubicBezTo>
                    <a:pt x="208" y="372"/>
                    <a:pt x="212" y="371"/>
                    <a:pt x="210" y="370"/>
                  </a:cubicBezTo>
                  <a:cubicBezTo>
                    <a:pt x="208" y="370"/>
                    <a:pt x="208" y="370"/>
                    <a:pt x="208" y="370"/>
                  </a:cubicBezTo>
                  <a:cubicBezTo>
                    <a:pt x="209" y="369"/>
                    <a:pt x="210" y="370"/>
                    <a:pt x="210" y="370"/>
                  </a:cubicBezTo>
                  <a:cubicBezTo>
                    <a:pt x="209" y="369"/>
                    <a:pt x="211" y="368"/>
                    <a:pt x="211" y="367"/>
                  </a:cubicBezTo>
                  <a:cubicBezTo>
                    <a:pt x="210" y="367"/>
                    <a:pt x="210" y="367"/>
                    <a:pt x="209" y="367"/>
                  </a:cubicBezTo>
                  <a:cubicBezTo>
                    <a:pt x="212" y="366"/>
                    <a:pt x="208" y="365"/>
                    <a:pt x="210" y="364"/>
                  </a:cubicBezTo>
                  <a:cubicBezTo>
                    <a:pt x="207" y="364"/>
                    <a:pt x="209" y="363"/>
                    <a:pt x="208" y="363"/>
                  </a:cubicBezTo>
                  <a:cubicBezTo>
                    <a:pt x="208" y="363"/>
                    <a:pt x="209" y="363"/>
                    <a:pt x="209" y="363"/>
                  </a:cubicBezTo>
                  <a:cubicBezTo>
                    <a:pt x="209" y="362"/>
                    <a:pt x="209" y="362"/>
                    <a:pt x="210" y="361"/>
                  </a:cubicBezTo>
                  <a:cubicBezTo>
                    <a:pt x="210" y="361"/>
                    <a:pt x="208" y="360"/>
                    <a:pt x="209" y="360"/>
                  </a:cubicBezTo>
                  <a:cubicBezTo>
                    <a:pt x="211" y="360"/>
                    <a:pt x="209" y="359"/>
                    <a:pt x="210" y="359"/>
                  </a:cubicBezTo>
                  <a:cubicBezTo>
                    <a:pt x="208" y="359"/>
                    <a:pt x="206" y="358"/>
                    <a:pt x="207" y="358"/>
                  </a:cubicBezTo>
                  <a:cubicBezTo>
                    <a:pt x="210" y="358"/>
                    <a:pt x="210" y="358"/>
                    <a:pt x="210" y="358"/>
                  </a:cubicBezTo>
                  <a:cubicBezTo>
                    <a:pt x="208" y="357"/>
                    <a:pt x="212" y="355"/>
                    <a:pt x="208" y="353"/>
                  </a:cubicBezTo>
                  <a:cubicBezTo>
                    <a:pt x="210" y="353"/>
                    <a:pt x="210" y="353"/>
                    <a:pt x="210" y="353"/>
                  </a:cubicBezTo>
                  <a:cubicBezTo>
                    <a:pt x="208" y="351"/>
                    <a:pt x="210" y="349"/>
                    <a:pt x="207" y="347"/>
                  </a:cubicBezTo>
                  <a:cubicBezTo>
                    <a:pt x="208" y="347"/>
                    <a:pt x="209" y="346"/>
                    <a:pt x="209" y="346"/>
                  </a:cubicBezTo>
                  <a:cubicBezTo>
                    <a:pt x="207" y="345"/>
                    <a:pt x="207" y="345"/>
                    <a:pt x="205" y="344"/>
                  </a:cubicBezTo>
                  <a:cubicBezTo>
                    <a:pt x="205" y="344"/>
                    <a:pt x="206" y="344"/>
                    <a:pt x="207" y="344"/>
                  </a:cubicBezTo>
                  <a:cubicBezTo>
                    <a:pt x="207" y="343"/>
                    <a:pt x="210" y="342"/>
                    <a:pt x="207" y="342"/>
                  </a:cubicBezTo>
                  <a:cubicBezTo>
                    <a:pt x="209" y="342"/>
                    <a:pt x="209" y="342"/>
                    <a:pt x="209" y="342"/>
                  </a:cubicBezTo>
                  <a:cubicBezTo>
                    <a:pt x="207" y="341"/>
                    <a:pt x="205" y="340"/>
                    <a:pt x="207" y="339"/>
                  </a:cubicBezTo>
                  <a:cubicBezTo>
                    <a:pt x="206" y="339"/>
                    <a:pt x="205" y="339"/>
                    <a:pt x="204" y="339"/>
                  </a:cubicBezTo>
                  <a:cubicBezTo>
                    <a:pt x="203" y="339"/>
                    <a:pt x="206" y="339"/>
                    <a:pt x="205" y="338"/>
                  </a:cubicBezTo>
                  <a:cubicBezTo>
                    <a:pt x="207" y="339"/>
                    <a:pt x="207" y="339"/>
                    <a:pt x="207" y="339"/>
                  </a:cubicBezTo>
                  <a:cubicBezTo>
                    <a:pt x="207" y="337"/>
                    <a:pt x="206" y="336"/>
                    <a:pt x="205" y="334"/>
                  </a:cubicBezTo>
                  <a:cubicBezTo>
                    <a:pt x="207" y="334"/>
                    <a:pt x="204" y="333"/>
                    <a:pt x="206" y="332"/>
                  </a:cubicBezTo>
                  <a:cubicBezTo>
                    <a:pt x="204" y="331"/>
                    <a:pt x="206" y="330"/>
                    <a:pt x="203" y="330"/>
                  </a:cubicBezTo>
                  <a:cubicBezTo>
                    <a:pt x="204" y="330"/>
                    <a:pt x="204" y="330"/>
                    <a:pt x="204" y="330"/>
                  </a:cubicBezTo>
                  <a:cubicBezTo>
                    <a:pt x="205" y="329"/>
                    <a:pt x="205" y="329"/>
                    <a:pt x="205" y="328"/>
                  </a:cubicBezTo>
                  <a:cubicBezTo>
                    <a:pt x="205" y="327"/>
                    <a:pt x="203" y="327"/>
                    <a:pt x="203" y="327"/>
                  </a:cubicBezTo>
                  <a:cubicBezTo>
                    <a:pt x="204" y="327"/>
                    <a:pt x="204" y="327"/>
                    <a:pt x="204" y="327"/>
                  </a:cubicBezTo>
                  <a:cubicBezTo>
                    <a:pt x="203" y="326"/>
                    <a:pt x="201" y="327"/>
                    <a:pt x="200" y="327"/>
                  </a:cubicBezTo>
                  <a:cubicBezTo>
                    <a:pt x="200" y="326"/>
                    <a:pt x="199" y="326"/>
                    <a:pt x="200" y="326"/>
                  </a:cubicBezTo>
                  <a:cubicBezTo>
                    <a:pt x="201" y="326"/>
                    <a:pt x="203" y="326"/>
                    <a:pt x="205" y="326"/>
                  </a:cubicBezTo>
                  <a:cubicBezTo>
                    <a:pt x="205" y="325"/>
                    <a:pt x="202" y="325"/>
                    <a:pt x="203" y="325"/>
                  </a:cubicBezTo>
                  <a:cubicBezTo>
                    <a:pt x="206" y="325"/>
                    <a:pt x="208" y="326"/>
                    <a:pt x="209" y="326"/>
                  </a:cubicBezTo>
                  <a:cubicBezTo>
                    <a:pt x="214" y="327"/>
                    <a:pt x="220" y="328"/>
                    <a:pt x="231" y="322"/>
                  </a:cubicBezTo>
                  <a:cubicBezTo>
                    <a:pt x="231" y="319"/>
                    <a:pt x="234" y="318"/>
                    <a:pt x="233" y="315"/>
                  </a:cubicBezTo>
                  <a:cubicBezTo>
                    <a:pt x="233" y="316"/>
                    <a:pt x="233" y="316"/>
                    <a:pt x="233" y="316"/>
                  </a:cubicBezTo>
                  <a:cubicBezTo>
                    <a:pt x="233" y="314"/>
                    <a:pt x="234" y="314"/>
                    <a:pt x="236" y="313"/>
                  </a:cubicBezTo>
                  <a:cubicBezTo>
                    <a:pt x="235" y="313"/>
                    <a:pt x="236" y="312"/>
                    <a:pt x="234" y="312"/>
                  </a:cubicBezTo>
                  <a:cubicBezTo>
                    <a:pt x="233" y="311"/>
                    <a:pt x="238" y="312"/>
                    <a:pt x="237" y="310"/>
                  </a:cubicBezTo>
                  <a:cubicBezTo>
                    <a:pt x="238" y="311"/>
                    <a:pt x="236" y="310"/>
                    <a:pt x="236" y="310"/>
                  </a:cubicBezTo>
                  <a:cubicBezTo>
                    <a:pt x="235" y="308"/>
                    <a:pt x="238" y="311"/>
                    <a:pt x="240" y="308"/>
                  </a:cubicBezTo>
                  <a:cubicBezTo>
                    <a:pt x="239" y="305"/>
                    <a:pt x="237" y="302"/>
                    <a:pt x="238" y="299"/>
                  </a:cubicBezTo>
                  <a:cubicBezTo>
                    <a:pt x="238" y="299"/>
                    <a:pt x="236" y="300"/>
                    <a:pt x="236" y="299"/>
                  </a:cubicBezTo>
                  <a:cubicBezTo>
                    <a:pt x="239" y="298"/>
                    <a:pt x="235" y="299"/>
                    <a:pt x="236" y="298"/>
                  </a:cubicBezTo>
                  <a:cubicBezTo>
                    <a:pt x="237" y="298"/>
                    <a:pt x="237" y="298"/>
                    <a:pt x="237" y="298"/>
                  </a:cubicBezTo>
                  <a:cubicBezTo>
                    <a:pt x="238" y="296"/>
                    <a:pt x="236" y="296"/>
                    <a:pt x="236" y="294"/>
                  </a:cubicBezTo>
                  <a:cubicBezTo>
                    <a:pt x="235" y="293"/>
                    <a:pt x="236" y="291"/>
                    <a:pt x="234" y="291"/>
                  </a:cubicBezTo>
                  <a:cubicBezTo>
                    <a:pt x="236" y="290"/>
                    <a:pt x="235" y="290"/>
                    <a:pt x="235" y="289"/>
                  </a:cubicBezTo>
                  <a:cubicBezTo>
                    <a:pt x="232" y="291"/>
                    <a:pt x="235" y="286"/>
                    <a:pt x="232" y="287"/>
                  </a:cubicBezTo>
                  <a:cubicBezTo>
                    <a:pt x="233" y="286"/>
                    <a:pt x="233" y="286"/>
                    <a:pt x="233" y="286"/>
                  </a:cubicBezTo>
                  <a:cubicBezTo>
                    <a:pt x="230" y="284"/>
                    <a:pt x="227" y="281"/>
                    <a:pt x="223" y="281"/>
                  </a:cubicBezTo>
                  <a:cubicBezTo>
                    <a:pt x="221" y="281"/>
                    <a:pt x="220" y="277"/>
                    <a:pt x="218" y="278"/>
                  </a:cubicBezTo>
                  <a:cubicBezTo>
                    <a:pt x="217" y="280"/>
                    <a:pt x="217" y="280"/>
                    <a:pt x="217" y="280"/>
                  </a:cubicBezTo>
                  <a:cubicBezTo>
                    <a:pt x="217" y="280"/>
                    <a:pt x="218" y="279"/>
                    <a:pt x="218" y="278"/>
                  </a:cubicBezTo>
                  <a:cubicBezTo>
                    <a:pt x="216" y="280"/>
                    <a:pt x="216" y="277"/>
                    <a:pt x="214" y="277"/>
                  </a:cubicBezTo>
                  <a:cubicBezTo>
                    <a:pt x="214" y="278"/>
                    <a:pt x="214" y="278"/>
                    <a:pt x="214" y="279"/>
                  </a:cubicBezTo>
                  <a:cubicBezTo>
                    <a:pt x="213" y="276"/>
                    <a:pt x="211" y="280"/>
                    <a:pt x="210" y="277"/>
                  </a:cubicBezTo>
                  <a:cubicBezTo>
                    <a:pt x="210" y="281"/>
                    <a:pt x="209" y="279"/>
                    <a:pt x="209" y="280"/>
                  </a:cubicBezTo>
                  <a:cubicBezTo>
                    <a:pt x="208" y="280"/>
                    <a:pt x="208" y="279"/>
                    <a:pt x="208" y="278"/>
                  </a:cubicBezTo>
                  <a:cubicBezTo>
                    <a:pt x="208" y="279"/>
                    <a:pt x="207" y="279"/>
                    <a:pt x="206" y="278"/>
                  </a:cubicBezTo>
                  <a:cubicBezTo>
                    <a:pt x="206" y="278"/>
                    <a:pt x="206" y="280"/>
                    <a:pt x="205" y="280"/>
                  </a:cubicBezTo>
                  <a:cubicBezTo>
                    <a:pt x="205" y="277"/>
                    <a:pt x="204" y="280"/>
                    <a:pt x="203" y="279"/>
                  </a:cubicBezTo>
                  <a:cubicBezTo>
                    <a:pt x="204" y="281"/>
                    <a:pt x="203" y="283"/>
                    <a:pt x="202" y="282"/>
                  </a:cubicBezTo>
                  <a:cubicBezTo>
                    <a:pt x="202" y="279"/>
                    <a:pt x="202" y="279"/>
                    <a:pt x="202" y="279"/>
                  </a:cubicBezTo>
                  <a:cubicBezTo>
                    <a:pt x="201" y="281"/>
                    <a:pt x="198" y="278"/>
                    <a:pt x="197" y="282"/>
                  </a:cubicBezTo>
                  <a:cubicBezTo>
                    <a:pt x="196" y="280"/>
                    <a:pt x="196" y="280"/>
                    <a:pt x="196" y="280"/>
                  </a:cubicBezTo>
                  <a:cubicBezTo>
                    <a:pt x="195" y="283"/>
                    <a:pt x="192" y="281"/>
                    <a:pt x="191" y="285"/>
                  </a:cubicBezTo>
                  <a:cubicBezTo>
                    <a:pt x="191" y="284"/>
                    <a:pt x="190" y="284"/>
                    <a:pt x="189" y="284"/>
                  </a:cubicBezTo>
                  <a:cubicBezTo>
                    <a:pt x="189" y="286"/>
                    <a:pt x="189" y="285"/>
                    <a:pt x="189" y="288"/>
                  </a:cubicBezTo>
                  <a:cubicBezTo>
                    <a:pt x="189" y="288"/>
                    <a:pt x="188" y="287"/>
                    <a:pt x="188" y="286"/>
                  </a:cubicBezTo>
                  <a:cubicBezTo>
                    <a:pt x="187" y="286"/>
                    <a:pt x="185" y="284"/>
                    <a:pt x="186" y="287"/>
                  </a:cubicBezTo>
                  <a:cubicBezTo>
                    <a:pt x="185" y="286"/>
                    <a:pt x="185" y="286"/>
                    <a:pt x="185" y="286"/>
                  </a:cubicBezTo>
                  <a:cubicBezTo>
                    <a:pt x="185" y="287"/>
                    <a:pt x="185" y="289"/>
                    <a:pt x="183" y="288"/>
                  </a:cubicBezTo>
                  <a:cubicBezTo>
                    <a:pt x="184" y="289"/>
                    <a:pt x="183" y="290"/>
                    <a:pt x="184" y="291"/>
                  </a:cubicBezTo>
                  <a:cubicBezTo>
                    <a:pt x="184" y="292"/>
                    <a:pt x="183" y="289"/>
                    <a:pt x="183" y="291"/>
                  </a:cubicBezTo>
                  <a:cubicBezTo>
                    <a:pt x="183" y="289"/>
                    <a:pt x="183" y="289"/>
                    <a:pt x="183" y="289"/>
                  </a:cubicBezTo>
                  <a:cubicBezTo>
                    <a:pt x="181" y="289"/>
                    <a:pt x="180" y="291"/>
                    <a:pt x="179" y="293"/>
                  </a:cubicBezTo>
                  <a:cubicBezTo>
                    <a:pt x="178" y="291"/>
                    <a:pt x="178" y="294"/>
                    <a:pt x="176" y="293"/>
                  </a:cubicBezTo>
                  <a:cubicBezTo>
                    <a:pt x="177" y="295"/>
                    <a:pt x="175" y="294"/>
                    <a:pt x="176" y="297"/>
                  </a:cubicBezTo>
                  <a:cubicBezTo>
                    <a:pt x="175" y="296"/>
                    <a:pt x="175" y="296"/>
                    <a:pt x="175" y="296"/>
                  </a:cubicBezTo>
                  <a:cubicBezTo>
                    <a:pt x="175" y="296"/>
                    <a:pt x="174" y="297"/>
                    <a:pt x="172" y="297"/>
                  </a:cubicBezTo>
                  <a:cubicBezTo>
                    <a:pt x="172" y="298"/>
                    <a:pt x="173" y="299"/>
                    <a:pt x="174" y="300"/>
                  </a:cubicBezTo>
                  <a:cubicBezTo>
                    <a:pt x="172" y="299"/>
                    <a:pt x="172" y="299"/>
                    <a:pt x="172" y="299"/>
                  </a:cubicBezTo>
                  <a:cubicBezTo>
                    <a:pt x="173" y="300"/>
                    <a:pt x="175" y="301"/>
                    <a:pt x="176" y="302"/>
                  </a:cubicBezTo>
                  <a:cubicBezTo>
                    <a:pt x="175" y="302"/>
                    <a:pt x="176" y="302"/>
                    <a:pt x="175" y="302"/>
                  </a:cubicBezTo>
                  <a:cubicBezTo>
                    <a:pt x="175" y="302"/>
                    <a:pt x="173" y="301"/>
                    <a:pt x="172" y="300"/>
                  </a:cubicBezTo>
                  <a:cubicBezTo>
                    <a:pt x="171" y="301"/>
                    <a:pt x="174" y="303"/>
                    <a:pt x="172" y="303"/>
                  </a:cubicBezTo>
                  <a:cubicBezTo>
                    <a:pt x="172" y="304"/>
                    <a:pt x="172" y="305"/>
                    <a:pt x="174" y="305"/>
                  </a:cubicBezTo>
                  <a:cubicBezTo>
                    <a:pt x="173" y="305"/>
                    <a:pt x="173" y="305"/>
                    <a:pt x="172" y="305"/>
                  </a:cubicBezTo>
                  <a:cubicBezTo>
                    <a:pt x="172" y="306"/>
                    <a:pt x="173" y="306"/>
                    <a:pt x="173" y="306"/>
                  </a:cubicBezTo>
                  <a:cubicBezTo>
                    <a:pt x="173" y="306"/>
                    <a:pt x="174" y="306"/>
                    <a:pt x="174" y="306"/>
                  </a:cubicBezTo>
                  <a:cubicBezTo>
                    <a:pt x="175" y="305"/>
                    <a:pt x="175" y="306"/>
                    <a:pt x="176" y="305"/>
                  </a:cubicBezTo>
                  <a:cubicBezTo>
                    <a:pt x="177" y="305"/>
                    <a:pt x="178" y="306"/>
                    <a:pt x="179" y="306"/>
                  </a:cubicBezTo>
                  <a:cubicBezTo>
                    <a:pt x="178" y="306"/>
                    <a:pt x="177" y="305"/>
                    <a:pt x="177" y="304"/>
                  </a:cubicBezTo>
                  <a:cubicBezTo>
                    <a:pt x="178" y="304"/>
                    <a:pt x="177" y="304"/>
                    <a:pt x="176" y="304"/>
                  </a:cubicBezTo>
                  <a:cubicBezTo>
                    <a:pt x="176" y="304"/>
                    <a:pt x="176" y="304"/>
                    <a:pt x="176" y="304"/>
                  </a:cubicBezTo>
                  <a:cubicBezTo>
                    <a:pt x="176" y="304"/>
                    <a:pt x="175" y="304"/>
                    <a:pt x="174" y="303"/>
                  </a:cubicBezTo>
                  <a:cubicBezTo>
                    <a:pt x="175" y="304"/>
                    <a:pt x="175" y="304"/>
                    <a:pt x="175" y="304"/>
                  </a:cubicBezTo>
                  <a:cubicBezTo>
                    <a:pt x="174" y="303"/>
                    <a:pt x="174" y="303"/>
                    <a:pt x="174" y="303"/>
                  </a:cubicBezTo>
                  <a:cubicBezTo>
                    <a:pt x="175" y="303"/>
                    <a:pt x="176" y="303"/>
                    <a:pt x="176" y="303"/>
                  </a:cubicBezTo>
                  <a:cubicBezTo>
                    <a:pt x="176" y="303"/>
                    <a:pt x="175" y="303"/>
                    <a:pt x="177" y="303"/>
                  </a:cubicBezTo>
                  <a:cubicBezTo>
                    <a:pt x="179" y="303"/>
                    <a:pt x="179" y="303"/>
                    <a:pt x="179" y="303"/>
                  </a:cubicBezTo>
                  <a:cubicBezTo>
                    <a:pt x="179" y="303"/>
                    <a:pt x="178" y="303"/>
                    <a:pt x="178" y="303"/>
                  </a:cubicBezTo>
                  <a:cubicBezTo>
                    <a:pt x="179" y="303"/>
                    <a:pt x="179" y="303"/>
                    <a:pt x="179" y="303"/>
                  </a:cubicBezTo>
                  <a:cubicBezTo>
                    <a:pt x="179" y="303"/>
                    <a:pt x="179" y="303"/>
                    <a:pt x="179" y="303"/>
                  </a:cubicBezTo>
                  <a:cubicBezTo>
                    <a:pt x="179" y="303"/>
                    <a:pt x="179" y="303"/>
                    <a:pt x="179" y="303"/>
                  </a:cubicBezTo>
                  <a:cubicBezTo>
                    <a:pt x="179" y="303"/>
                    <a:pt x="179" y="303"/>
                    <a:pt x="179" y="303"/>
                  </a:cubicBezTo>
                  <a:cubicBezTo>
                    <a:pt x="179" y="303"/>
                    <a:pt x="179" y="303"/>
                    <a:pt x="179" y="303"/>
                  </a:cubicBezTo>
                  <a:cubicBezTo>
                    <a:pt x="179" y="303"/>
                    <a:pt x="179" y="303"/>
                    <a:pt x="179" y="303"/>
                  </a:cubicBezTo>
                  <a:cubicBezTo>
                    <a:pt x="178" y="302"/>
                    <a:pt x="178" y="302"/>
                    <a:pt x="178" y="302"/>
                  </a:cubicBezTo>
                  <a:cubicBezTo>
                    <a:pt x="178" y="302"/>
                    <a:pt x="179" y="302"/>
                    <a:pt x="179" y="303"/>
                  </a:cubicBezTo>
                  <a:cubicBezTo>
                    <a:pt x="180" y="303"/>
                    <a:pt x="180" y="303"/>
                    <a:pt x="180" y="303"/>
                  </a:cubicBezTo>
                  <a:cubicBezTo>
                    <a:pt x="180" y="303"/>
                    <a:pt x="180" y="303"/>
                    <a:pt x="180" y="303"/>
                  </a:cubicBezTo>
                  <a:cubicBezTo>
                    <a:pt x="180" y="303"/>
                    <a:pt x="180" y="303"/>
                    <a:pt x="179" y="303"/>
                  </a:cubicBezTo>
                  <a:cubicBezTo>
                    <a:pt x="179" y="303"/>
                    <a:pt x="179" y="303"/>
                    <a:pt x="179" y="303"/>
                  </a:cubicBezTo>
                  <a:cubicBezTo>
                    <a:pt x="179" y="303"/>
                    <a:pt x="179" y="303"/>
                    <a:pt x="179" y="303"/>
                  </a:cubicBezTo>
                  <a:cubicBezTo>
                    <a:pt x="179" y="303"/>
                    <a:pt x="179" y="303"/>
                    <a:pt x="179" y="303"/>
                  </a:cubicBezTo>
                  <a:cubicBezTo>
                    <a:pt x="179" y="303"/>
                    <a:pt x="179" y="303"/>
                    <a:pt x="179" y="303"/>
                  </a:cubicBezTo>
                  <a:cubicBezTo>
                    <a:pt x="179" y="303"/>
                    <a:pt x="179" y="303"/>
                    <a:pt x="179" y="303"/>
                  </a:cubicBezTo>
                  <a:cubicBezTo>
                    <a:pt x="180" y="303"/>
                    <a:pt x="181" y="304"/>
                    <a:pt x="181" y="304"/>
                  </a:cubicBezTo>
                  <a:cubicBezTo>
                    <a:pt x="181" y="304"/>
                    <a:pt x="180" y="302"/>
                    <a:pt x="182" y="303"/>
                  </a:cubicBezTo>
                  <a:cubicBezTo>
                    <a:pt x="182" y="303"/>
                    <a:pt x="182" y="302"/>
                    <a:pt x="181" y="301"/>
                  </a:cubicBezTo>
                  <a:cubicBezTo>
                    <a:pt x="181" y="300"/>
                    <a:pt x="183" y="303"/>
                    <a:pt x="182" y="302"/>
                  </a:cubicBezTo>
                  <a:cubicBezTo>
                    <a:pt x="183" y="303"/>
                    <a:pt x="185" y="304"/>
                    <a:pt x="186" y="305"/>
                  </a:cubicBezTo>
                  <a:cubicBezTo>
                    <a:pt x="186" y="305"/>
                    <a:pt x="187" y="306"/>
                    <a:pt x="186" y="306"/>
                  </a:cubicBezTo>
                  <a:cubicBezTo>
                    <a:pt x="187" y="306"/>
                    <a:pt x="187" y="307"/>
                    <a:pt x="187" y="307"/>
                  </a:cubicBezTo>
                  <a:cubicBezTo>
                    <a:pt x="187" y="306"/>
                    <a:pt x="185" y="305"/>
                    <a:pt x="185" y="304"/>
                  </a:cubicBezTo>
                  <a:cubicBezTo>
                    <a:pt x="183" y="303"/>
                    <a:pt x="185" y="304"/>
                    <a:pt x="183" y="302"/>
                  </a:cubicBezTo>
                  <a:cubicBezTo>
                    <a:pt x="184" y="302"/>
                    <a:pt x="184" y="302"/>
                    <a:pt x="184" y="301"/>
                  </a:cubicBezTo>
                  <a:cubicBezTo>
                    <a:pt x="184" y="301"/>
                    <a:pt x="185" y="303"/>
                    <a:pt x="186" y="303"/>
                  </a:cubicBezTo>
                  <a:cubicBezTo>
                    <a:pt x="185" y="302"/>
                    <a:pt x="185" y="301"/>
                    <a:pt x="185" y="301"/>
                  </a:cubicBezTo>
                  <a:cubicBezTo>
                    <a:pt x="185" y="300"/>
                    <a:pt x="184" y="300"/>
                    <a:pt x="184" y="298"/>
                  </a:cubicBezTo>
                  <a:cubicBezTo>
                    <a:pt x="183" y="298"/>
                    <a:pt x="183" y="297"/>
                    <a:pt x="183" y="297"/>
                  </a:cubicBezTo>
                  <a:cubicBezTo>
                    <a:pt x="184" y="299"/>
                    <a:pt x="186" y="301"/>
                    <a:pt x="186" y="301"/>
                  </a:cubicBezTo>
                  <a:cubicBezTo>
                    <a:pt x="188" y="304"/>
                    <a:pt x="185" y="301"/>
                    <a:pt x="187" y="303"/>
                  </a:cubicBezTo>
                  <a:cubicBezTo>
                    <a:pt x="188" y="305"/>
                    <a:pt x="187" y="306"/>
                    <a:pt x="187" y="305"/>
                  </a:cubicBezTo>
                  <a:cubicBezTo>
                    <a:pt x="188" y="307"/>
                    <a:pt x="187" y="305"/>
                    <a:pt x="188" y="307"/>
                  </a:cubicBezTo>
                  <a:cubicBezTo>
                    <a:pt x="188" y="307"/>
                    <a:pt x="188" y="305"/>
                    <a:pt x="188" y="305"/>
                  </a:cubicBezTo>
                  <a:cubicBezTo>
                    <a:pt x="187" y="304"/>
                    <a:pt x="187" y="304"/>
                    <a:pt x="187" y="303"/>
                  </a:cubicBezTo>
                  <a:cubicBezTo>
                    <a:pt x="186" y="300"/>
                    <a:pt x="188" y="304"/>
                    <a:pt x="188" y="304"/>
                  </a:cubicBezTo>
                  <a:cubicBezTo>
                    <a:pt x="189" y="305"/>
                    <a:pt x="189" y="305"/>
                    <a:pt x="189" y="305"/>
                  </a:cubicBezTo>
                  <a:cubicBezTo>
                    <a:pt x="189" y="306"/>
                    <a:pt x="188" y="304"/>
                    <a:pt x="189" y="304"/>
                  </a:cubicBezTo>
                  <a:cubicBezTo>
                    <a:pt x="190" y="307"/>
                    <a:pt x="189" y="305"/>
                    <a:pt x="189" y="306"/>
                  </a:cubicBezTo>
                  <a:cubicBezTo>
                    <a:pt x="190" y="308"/>
                    <a:pt x="190" y="308"/>
                    <a:pt x="190" y="308"/>
                  </a:cubicBezTo>
                  <a:cubicBezTo>
                    <a:pt x="190" y="308"/>
                    <a:pt x="189" y="309"/>
                    <a:pt x="188" y="310"/>
                  </a:cubicBezTo>
                  <a:cubicBezTo>
                    <a:pt x="188" y="309"/>
                    <a:pt x="188" y="309"/>
                    <a:pt x="188" y="309"/>
                  </a:cubicBezTo>
                  <a:cubicBezTo>
                    <a:pt x="187" y="311"/>
                    <a:pt x="186" y="306"/>
                    <a:pt x="186" y="311"/>
                  </a:cubicBezTo>
                  <a:cubicBezTo>
                    <a:pt x="186" y="312"/>
                    <a:pt x="186" y="312"/>
                    <a:pt x="186" y="312"/>
                  </a:cubicBezTo>
                  <a:cubicBezTo>
                    <a:pt x="185" y="310"/>
                    <a:pt x="185" y="310"/>
                    <a:pt x="185" y="310"/>
                  </a:cubicBezTo>
                  <a:cubicBezTo>
                    <a:pt x="185" y="311"/>
                    <a:pt x="184" y="310"/>
                    <a:pt x="184" y="312"/>
                  </a:cubicBezTo>
                  <a:cubicBezTo>
                    <a:pt x="184" y="310"/>
                    <a:pt x="184" y="310"/>
                    <a:pt x="184" y="310"/>
                  </a:cubicBezTo>
                  <a:cubicBezTo>
                    <a:pt x="184" y="310"/>
                    <a:pt x="184" y="313"/>
                    <a:pt x="183" y="312"/>
                  </a:cubicBezTo>
                  <a:cubicBezTo>
                    <a:pt x="183" y="311"/>
                    <a:pt x="183" y="311"/>
                    <a:pt x="183" y="311"/>
                  </a:cubicBezTo>
                  <a:cubicBezTo>
                    <a:pt x="183" y="311"/>
                    <a:pt x="183" y="311"/>
                    <a:pt x="183" y="311"/>
                  </a:cubicBezTo>
                  <a:cubicBezTo>
                    <a:pt x="182" y="311"/>
                    <a:pt x="182" y="312"/>
                    <a:pt x="181" y="312"/>
                  </a:cubicBezTo>
                  <a:cubicBezTo>
                    <a:pt x="182" y="311"/>
                    <a:pt x="182" y="311"/>
                    <a:pt x="183" y="310"/>
                  </a:cubicBezTo>
                  <a:cubicBezTo>
                    <a:pt x="181" y="308"/>
                    <a:pt x="177" y="307"/>
                    <a:pt x="178" y="311"/>
                  </a:cubicBezTo>
                  <a:cubicBezTo>
                    <a:pt x="178" y="312"/>
                    <a:pt x="176" y="309"/>
                    <a:pt x="176" y="309"/>
                  </a:cubicBezTo>
                  <a:cubicBezTo>
                    <a:pt x="177" y="312"/>
                    <a:pt x="172" y="313"/>
                    <a:pt x="178" y="313"/>
                  </a:cubicBezTo>
                  <a:cubicBezTo>
                    <a:pt x="178" y="313"/>
                    <a:pt x="179" y="313"/>
                    <a:pt x="179" y="313"/>
                  </a:cubicBezTo>
                  <a:cubicBezTo>
                    <a:pt x="179" y="314"/>
                    <a:pt x="180" y="316"/>
                    <a:pt x="183" y="321"/>
                  </a:cubicBezTo>
                  <a:cubicBezTo>
                    <a:pt x="183" y="321"/>
                    <a:pt x="183" y="321"/>
                    <a:pt x="183" y="321"/>
                  </a:cubicBezTo>
                  <a:cubicBezTo>
                    <a:pt x="185" y="320"/>
                    <a:pt x="189" y="325"/>
                    <a:pt x="192" y="323"/>
                  </a:cubicBezTo>
                  <a:cubicBezTo>
                    <a:pt x="192" y="322"/>
                    <a:pt x="192" y="321"/>
                    <a:pt x="192" y="321"/>
                  </a:cubicBezTo>
                  <a:cubicBezTo>
                    <a:pt x="192" y="322"/>
                    <a:pt x="192" y="322"/>
                    <a:pt x="192" y="322"/>
                  </a:cubicBezTo>
                  <a:cubicBezTo>
                    <a:pt x="193" y="320"/>
                    <a:pt x="193" y="320"/>
                    <a:pt x="193" y="320"/>
                  </a:cubicBezTo>
                  <a:cubicBezTo>
                    <a:pt x="193" y="320"/>
                    <a:pt x="193" y="322"/>
                    <a:pt x="192" y="322"/>
                  </a:cubicBezTo>
                  <a:cubicBezTo>
                    <a:pt x="194" y="322"/>
                    <a:pt x="195" y="322"/>
                    <a:pt x="196" y="322"/>
                  </a:cubicBezTo>
                  <a:cubicBezTo>
                    <a:pt x="197" y="320"/>
                    <a:pt x="197" y="322"/>
                    <a:pt x="197" y="320"/>
                  </a:cubicBezTo>
                  <a:cubicBezTo>
                    <a:pt x="197" y="321"/>
                    <a:pt x="197" y="321"/>
                    <a:pt x="197" y="321"/>
                  </a:cubicBezTo>
                  <a:cubicBezTo>
                    <a:pt x="198" y="320"/>
                    <a:pt x="198" y="320"/>
                    <a:pt x="199" y="322"/>
                  </a:cubicBezTo>
                  <a:cubicBezTo>
                    <a:pt x="199" y="323"/>
                    <a:pt x="199" y="323"/>
                    <a:pt x="199" y="323"/>
                  </a:cubicBezTo>
                  <a:cubicBezTo>
                    <a:pt x="198" y="323"/>
                    <a:pt x="198" y="323"/>
                    <a:pt x="197" y="323"/>
                  </a:cubicBezTo>
                  <a:cubicBezTo>
                    <a:pt x="198" y="323"/>
                    <a:pt x="198" y="323"/>
                    <a:pt x="198" y="323"/>
                  </a:cubicBezTo>
                  <a:cubicBezTo>
                    <a:pt x="197" y="324"/>
                    <a:pt x="197" y="324"/>
                    <a:pt x="197" y="324"/>
                  </a:cubicBezTo>
                  <a:cubicBezTo>
                    <a:pt x="197" y="324"/>
                    <a:pt x="196" y="325"/>
                    <a:pt x="197" y="325"/>
                  </a:cubicBezTo>
                  <a:cubicBezTo>
                    <a:pt x="199" y="325"/>
                    <a:pt x="199" y="325"/>
                    <a:pt x="199" y="325"/>
                  </a:cubicBezTo>
                  <a:cubicBezTo>
                    <a:pt x="199" y="325"/>
                    <a:pt x="201" y="325"/>
                    <a:pt x="199" y="326"/>
                  </a:cubicBezTo>
                  <a:cubicBezTo>
                    <a:pt x="197" y="326"/>
                    <a:pt x="197" y="326"/>
                    <a:pt x="197" y="326"/>
                  </a:cubicBezTo>
                  <a:cubicBezTo>
                    <a:pt x="197" y="326"/>
                    <a:pt x="198" y="326"/>
                    <a:pt x="198" y="326"/>
                  </a:cubicBezTo>
                  <a:cubicBezTo>
                    <a:pt x="195" y="326"/>
                    <a:pt x="195" y="326"/>
                    <a:pt x="195" y="326"/>
                  </a:cubicBezTo>
                  <a:cubicBezTo>
                    <a:pt x="199" y="326"/>
                    <a:pt x="196" y="327"/>
                    <a:pt x="197" y="327"/>
                  </a:cubicBezTo>
                  <a:cubicBezTo>
                    <a:pt x="196" y="327"/>
                    <a:pt x="196" y="327"/>
                    <a:pt x="196" y="327"/>
                  </a:cubicBezTo>
                  <a:cubicBezTo>
                    <a:pt x="195" y="328"/>
                    <a:pt x="198" y="327"/>
                    <a:pt x="198" y="327"/>
                  </a:cubicBezTo>
                  <a:cubicBezTo>
                    <a:pt x="198" y="328"/>
                    <a:pt x="195" y="328"/>
                    <a:pt x="194" y="328"/>
                  </a:cubicBezTo>
                  <a:cubicBezTo>
                    <a:pt x="194" y="329"/>
                    <a:pt x="196" y="329"/>
                    <a:pt x="194" y="330"/>
                  </a:cubicBezTo>
                  <a:cubicBezTo>
                    <a:pt x="195" y="330"/>
                    <a:pt x="196" y="331"/>
                    <a:pt x="197" y="331"/>
                  </a:cubicBezTo>
                  <a:cubicBezTo>
                    <a:pt x="197" y="332"/>
                    <a:pt x="194" y="331"/>
                    <a:pt x="195" y="332"/>
                  </a:cubicBezTo>
                  <a:cubicBezTo>
                    <a:pt x="195" y="332"/>
                    <a:pt x="194" y="332"/>
                    <a:pt x="193" y="332"/>
                  </a:cubicBezTo>
                  <a:cubicBezTo>
                    <a:pt x="194" y="332"/>
                    <a:pt x="193" y="333"/>
                    <a:pt x="195" y="332"/>
                  </a:cubicBezTo>
                  <a:cubicBezTo>
                    <a:pt x="194" y="333"/>
                    <a:pt x="194" y="334"/>
                    <a:pt x="195" y="334"/>
                  </a:cubicBezTo>
                  <a:cubicBezTo>
                    <a:pt x="195" y="334"/>
                    <a:pt x="193" y="334"/>
                    <a:pt x="192" y="334"/>
                  </a:cubicBezTo>
                  <a:cubicBezTo>
                    <a:pt x="194" y="334"/>
                    <a:pt x="195" y="335"/>
                    <a:pt x="194" y="335"/>
                  </a:cubicBezTo>
                  <a:cubicBezTo>
                    <a:pt x="196" y="335"/>
                    <a:pt x="196" y="335"/>
                    <a:pt x="198" y="335"/>
                  </a:cubicBezTo>
                  <a:cubicBezTo>
                    <a:pt x="198" y="335"/>
                    <a:pt x="199" y="335"/>
                    <a:pt x="199" y="335"/>
                  </a:cubicBezTo>
                  <a:cubicBezTo>
                    <a:pt x="197" y="336"/>
                    <a:pt x="194" y="336"/>
                    <a:pt x="194" y="336"/>
                  </a:cubicBezTo>
                  <a:cubicBezTo>
                    <a:pt x="191" y="336"/>
                    <a:pt x="194" y="335"/>
                    <a:pt x="192" y="336"/>
                  </a:cubicBezTo>
                  <a:cubicBezTo>
                    <a:pt x="189" y="335"/>
                    <a:pt x="189" y="335"/>
                    <a:pt x="191" y="334"/>
                  </a:cubicBezTo>
                  <a:cubicBezTo>
                    <a:pt x="188" y="334"/>
                    <a:pt x="190" y="335"/>
                    <a:pt x="188" y="335"/>
                  </a:cubicBezTo>
                  <a:cubicBezTo>
                    <a:pt x="188" y="335"/>
                    <a:pt x="189" y="335"/>
                    <a:pt x="190" y="336"/>
                  </a:cubicBezTo>
                  <a:cubicBezTo>
                    <a:pt x="191" y="336"/>
                    <a:pt x="191" y="336"/>
                    <a:pt x="192" y="336"/>
                  </a:cubicBezTo>
                  <a:cubicBezTo>
                    <a:pt x="195" y="336"/>
                    <a:pt x="190" y="336"/>
                    <a:pt x="190" y="337"/>
                  </a:cubicBezTo>
                  <a:cubicBezTo>
                    <a:pt x="190" y="336"/>
                    <a:pt x="190" y="336"/>
                    <a:pt x="190" y="336"/>
                  </a:cubicBezTo>
                  <a:cubicBezTo>
                    <a:pt x="189" y="337"/>
                    <a:pt x="191" y="337"/>
                    <a:pt x="190" y="337"/>
                  </a:cubicBezTo>
                  <a:cubicBezTo>
                    <a:pt x="187" y="337"/>
                    <a:pt x="190" y="337"/>
                    <a:pt x="188" y="336"/>
                  </a:cubicBezTo>
                  <a:cubicBezTo>
                    <a:pt x="186" y="337"/>
                    <a:pt x="186" y="337"/>
                    <a:pt x="186" y="337"/>
                  </a:cubicBezTo>
                  <a:cubicBezTo>
                    <a:pt x="185" y="337"/>
                    <a:pt x="188" y="337"/>
                    <a:pt x="188" y="337"/>
                  </a:cubicBezTo>
                  <a:cubicBezTo>
                    <a:pt x="186" y="337"/>
                    <a:pt x="186" y="337"/>
                    <a:pt x="186" y="337"/>
                  </a:cubicBezTo>
                  <a:cubicBezTo>
                    <a:pt x="187" y="338"/>
                    <a:pt x="187" y="338"/>
                    <a:pt x="187" y="338"/>
                  </a:cubicBezTo>
                  <a:cubicBezTo>
                    <a:pt x="188" y="338"/>
                    <a:pt x="190" y="338"/>
                    <a:pt x="190" y="337"/>
                  </a:cubicBezTo>
                  <a:cubicBezTo>
                    <a:pt x="193" y="337"/>
                    <a:pt x="190" y="338"/>
                    <a:pt x="191" y="338"/>
                  </a:cubicBezTo>
                  <a:cubicBezTo>
                    <a:pt x="193" y="338"/>
                    <a:pt x="191" y="338"/>
                    <a:pt x="193" y="338"/>
                  </a:cubicBezTo>
                  <a:cubicBezTo>
                    <a:pt x="194" y="338"/>
                    <a:pt x="194" y="338"/>
                    <a:pt x="195" y="338"/>
                  </a:cubicBezTo>
                  <a:cubicBezTo>
                    <a:pt x="195" y="339"/>
                    <a:pt x="193" y="339"/>
                    <a:pt x="191" y="339"/>
                  </a:cubicBezTo>
                  <a:cubicBezTo>
                    <a:pt x="191" y="339"/>
                    <a:pt x="191" y="338"/>
                    <a:pt x="192" y="338"/>
                  </a:cubicBezTo>
                  <a:cubicBezTo>
                    <a:pt x="190" y="338"/>
                    <a:pt x="188" y="339"/>
                    <a:pt x="187" y="338"/>
                  </a:cubicBezTo>
                  <a:cubicBezTo>
                    <a:pt x="186" y="339"/>
                    <a:pt x="188" y="339"/>
                    <a:pt x="189" y="339"/>
                  </a:cubicBezTo>
                  <a:cubicBezTo>
                    <a:pt x="189" y="339"/>
                    <a:pt x="190" y="339"/>
                    <a:pt x="191" y="339"/>
                  </a:cubicBezTo>
                  <a:cubicBezTo>
                    <a:pt x="196" y="340"/>
                    <a:pt x="187" y="339"/>
                    <a:pt x="188" y="340"/>
                  </a:cubicBezTo>
                  <a:cubicBezTo>
                    <a:pt x="191" y="340"/>
                    <a:pt x="193" y="341"/>
                    <a:pt x="196" y="340"/>
                  </a:cubicBezTo>
                  <a:cubicBezTo>
                    <a:pt x="197" y="341"/>
                    <a:pt x="197" y="341"/>
                    <a:pt x="197" y="341"/>
                  </a:cubicBezTo>
                  <a:cubicBezTo>
                    <a:pt x="195" y="341"/>
                    <a:pt x="195" y="341"/>
                    <a:pt x="193" y="341"/>
                  </a:cubicBezTo>
                  <a:cubicBezTo>
                    <a:pt x="193" y="341"/>
                    <a:pt x="193" y="341"/>
                    <a:pt x="193" y="341"/>
                  </a:cubicBezTo>
                  <a:cubicBezTo>
                    <a:pt x="191" y="341"/>
                    <a:pt x="191" y="341"/>
                    <a:pt x="191" y="341"/>
                  </a:cubicBezTo>
                  <a:cubicBezTo>
                    <a:pt x="189" y="341"/>
                    <a:pt x="188" y="341"/>
                    <a:pt x="187" y="341"/>
                  </a:cubicBezTo>
                  <a:cubicBezTo>
                    <a:pt x="188" y="342"/>
                    <a:pt x="189" y="341"/>
                    <a:pt x="189" y="342"/>
                  </a:cubicBezTo>
                  <a:cubicBezTo>
                    <a:pt x="188" y="342"/>
                    <a:pt x="187" y="342"/>
                    <a:pt x="187" y="342"/>
                  </a:cubicBezTo>
                  <a:cubicBezTo>
                    <a:pt x="188" y="342"/>
                    <a:pt x="190" y="342"/>
                    <a:pt x="191" y="342"/>
                  </a:cubicBezTo>
                  <a:cubicBezTo>
                    <a:pt x="191" y="343"/>
                    <a:pt x="189" y="343"/>
                    <a:pt x="188" y="343"/>
                  </a:cubicBezTo>
                  <a:cubicBezTo>
                    <a:pt x="187" y="342"/>
                    <a:pt x="187" y="342"/>
                    <a:pt x="187" y="342"/>
                  </a:cubicBezTo>
                  <a:cubicBezTo>
                    <a:pt x="188" y="343"/>
                    <a:pt x="186" y="342"/>
                    <a:pt x="186" y="343"/>
                  </a:cubicBezTo>
                  <a:cubicBezTo>
                    <a:pt x="188" y="343"/>
                    <a:pt x="189" y="343"/>
                    <a:pt x="191" y="343"/>
                  </a:cubicBezTo>
                  <a:cubicBezTo>
                    <a:pt x="191" y="343"/>
                    <a:pt x="190" y="344"/>
                    <a:pt x="190" y="344"/>
                  </a:cubicBezTo>
                  <a:cubicBezTo>
                    <a:pt x="189" y="343"/>
                    <a:pt x="189" y="343"/>
                    <a:pt x="189" y="343"/>
                  </a:cubicBezTo>
                  <a:cubicBezTo>
                    <a:pt x="189" y="344"/>
                    <a:pt x="186" y="343"/>
                    <a:pt x="186" y="344"/>
                  </a:cubicBezTo>
                  <a:cubicBezTo>
                    <a:pt x="188" y="344"/>
                    <a:pt x="188" y="344"/>
                    <a:pt x="188" y="344"/>
                  </a:cubicBezTo>
                  <a:cubicBezTo>
                    <a:pt x="186" y="344"/>
                    <a:pt x="186" y="344"/>
                    <a:pt x="186" y="344"/>
                  </a:cubicBezTo>
                  <a:cubicBezTo>
                    <a:pt x="188" y="344"/>
                    <a:pt x="187" y="344"/>
                    <a:pt x="188" y="344"/>
                  </a:cubicBezTo>
                  <a:cubicBezTo>
                    <a:pt x="187" y="344"/>
                    <a:pt x="187" y="344"/>
                    <a:pt x="187" y="344"/>
                  </a:cubicBezTo>
                  <a:cubicBezTo>
                    <a:pt x="187" y="345"/>
                    <a:pt x="190" y="345"/>
                    <a:pt x="188" y="345"/>
                  </a:cubicBezTo>
                  <a:cubicBezTo>
                    <a:pt x="190" y="345"/>
                    <a:pt x="188" y="345"/>
                    <a:pt x="189" y="345"/>
                  </a:cubicBezTo>
                  <a:cubicBezTo>
                    <a:pt x="191" y="344"/>
                    <a:pt x="191" y="345"/>
                    <a:pt x="191" y="345"/>
                  </a:cubicBezTo>
                  <a:cubicBezTo>
                    <a:pt x="188" y="345"/>
                    <a:pt x="191" y="346"/>
                    <a:pt x="191" y="346"/>
                  </a:cubicBezTo>
                  <a:cubicBezTo>
                    <a:pt x="190" y="346"/>
                    <a:pt x="189" y="346"/>
                    <a:pt x="188" y="346"/>
                  </a:cubicBezTo>
                  <a:cubicBezTo>
                    <a:pt x="190" y="346"/>
                    <a:pt x="190" y="346"/>
                    <a:pt x="190" y="346"/>
                  </a:cubicBezTo>
                  <a:cubicBezTo>
                    <a:pt x="187" y="346"/>
                    <a:pt x="191" y="347"/>
                    <a:pt x="190" y="347"/>
                  </a:cubicBezTo>
                  <a:cubicBezTo>
                    <a:pt x="189" y="347"/>
                    <a:pt x="187" y="347"/>
                    <a:pt x="187" y="347"/>
                  </a:cubicBezTo>
                  <a:cubicBezTo>
                    <a:pt x="190" y="347"/>
                    <a:pt x="190" y="347"/>
                    <a:pt x="192" y="347"/>
                  </a:cubicBezTo>
                  <a:cubicBezTo>
                    <a:pt x="191" y="348"/>
                    <a:pt x="189" y="347"/>
                    <a:pt x="187" y="347"/>
                  </a:cubicBezTo>
                  <a:cubicBezTo>
                    <a:pt x="189" y="348"/>
                    <a:pt x="185" y="348"/>
                    <a:pt x="188" y="348"/>
                  </a:cubicBezTo>
                  <a:cubicBezTo>
                    <a:pt x="189" y="348"/>
                    <a:pt x="190" y="348"/>
                    <a:pt x="191" y="348"/>
                  </a:cubicBezTo>
                  <a:cubicBezTo>
                    <a:pt x="191" y="349"/>
                    <a:pt x="190" y="348"/>
                    <a:pt x="189" y="348"/>
                  </a:cubicBezTo>
                  <a:cubicBezTo>
                    <a:pt x="189" y="349"/>
                    <a:pt x="191" y="349"/>
                    <a:pt x="192" y="349"/>
                  </a:cubicBezTo>
                  <a:cubicBezTo>
                    <a:pt x="191" y="349"/>
                    <a:pt x="194" y="349"/>
                    <a:pt x="192" y="350"/>
                  </a:cubicBezTo>
                  <a:cubicBezTo>
                    <a:pt x="191" y="350"/>
                    <a:pt x="191" y="349"/>
                    <a:pt x="190" y="349"/>
                  </a:cubicBezTo>
                  <a:cubicBezTo>
                    <a:pt x="190" y="350"/>
                    <a:pt x="194" y="350"/>
                    <a:pt x="195" y="350"/>
                  </a:cubicBezTo>
                  <a:cubicBezTo>
                    <a:pt x="196" y="350"/>
                    <a:pt x="199" y="351"/>
                    <a:pt x="200" y="351"/>
                  </a:cubicBezTo>
                  <a:cubicBezTo>
                    <a:pt x="199" y="352"/>
                    <a:pt x="199" y="351"/>
                    <a:pt x="197" y="351"/>
                  </a:cubicBezTo>
                  <a:cubicBezTo>
                    <a:pt x="197" y="351"/>
                    <a:pt x="197" y="351"/>
                    <a:pt x="197" y="351"/>
                  </a:cubicBezTo>
                  <a:cubicBezTo>
                    <a:pt x="194" y="351"/>
                    <a:pt x="192" y="350"/>
                    <a:pt x="190" y="350"/>
                  </a:cubicBezTo>
                  <a:cubicBezTo>
                    <a:pt x="191" y="350"/>
                    <a:pt x="191" y="350"/>
                    <a:pt x="191" y="350"/>
                  </a:cubicBezTo>
                  <a:cubicBezTo>
                    <a:pt x="188" y="350"/>
                    <a:pt x="188" y="350"/>
                    <a:pt x="188" y="350"/>
                  </a:cubicBezTo>
                  <a:cubicBezTo>
                    <a:pt x="190" y="350"/>
                    <a:pt x="188" y="351"/>
                    <a:pt x="189" y="351"/>
                  </a:cubicBezTo>
                  <a:cubicBezTo>
                    <a:pt x="190" y="351"/>
                    <a:pt x="188" y="351"/>
                    <a:pt x="189" y="351"/>
                  </a:cubicBezTo>
                  <a:cubicBezTo>
                    <a:pt x="190" y="351"/>
                    <a:pt x="193" y="351"/>
                    <a:pt x="192" y="352"/>
                  </a:cubicBezTo>
                  <a:cubicBezTo>
                    <a:pt x="188" y="351"/>
                    <a:pt x="188" y="351"/>
                    <a:pt x="188" y="351"/>
                  </a:cubicBezTo>
                  <a:cubicBezTo>
                    <a:pt x="188" y="352"/>
                    <a:pt x="190" y="352"/>
                    <a:pt x="189" y="352"/>
                  </a:cubicBezTo>
                  <a:cubicBezTo>
                    <a:pt x="188" y="352"/>
                    <a:pt x="188" y="352"/>
                    <a:pt x="188" y="352"/>
                  </a:cubicBezTo>
                  <a:cubicBezTo>
                    <a:pt x="188" y="353"/>
                    <a:pt x="188" y="354"/>
                    <a:pt x="192" y="356"/>
                  </a:cubicBezTo>
                  <a:cubicBezTo>
                    <a:pt x="190" y="356"/>
                    <a:pt x="190" y="356"/>
                    <a:pt x="189" y="357"/>
                  </a:cubicBezTo>
                  <a:cubicBezTo>
                    <a:pt x="189" y="357"/>
                    <a:pt x="191" y="357"/>
                    <a:pt x="191" y="357"/>
                  </a:cubicBezTo>
                  <a:cubicBezTo>
                    <a:pt x="189" y="357"/>
                    <a:pt x="189" y="357"/>
                    <a:pt x="189" y="357"/>
                  </a:cubicBezTo>
                  <a:cubicBezTo>
                    <a:pt x="188" y="357"/>
                    <a:pt x="189" y="358"/>
                    <a:pt x="191" y="359"/>
                  </a:cubicBezTo>
                  <a:cubicBezTo>
                    <a:pt x="189" y="358"/>
                    <a:pt x="189" y="358"/>
                    <a:pt x="189" y="358"/>
                  </a:cubicBezTo>
                  <a:cubicBezTo>
                    <a:pt x="188" y="359"/>
                    <a:pt x="190" y="359"/>
                    <a:pt x="191" y="359"/>
                  </a:cubicBezTo>
                  <a:cubicBezTo>
                    <a:pt x="189" y="359"/>
                    <a:pt x="189" y="359"/>
                    <a:pt x="189" y="359"/>
                  </a:cubicBezTo>
                  <a:cubicBezTo>
                    <a:pt x="191" y="359"/>
                    <a:pt x="191" y="359"/>
                    <a:pt x="191" y="359"/>
                  </a:cubicBezTo>
                  <a:cubicBezTo>
                    <a:pt x="191" y="360"/>
                    <a:pt x="191" y="360"/>
                    <a:pt x="189" y="360"/>
                  </a:cubicBezTo>
                  <a:cubicBezTo>
                    <a:pt x="190" y="360"/>
                    <a:pt x="190" y="360"/>
                    <a:pt x="190" y="360"/>
                  </a:cubicBezTo>
                  <a:cubicBezTo>
                    <a:pt x="189" y="360"/>
                    <a:pt x="189" y="361"/>
                    <a:pt x="189" y="362"/>
                  </a:cubicBezTo>
                  <a:cubicBezTo>
                    <a:pt x="190" y="362"/>
                    <a:pt x="191" y="362"/>
                    <a:pt x="192" y="362"/>
                  </a:cubicBezTo>
                  <a:cubicBezTo>
                    <a:pt x="194" y="362"/>
                    <a:pt x="192" y="362"/>
                    <a:pt x="193" y="362"/>
                  </a:cubicBezTo>
                  <a:cubicBezTo>
                    <a:pt x="191" y="362"/>
                    <a:pt x="191" y="362"/>
                    <a:pt x="191" y="362"/>
                  </a:cubicBezTo>
                  <a:cubicBezTo>
                    <a:pt x="187" y="362"/>
                    <a:pt x="190" y="364"/>
                    <a:pt x="189" y="365"/>
                  </a:cubicBezTo>
                  <a:cubicBezTo>
                    <a:pt x="190" y="365"/>
                    <a:pt x="190" y="365"/>
                    <a:pt x="190" y="365"/>
                  </a:cubicBezTo>
                  <a:cubicBezTo>
                    <a:pt x="188" y="365"/>
                    <a:pt x="190" y="366"/>
                    <a:pt x="189" y="367"/>
                  </a:cubicBezTo>
                  <a:cubicBezTo>
                    <a:pt x="190" y="367"/>
                    <a:pt x="193" y="367"/>
                    <a:pt x="193" y="368"/>
                  </a:cubicBezTo>
                  <a:cubicBezTo>
                    <a:pt x="195" y="368"/>
                    <a:pt x="190" y="368"/>
                    <a:pt x="189" y="368"/>
                  </a:cubicBezTo>
                  <a:cubicBezTo>
                    <a:pt x="190" y="368"/>
                    <a:pt x="190" y="368"/>
                    <a:pt x="190" y="369"/>
                  </a:cubicBezTo>
                  <a:cubicBezTo>
                    <a:pt x="190" y="369"/>
                    <a:pt x="190" y="369"/>
                    <a:pt x="190" y="369"/>
                  </a:cubicBezTo>
                  <a:cubicBezTo>
                    <a:pt x="191" y="369"/>
                    <a:pt x="191" y="369"/>
                    <a:pt x="190" y="369"/>
                  </a:cubicBezTo>
                  <a:cubicBezTo>
                    <a:pt x="190" y="369"/>
                    <a:pt x="190" y="369"/>
                    <a:pt x="190" y="369"/>
                  </a:cubicBezTo>
                  <a:cubicBezTo>
                    <a:pt x="190" y="370"/>
                    <a:pt x="189" y="370"/>
                    <a:pt x="189" y="370"/>
                  </a:cubicBezTo>
                  <a:cubicBezTo>
                    <a:pt x="191" y="370"/>
                    <a:pt x="190" y="371"/>
                    <a:pt x="191" y="371"/>
                  </a:cubicBezTo>
                  <a:cubicBezTo>
                    <a:pt x="190" y="371"/>
                    <a:pt x="190" y="371"/>
                    <a:pt x="190" y="371"/>
                  </a:cubicBezTo>
                  <a:cubicBezTo>
                    <a:pt x="192" y="371"/>
                    <a:pt x="192" y="371"/>
                    <a:pt x="192" y="371"/>
                  </a:cubicBezTo>
                  <a:cubicBezTo>
                    <a:pt x="191" y="371"/>
                    <a:pt x="191" y="371"/>
                    <a:pt x="191" y="371"/>
                  </a:cubicBezTo>
                  <a:cubicBezTo>
                    <a:pt x="189" y="371"/>
                    <a:pt x="189" y="371"/>
                    <a:pt x="189" y="371"/>
                  </a:cubicBezTo>
                  <a:cubicBezTo>
                    <a:pt x="188" y="371"/>
                    <a:pt x="191" y="371"/>
                    <a:pt x="192" y="372"/>
                  </a:cubicBezTo>
                  <a:cubicBezTo>
                    <a:pt x="193" y="372"/>
                    <a:pt x="191" y="372"/>
                    <a:pt x="191" y="372"/>
                  </a:cubicBezTo>
                  <a:cubicBezTo>
                    <a:pt x="190" y="372"/>
                    <a:pt x="191" y="372"/>
                    <a:pt x="191" y="372"/>
                  </a:cubicBezTo>
                  <a:cubicBezTo>
                    <a:pt x="189" y="371"/>
                    <a:pt x="190" y="372"/>
                    <a:pt x="189" y="372"/>
                  </a:cubicBezTo>
                  <a:cubicBezTo>
                    <a:pt x="189" y="372"/>
                    <a:pt x="191" y="372"/>
                    <a:pt x="191" y="372"/>
                  </a:cubicBezTo>
                  <a:cubicBezTo>
                    <a:pt x="190" y="373"/>
                    <a:pt x="191" y="373"/>
                    <a:pt x="189" y="373"/>
                  </a:cubicBezTo>
                  <a:cubicBezTo>
                    <a:pt x="190" y="373"/>
                    <a:pt x="190" y="373"/>
                    <a:pt x="191" y="374"/>
                  </a:cubicBezTo>
                  <a:cubicBezTo>
                    <a:pt x="191" y="373"/>
                    <a:pt x="191" y="373"/>
                    <a:pt x="193" y="373"/>
                  </a:cubicBezTo>
                  <a:cubicBezTo>
                    <a:pt x="193" y="373"/>
                    <a:pt x="193" y="374"/>
                    <a:pt x="192" y="374"/>
                  </a:cubicBezTo>
                  <a:cubicBezTo>
                    <a:pt x="192" y="374"/>
                    <a:pt x="192" y="374"/>
                    <a:pt x="192" y="374"/>
                  </a:cubicBezTo>
                  <a:cubicBezTo>
                    <a:pt x="192" y="374"/>
                    <a:pt x="192" y="374"/>
                    <a:pt x="193" y="374"/>
                  </a:cubicBezTo>
                  <a:cubicBezTo>
                    <a:pt x="191" y="374"/>
                    <a:pt x="191" y="374"/>
                    <a:pt x="191" y="374"/>
                  </a:cubicBezTo>
                  <a:cubicBezTo>
                    <a:pt x="193" y="374"/>
                    <a:pt x="192" y="375"/>
                    <a:pt x="193" y="375"/>
                  </a:cubicBezTo>
                  <a:cubicBezTo>
                    <a:pt x="191" y="375"/>
                    <a:pt x="189" y="375"/>
                    <a:pt x="189" y="375"/>
                  </a:cubicBezTo>
                  <a:cubicBezTo>
                    <a:pt x="190" y="376"/>
                    <a:pt x="190" y="376"/>
                    <a:pt x="190" y="376"/>
                  </a:cubicBezTo>
                  <a:cubicBezTo>
                    <a:pt x="191" y="376"/>
                    <a:pt x="190" y="376"/>
                    <a:pt x="189" y="376"/>
                  </a:cubicBezTo>
                  <a:cubicBezTo>
                    <a:pt x="188" y="376"/>
                    <a:pt x="194" y="377"/>
                    <a:pt x="192" y="377"/>
                  </a:cubicBezTo>
                  <a:cubicBezTo>
                    <a:pt x="190" y="377"/>
                    <a:pt x="190" y="377"/>
                    <a:pt x="189" y="377"/>
                  </a:cubicBezTo>
                  <a:cubicBezTo>
                    <a:pt x="190" y="378"/>
                    <a:pt x="191" y="378"/>
                    <a:pt x="191" y="378"/>
                  </a:cubicBezTo>
                  <a:cubicBezTo>
                    <a:pt x="192" y="378"/>
                    <a:pt x="189" y="377"/>
                    <a:pt x="191" y="377"/>
                  </a:cubicBezTo>
                  <a:cubicBezTo>
                    <a:pt x="192" y="377"/>
                    <a:pt x="191" y="378"/>
                    <a:pt x="192" y="378"/>
                  </a:cubicBezTo>
                  <a:cubicBezTo>
                    <a:pt x="187" y="378"/>
                    <a:pt x="191" y="380"/>
                    <a:pt x="188" y="380"/>
                  </a:cubicBezTo>
                  <a:cubicBezTo>
                    <a:pt x="191" y="380"/>
                    <a:pt x="189" y="381"/>
                    <a:pt x="190" y="381"/>
                  </a:cubicBezTo>
                  <a:cubicBezTo>
                    <a:pt x="187" y="381"/>
                    <a:pt x="190" y="382"/>
                    <a:pt x="189" y="382"/>
                  </a:cubicBezTo>
                  <a:cubicBezTo>
                    <a:pt x="191" y="382"/>
                    <a:pt x="191" y="382"/>
                    <a:pt x="191" y="382"/>
                  </a:cubicBezTo>
                  <a:cubicBezTo>
                    <a:pt x="190" y="382"/>
                    <a:pt x="195" y="383"/>
                    <a:pt x="192" y="383"/>
                  </a:cubicBezTo>
                  <a:cubicBezTo>
                    <a:pt x="191" y="383"/>
                    <a:pt x="190" y="383"/>
                    <a:pt x="190" y="383"/>
                  </a:cubicBezTo>
                  <a:cubicBezTo>
                    <a:pt x="187" y="383"/>
                    <a:pt x="192" y="384"/>
                    <a:pt x="189" y="384"/>
                  </a:cubicBezTo>
                  <a:cubicBezTo>
                    <a:pt x="190" y="384"/>
                    <a:pt x="192" y="384"/>
                    <a:pt x="193" y="385"/>
                  </a:cubicBezTo>
                  <a:cubicBezTo>
                    <a:pt x="192" y="385"/>
                    <a:pt x="190" y="385"/>
                    <a:pt x="190" y="385"/>
                  </a:cubicBezTo>
                  <a:cubicBezTo>
                    <a:pt x="190" y="386"/>
                    <a:pt x="191" y="386"/>
                    <a:pt x="190" y="386"/>
                  </a:cubicBezTo>
                  <a:cubicBezTo>
                    <a:pt x="189" y="386"/>
                    <a:pt x="189" y="386"/>
                    <a:pt x="189" y="386"/>
                  </a:cubicBezTo>
                  <a:cubicBezTo>
                    <a:pt x="188" y="386"/>
                    <a:pt x="189" y="386"/>
                    <a:pt x="190" y="387"/>
                  </a:cubicBezTo>
                  <a:cubicBezTo>
                    <a:pt x="188" y="387"/>
                    <a:pt x="189" y="388"/>
                    <a:pt x="188" y="388"/>
                  </a:cubicBezTo>
                  <a:cubicBezTo>
                    <a:pt x="191" y="389"/>
                    <a:pt x="187" y="389"/>
                    <a:pt x="190" y="389"/>
                  </a:cubicBezTo>
                  <a:cubicBezTo>
                    <a:pt x="189" y="389"/>
                    <a:pt x="189" y="389"/>
                    <a:pt x="189" y="389"/>
                  </a:cubicBezTo>
                  <a:cubicBezTo>
                    <a:pt x="190" y="389"/>
                    <a:pt x="192" y="390"/>
                    <a:pt x="192" y="390"/>
                  </a:cubicBezTo>
                  <a:cubicBezTo>
                    <a:pt x="190" y="390"/>
                    <a:pt x="190" y="390"/>
                    <a:pt x="190" y="390"/>
                  </a:cubicBezTo>
                  <a:cubicBezTo>
                    <a:pt x="188" y="390"/>
                    <a:pt x="190" y="390"/>
                    <a:pt x="189" y="391"/>
                  </a:cubicBezTo>
                  <a:cubicBezTo>
                    <a:pt x="190" y="390"/>
                    <a:pt x="189" y="391"/>
                    <a:pt x="190" y="391"/>
                  </a:cubicBezTo>
                  <a:cubicBezTo>
                    <a:pt x="191" y="391"/>
                    <a:pt x="191" y="391"/>
                    <a:pt x="191" y="391"/>
                  </a:cubicBezTo>
                  <a:cubicBezTo>
                    <a:pt x="192" y="392"/>
                    <a:pt x="192" y="391"/>
                    <a:pt x="192" y="392"/>
                  </a:cubicBezTo>
                  <a:cubicBezTo>
                    <a:pt x="192" y="392"/>
                    <a:pt x="190" y="392"/>
                    <a:pt x="190" y="392"/>
                  </a:cubicBezTo>
                  <a:cubicBezTo>
                    <a:pt x="189" y="392"/>
                    <a:pt x="190" y="392"/>
                    <a:pt x="190" y="393"/>
                  </a:cubicBezTo>
                  <a:cubicBezTo>
                    <a:pt x="190" y="393"/>
                    <a:pt x="190" y="392"/>
                    <a:pt x="191" y="393"/>
                  </a:cubicBezTo>
                  <a:cubicBezTo>
                    <a:pt x="191" y="393"/>
                    <a:pt x="190" y="393"/>
                    <a:pt x="190" y="393"/>
                  </a:cubicBezTo>
                  <a:cubicBezTo>
                    <a:pt x="190" y="393"/>
                    <a:pt x="191" y="393"/>
                    <a:pt x="191" y="393"/>
                  </a:cubicBezTo>
                  <a:cubicBezTo>
                    <a:pt x="191" y="393"/>
                    <a:pt x="191" y="393"/>
                    <a:pt x="191" y="393"/>
                  </a:cubicBezTo>
                  <a:cubicBezTo>
                    <a:pt x="190" y="393"/>
                    <a:pt x="190" y="393"/>
                    <a:pt x="190" y="393"/>
                  </a:cubicBezTo>
                  <a:cubicBezTo>
                    <a:pt x="190" y="393"/>
                    <a:pt x="190" y="393"/>
                    <a:pt x="190" y="393"/>
                  </a:cubicBezTo>
                  <a:cubicBezTo>
                    <a:pt x="190" y="393"/>
                    <a:pt x="190" y="393"/>
                    <a:pt x="190" y="393"/>
                  </a:cubicBezTo>
                  <a:cubicBezTo>
                    <a:pt x="190" y="393"/>
                    <a:pt x="190" y="393"/>
                    <a:pt x="190" y="393"/>
                  </a:cubicBezTo>
                  <a:cubicBezTo>
                    <a:pt x="188" y="393"/>
                    <a:pt x="188" y="393"/>
                    <a:pt x="188" y="393"/>
                  </a:cubicBezTo>
                  <a:cubicBezTo>
                    <a:pt x="188" y="394"/>
                    <a:pt x="190" y="394"/>
                    <a:pt x="191" y="394"/>
                  </a:cubicBezTo>
                  <a:cubicBezTo>
                    <a:pt x="189" y="395"/>
                    <a:pt x="191" y="396"/>
                    <a:pt x="192" y="396"/>
                  </a:cubicBezTo>
                  <a:cubicBezTo>
                    <a:pt x="192" y="396"/>
                    <a:pt x="190" y="396"/>
                    <a:pt x="191" y="396"/>
                  </a:cubicBezTo>
                  <a:cubicBezTo>
                    <a:pt x="191" y="397"/>
                    <a:pt x="193" y="397"/>
                    <a:pt x="192" y="397"/>
                  </a:cubicBezTo>
                  <a:cubicBezTo>
                    <a:pt x="192" y="397"/>
                    <a:pt x="191" y="397"/>
                    <a:pt x="191" y="398"/>
                  </a:cubicBezTo>
                  <a:cubicBezTo>
                    <a:pt x="190" y="398"/>
                    <a:pt x="192" y="397"/>
                    <a:pt x="192" y="397"/>
                  </a:cubicBezTo>
                  <a:cubicBezTo>
                    <a:pt x="190" y="398"/>
                    <a:pt x="194" y="399"/>
                    <a:pt x="192" y="400"/>
                  </a:cubicBezTo>
                  <a:cubicBezTo>
                    <a:pt x="192" y="399"/>
                    <a:pt x="191" y="399"/>
                    <a:pt x="191" y="399"/>
                  </a:cubicBezTo>
                  <a:cubicBezTo>
                    <a:pt x="191" y="400"/>
                    <a:pt x="192" y="400"/>
                    <a:pt x="194" y="401"/>
                  </a:cubicBezTo>
                  <a:cubicBezTo>
                    <a:pt x="192" y="401"/>
                    <a:pt x="192" y="401"/>
                    <a:pt x="192" y="401"/>
                  </a:cubicBezTo>
                  <a:cubicBezTo>
                    <a:pt x="192" y="401"/>
                    <a:pt x="193" y="401"/>
                    <a:pt x="194" y="401"/>
                  </a:cubicBezTo>
                  <a:cubicBezTo>
                    <a:pt x="195" y="401"/>
                    <a:pt x="196" y="401"/>
                    <a:pt x="196" y="402"/>
                  </a:cubicBezTo>
                  <a:cubicBezTo>
                    <a:pt x="196" y="402"/>
                    <a:pt x="196" y="402"/>
                    <a:pt x="196" y="402"/>
                  </a:cubicBezTo>
                  <a:cubicBezTo>
                    <a:pt x="196" y="402"/>
                    <a:pt x="197" y="402"/>
                    <a:pt x="197" y="402"/>
                  </a:cubicBezTo>
                  <a:cubicBezTo>
                    <a:pt x="196" y="403"/>
                    <a:pt x="196" y="402"/>
                    <a:pt x="195" y="402"/>
                  </a:cubicBezTo>
                  <a:cubicBezTo>
                    <a:pt x="193" y="403"/>
                    <a:pt x="194" y="404"/>
                    <a:pt x="194" y="404"/>
                  </a:cubicBezTo>
                  <a:cubicBezTo>
                    <a:pt x="195" y="404"/>
                    <a:pt x="195" y="404"/>
                    <a:pt x="195" y="404"/>
                  </a:cubicBezTo>
                  <a:cubicBezTo>
                    <a:pt x="196" y="404"/>
                    <a:pt x="194" y="404"/>
                    <a:pt x="194" y="404"/>
                  </a:cubicBezTo>
                  <a:cubicBezTo>
                    <a:pt x="199" y="405"/>
                    <a:pt x="199" y="405"/>
                    <a:pt x="199" y="405"/>
                  </a:cubicBezTo>
                  <a:cubicBezTo>
                    <a:pt x="198" y="404"/>
                    <a:pt x="197" y="405"/>
                    <a:pt x="196" y="405"/>
                  </a:cubicBezTo>
                  <a:cubicBezTo>
                    <a:pt x="196" y="405"/>
                    <a:pt x="199" y="406"/>
                    <a:pt x="201" y="406"/>
                  </a:cubicBezTo>
                  <a:cubicBezTo>
                    <a:pt x="200" y="406"/>
                    <a:pt x="201" y="406"/>
                    <a:pt x="201" y="407"/>
                  </a:cubicBezTo>
                  <a:cubicBezTo>
                    <a:pt x="200" y="407"/>
                    <a:pt x="202" y="407"/>
                    <a:pt x="200" y="407"/>
                  </a:cubicBezTo>
                  <a:cubicBezTo>
                    <a:pt x="199" y="407"/>
                    <a:pt x="199" y="407"/>
                    <a:pt x="199" y="407"/>
                  </a:cubicBezTo>
                  <a:cubicBezTo>
                    <a:pt x="199" y="407"/>
                    <a:pt x="197" y="407"/>
                    <a:pt x="196" y="407"/>
                  </a:cubicBezTo>
                  <a:cubicBezTo>
                    <a:pt x="196" y="407"/>
                    <a:pt x="196" y="408"/>
                    <a:pt x="195" y="409"/>
                  </a:cubicBezTo>
                  <a:cubicBezTo>
                    <a:pt x="198" y="408"/>
                    <a:pt x="197" y="410"/>
                    <a:pt x="199" y="409"/>
                  </a:cubicBezTo>
                  <a:cubicBezTo>
                    <a:pt x="200" y="410"/>
                    <a:pt x="197" y="410"/>
                    <a:pt x="197" y="410"/>
                  </a:cubicBezTo>
                  <a:cubicBezTo>
                    <a:pt x="198" y="411"/>
                    <a:pt x="197" y="411"/>
                    <a:pt x="197" y="412"/>
                  </a:cubicBezTo>
                  <a:cubicBezTo>
                    <a:pt x="197" y="412"/>
                    <a:pt x="197" y="412"/>
                    <a:pt x="197" y="412"/>
                  </a:cubicBezTo>
                  <a:cubicBezTo>
                    <a:pt x="198" y="412"/>
                    <a:pt x="197" y="413"/>
                    <a:pt x="199" y="413"/>
                  </a:cubicBezTo>
                  <a:cubicBezTo>
                    <a:pt x="198" y="413"/>
                    <a:pt x="198" y="413"/>
                    <a:pt x="198" y="413"/>
                  </a:cubicBezTo>
                  <a:cubicBezTo>
                    <a:pt x="197" y="414"/>
                    <a:pt x="201" y="413"/>
                    <a:pt x="200" y="414"/>
                  </a:cubicBezTo>
                  <a:cubicBezTo>
                    <a:pt x="199" y="414"/>
                    <a:pt x="199" y="414"/>
                    <a:pt x="199" y="414"/>
                  </a:cubicBezTo>
                  <a:cubicBezTo>
                    <a:pt x="200" y="414"/>
                    <a:pt x="198" y="415"/>
                    <a:pt x="200" y="415"/>
                  </a:cubicBezTo>
                  <a:cubicBezTo>
                    <a:pt x="199" y="415"/>
                    <a:pt x="199" y="415"/>
                    <a:pt x="198" y="415"/>
                  </a:cubicBezTo>
                  <a:cubicBezTo>
                    <a:pt x="199" y="415"/>
                    <a:pt x="199" y="416"/>
                    <a:pt x="200" y="416"/>
                  </a:cubicBezTo>
                  <a:cubicBezTo>
                    <a:pt x="198" y="416"/>
                    <a:pt x="198" y="416"/>
                    <a:pt x="198" y="416"/>
                  </a:cubicBezTo>
                  <a:cubicBezTo>
                    <a:pt x="197" y="417"/>
                    <a:pt x="201" y="416"/>
                    <a:pt x="200" y="417"/>
                  </a:cubicBezTo>
                  <a:cubicBezTo>
                    <a:pt x="200" y="417"/>
                    <a:pt x="199" y="417"/>
                    <a:pt x="199" y="417"/>
                  </a:cubicBezTo>
                  <a:cubicBezTo>
                    <a:pt x="200" y="417"/>
                    <a:pt x="200" y="418"/>
                    <a:pt x="200" y="418"/>
                  </a:cubicBezTo>
                  <a:cubicBezTo>
                    <a:pt x="198" y="419"/>
                    <a:pt x="198" y="419"/>
                    <a:pt x="198" y="419"/>
                  </a:cubicBezTo>
                  <a:cubicBezTo>
                    <a:pt x="198" y="421"/>
                    <a:pt x="198" y="423"/>
                    <a:pt x="201" y="425"/>
                  </a:cubicBezTo>
                  <a:cubicBezTo>
                    <a:pt x="198" y="425"/>
                    <a:pt x="199" y="424"/>
                    <a:pt x="197" y="425"/>
                  </a:cubicBezTo>
                  <a:cubicBezTo>
                    <a:pt x="200" y="425"/>
                    <a:pt x="198" y="425"/>
                    <a:pt x="199" y="426"/>
                  </a:cubicBezTo>
                  <a:cubicBezTo>
                    <a:pt x="198" y="426"/>
                    <a:pt x="198" y="426"/>
                    <a:pt x="198" y="426"/>
                  </a:cubicBezTo>
                  <a:cubicBezTo>
                    <a:pt x="199" y="426"/>
                    <a:pt x="198" y="426"/>
                    <a:pt x="198" y="426"/>
                  </a:cubicBezTo>
                  <a:cubicBezTo>
                    <a:pt x="199" y="426"/>
                    <a:pt x="199" y="426"/>
                    <a:pt x="199" y="426"/>
                  </a:cubicBezTo>
                  <a:cubicBezTo>
                    <a:pt x="199" y="426"/>
                    <a:pt x="199" y="427"/>
                    <a:pt x="199" y="427"/>
                  </a:cubicBezTo>
                  <a:cubicBezTo>
                    <a:pt x="199" y="427"/>
                    <a:pt x="199" y="427"/>
                    <a:pt x="199" y="427"/>
                  </a:cubicBezTo>
                  <a:cubicBezTo>
                    <a:pt x="199" y="427"/>
                    <a:pt x="199" y="427"/>
                    <a:pt x="199" y="427"/>
                  </a:cubicBezTo>
                  <a:cubicBezTo>
                    <a:pt x="198" y="427"/>
                    <a:pt x="197" y="427"/>
                    <a:pt x="199" y="427"/>
                  </a:cubicBezTo>
                  <a:cubicBezTo>
                    <a:pt x="199" y="427"/>
                    <a:pt x="199" y="427"/>
                    <a:pt x="199" y="427"/>
                  </a:cubicBezTo>
                  <a:cubicBezTo>
                    <a:pt x="197" y="428"/>
                    <a:pt x="197" y="428"/>
                    <a:pt x="197" y="428"/>
                  </a:cubicBezTo>
                  <a:cubicBezTo>
                    <a:pt x="200" y="428"/>
                    <a:pt x="198" y="428"/>
                    <a:pt x="198" y="428"/>
                  </a:cubicBezTo>
                  <a:cubicBezTo>
                    <a:pt x="197" y="429"/>
                    <a:pt x="194" y="427"/>
                    <a:pt x="194" y="429"/>
                  </a:cubicBezTo>
                  <a:cubicBezTo>
                    <a:pt x="194" y="429"/>
                    <a:pt x="194" y="429"/>
                    <a:pt x="194" y="429"/>
                  </a:cubicBezTo>
                  <a:cubicBezTo>
                    <a:pt x="189" y="432"/>
                    <a:pt x="183" y="435"/>
                    <a:pt x="180" y="441"/>
                  </a:cubicBezTo>
                  <a:cubicBezTo>
                    <a:pt x="180" y="442"/>
                    <a:pt x="179" y="443"/>
                    <a:pt x="178" y="444"/>
                  </a:cubicBezTo>
                  <a:cubicBezTo>
                    <a:pt x="178" y="441"/>
                    <a:pt x="178" y="437"/>
                    <a:pt x="180" y="434"/>
                  </a:cubicBezTo>
                  <a:cubicBezTo>
                    <a:pt x="179" y="431"/>
                    <a:pt x="178" y="427"/>
                    <a:pt x="179" y="425"/>
                  </a:cubicBezTo>
                  <a:cubicBezTo>
                    <a:pt x="178" y="412"/>
                    <a:pt x="182" y="402"/>
                    <a:pt x="179" y="389"/>
                  </a:cubicBezTo>
                  <a:cubicBezTo>
                    <a:pt x="179" y="390"/>
                    <a:pt x="178" y="389"/>
                    <a:pt x="177" y="389"/>
                  </a:cubicBezTo>
                  <a:cubicBezTo>
                    <a:pt x="178" y="389"/>
                    <a:pt x="178" y="389"/>
                    <a:pt x="178" y="389"/>
                  </a:cubicBezTo>
                  <a:cubicBezTo>
                    <a:pt x="176" y="388"/>
                    <a:pt x="176" y="388"/>
                    <a:pt x="176" y="388"/>
                  </a:cubicBezTo>
                  <a:cubicBezTo>
                    <a:pt x="176" y="387"/>
                    <a:pt x="178" y="387"/>
                    <a:pt x="178" y="388"/>
                  </a:cubicBezTo>
                  <a:cubicBezTo>
                    <a:pt x="178" y="383"/>
                    <a:pt x="177" y="379"/>
                    <a:pt x="178" y="374"/>
                  </a:cubicBezTo>
                  <a:cubicBezTo>
                    <a:pt x="175" y="374"/>
                    <a:pt x="177" y="371"/>
                    <a:pt x="175" y="371"/>
                  </a:cubicBezTo>
                  <a:cubicBezTo>
                    <a:pt x="176" y="371"/>
                    <a:pt x="176" y="371"/>
                    <a:pt x="176" y="371"/>
                  </a:cubicBezTo>
                  <a:cubicBezTo>
                    <a:pt x="175" y="368"/>
                    <a:pt x="175" y="368"/>
                    <a:pt x="177" y="365"/>
                  </a:cubicBezTo>
                  <a:cubicBezTo>
                    <a:pt x="178" y="353"/>
                    <a:pt x="176" y="340"/>
                    <a:pt x="174" y="326"/>
                  </a:cubicBezTo>
                  <a:cubicBezTo>
                    <a:pt x="170" y="313"/>
                    <a:pt x="162" y="297"/>
                    <a:pt x="148" y="288"/>
                  </a:cubicBezTo>
                  <a:cubicBezTo>
                    <a:pt x="143" y="290"/>
                    <a:pt x="142" y="286"/>
                    <a:pt x="138" y="288"/>
                  </a:cubicBezTo>
                  <a:cubicBezTo>
                    <a:pt x="138" y="287"/>
                    <a:pt x="138" y="287"/>
                    <a:pt x="138" y="287"/>
                  </a:cubicBezTo>
                  <a:cubicBezTo>
                    <a:pt x="136" y="288"/>
                    <a:pt x="136" y="286"/>
                    <a:pt x="133" y="284"/>
                  </a:cubicBezTo>
                  <a:cubicBezTo>
                    <a:pt x="133" y="285"/>
                    <a:pt x="132" y="284"/>
                    <a:pt x="132" y="286"/>
                  </a:cubicBezTo>
                  <a:cubicBezTo>
                    <a:pt x="131" y="287"/>
                    <a:pt x="131" y="282"/>
                    <a:pt x="129" y="283"/>
                  </a:cubicBezTo>
                  <a:cubicBezTo>
                    <a:pt x="129" y="282"/>
                    <a:pt x="129" y="284"/>
                    <a:pt x="129" y="283"/>
                  </a:cubicBezTo>
                  <a:cubicBezTo>
                    <a:pt x="125" y="285"/>
                    <a:pt x="129" y="282"/>
                    <a:pt x="127" y="279"/>
                  </a:cubicBezTo>
                  <a:cubicBezTo>
                    <a:pt x="120" y="278"/>
                    <a:pt x="113" y="280"/>
                    <a:pt x="107" y="278"/>
                  </a:cubicBezTo>
                  <a:cubicBezTo>
                    <a:pt x="108" y="278"/>
                    <a:pt x="108" y="280"/>
                    <a:pt x="107" y="280"/>
                  </a:cubicBezTo>
                  <a:cubicBezTo>
                    <a:pt x="107" y="276"/>
                    <a:pt x="105" y="280"/>
                    <a:pt x="104" y="279"/>
                  </a:cubicBezTo>
                  <a:cubicBezTo>
                    <a:pt x="104" y="278"/>
                    <a:pt x="105" y="278"/>
                    <a:pt x="105" y="278"/>
                  </a:cubicBezTo>
                  <a:cubicBezTo>
                    <a:pt x="103" y="276"/>
                    <a:pt x="101" y="278"/>
                    <a:pt x="98" y="277"/>
                  </a:cubicBezTo>
                  <a:cubicBezTo>
                    <a:pt x="96" y="278"/>
                    <a:pt x="94" y="275"/>
                    <a:pt x="92" y="277"/>
                  </a:cubicBezTo>
                  <a:cubicBezTo>
                    <a:pt x="93" y="275"/>
                    <a:pt x="91" y="276"/>
                    <a:pt x="91" y="275"/>
                  </a:cubicBezTo>
                  <a:cubicBezTo>
                    <a:pt x="89" y="279"/>
                    <a:pt x="88" y="273"/>
                    <a:pt x="85" y="275"/>
                  </a:cubicBezTo>
                  <a:cubicBezTo>
                    <a:pt x="86" y="275"/>
                    <a:pt x="86" y="275"/>
                    <a:pt x="86" y="275"/>
                  </a:cubicBezTo>
                  <a:cubicBezTo>
                    <a:pt x="80" y="274"/>
                    <a:pt x="77" y="272"/>
                    <a:pt x="72" y="271"/>
                  </a:cubicBezTo>
                  <a:cubicBezTo>
                    <a:pt x="69" y="270"/>
                    <a:pt x="69" y="264"/>
                    <a:pt x="66" y="264"/>
                  </a:cubicBezTo>
                  <a:cubicBezTo>
                    <a:pt x="65" y="265"/>
                    <a:pt x="65" y="265"/>
                    <a:pt x="64" y="265"/>
                  </a:cubicBezTo>
                  <a:cubicBezTo>
                    <a:pt x="64" y="264"/>
                    <a:pt x="65" y="264"/>
                    <a:pt x="65" y="264"/>
                  </a:cubicBezTo>
                  <a:cubicBezTo>
                    <a:pt x="63" y="263"/>
                    <a:pt x="63" y="260"/>
                    <a:pt x="62" y="259"/>
                  </a:cubicBezTo>
                  <a:cubicBezTo>
                    <a:pt x="62" y="259"/>
                    <a:pt x="61" y="258"/>
                    <a:pt x="60" y="259"/>
                  </a:cubicBezTo>
                  <a:cubicBezTo>
                    <a:pt x="61" y="256"/>
                    <a:pt x="56" y="255"/>
                    <a:pt x="57" y="252"/>
                  </a:cubicBezTo>
                  <a:cubicBezTo>
                    <a:pt x="54" y="254"/>
                    <a:pt x="54" y="252"/>
                    <a:pt x="53" y="251"/>
                  </a:cubicBezTo>
                  <a:cubicBezTo>
                    <a:pt x="53" y="251"/>
                    <a:pt x="54" y="250"/>
                    <a:pt x="54" y="250"/>
                  </a:cubicBezTo>
                  <a:cubicBezTo>
                    <a:pt x="53" y="249"/>
                    <a:pt x="53" y="248"/>
                    <a:pt x="53" y="245"/>
                  </a:cubicBezTo>
                  <a:cubicBezTo>
                    <a:pt x="52" y="245"/>
                    <a:pt x="50" y="245"/>
                    <a:pt x="50" y="244"/>
                  </a:cubicBezTo>
                  <a:cubicBezTo>
                    <a:pt x="52" y="242"/>
                    <a:pt x="50" y="241"/>
                    <a:pt x="50" y="240"/>
                  </a:cubicBezTo>
                  <a:cubicBezTo>
                    <a:pt x="48" y="241"/>
                    <a:pt x="46" y="240"/>
                    <a:pt x="47" y="239"/>
                  </a:cubicBezTo>
                  <a:cubicBezTo>
                    <a:pt x="49" y="238"/>
                    <a:pt x="49" y="238"/>
                    <a:pt x="49" y="238"/>
                  </a:cubicBezTo>
                  <a:cubicBezTo>
                    <a:pt x="46" y="235"/>
                    <a:pt x="48" y="230"/>
                    <a:pt x="44" y="225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2" y="219"/>
                    <a:pt x="42" y="213"/>
                    <a:pt x="37" y="209"/>
                  </a:cubicBezTo>
                  <a:cubicBezTo>
                    <a:pt x="37" y="208"/>
                    <a:pt x="37" y="207"/>
                    <a:pt x="36" y="205"/>
                  </a:cubicBezTo>
                  <a:cubicBezTo>
                    <a:pt x="37" y="205"/>
                    <a:pt x="39" y="204"/>
                    <a:pt x="40" y="203"/>
                  </a:cubicBezTo>
                  <a:cubicBezTo>
                    <a:pt x="36" y="203"/>
                    <a:pt x="36" y="203"/>
                    <a:pt x="36" y="203"/>
                  </a:cubicBezTo>
                  <a:cubicBezTo>
                    <a:pt x="41" y="201"/>
                    <a:pt x="44" y="197"/>
                    <a:pt x="48" y="196"/>
                  </a:cubicBezTo>
                  <a:cubicBezTo>
                    <a:pt x="47" y="198"/>
                    <a:pt x="49" y="198"/>
                    <a:pt x="49" y="199"/>
                  </a:cubicBezTo>
                  <a:cubicBezTo>
                    <a:pt x="50" y="198"/>
                    <a:pt x="50" y="196"/>
                    <a:pt x="52" y="196"/>
                  </a:cubicBezTo>
                  <a:cubicBezTo>
                    <a:pt x="51" y="199"/>
                    <a:pt x="51" y="199"/>
                    <a:pt x="51" y="199"/>
                  </a:cubicBezTo>
                  <a:cubicBezTo>
                    <a:pt x="52" y="197"/>
                    <a:pt x="56" y="193"/>
                    <a:pt x="59" y="190"/>
                  </a:cubicBezTo>
                  <a:cubicBezTo>
                    <a:pt x="59" y="197"/>
                    <a:pt x="61" y="192"/>
                    <a:pt x="62" y="201"/>
                  </a:cubicBezTo>
                  <a:cubicBezTo>
                    <a:pt x="60" y="200"/>
                    <a:pt x="60" y="200"/>
                    <a:pt x="60" y="200"/>
                  </a:cubicBezTo>
                  <a:cubicBezTo>
                    <a:pt x="61" y="202"/>
                    <a:pt x="61" y="203"/>
                    <a:pt x="62" y="206"/>
                  </a:cubicBezTo>
                  <a:cubicBezTo>
                    <a:pt x="64" y="206"/>
                    <a:pt x="65" y="204"/>
                    <a:pt x="64" y="199"/>
                  </a:cubicBezTo>
                  <a:cubicBezTo>
                    <a:pt x="68" y="202"/>
                    <a:pt x="65" y="203"/>
                    <a:pt x="68" y="212"/>
                  </a:cubicBezTo>
                  <a:cubicBezTo>
                    <a:pt x="71" y="214"/>
                    <a:pt x="66" y="208"/>
                    <a:pt x="69" y="207"/>
                  </a:cubicBezTo>
                  <a:cubicBezTo>
                    <a:pt x="70" y="206"/>
                    <a:pt x="71" y="211"/>
                    <a:pt x="75" y="215"/>
                  </a:cubicBezTo>
                  <a:cubicBezTo>
                    <a:pt x="82" y="221"/>
                    <a:pt x="78" y="220"/>
                    <a:pt x="81" y="223"/>
                  </a:cubicBezTo>
                  <a:cubicBezTo>
                    <a:pt x="79" y="223"/>
                    <a:pt x="71" y="217"/>
                    <a:pt x="73" y="217"/>
                  </a:cubicBezTo>
                  <a:cubicBezTo>
                    <a:pt x="65" y="209"/>
                    <a:pt x="73" y="224"/>
                    <a:pt x="68" y="218"/>
                  </a:cubicBezTo>
                  <a:cubicBezTo>
                    <a:pt x="75" y="226"/>
                    <a:pt x="76" y="226"/>
                    <a:pt x="82" y="226"/>
                  </a:cubicBezTo>
                  <a:cubicBezTo>
                    <a:pt x="79" y="225"/>
                    <a:pt x="85" y="224"/>
                    <a:pt x="82" y="223"/>
                  </a:cubicBezTo>
                  <a:cubicBezTo>
                    <a:pt x="98" y="219"/>
                    <a:pt x="96" y="225"/>
                    <a:pt x="106" y="216"/>
                  </a:cubicBezTo>
                  <a:cubicBezTo>
                    <a:pt x="103" y="216"/>
                    <a:pt x="111" y="202"/>
                    <a:pt x="104" y="206"/>
                  </a:cubicBezTo>
                  <a:cubicBezTo>
                    <a:pt x="104" y="204"/>
                    <a:pt x="105" y="201"/>
                    <a:pt x="107" y="200"/>
                  </a:cubicBezTo>
                  <a:cubicBezTo>
                    <a:pt x="107" y="203"/>
                    <a:pt x="110" y="197"/>
                    <a:pt x="110" y="201"/>
                  </a:cubicBezTo>
                  <a:cubicBezTo>
                    <a:pt x="111" y="198"/>
                    <a:pt x="111" y="198"/>
                    <a:pt x="111" y="198"/>
                  </a:cubicBezTo>
                  <a:cubicBezTo>
                    <a:pt x="111" y="204"/>
                    <a:pt x="111" y="204"/>
                    <a:pt x="111" y="204"/>
                  </a:cubicBezTo>
                  <a:cubicBezTo>
                    <a:pt x="114" y="201"/>
                    <a:pt x="118" y="196"/>
                    <a:pt x="120" y="194"/>
                  </a:cubicBezTo>
                  <a:cubicBezTo>
                    <a:pt x="121" y="189"/>
                    <a:pt x="117" y="195"/>
                    <a:pt x="119" y="190"/>
                  </a:cubicBezTo>
                  <a:cubicBezTo>
                    <a:pt x="119" y="192"/>
                    <a:pt x="121" y="189"/>
                    <a:pt x="122" y="186"/>
                  </a:cubicBezTo>
                  <a:cubicBezTo>
                    <a:pt x="120" y="191"/>
                    <a:pt x="119" y="186"/>
                    <a:pt x="120" y="182"/>
                  </a:cubicBezTo>
                  <a:cubicBezTo>
                    <a:pt x="120" y="181"/>
                    <a:pt x="121" y="180"/>
                    <a:pt x="121" y="179"/>
                  </a:cubicBezTo>
                  <a:cubicBezTo>
                    <a:pt x="122" y="180"/>
                    <a:pt x="122" y="180"/>
                    <a:pt x="122" y="181"/>
                  </a:cubicBezTo>
                  <a:cubicBezTo>
                    <a:pt x="122" y="182"/>
                    <a:pt x="122" y="182"/>
                    <a:pt x="122" y="183"/>
                  </a:cubicBezTo>
                  <a:cubicBezTo>
                    <a:pt x="123" y="183"/>
                    <a:pt x="123" y="183"/>
                    <a:pt x="123" y="183"/>
                  </a:cubicBezTo>
                  <a:cubicBezTo>
                    <a:pt x="123" y="183"/>
                    <a:pt x="122" y="183"/>
                    <a:pt x="122" y="183"/>
                  </a:cubicBezTo>
                  <a:cubicBezTo>
                    <a:pt x="122" y="188"/>
                    <a:pt x="125" y="188"/>
                    <a:pt x="126" y="189"/>
                  </a:cubicBezTo>
                  <a:cubicBezTo>
                    <a:pt x="126" y="193"/>
                    <a:pt x="126" y="193"/>
                    <a:pt x="126" y="193"/>
                  </a:cubicBezTo>
                  <a:cubicBezTo>
                    <a:pt x="127" y="193"/>
                    <a:pt x="127" y="193"/>
                    <a:pt x="127" y="193"/>
                  </a:cubicBezTo>
                  <a:cubicBezTo>
                    <a:pt x="130" y="197"/>
                    <a:pt x="134" y="202"/>
                    <a:pt x="132" y="203"/>
                  </a:cubicBezTo>
                  <a:cubicBezTo>
                    <a:pt x="134" y="205"/>
                    <a:pt x="136" y="206"/>
                    <a:pt x="135" y="203"/>
                  </a:cubicBezTo>
                  <a:cubicBezTo>
                    <a:pt x="136" y="205"/>
                    <a:pt x="140" y="212"/>
                    <a:pt x="151" y="211"/>
                  </a:cubicBezTo>
                  <a:cubicBezTo>
                    <a:pt x="161" y="208"/>
                    <a:pt x="165" y="201"/>
                    <a:pt x="167" y="197"/>
                  </a:cubicBezTo>
                  <a:cubicBezTo>
                    <a:pt x="164" y="201"/>
                    <a:pt x="163" y="200"/>
                    <a:pt x="162" y="200"/>
                  </a:cubicBezTo>
                  <a:cubicBezTo>
                    <a:pt x="161" y="197"/>
                    <a:pt x="164" y="198"/>
                    <a:pt x="164" y="194"/>
                  </a:cubicBezTo>
                  <a:cubicBezTo>
                    <a:pt x="165" y="195"/>
                    <a:pt x="167" y="192"/>
                    <a:pt x="166" y="196"/>
                  </a:cubicBezTo>
                  <a:cubicBezTo>
                    <a:pt x="170" y="191"/>
                    <a:pt x="171" y="185"/>
                    <a:pt x="173" y="179"/>
                  </a:cubicBezTo>
                  <a:cubicBezTo>
                    <a:pt x="173" y="180"/>
                    <a:pt x="173" y="180"/>
                    <a:pt x="174" y="181"/>
                  </a:cubicBezTo>
                  <a:cubicBezTo>
                    <a:pt x="174" y="181"/>
                    <a:pt x="174" y="181"/>
                    <a:pt x="174" y="182"/>
                  </a:cubicBezTo>
                  <a:cubicBezTo>
                    <a:pt x="174" y="182"/>
                    <a:pt x="174" y="182"/>
                    <a:pt x="174" y="183"/>
                  </a:cubicBezTo>
                  <a:cubicBezTo>
                    <a:pt x="175" y="184"/>
                    <a:pt x="175" y="185"/>
                    <a:pt x="176" y="186"/>
                  </a:cubicBezTo>
                  <a:cubicBezTo>
                    <a:pt x="175" y="185"/>
                    <a:pt x="175" y="185"/>
                    <a:pt x="175" y="184"/>
                  </a:cubicBezTo>
                  <a:cubicBezTo>
                    <a:pt x="175" y="185"/>
                    <a:pt x="175" y="186"/>
                    <a:pt x="176" y="187"/>
                  </a:cubicBezTo>
                  <a:cubicBezTo>
                    <a:pt x="176" y="187"/>
                    <a:pt x="176" y="187"/>
                    <a:pt x="176" y="187"/>
                  </a:cubicBezTo>
                  <a:cubicBezTo>
                    <a:pt x="177" y="189"/>
                    <a:pt x="177" y="190"/>
                    <a:pt x="178" y="191"/>
                  </a:cubicBezTo>
                  <a:cubicBezTo>
                    <a:pt x="176" y="191"/>
                    <a:pt x="176" y="191"/>
                    <a:pt x="176" y="191"/>
                  </a:cubicBezTo>
                  <a:cubicBezTo>
                    <a:pt x="176" y="194"/>
                    <a:pt x="188" y="201"/>
                    <a:pt x="189" y="198"/>
                  </a:cubicBezTo>
                  <a:cubicBezTo>
                    <a:pt x="205" y="196"/>
                    <a:pt x="210" y="186"/>
                    <a:pt x="213" y="179"/>
                  </a:cubicBezTo>
                  <a:cubicBezTo>
                    <a:pt x="214" y="178"/>
                    <a:pt x="214" y="178"/>
                    <a:pt x="214" y="178"/>
                  </a:cubicBezTo>
                  <a:cubicBezTo>
                    <a:pt x="214" y="178"/>
                    <a:pt x="214" y="178"/>
                    <a:pt x="214" y="178"/>
                  </a:cubicBezTo>
                  <a:cubicBezTo>
                    <a:pt x="214" y="178"/>
                    <a:pt x="214" y="177"/>
                    <a:pt x="214" y="177"/>
                  </a:cubicBezTo>
                  <a:cubicBezTo>
                    <a:pt x="214" y="177"/>
                    <a:pt x="215" y="177"/>
                    <a:pt x="215" y="177"/>
                  </a:cubicBezTo>
                  <a:cubicBezTo>
                    <a:pt x="219" y="183"/>
                    <a:pt x="215" y="181"/>
                    <a:pt x="216" y="184"/>
                  </a:cubicBezTo>
                  <a:cubicBezTo>
                    <a:pt x="224" y="191"/>
                    <a:pt x="234" y="187"/>
                    <a:pt x="239" y="182"/>
                  </a:cubicBezTo>
                  <a:cubicBezTo>
                    <a:pt x="239" y="182"/>
                    <a:pt x="240" y="183"/>
                    <a:pt x="239" y="183"/>
                  </a:cubicBezTo>
                  <a:cubicBezTo>
                    <a:pt x="244" y="179"/>
                    <a:pt x="250" y="173"/>
                    <a:pt x="253" y="167"/>
                  </a:cubicBezTo>
                  <a:cubicBezTo>
                    <a:pt x="255" y="173"/>
                    <a:pt x="258" y="178"/>
                    <a:pt x="262" y="183"/>
                  </a:cubicBezTo>
                  <a:cubicBezTo>
                    <a:pt x="272" y="194"/>
                    <a:pt x="282" y="179"/>
                    <a:pt x="282" y="172"/>
                  </a:cubicBezTo>
                  <a:cubicBezTo>
                    <a:pt x="282" y="171"/>
                    <a:pt x="283" y="172"/>
                    <a:pt x="283" y="173"/>
                  </a:cubicBezTo>
                  <a:cubicBezTo>
                    <a:pt x="283" y="162"/>
                    <a:pt x="288" y="150"/>
                    <a:pt x="283" y="141"/>
                  </a:cubicBezTo>
                  <a:cubicBezTo>
                    <a:pt x="281" y="138"/>
                    <a:pt x="281" y="138"/>
                    <a:pt x="281" y="138"/>
                  </a:cubicBezTo>
                  <a:cubicBezTo>
                    <a:pt x="282" y="136"/>
                    <a:pt x="283" y="136"/>
                    <a:pt x="284" y="134"/>
                  </a:cubicBezTo>
                  <a:cubicBezTo>
                    <a:pt x="283" y="132"/>
                    <a:pt x="283" y="124"/>
                    <a:pt x="282" y="122"/>
                  </a:cubicBezTo>
                  <a:cubicBezTo>
                    <a:pt x="283" y="121"/>
                    <a:pt x="283" y="123"/>
                    <a:pt x="283" y="123"/>
                  </a:cubicBezTo>
                  <a:cubicBezTo>
                    <a:pt x="284" y="122"/>
                    <a:pt x="284" y="121"/>
                    <a:pt x="284" y="120"/>
                  </a:cubicBezTo>
                  <a:cubicBezTo>
                    <a:pt x="285" y="120"/>
                    <a:pt x="286" y="120"/>
                    <a:pt x="287" y="120"/>
                  </a:cubicBezTo>
                  <a:cubicBezTo>
                    <a:pt x="293" y="141"/>
                    <a:pt x="294" y="171"/>
                    <a:pt x="312" y="180"/>
                  </a:cubicBezTo>
                  <a:cubicBezTo>
                    <a:pt x="316" y="182"/>
                    <a:pt x="313" y="183"/>
                    <a:pt x="315" y="184"/>
                  </a:cubicBezTo>
                  <a:cubicBezTo>
                    <a:pt x="325" y="187"/>
                    <a:pt x="336" y="188"/>
                    <a:pt x="347" y="188"/>
                  </a:cubicBezTo>
                  <a:cubicBezTo>
                    <a:pt x="346" y="189"/>
                    <a:pt x="345" y="190"/>
                    <a:pt x="344" y="191"/>
                  </a:cubicBezTo>
                  <a:cubicBezTo>
                    <a:pt x="346" y="193"/>
                    <a:pt x="342" y="195"/>
                    <a:pt x="343" y="196"/>
                  </a:cubicBezTo>
                  <a:cubicBezTo>
                    <a:pt x="343" y="196"/>
                    <a:pt x="343" y="196"/>
                    <a:pt x="343" y="195"/>
                  </a:cubicBezTo>
                  <a:cubicBezTo>
                    <a:pt x="340" y="201"/>
                    <a:pt x="343" y="196"/>
                    <a:pt x="338" y="200"/>
                  </a:cubicBezTo>
                  <a:cubicBezTo>
                    <a:pt x="327" y="213"/>
                    <a:pt x="329" y="230"/>
                    <a:pt x="329" y="240"/>
                  </a:cubicBezTo>
                  <a:cubicBezTo>
                    <a:pt x="330" y="251"/>
                    <a:pt x="331" y="257"/>
                    <a:pt x="326" y="263"/>
                  </a:cubicBezTo>
                  <a:cubicBezTo>
                    <a:pt x="327" y="267"/>
                    <a:pt x="324" y="267"/>
                    <a:pt x="325" y="270"/>
                  </a:cubicBezTo>
                  <a:cubicBezTo>
                    <a:pt x="324" y="269"/>
                    <a:pt x="324" y="269"/>
                    <a:pt x="324" y="269"/>
                  </a:cubicBezTo>
                  <a:cubicBezTo>
                    <a:pt x="324" y="271"/>
                    <a:pt x="323" y="270"/>
                    <a:pt x="321" y="270"/>
                  </a:cubicBezTo>
                  <a:cubicBezTo>
                    <a:pt x="321" y="271"/>
                    <a:pt x="320" y="271"/>
                    <a:pt x="321" y="272"/>
                  </a:cubicBezTo>
                  <a:cubicBezTo>
                    <a:pt x="322" y="274"/>
                    <a:pt x="319" y="270"/>
                    <a:pt x="318" y="271"/>
                  </a:cubicBezTo>
                  <a:cubicBezTo>
                    <a:pt x="318" y="271"/>
                    <a:pt x="319" y="272"/>
                    <a:pt x="318" y="272"/>
                  </a:cubicBezTo>
                  <a:cubicBezTo>
                    <a:pt x="317" y="275"/>
                    <a:pt x="318" y="271"/>
                    <a:pt x="315" y="270"/>
                  </a:cubicBezTo>
                  <a:cubicBezTo>
                    <a:pt x="311" y="273"/>
                    <a:pt x="306" y="276"/>
                    <a:pt x="302" y="277"/>
                  </a:cubicBezTo>
                  <a:cubicBezTo>
                    <a:pt x="302" y="277"/>
                    <a:pt x="303" y="278"/>
                    <a:pt x="302" y="278"/>
                  </a:cubicBezTo>
                  <a:cubicBezTo>
                    <a:pt x="301" y="275"/>
                    <a:pt x="301" y="280"/>
                    <a:pt x="299" y="279"/>
                  </a:cubicBezTo>
                  <a:cubicBezTo>
                    <a:pt x="300" y="277"/>
                    <a:pt x="300" y="277"/>
                    <a:pt x="300" y="277"/>
                  </a:cubicBezTo>
                  <a:cubicBezTo>
                    <a:pt x="297" y="277"/>
                    <a:pt x="296" y="279"/>
                    <a:pt x="293" y="279"/>
                  </a:cubicBezTo>
                  <a:cubicBezTo>
                    <a:pt x="292" y="280"/>
                    <a:pt x="288" y="279"/>
                    <a:pt x="287" y="281"/>
                  </a:cubicBezTo>
                  <a:cubicBezTo>
                    <a:pt x="287" y="280"/>
                    <a:pt x="286" y="280"/>
                    <a:pt x="285" y="280"/>
                  </a:cubicBezTo>
                  <a:cubicBezTo>
                    <a:pt x="285" y="284"/>
                    <a:pt x="281" y="280"/>
                    <a:pt x="280" y="284"/>
                  </a:cubicBezTo>
                  <a:cubicBezTo>
                    <a:pt x="280" y="283"/>
                    <a:pt x="280" y="283"/>
                    <a:pt x="280" y="283"/>
                  </a:cubicBezTo>
                  <a:cubicBezTo>
                    <a:pt x="274" y="287"/>
                    <a:pt x="267" y="290"/>
                    <a:pt x="263" y="297"/>
                  </a:cubicBezTo>
                  <a:cubicBezTo>
                    <a:pt x="260" y="300"/>
                    <a:pt x="256" y="300"/>
                    <a:pt x="254" y="305"/>
                  </a:cubicBezTo>
                  <a:cubicBezTo>
                    <a:pt x="254" y="306"/>
                    <a:pt x="255" y="306"/>
                    <a:pt x="255" y="307"/>
                  </a:cubicBezTo>
                  <a:cubicBezTo>
                    <a:pt x="255" y="308"/>
                    <a:pt x="254" y="306"/>
                    <a:pt x="254" y="306"/>
                  </a:cubicBezTo>
                  <a:cubicBezTo>
                    <a:pt x="254" y="309"/>
                    <a:pt x="251" y="310"/>
                    <a:pt x="250" y="312"/>
                  </a:cubicBezTo>
                  <a:cubicBezTo>
                    <a:pt x="250" y="313"/>
                    <a:pt x="250" y="314"/>
                    <a:pt x="251" y="314"/>
                  </a:cubicBezTo>
                  <a:cubicBezTo>
                    <a:pt x="247" y="315"/>
                    <a:pt x="248" y="320"/>
                    <a:pt x="245" y="322"/>
                  </a:cubicBezTo>
                  <a:cubicBezTo>
                    <a:pt x="248" y="322"/>
                    <a:pt x="246" y="324"/>
                    <a:pt x="247" y="325"/>
                  </a:cubicBezTo>
                  <a:cubicBezTo>
                    <a:pt x="246" y="326"/>
                    <a:pt x="245" y="326"/>
                    <a:pt x="245" y="325"/>
                  </a:cubicBezTo>
                  <a:cubicBezTo>
                    <a:pt x="245" y="327"/>
                    <a:pt x="244" y="328"/>
                    <a:pt x="243" y="330"/>
                  </a:cubicBezTo>
                  <a:cubicBezTo>
                    <a:pt x="243" y="332"/>
                    <a:pt x="244" y="333"/>
                    <a:pt x="243" y="334"/>
                  </a:cubicBezTo>
                  <a:cubicBezTo>
                    <a:pt x="241" y="334"/>
                    <a:pt x="242" y="336"/>
                    <a:pt x="241" y="338"/>
                  </a:cubicBezTo>
                  <a:cubicBezTo>
                    <a:pt x="243" y="338"/>
                    <a:pt x="244" y="340"/>
                    <a:pt x="243" y="341"/>
                  </a:cubicBezTo>
                  <a:cubicBezTo>
                    <a:pt x="240" y="340"/>
                    <a:pt x="240" y="340"/>
                    <a:pt x="240" y="340"/>
                  </a:cubicBezTo>
                  <a:cubicBezTo>
                    <a:pt x="241" y="344"/>
                    <a:pt x="237" y="350"/>
                    <a:pt x="240" y="355"/>
                  </a:cubicBezTo>
                  <a:cubicBezTo>
                    <a:pt x="238" y="355"/>
                    <a:pt x="238" y="355"/>
                    <a:pt x="238" y="355"/>
                  </a:cubicBezTo>
                  <a:cubicBezTo>
                    <a:pt x="239" y="360"/>
                    <a:pt x="236" y="365"/>
                    <a:pt x="239" y="370"/>
                  </a:cubicBezTo>
                  <a:cubicBezTo>
                    <a:pt x="238" y="371"/>
                    <a:pt x="237" y="373"/>
                    <a:pt x="237" y="374"/>
                  </a:cubicBezTo>
                  <a:cubicBezTo>
                    <a:pt x="239" y="376"/>
                    <a:pt x="238" y="376"/>
                    <a:pt x="241" y="378"/>
                  </a:cubicBezTo>
                  <a:cubicBezTo>
                    <a:pt x="241" y="378"/>
                    <a:pt x="239" y="379"/>
                    <a:pt x="239" y="379"/>
                  </a:cubicBezTo>
                  <a:cubicBezTo>
                    <a:pt x="238" y="381"/>
                    <a:pt x="236" y="383"/>
                    <a:pt x="238" y="385"/>
                  </a:cubicBezTo>
                  <a:cubicBezTo>
                    <a:pt x="237" y="385"/>
                    <a:pt x="237" y="385"/>
                    <a:pt x="237" y="385"/>
                  </a:cubicBezTo>
                  <a:cubicBezTo>
                    <a:pt x="238" y="387"/>
                    <a:pt x="240" y="389"/>
                    <a:pt x="238" y="391"/>
                  </a:cubicBezTo>
                  <a:cubicBezTo>
                    <a:pt x="239" y="391"/>
                    <a:pt x="239" y="393"/>
                    <a:pt x="241" y="393"/>
                  </a:cubicBezTo>
                  <a:cubicBezTo>
                    <a:pt x="241" y="393"/>
                    <a:pt x="239" y="393"/>
                    <a:pt x="240" y="394"/>
                  </a:cubicBezTo>
                  <a:cubicBezTo>
                    <a:pt x="238" y="393"/>
                    <a:pt x="238" y="393"/>
                    <a:pt x="238" y="393"/>
                  </a:cubicBezTo>
                  <a:cubicBezTo>
                    <a:pt x="237" y="397"/>
                    <a:pt x="238" y="401"/>
                    <a:pt x="239" y="405"/>
                  </a:cubicBezTo>
                  <a:cubicBezTo>
                    <a:pt x="236" y="406"/>
                    <a:pt x="239" y="409"/>
                    <a:pt x="237" y="411"/>
                  </a:cubicBezTo>
                  <a:cubicBezTo>
                    <a:pt x="239" y="412"/>
                    <a:pt x="237" y="415"/>
                    <a:pt x="240" y="416"/>
                  </a:cubicBezTo>
                  <a:cubicBezTo>
                    <a:pt x="238" y="416"/>
                    <a:pt x="238" y="416"/>
                    <a:pt x="238" y="416"/>
                  </a:cubicBezTo>
                  <a:cubicBezTo>
                    <a:pt x="238" y="418"/>
                    <a:pt x="238" y="420"/>
                    <a:pt x="237" y="423"/>
                  </a:cubicBezTo>
                  <a:cubicBezTo>
                    <a:pt x="237" y="424"/>
                    <a:pt x="239" y="424"/>
                    <a:pt x="240" y="425"/>
                  </a:cubicBezTo>
                  <a:cubicBezTo>
                    <a:pt x="238" y="425"/>
                    <a:pt x="238" y="425"/>
                    <a:pt x="238" y="425"/>
                  </a:cubicBezTo>
                  <a:cubicBezTo>
                    <a:pt x="239" y="426"/>
                    <a:pt x="241" y="427"/>
                    <a:pt x="243" y="427"/>
                  </a:cubicBezTo>
                  <a:cubicBezTo>
                    <a:pt x="242" y="428"/>
                    <a:pt x="243" y="428"/>
                    <a:pt x="242" y="429"/>
                  </a:cubicBezTo>
                  <a:cubicBezTo>
                    <a:pt x="241" y="428"/>
                    <a:pt x="239" y="428"/>
                    <a:pt x="237" y="427"/>
                  </a:cubicBezTo>
                  <a:cubicBezTo>
                    <a:pt x="237" y="428"/>
                    <a:pt x="240" y="430"/>
                    <a:pt x="238" y="431"/>
                  </a:cubicBezTo>
                  <a:cubicBezTo>
                    <a:pt x="238" y="432"/>
                    <a:pt x="239" y="433"/>
                    <a:pt x="241" y="433"/>
                  </a:cubicBezTo>
                  <a:cubicBezTo>
                    <a:pt x="240" y="433"/>
                    <a:pt x="239" y="434"/>
                    <a:pt x="239" y="433"/>
                  </a:cubicBezTo>
                  <a:cubicBezTo>
                    <a:pt x="239" y="434"/>
                    <a:pt x="239" y="435"/>
                    <a:pt x="240" y="435"/>
                  </a:cubicBezTo>
                  <a:cubicBezTo>
                    <a:pt x="240" y="435"/>
                    <a:pt x="240" y="435"/>
                    <a:pt x="240" y="435"/>
                  </a:cubicBezTo>
                  <a:cubicBezTo>
                    <a:pt x="241" y="435"/>
                    <a:pt x="241" y="436"/>
                    <a:pt x="243" y="436"/>
                  </a:cubicBezTo>
                  <a:cubicBezTo>
                    <a:pt x="243" y="435"/>
                    <a:pt x="243" y="435"/>
                    <a:pt x="243" y="435"/>
                  </a:cubicBezTo>
                  <a:cubicBezTo>
                    <a:pt x="244" y="435"/>
                    <a:pt x="245" y="436"/>
                    <a:pt x="243" y="437"/>
                  </a:cubicBezTo>
                  <a:cubicBezTo>
                    <a:pt x="242" y="437"/>
                    <a:pt x="241" y="436"/>
                    <a:pt x="240" y="437"/>
                  </a:cubicBezTo>
                  <a:cubicBezTo>
                    <a:pt x="244" y="439"/>
                    <a:pt x="244" y="439"/>
                    <a:pt x="244" y="439"/>
                  </a:cubicBezTo>
                  <a:cubicBezTo>
                    <a:pt x="243" y="439"/>
                    <a:pt x="244" y="438"/>
                    <a:pt x="245" y="438"/>
                  </a:cubicBezTo>
                  <a:cubicBezTo>
                    <a:pt x="244" y="437"/>
                    <a:pt x="244" y="437"/>
                    <a:pt x="244" y="437"/>
                  </a:cubicBezTo>
                  <a:cubicBezTo>
                    <a:pt x="246" y="437"/>
                    <a:pt x="246" y="437"/>
                    <a:pt x="246" y="437"/>
                  </a:cubicBezTo>
                  <a:cubicBezTo>
                    <a:pt x="245" y="435"/>
                    <a:pt x="246" y="434"/>
                    <a:pt x="245" y="432"/>
                  </a:cubicBezTo>
                  <a:cubicBezTo>
                    <a:pt x="244" y="433"/>
                    <a:pt x="244" y="433"/>
                    <a:pt x="244" y="433"/>
                  </a:cubicBezTo>
                  <a:cubicBezTo>
                    <a:pt x="243" y="432"/>
                    <a:pt x="241" y="431"/>
                    <a:pt x="243" y="430"/>
                  </a:cubicBezTo>
                  <a:cubicBezTo>
                    <a:pt x="244" y="430"/>
                    <a:pt x="244" y="430"/>
                    <a:pt x="245" y="430"/>
                  </a:cubicBezTo>
                  <a:cubicBezTo>
                    <a:pt x="245" y="430"/>
                    <a:pt x="244" y="430"/>
                    <a:pt x="244" y="429"/>
                  </a:cubicBezTo>
                  <a:cubicBezTo>
                    <a:pt x="247" y="430"/>
                    <a:pt x="247" y="430"/>
                    <a:pt x="247" y="430"/>
                  </a:cubicBezTo>
                  <a:cubicBezTo>
                    <a:pt x="243" y="429"/>
                    <a:pt x="246" y="427"/>
                    <a:pt x="245" y="427"/>
                  </a:cubicBezTo>
                  <a:cubicBezTo>
                    <a:pt x="246" y="427"/>
                    <a:pt x="246" y="427"/>
                    <a:pt x="246" y="427"/>
                  </a:cubicBezTo>
                  <a:cubicBezTo>
                    <a:pt x="247" y="425"/>
                    <a:pt x="244" y="427"/>
                    <a:pt x="244" y="426"/>
                  </a:cubicBezTo>
                  <a:cubicBezTo>
                    <a:pt x="245" y="425"/>
                    <a:pt x="247" y="426"/>
                    <a:pt x="248" y="425"/>
                  </a:cubicBezTo>
                  <a:cubicBezTo>
                    <a:pt x="248" y="423"/>
                    <a:pt x="246" y="421"/>
                    <a:pt x="248" y="419"/>
                  </a:cubicBezTo>
                  <a:cubicBezTo>
                    <a:pt x="248" y="418"/>
                    <a:pt x="247" y="416"/>
                    <a:pt x="246" y="415"/>
                  </a:cubicBezTo>
                  <a:cubicBezTo>
                    <a:pt x="246" y="414"/>
                    <a:pt x="248" y="415"/>
                    <a:pt x="247" y="414"/>
                  </a:cubicBezTo>
                  <a:cubicBezTo>
                    <a:pt x="248" y="414"/>
                    <a:pt x="249" y="414"/>
                    <a:pt x="250" y="414"/>
                  </a:cubicBezTo>
                  <a:cubicBezTo>
                    <a:pt x="249" y="414"/>
                    <a:pt x="250" y="412"/>
                    <a:pt x="248" y="413"/>
                  </a:cubicBezTo>
                  <a:cubicBezTo>
                    <a:pt x="249" y="411"/>
                    <a:pt x="249" y="409"/>
                    <a:pt x="249" y="407"/>
                  </a:cubicBezTo>
                  <a:cubicBezTo>
                    <a:pt x="249" y="408"/>
                    <a:pt x="250" y="408"/>
                    <a:pt x="251" y="407"/>
                  </a:cubicBezTo>
                  <a:cubicBezTo>
                    <a:pt x="250" y="406"/>
                    <a:pt x="249" y="405"/>
                    <a:pt x="249" y="403"/>
                  </a:cubicBezTo>
                  <a:cubicBezTo>
                    <a:pt x="248" y="403"/>
                    <a:pt x="248" y="404"/>
                    <a:pt x="246" y="403"/>
                  </a:cubicBezTo>
                  <a:cubicBezTo>
                    <a:pt x="246" y="403"/>
                    <a:pt x="245" y="403"/>
                    <a:pt x="245" y="402"/>
                  </a:cubicBezTo>
                  <a:cubicBezTo>
                    <a:pt x="247" y="402"/>
                    <a:pt x="250" y="403"/>
                    <a:pt x="250" y="401"/>
                  </a:cubicBezTo>
                  <a:cubicBezTo>
                    <a:pt x="253" y="402"/>
                    <a:pt x="249" y="404"/>
                    <a:pt x="252" y="403"/>
                  </a:cubicBezTo>
                  <a:cubicBezTo>
                    <a:pt x="254" y="404"/>
                    <a:pt x="254" y="406"/>
                    <a:pt x="253" y="407"/>
                  </a:cubicBezTo>
                  <a:cubicBezTo>
                    <a:pt x="255" y="408"/>
                    <a:pt x="253" y="406"/>
                    <a:pt x="256" y="406"/>
                  </a:cubicBezTo>
                  <a:cubicBezTo>
                    <a:pt x="256" y="405"/>
                    <a:pt x="254" y="405"/>
                    <a:pt x="254" y="403"/>
                  </a:cubicBezTo>
                  <a:cubicBezTo>
                    <a:pt x="253" y="403"/>
                    <a:pt x="253" y="403"/>
                    <a:pt x="252" y="402"/>
                  </a:cubicBezTo>
                  <a:cubicBezTo>
                    <a:pt x="249" y="401"/>
                    <a:pt x="254" y="401"/>
                    <a:pt x="254" y="400"/>
                  </a:cubicBezTo>
                  <a:cubicBezTo>
                    <a:pt x="254" y="401"/>
                    <a:pt x="254" y="401"/>
                    <a:pt x="254" y="401"/>
                  </a:cubicBezTo>
                  <a:cubicBezTo>
                    <a:pt x="255" y="400"/>
                    <a:pt x="254" y="400"/>
                    <a:pt x="254" y="399"/>
                  </a:cubicBezTo>
                  <a:cubicBezTo>
                    <a:pt x="257" y="398"/>
                    <a:pt x="254" y="400"/>
                    <a:pt x="256" y="401"/>
                  </a:cubicBezTo>
                  <a:cubicBezTo>
                    <a:pt x="258" y="400"/>
                    <a:pt x="258" y="400"/>
                    <a:pt x="258" y="400"/>
                  </a:cubicBezTo>
                  <a:cubicBezTo>
                    <a:pt x="259" y="399"/>
                    <a:pt x="256" y="400"/>
                    <a:pt x="257" y="398"/>
                  </a:cubicBezTo>
                  <a:cubicBezTo>
                    <a:pt x="258" y="398"/>
                    <a:pt x="258" y="398"/>
                    <a:pt x="258" y="398"/>
                  </a:cubicBezTo>
                  <a:cubicBezTo>
                    <a:pt x="257" y="397"/>
                    <a:pt x="257" y="397"/>
                    <a:pt x="257" y="397"/>
                  </a:cubicBezTo>
                  <a:cubicBezTo>
                    <a:pt x="256" y="397"/>
                    <a:pt x="254" y="397"/>
                    <a:pt x="254" y="398"/>
                  </a:cubicBezTo>
                  <a:cubicBezTo>
                    <a:pt x="251" y="397"/>
                    <a:pt x="254" y="397"/>
                    <a:pt x="254" y="396"/>
                  </a:cubicBezTo>
                  <a:cubicBezTo>
                    <a:pt x="252" y="395"/>
                    <a:pt x="254" y="396"/>
                    <a:pt x="252" y="396"/>
                  </a:cubicBezTo>
                  <a:cubicBezTo>
                    <a:pt x="250" y="396"/>
                    <a:pt x="250" y="395"/>
                    <a:pt x="250" y="394"/>
                  </a:cubicBezTo>
                  <a:cubicBezTo>
                    <a:pt x="250" y="393"/>
                    <a:pt x="252" y="394"/>
                    <a:pt x="253" y="393"/>
                  </a:cubicBezTo>
                  <a:cubicBezTo>
                    <a:pt x="254" y="394"/>
                    <a:pt x="254" y="395"/>
                    <a:pt x="253" y="394"/>
                  </a:cubicBezTo>
                  <a:cubicBezTo>
                    <a:pt x="254" y="396"/>
                    <a:pt x="256" y="394"/>
                    <a:pt x="258" y="395"/>
                  </a:cubicBezTo>
                  <a:cubicBezTo>
                    <a:pt x="259" y="394"/>
                    <a:pt x="257" y="394"/>
                    <a:pt x="256" y="393"/>
                  </a:cubicBezTo>
                  <a:cubicBezTo>
                    <a:pt x="256" y="394"/>
                    <a:pt x="254" y="393"/>
                    <a:pt x="254" y="393"/>
                  </a:cubicBezTo>
                  <a:cubicBezTo>
                    <a:pt x="249" y="391"/>
                    <a:pt x="257" y="392"/>
                    <a:pt x="257" y="390"/>
                  </a:cubicBezTo>
                  <a:cubicBezTo>
                    <a:pt x="253" y="390"/>
                    <a:pt x="252" y="387"/>
                    <a:pt x="249" y="389"/>
                  </a:cubicBezTo>
                  <a:cubicBezTo>
                    <a:pt x="248" y="388"/>
                    <a:pt x="248" y="387"/>
                    <a:pt x="248" y="387"/>
                  </a:cubicBezTo>
                  <a:cubicBezTo>
                    <a:pt x="250" y="388"/>
                    <a:pt x="250" y="386"/>
                    <a:pt x="252" y="387"/>
                  </a:cubicBezTo>
                  <a:cubicBezTo>
                    <a:pt x="252" y="386"/>
                    <a:pt x="252" y="386"/>
                    <a:pt x="252" y="386"/>
                  </a:cubicBezTo>
                  <a:cubicBezTo>
                    <a:pt x="254" y="388"/>
                    <a:pt x="254" y="388"/>
                    <a:pt x="254" y="388"/>
                  </a:cubicBezTo>
                  <a:cubicBezTo>
                    <a:pt x="256" y="387"/>
                    <a:pt x="257" y="385"/>
                    <a:pt x="258" y="386"/>
                  </a:cubicBezTo>
                  <a:cubicBezTo>
                    <a:pt x="257" y="385"/>
                    <a:pt x="256" y="386"/>
                    <a:pt x="256" y="385"/>
                  </a:cubicBezTo>
                  <a:cubicBezTo>
                    <a:pt x="257" y="385"/>
                    <a:pt x="258" y="385"/>
                    <a:pt x="258" y="384"/>
                  </a:cubicBezTo>
                  <a:cubicBezTo>
                    <a:pt x="257" y="385"/>
                    <a:pt x="255" y="384"/>
                    <a:pt x="254" y="383"/>
                  </a:cubicBezTo>
                  <a:cubicBezTo>
                    <a:pt x="255" y="382"/>
                    <a:pt x="257" y="382"/>
                    <a:pt x="257" y="382"/>
                  </a:cubicBezTo>
                  <a:cubicBezTo>
                    <a:pt x="259" y="383"/>
                    <a:pt x="259" y="383"/>
                    <a:pt x="259" y="383"/>
                  </a:cubicBezTo>
                  <a:cubicBezTo>
                    <a:pt x="257" y="382"/>
                    <a:pt x="260" y="383"/>
                    <a:pt x="259" y="382"/>
                  </a:cubicBezTo>
                  <a:cubicBezTo>
                    <a:pt x="258" y="381"/>
                    <a:pt x="256" y="381"/>
                    <a:pt x="255" y="380"/>
                  </a:cubicBezTo>
                  <a:cubicBezTo>
                    <a:pt x="254" y="380"/>
                    <a:pt x="256" y="379"/>
                    <a:pt x="256" y="379"/>
                  </a:cubicBezTo>
                  <a:cubicBezTo>
                    <a:pt x="257" y="380"/>
                    <a:pt x="257" y="380"/>
                    <a:pt x="257" y="380"/>
                  </a:cubicBezTo>
                  <a:cubicBezTo>
                    <a:pt x="256" y="379"/>
                    <a:pt x="260" y="380"/>
                    <a:pt x="259" y="379"/>
                  </a:cubicBezTo>
                  <a:cubicBezTo>
                    <a:pt x="258" y="378"/>
                    <a:pt x="258" y="378"/>
                    <a:pt x="258" y="378"/>
                  </a:cubicBezTo>
                  <a:cubicBezTo>
                    <a:pt x="258" y="378"/>
                    <a:pt x="259" y="378"/>
                    <a:pt x="259" y="378"/>
                  </a:cubicBezTo>
                  <a:cubicBezTo>
                    <a:pt x="258" y="378"/>
                    <a:pt x="258" y="377"/>
                    <a:pt x="258" y="377"/>
                  </a:cubicBezTo>
                  <a:cubicBezTo>
                    <a:pt x="259" y="377"/>
                    <a:pt x="259" y="377"/>
                    <a:pt x="259" y="377"/>
                  </a:cubicBezTo>
                  <a:cubicBezTo>
                    <a:pt x="258" y="376"/>
                    <a:pt x="256" y="375"/>
                    <a:pt x="258" y="375"/>
                  </a:cubicBezTo>
                  <a:cubicBezTo>
                    <a:pt x="256" y="375"/>
                    <a:pt x="258" y="376"/>
                    <a:pt x="257" y="376"/>
                  </a:cubicBezTo>
                  <a:cubicBezTo>
                    <a:pt x="255" y="377"/>
                    <a:pt x="255" y="375"/>
                    <a:pt x="255" y="375"/>
                  </a:cubicBezTo>
                  <a:cubicBezTo>
                    <a:pt x="258" y="375"/>
                    <a:pt x="255" y="374"/>
                    <a:pt x="255" y="373"/>
                  </a:cubicBezTo>
                  <a:cubicBezTo>
                    <a:pt x="256" y="373"/>
                    <a:pt x="257" y="372"/>
                    <a:pt x="258" y="372"/>
                  </a:cubicBezTo>
                  <a:cubicBezTo>
                    <a:pt x="256" y="372"/>
                    <a:pt x="256" y="372"/>
                    <a:pt x="256" y="372"/>
                  </a:cubicBezTo>
                  <a:cubicBezTo>
                    <a:pt x="259" y="372"/>
                    <a:pt x="255" y="370"/>
                    <a:pt x="256" y="370"/>
                  </a:cubicBezTo>
                  <a:cubicBezTo>
                    <a:pt x="257" y="370"/>
                    <a:pt x="259" y="370"/>
                    <a:pt x="259" y="370"/>
                  </a:cubicBezTo>
                  <a:cubicBezTo>
                    <a:pt x="257" y="370"/>
                    <a:pt x="256" y="368"/>
                    <a:pt x="254" y="368"/>
                  </a:cubicBezTo>
                  <a:cubicBezTo>
                    <a:pt x="255" y="367"/>
                    <a:pt x="258" y="369"/>
                    <a:pt x="260" y="369"/>
                  </a:cubicBezTo>
                  <a:cubicBezTo>
                    <a:pt x="258" y="368"/>
                    <a:pt x="261" y="367"/>
                    <a:pt x="258" y="366"/>
                  </a:cubicBezTo>
                  <a:cubicBezTo>
                    <a:pt x="257" y="367"/>
                    <a:pt x="257" y="366"/>
                    <a:pt x="256" y="366"/>
                  </a:cubicBezTo>
                  <a:cubicBezTo>
                    <a:pt x="256" y="365"/>
                    <a:pt x="257" y="366"/>
                    <a:pt x="258" y="365"/>
                  </a:cubicBezTo>
                  <a:cubicBezTo>
                    <a:pt x="258" y="365"/>
                    <a:pt x="256" y="364"/>
                    <a:pt x="255" y="365"/>
                  </a:cubicBezTo>
                  <a:cubicBezTo>
                    <a:pt x="255" y="364"/>
                    <a:pt x="253" y="363"/>
                    <a:pt x="255" y="362"/>
                  </a:cubicBezTo>
                  <a:cubicBezTo>
                    <a:pt x="256" y="362"/>
                    <a:pt x="255" y="364"/>
                    <a:pt x="257" y="363"/>
                  </a:cubicBezTo>
                  <a:cubicBezTo>
                    <a:pt x="257" y="362"/>
                    <a:pt x="253" y="362"/>
                    <a:pt x="252" y="360"/>
                  </a:cubicBezTo>
                  <a:cubicBezTo>
                    <a:pt x="251" y="361"/>
                    <a:pt x="248" y="360"/>
                    <a:pt x="248" y="359"/>
                  </a:cubicBezTo>
                  <a:cubicBezTo>
                    <a:pt x="249" y="357"/>
                    <a:pt x="248" y="360"/>
                    <a:pt x="251" y="360"/>
                  </a:cubicBezTo>
                  <a:cubicBezTo>
                    <a:pt x="250" y="359"/>
                    <a:pt x="250" y="359"/>
                    <a:pt x="250" y="359"/>
                  </a:cubicBezTo>
                  <a:cubicBezTo>
                    <a:pt x="254" y="358"/>
                    <a:pt x="255" y="362"/>
                    <a:pt x="257" y="361"/>
                  </a:cubicBezTo>
                  <a:cubicBezTo>
                    <a:pt x="257" y="360"/>
                    <a:pt x="257" y="360"/>
                    <a:pt x="257" y="360"/>
                  </a:cubicBezTo>
                  <a:cubicBezTo>
                    <a:pt x="257" y="360"/>
                    <a:pt x="259" y="361"/>
                    <a:pt x="260" y="361"/>
                  </a:cubicBezTo>
                  <a:cubicBezTo>
                    <a:pt x="258" y="360"/>
                    <a:pt x="259" y="359"/>
                    <a:pt x="259" y="359"/>
                  </a:cubicBezTo>
                  <a:cubicBezTo>
                    <a:pt x="257" y="358"/>
                    <a:pt x="259" y="359"/>
                    <a:pt x="258" y="359"/>
                  </a:cubicBezTo>
                  <a:cubicBezTo>
                    <a:pt x="258" y="358"/>
                    <a:pt x="255" y="357"/>
                    <a:pt x="256" y="356"/>
                  </a:cubicBezTo>
                  <a:cubicBezTo>
                    <a:pt x="257" y="357"/>
                    <a:pt x="259" y="356"/>
                    <a:pt x="259" y="357"/>
                  </a:cubicBezTo>
                  <a:cubicBezTo>
                    <a:pt x="260" y="356"/>
                    <a:pt x="257" y="356"/>
                    <a:pt x="259" y="356"/>
                  </a:cubicBezTo>
                  <a:cubicBezTo>
                    <a:pt x="260" y="356"/>
                    <a:pt x="260" y="356"/>
                    <a:pt x="260" y="356"/>
                  </a:cubicBezTo>
                  <a:cubicBezTo>
                    <a:pt x="260" y="353"/>
                    <a:pt x="261" y="349"/>
                    <a:pt x="257" y="345"/>
                  </a:cubicBezTo>
                  <a:cubicBezTo>
                    <a:pt x="259" y="345"/>
                    <a:pt x="260" y="344"/>
                    <a:pt x="261" y="343"/>
                  </a:cubicBezTo>
                  <a:cubicBezTo>
                    <a:pt x="261" y="343"/>
                    <a:pt x="260" y="343"/>
                    <a:pt x="260" y="342"/>
                  </a:cubicBezTo>
                  <a:cubicBezTo>
                    <a:pt x="262" y="342"/>
                    <a:pt x="262" y="342"/>
                    <a:pt x="262" y="342"/>
                  </a:cubicBezTo>
                  <a:cubicBezTo>
                    <a:pt x="263" y="341"/>
                    <a:pt x="262" y="340"/>
                    <a:pt x="261" y="339"/>
                  </a:cubicBezTo>
                  <a:cubicBezTo>
                    <a:pt x="262" y="339"/>
                    <a:pt x="262" y="339"/>
                    <a:pt x="262" y="339"/>
                  </a:cubicBezTo>
                  <a:cubicBezTo>
                    <a:pt x="264" y="338"/>
                    <a:pt x="261" y="338"/>
                    <a:pt x="261" y="337"/>
                  </a:cubicBezTo>
                  <a:cubicBezTo>
                    <a:pt x="263" y="337"/>
                    <a:pt x="263" y="337"/>
                    <a:pt x="263" y="337"/>
                  </a:cubicBezTo>
                  <a:cubicBezTo>
                    <a:pt x="261" y="337"/>
                    <a:pt x="261" y="337"/>
                    <a:pt x="261" y="337"/>
                  </a:cubicBezTo>
                  <a:cubicBezTo>
                    <a:pt x="261" y="336"/>
                    <a:pt x="262" y="335"/>
                    <a:pt x="264" y="336"/>
                  </a:cubicBezTo>
                  <a:cubicBezTo>
                    <a:pt x="263" y="335"/>
                    <a:pt x="263" y="335"/>
                    <a:pt x="262" y="335"/>
                  </a:cubicBezTo>
                  <a:cubicBezTo>
                    <a:pt x="264" y="335"/>
                    <a:pt x="264" y="332"/>
                    <a:pt x="264" y="331"/>
                  </a:cubicBezTo>
                  <a:cubicBezTo>
                    <a:pt x="263" y="331"/>
                    <a:pt x="263" y="331"/>
                    <a:pt x="261" y="330"/>
                  </a:cubicBezTo>
                  <a:cubicBezTo>
                    <a:pt x="259" y="329"/>
                    <a:pt x="262" y="330"/>
                    <a:pt x="261" y="329"/>
                  </a:cubicBezTo>
                  <a:cubicBezTo>
                    <a:pt x="262" y="329"/>
                    <a:pt x="263" y="329"/>
                    <a:pt x="263" y="330"/>
                  </a:cubicBezTo>
                  <a:cubicBezTo>
                    <a:pt x="266" y="329"/>
                    <a:pt x="266" y="326"/>
                    <a:pt x="268" y="325"/>
                  </a:cubicBezTo>
                  <a:cubicBezTo>
                    <a:pt x="267" y="324"/>
                    <a:pt x="267" y="324"/>
                    <a:pt x="267" y="324"/>
                  </a:cubicBezTo>
                  <a:cubicBezTo>
                    <a:pt x="270" y="323"/>
                    <a:pt x="268" y="321"/>
                    <a:pt x="270" y="320"/>
                  </a:cubicBezTo>
                  <a:cubicBezTo>
                    <a:pt x="269" y="320"/>
                    <a:pt x="267" y="318"/>
                    <a:pt x="268" y="317"/>
                  </a:cubicBezTo>
                  <a:cubicBezTo>
                    <a:pt x="266" y="315"/>
                    <a:pt x="270" y="318"/>
                    <a:pt x="271" y="318"/>
                  </a:cubicBezTo>
                  <a:cubicBezTo>
                    <a:pt x="271" y="317"/>
                    <a:pt x="271" y="316"/>
                    <a:pt x="271" y="316"/>
                  </a:cubicBezTo>
                  <a:cubicBezTo>
                    <a:pt x="272" y="316"/>
                    <a:pt x="272" y="316"/>
                    <a:pt x="272" y="316"/>
                  </a:cubicBezTo>
                  <a:cubicBezTo>
                    <a:pt x="271" y="315"/>
                    <a:pt x="271" y="314"/>
                    <a:pt x="272" y="314"/>
                  </a:cubicBezTo>
                  <a:cubicBezTo>
                    <a:pt x="272" y="314"/>
                    <a:pt x="272" y="314"/>
                    <a:pt x="272" y="314"/>
                  </a:cubicBezTo>
                  <a:cubicBezTo>
                    <a:pt x="273" y="314"/>
                    <a:pt x="274" y="314"/>
                    <a:pt x="274" y="313"/>
                  </a:cubicBezTo>
                  <a:cubicBezTo>
                    <a:pt x="274" y="311"/>
                    <a:pt x="275" y="312"/>
                    <a:pt x="274" y="310"/>
                  </a:cubicBezTo>
                  <a:cubicBezTo>
                    <a:pt x="275" y="311"/>
                    <a:pt x="275" y="311"/>
                    <a:pt x="275" y="311"/>
                  </a:cubicBezTo>
                  <a:cubicBezTo>
                    <a:pt x="273" y="310"/>
                    <a:pt x="273" y="310"/>
                    <a:pt x="273" y="310"/>
                  </a:cubicBezTo>
                  <a:cubicBezTo>
                    <a:pt x="275" y="309"/>
                    <a:pt x="275" y="309"/>
                    <a:pt x="275" y="309"/>
                  </a:cubicBezTo>
                  <a:cubicBezTo>
                    <a:pt x="276" y="311"/>
                    <a:pt x="276" y="311"/>
                    <a:pt x="276" y="311"/>
                  </a:cubicBezTo>
                  <a:cubicBezTo>
                    <a:pt x="277" y="311"/>
                    <a:pt x="275" y="310"/>
                    <a:pt x="275" y="309"/>
                  </a:cubicBezTo>
                  <a:cubicBezTo>
                    <a:pt x="274" y="308"/>
                    <a:pt x="275" y="309"/>
                    <a:pt x="276" y="309"/>
                  </a:cubicBezTo>
                  <a:cubicBezTo>
                    <a:pt x="277" y="310"/>
                    <a:pt x="276" y="309"/>
                    <a:pt x="276" y="309"/>
                  </a:cubicBezTo>
                  <a:cubicBezTo>
                    <a:pt x="276" y="310"/>
                    <a:pt x="276" y="309"/>
                    <a:pt x="277" y="310"/>
                  </a:cubicBezTo>
                  <a:cubicBezTo>
                    <a:pt x="277" y="310"/>
                    <a:pt x="276" y="308"/>
                    <a:pt x="276" y="308"/>
                  </a:cubicBezTo>
                  <a:cubicBezTo>
                    <a:pt x="277" y="308"/>
                    <a:pt x="277" y="307"/>
                    <a:pt x="278" y="308"/>
                  </a:cubicBezTo>
                  <a:cubicBezTo>
                    <a:pt x="278" y="307"/>
                    <a:pt x="279" y="307"/>
                    <a:pt x="278" y="306"/>
                  </a:cubicBezTo>
                  <a:cubicBezTo>
                    <a:pt x="278" y="306"/>
                    <a:pt x="277" y="307"/>
                    <a:pt x="276" y="306"/>
                  </a:cubicBezTo>
                  <a:cubicBezTo>
                    <a:pt x="276" y="305"/>
                    <a:pt x="277" y="305"/>
                    <a:pt x="277" y="305"/>
                  </a:cubicBezTo>
                  <a:cubicBezTo>
                    <a:pt x="277" y="306"/>
                    <a:pt x="277" y="306"/>
                    <a:pt x="277" y="306"/>
                  </a:cubicBezTo>
                  <a:cubicBezTo>
                    <a:pt x="277" y="305"/>
                    <a:pt x="278" y="305"/>
                    <a:pt x="277" y="304"/>
                  </a:cubicBezTo>
                  <a:cubicBezTo>
                    <a:pt x="279" y="305"/>
                    <a:pt x="279" y="305"/>
                    <a:pt x="279" y="305"/>
                  </a:cubicBezTo>
                  <a:cubicBezTo>
                    <a:pt x="278" y="304"/>
                    <a:pt x="279" y="303"/>
                    <a:pt x="279" y="303"/>
                  </a:cubicBezTo>
                  <a:cubicBezTo>
                    <a:pt x="280" y="304"/>
                    <a:pt x="281" y="306"/>
                    <a:pt x="282" y="306"/>
                  </a:cubicBezTo>
                  <a:cubicBezTo>
                    <a:pt x="282" y="304"/>
                    <a:pt x="282" y="304"/>
                    <a:pt x="282" y="304"/>
                  </a:cubicBezTo>
                  <a:cubicBezTo>
                    <a:pt x="282" y="303"/>
                    <a:pt x="283" y="304"/>
                    <a:pt x="283" y="304"/>
                  </a:cubicBezTo>
                  <a:cubicBezTo>
                    <a:pt x="285" y="304"/>
                    <a:pt x="282" y="299"/>
                    <a:pt x="284" y="300"/>
                  </a:cubicBezTo>
                  <a:cubicBezTo>
                    <a:pt x="285" y="302"/>
                    <a:pt x="285" y="302"/>
                    <a:pt x="286" y="302"/>
                  </a:cubicBezTo>
                  <a:cubicBezTo>
                    <a:pt x="286" y="301"/>
                    <a:pt x="286" y="301"/>
                    <a:pt x="286" y="301"/>
                  </a:cubicBezTo>
                  <a:cubicBezTo>
                    <a:pt x="285" y="300"/>
                    <a:pt x="286" y="302"/>
                    <a:pt x="285" y="301"/>
                  </a:cubicBezTo>
                  <a:cubicBezTo>
                    <a:pt x="285" y="300"/>
                    <a:pt x="285" y="300"/>
                    <a:pt x="285" y="300"/>
                  </a:cubicBezTo>
                  <a:cubicBezTo>
                    <a:pt x="288" y="303"/>
                    <a:pt x="290" y="299"/>
                    <a:pt x="293" y="300"/>
                  </a:cubicBezTo>
                  <a:cubicBezTo>
                    <a:pt x="292" y="298"/>
                    <a:pt x="294" y="299"/>
                    <a:pt x="294" y="298"/>
                  </a:cubicBezTo>
                  <a:cubicBezTo>
                    <a:pt x="294" y="300"/>
                    <a:pt x="295" y="297"/>
                    <a:pt x="296" y="298"/>
                  </a:cubicBezTo>
                  <a:cubicBezTo>
                    <a:pt x="295" y="296"/>
                    <a:pt x="295" y="296"/>
                    <a:pt x="295" y="296"/>
                  </a:cubicBezTo>
                  <a:cubicBezTo>
                    <a:pt x="296" y="297"/>
                    <a:pt x="295" y="291"/>
                    <a:pt x="297" y="294"/>
                  </a:cubicBezTo>
                  <a:cubicBezTo>
                    <a:pt x="298" y="295"/>
                    <a:pt x="298" y="296"/>
                    <a:pt x="297" y="296"/>
                  </a:cubicBezTo>
                  <a:cubicBezTo>
                    <a:pt x="299" y="299"/>
                    <a:pt x="300" y="293"/>
                    <a:pt x="301" y="296"/>
                  </a:cubicBezTo>
                  <a:cubicBezTo>
                    <a:pt x="301" y="295"/>
                    <a:pt x="300" y="294"/>
                    <a:pt x="301" y="292"/>
                  </a:cubicBezTo>
                  <a:cubicBezTo>
                    <a:pt x="302" y="293"/>
                    <a:pt x="304" y="294"/>
                    <a:pt x="304" y="294"/>
                  </a:cubicBezTo>
                  <a:cubicBezTo>
                    <a:pt x="304" y="294"/>
                    <a:pt x="304" y="293"/>
                    <a:pt x="305" y="294"/>
                  </a:cubicBezTo>
                  <a:cubicBezTo>
                    <a:pt x="305" y="294"/>
                    <a:pt x="305" y="294"/>
                    <a:pt x="305" y="295"/>
                  </a:cubicBezTo>
                  <a:cubicBezTo>
                    <a:pt x="306" y="295"/>
                    <a:pt x="307" y="294"/>
                    <a:pt x="308" y="293"/>
                  </a:cubicBezTo>
                  <a:cubicBezTo>
                    <a:pt x="309" y="294"/>
                    <a:pt x="310" y="293"/>
                    <a:pt x="312" y="293"/>
                  </a:cubicBezTo>
                  <a:cubicBezTo>
                    <a:pt x="312" y="291"/>
                    <a:pt x="315" y="293"/>
                    <a:pt x="314" y="290"/>
                  </a:cubicBezTo>
                  <a:cubicBezTo>
                    <a:pt x="314" y="291"/>
                    <a:pt x="314" y="291"/>
                    <a:pt x="314" y="291"/>
                  </a:cubicBezTo>
                  <a:cubicBezTo>
                    <a:pt x="314" y="290"/>
                    <a:pt x="314" y="288"/>
                    <a:pt x="315" y="288"/>
                  </a:cubicBezTo>
                  <a:cubicBezTo>
                    <a:pt x="315" y="290"/>
                    <a:pt x="315" y="290"/>
                    <a:pt x="315" y="290"/>
                  </a:cubicBezTo>
                  <a:cubicBezTo>
                    <a:pt x="316" y="292"/>
                    <a:pt x="317" y="290"/>
                    <a:pt x="318" y="291"/>
                  </a:cubicBezTo>
                  <a:cubicBezTo>
                    <a:pt x="316" y="289"/>
                    <a:pt x="318" y="291"/>
                    <a:pt x="318" y="289"/>
                  </a:cubicBezTo>
                  <a:cubicBezTo>
                    <a:pt x="318" y="288"/>
                    <a:pt x="318" y="288"/>
                    <a:pt x="318" y="288"/>
                  </a:cubicBezTo>
                  <a:cubicBezTo>
                    <a:pt x="319" y="287"/>
                    <a:pt x="318" y="287"/>
                    <a:pt x="319" y="286"/>
                  </a:cubicBezTo>
                  <a:cubicBezTo>
                    <a:pt x="320" y="286"/>
                    <a:pt x="321" y="288"/>
                    <a:pt x="320" y="288"/>
                  </a:cubicBezTo>
                  <a:cubicBezTo>
                    <a:pt x="321" y="289"/>
                    <a:pt x="322" y="288"/>
                    <a:pt x="322" y="287"/>
                  </a:cubicBezTo>
                  <a:cubicBezTo>
                    <a:pt x="322" y="287"/>
                    <a:pt x="322" y="287"/>
                    <a:pt x="322" y="287"/>
                  </a:cubicBezTo>
                  <a:cubicBezTo>
                    <a:pt x="322" y="287"/>
                    <a:pt x="322" y="287"/>
                    <a:pt x="322" y="287"/>
                  </a:cubicBezTo>
                  <a:cubicBezTo>
                    <a:pt x="323" y="287"/>
                    <a:pt x="323" y="287"/>
                    <a:pt x="323" y="287"/>
                  </a:cubicBezTo>
                  <a:cubicBezTo>
                    <a:pt x="323" y="287"/>
                    <a:pt x="323" y="287"/>
                    <a:pt x="323" y="287"/>
                  </a:cubicBezTo>
                  <a:cubicBezTo>
                    <a:pt x="323" y="287"/>
                    <a:pt x="323" y="287"/>
                    <a:pt x="322" y="287"/>
                  </a:cubicBezTo>
                  <a:cubicBezTo>
                    <a:pt x="323" y="287"/>
                    <a:pt x="323" y="287"/>
                    <a:pt x="323" y="287"/>
                  </a:cubicBezTo>
                  <a:cubicBezTo>
                    <a:pt x="323" y="287"/>
                    <a:pt x="323" y="287"/>
                    <a:pt x="323" y="287"/>
                  </a:cubicBezTo>
                  <a:cubicBezTo>
                    <a:pt x="324" y="287"/>
                    <a:pt x="324" y="287"/>
                    <a:pt x="324" y="287"/>
                  </a:cubicBezTo>
                  <a:cubicBezTo>
                    <a:pt x="325" y="289"/>
                    <a:pt x="325" y="289"/>
                    <a:pt x="325" y="289"/>
                  </a:cubicBezTo>
                  <a:cubicBezTo>
                    <a:pt x="325" y="289"/>
                    <a:pt x="326" y="286"/>
                    <a:pt x="326" y="286"/>
                  </a:cubicBezTo>
                  <a:cubicBezTo>
                    <a:pt x="328" y="286"/>
                    <a:pt x="331" y="283"/>
                    <a:pt x="332" y="281"/>
                  </a:cubicBezTo>
                  <a:cubicBezTo>
                    <a:pt x="332" y="282"/>
                    <a:pt x="332" y="282"/>
                    <a:pt x="332" y="282"/>
                  </a:cubicBezTo>
                  <a:cubicBezTo>
                    <a:pt x="332" y="281"/>
                    <a:pt x="332" y="279"/>
                    <a:pt x="333" y="280"/>
                  </a:cubicBezTo>
                  <a:cubicBezTo>
                    <a:pt x="333" y="279"/>
                    <a:pt x="334" y="280"/>
                    <a:pt x="335" y="280"/>
                  </a:cubicBezTo>
                  <a:cubicBezTo>
                    <a:pt x="335" y="280"/>
                    <a:pt x="334" y="279"/>
                    <a:pt x="334" y="279"/>
                  </a:cubicBezTo>
                  <a:cubicBezTo>
                    <a:pt x="337" y="279"/>
                    <a:pt x="337" y="275"/>
                    <a:pt x="339" y="274"/>
                  </a:cubicBezTo>
                  <a:cubicBezTo>
                    <a:pt x="339" y="274"/>
                    <a:pt x="340" y="275"/>
                    <a:pt x="340" y="276"/>
                  </a:cubicBezTo>
                  <a:cubicBezTo>
                    <a:pt x="341" y="274"/>
                    <a:pt x="341" y="272"/>
                    <a:pt x="341" y="270"/>
                  </a:cubicBezTo>
                  <a:cubicBezTo>
                    <a:pt x="341" y="270"/>
                    <a:pt x="342" y="270"/>
                    <a:pt x="342" y="271"/>
                  </a:cubicBezTo>
                  <a:cubicBezTo>
                    <a:pt x="342" y="270"/>
                    <a:pt x="343" y="269"/>
                    <a:pt x="342" y="267"/>
                  </a:cubicBezTo>
                  <a:cubicBezTo>
                    <a:pt x="341" y="268"/>
                    <a:pt x="343" y="268"/>
                    <a:pt x="342" y="268"/>
                  </a:cubicBezTo>
                  <a:cubicBezTo>
                    <a:pt x="341" y="268"/>
                    <a:pt x="340" y="266"/>
                    <a:pt x="341" y="266"/>
                  </a:cubicBezTo>
                  <a:cubicBezTo>
                    <a:pt x="341" y="266"/>
                    <a:pt x="341" y="266"/>
                    <a:pt x="341" y="266"/>
                  </a:cubicBezTo>
                  <a:cubicBezTo>
                    <a:pt x="342" y="265"/>
                    <a:pt x="341" y="265"/>
                    <a:pt x="342" y="263"/>
                  </a:cubicBezTo>
                  <a:cubicBezTo>
                    <a:pt x="343" y="263"/>
                    <a:pt x="342" y="264"/>
                    <a:pt x="343" y="264"/>
                  </a:cubicBezTo>
                  <a:cubicBezTo>
                    <a:pt x="345" y="265"/>
                    <a:pt x="345" y="262"/>
                    <a:pt x="346" y="262"/>
                  </a:cubicBezTo>
                  <a:cubicBezTo>
                    <a:pt x="344" y="261"/>
                    <a:pt x="344" y="261"/>
                    <a:pt x="344" y="261"/>
                  </a:cubicBezTo>
                  <a:cubicBezTo>
                    <a:pt x="344" y="260"/>
                    <a:pt x="346" y="261"/>
                    <a:pt x="346" y="260"/>
                  </a:cubicBezTo>
                  <a:cubicBezTo>
                    <a:pt x="342" y="256"/>
                    <a:pt x="342" y="256"/>
                    <a:pt x="342" y="256"/>
                  </a:cubicBezTo>
                  <a:cubicBezTo>
                    <a:pt x="342" y="257"/>
                    <a:pt x="344" y="256"/>
                    <a:pt x="345" y="257"/>
                  </a:cubicBezTo>
                  <a:cubicBezTo>
                    <a:pt x="346" y="255"/>
                    <a:pt x="342" y="254"/>
                    <a:pt x="341" y="253"/>
                  </a:cubicBezTo>
                  <a:cubicBezTo>
                    <a:pt x="342" y="252"/>
                    <a:pt x="341" y="250"/>
                    <a:pt x="341" y="250"/>
                  </a:cubicBezTo>
                  <a:cubicBezTo>
                    <a:pt x="342" y="250"/>
                    <a:pt x="341" y="250"/>
                    <a:pt x="342" y="250"/>
                  </a:cubicBezTo>
                  <a:cubicBezTo>
                    <a:pt x="343" y="250"/>
                    <a:pt x="343" y="250"/>
                    <a:pt x="343" y="250"/>
                  </a:cubicBezTo>
                  <a:cubicBezTo>
                    <a:pt x="343" y="251"/>
                    <a:pt x="346" y="250"/>
                    <a:pt x="347" y="251"/>
                  </a:cubicBezTo>
                  <a:cubicBezTo>
                    <a:pt x="346" y="249"/>
                    <a:pt x="347" y="247"/>
                    <a:pt x="347" y="246"/>
                  </a:cubicBezTo>
                  <a:cubicBezTo>
                    <a:pt x="345" y="247"/>
                    <a:pt x="346" y="244"/>
                    <a:pt x="343" y="244"/>
                  </a:cubicBezTo>
                  <a:cubicBezTo>
                    <a:pt x="343" y="242"/>
                    <a:pt x="346" y="243"/>
                    <a:pt x="346" y="242"/>
                  </a:cubicBezTo>
                  <a:cubicBezTo>
                    <a:pt x="345" y="240"/>
                    <a:pt x="346" y="239"/>
                    <a:pt x="345" y="237"/>
                  </a:cubicBezTo>
                  <a:cubicBezTo>
                    <a:pt x="346" y="237"/>
                    <a:pt x="346" y="237"/>
                    <a:pt x="346" y="237"/>
                  </a:cubicBezTo>
                  <a:cubicBezTo>
                    <a:pt x="345" y="236"/>
                    <a:pt x="346" y="233"/>
                    <a:pt x="344" y="232"/>
                  </a:cubicBezTo>
                  <a:cubicBezTo>
                    <a:pt x="345" y="232"/>
                    <a:pt x="345" y="232"/>
                    <a:pt x="345" y="232"/>
                  </a:cubicBezTo>
                  <a:cubicBezTo>
                    <a:pt x="346" y="231"/>
                    <a:pt x="342" y="232"/>
                    <a:pt x="343" y="230"/>
                  </a:cubicBezTo>
                  <a:cubicBezTo>
                    <a:pt x="345" y="231"/>
                    <a:pt x="345" y="231"/>
                    <a:pt x="345" y="231"/>
                  </a:cubicBezTo>
                  <a:cubicBezTo>
                    <a:pt x="343" y="230"/>
                    <a:pt x="346" y="229"/>
                    <a:pt x="344" y="227"/>
                  </a:cubicBezTo>
                  <a:cubicBezTo>
                    <a:pt x="344" y="227"/>
                    <a:pt x="345" y="227"/>
                    <a:pt x="345" y="228"/>
                  </a:cubicBezTo>
                  <a:cubicBezTo>
                    <a:pt x="344" y="226"/>
                    <a:pt x="345" y="225"/>
                    <a:pt x="343" y="224"/>
                  </a:cubicBezTo>
                  <a:cubicBezTo>
                    <a:pt x="344" y="224"/>
                    <a:pt x="345" y="224"/>
                    <a:pt x="345" y="225"/>
                  </a:cubicBezTo>
                  <a:cubicBezTo>
                    <a:pt x="346" y="224"/>
                    <a:pt x="343" y="223"/>
                    <a:pt x="344" y="222"/>
                  </a:cubicBezTo>
                  <a:cubicBezTo>
                    <a:pt x="344" y="222"/>
                    <a:pt x="345" y="222"/>
                    <a:pt x="346" y="222"/>
                  </a:cubicBezTo>
                  <a:cubicBezTo>
                    <a:pt x="344" y="221"/>
                    <a:pt x="345" y="219"/>
                    <a:pt x="344" y="219"/>
                  </a:cubicBezTo>
                  <a:cubicBezTo>
                    <a:pt x="345" y="219"/>
                    <a:pt x="346" y="218"/>
                    <a:pt x="347" y="218"/>
                  </a:cubicBezTo>
                  <a:cubicBezTo>
                    <a:pt x="348" y="213"/>
                    <a:pt x="351" y="208"/>
                    <a:pt x="353" y="202"/>
                  </a:cubicBezTo>
                  <a:cubicBezTo>
                    <a:pt x="355" y="203"/>
                    <a:pt x="353" y="204"/>
                    <a:pt x="355" y="204"/>
                  </a:cubicBezTo>
                  <a:cubicBezTo>
                    <a:pt x="353" y="203"/>
                    <a:pt x="355" y="203"/>
                    <a:pt x="355" y="202"/>
                  </a:cubicBezTo>
                  <a:cubicBezTo>
                    <a:pt x="356" y="202"/>
                    <a:pt x="356" y="202"/>
                    <a:pt x="356" y="202"/>
                  </a:cubicBezTo>
                  <a:cubicBezTo>
                    <a:pt x="356" y="201"/>
                    <a:pt x="357" y="202"/>
                    <a:pt x="357" y="201"/>
                  </a:cubicBezTo>
                  <a:cubicBezTo>
                    <a:pt x="357" y="200"/>
                    <a:pt x="357" y="200"/>
                    <a:pt x="357" y="200"/>
                  </a:cubicBezTo>
                  <a:cubicBezTo>
                    <a:pt x="356" y="199"/>
                    <a:pt x="360" y="201"/>
                    <a:pt x="358" y="199"/>
                  </a:cubicBezTo>
                  <a:cubicBezTo>
                    <a:pt x="360" y="200"/>
                    <a:pt x="360" y="200"/>
                    <a:pt x="360" y="200"/>
                  </a:cubicBezTo>
                  <a:cubicBezTo>
                    <a:pt x="359" y="197"/>
                    <a:pt x="361" y="199"/>
                    <a:pt x="361" y="197"/>
                  </a:cubicBezTo>
                  <a:cubicBezTo>
                    <a:pt x="361" y="197"/>
                    <a:pt x="361" y="197"/>
                    <a:pt x="361" y="197"/>
                  </a:cubicBezTo>
                  <a:cubicBezTo>
                    <a:pt x="363" y="198"/>
                    <a:pt x="362" y="194"/>
                    <a:pt x="363" y="195"/>
                  </a:cubicBezTo>
                  <a:cubicBezTo>
                    <a:pt x="364" y="194"/>
                    <a:pt x="365" y="193"/>
                    <a:pt x="364" y="191"/>
                  </a:cubicBezTo>
                  <a:cubicBezTo>
                    <a:pt x="365" y="193"/>
                    <a:pt x="365" y="193"/>
                    <a:pt x="365" y="193"/>
                  </a:cubicBezTo>
                  <a:cubicBezTo>
                    <a:pt x="366" y="192"/>
                    <a:pt x="368" y="191"/>
                    <a:pt x="369" y="190"/>
                  </a:cubicBezTo>
                  <a:cubicBezTo>
                    <a:pt x="374" y="190"/>
                    <a:pt x="379" y="190"/>
                    <a:pt x="383" y="191"/>
                  </a:cubicBezTo>
                  <a:cubicBezTo>
                    <a:pt x="386" y="192"/>
                    <a:pt x="388" y="193"/>
                    <a:pt x="390" y="194"/>
                  </a:cubicBezTo>
                  <a:cubicBezTo>
                    <a:pt x="389" y="196"/>
                    <a:pt x="388" y="198"/>
                    <a:pt x="388" y="200"/>
                  </a:cubicBezTo>
                  <a:cubicBezTo>
                    <a:pt x="387" y="201"/>
                    <a:pt x="386" y="199"/>
                    <a:pt x="386" y="199"/>
                  </a:cubicBezTo>
                  <a:cubicBezTo>
                    <a:pt x="384" y="205"/>
                    <a:pt x="377" y="203"/>
                    <a:pt x="373" y="209"/>
                  </a:cubicBezTo>
                  <a:cubicBezTo>
                    <a:pt x="369" y="210"/>
                    <a:pt x="365" y="215"/>
                    <a:pt x="365" y="215"/>
                  </a:cubicBezTo>
                  <a:cubicBezTo>
                    <a:pt x="382" y="216"/>
                    <a:pt x="389" y="211"/>
                    <a:pt x="399" y="205"/>
                  </a:cubicBezTo>
                  <a:cubicBezTo>
                    <a:pt x="401" y="203"/>
                    <a:pt x="402" y="201"/>
                    <a:pt x="403" y="198"/>
                  </a:cubicBezTo>
                  <a:cubicBezTo>
                    <a:pt x="405" y="199"/>
                    <a:pt x="406" y="199"/>
                    <a:pt x="406" y="198"/>
                  </a:cubicBezTo>
                  <a:cubicBezTo>
                    <a:pt x="405" y="197"/>
                    <a:pt x="404" y="197"/>
                    <a:pt x="404" y="196"/>
                  </a:cubicBezTo>
                  <a:cubicBezTo>
                    <a:pt x="404" y="194"/>
                    <a:pt x="405" y="191"/>
                    <a:pt x="406" y="188"/>
                  </a:cubicBezTo>
                  <a:cubicBezTo>
                    <a:pt x="398" y="164"/>
                    <a:pt x="382" y="170"/>
                    <a:pt x="375" y="170"/>
                  </a:cubicBezTo>
                  <a:cubicBezTo>
                    <a:pt x="367" y="172"/>
                    <a:pt x="361" y="175"/>
                    <a:pt x="356" y="179"/>
                  </a:cubicBezTo>
                  <a:cubicBezTo>
                    <a:pt x="356" y="179"/>
                    <a:pt x="356" y="179"/>
                    <a:pt x="357" y="180"/>
                  </a:cubicBezTo>
                  <a:cubicBezTo>
                    <a:pt x="354" y="179"/>
                    <a:pt x="351" y="179"/>
                    <a:pt x="349" y="179"/>
                  </a:cubicBezTo>
                  <a:cubicBezTo>
                    <a:pt x="332" y="177"/>
                    <a:pt x="315" y="175"/>
                    <a:pt x="313" y="163"/>
                  </a:cubicBezTo>
                  <a:cubicBezTo>
                    <a:pt x="308" y="154"/>
                    <a:pt x="303" y="139"/>
                    <a:pt x="301" y="128"/>
                  </a:cubicBezTo>
                  <a:cubicBezTo>
                    <a:pt x="300" y="124"/>
                    <a:pt x="300" y="121"/>
                    <a:pt x="299" y="117"/>
                  </a:cubicBezTo>
                  <a:cubicBezTo>
                    <a:pt x="323" y="112"/>
                    <a:pt x="296" y="118"/>
                    <a:pt x="307" y="115"/>
                  </a:cubicBezTo>
                  <a:cubicBezTo>
                    <a:pt x="307" y="115"/>
                    <a:pt x="307" y="115"/>
                    <a:pt x="307" y="115"/>
                  </a:cubicBezTo>
                  <a:cubicBezTo>
                    <a:pt x="307" y="114"/>
                    <a:pt x="307" y="114"/>
                    <a:pt x="307" y="114"/>
                  </a:cubicBezTo>
                  <a:cubicBezTo>
                    <a:pt x="306" y="113"/>
                    <a:pt x="306" y="113"/>
                    <a:pt x="306" y="113"/>
                  </a:cubicBezTo>
                  <a:cubicBezTo>
                    <a:pt x="306" y="110"/>
                    <a:pt x="306" y="110"/>
                    <a:pt x="306" y="110"/>
                  </a:cubicBezTo>
                  <a:cubicBezTo>
                    <a:pt x="303" y="103"/>
                    <a:pt x="304" y="96"/>
                    <a:pt x="292" y="85"/>
                  </a:cubicBezTo>
                  <a:cubicBezTo>
                    <a:pt x="277" y="75"/>
                    <a:pt x="266" y="83"/>
                    <a:pt x="261" y="92"/>
                  </a:cubicBezTo>
                  <a:cubicBezTo>
                    <a:pt x="260" y="93"/>
                    <a:pt x="259" y="94"/>
                    <a:pt x="258" y="95"/>
                  </a:cubicBezTo>
                  <a:cubicBezTo>
                    <a:pt x="257" y="95"/>
                    <a:pt x="257" y="95"/>
                    <a:pt x="257" y="95"/>
                  </a:cubicBezTo>
                  <a:cubicBezTo>
                    <a:pt x="255" y="97"/>
                    <a:pt x="253" y="98"/>
                    <a:pt x="251" y="102"/>
                  </a:cubicBezTo>
                  <a:cubicBezTo>
                    <a:pt x="251" y="102"/>
                    <a:pt x="251" y="102"/>
                    <a:pt x="251" y="102"/>
                  </a:cubicBezTo>
                  <a:cubicBezTo>
                    <a:pt x="251" y="106"/>
                    <a:pt x="245" y="110"/>
                    <a:pt x="247" y="113"/>
                  </a:cubicBezTo>
                  <a:cubicBezTo>
                    <a:pt x="245" y="115"/>
                    <a:pt x="245" y="115"/>
                    <a:pt x="245" y="115"/>
                  </a:cubicBezTo>
                  <a:cubicBezTo>
                    <a:pt x="246" y="120"/>
                    <a:pt x="243" y="122"/>
                    <a:pt x="245" y="127"/>
                  </a:cubicBezTo>
                  <a:cubicBezTo>
                    <a:pt x="244" y="126"/>
                    <a:pt x="244" y="126"/>
                    <a:pt x="244" y="126"/>
                  </a:cubicBezTo>
                  <a:cubicBezTo>
                    <a:pt x="243" y="133"/>
                    <a:pt x="248" y="140"/>
                    <a:pt x="246" y="142"/>
                  </a:cubicBezTo>
                  <a:cubicBezTo>
                    <a:pt x="246" y="144"/>
                    <a:pt x="246" y="145"/>
                    <a:pt x="247" y="147"/>
                  </a:cubicBezTo>
                  <a:cubicBezTo>
                    <a:pt x="241" y="158"/>
                    <a:pt x="234" y="167"/>
                    <a:pt x="228" y="171"/>
                  </a:cubicBezTo>
                  <a:cubicBezTo>
                    <a:pt x="228" y="169"/>
                    <a:pt x="226" y="166"/>
                    <a:pt x="223" y="162"/>
                  </a:cubicBezTo>
                  <a:cubicBezTo>
                    <a:pt x="223" y="162"/>
                    <a:pt x="223" y="162"/>
                    <a:pt x="224" y="162"/>
                  </a:cubicBezTo>
                  <a:cubicBezTo>
                    <a:pt x="224" y="162"/>
                    <a:pt x="223" y="161"/>
                    <a:pt x="223" y="161"/>
                  </a:cubicBezTo>
                  <a:cubicBezTo>
                    <a:pt x="223" y="161"/>
                    <a:pt x="223" y="161"/>
                    <a:pt x="223" y="160"/>
                  </a:cubicBezTo>
                  <a:cubicBezTo>
                    <a:pt x="228" y="153"/>
                    <a:pt x="228" y="143"/>
                    <a:pt x="231" y="134"/>
                  </a:cubicBezTo>
                  <a:cubicBezTo>
                    <a:pt x="231" y="134"/>
                    <a:pt x="232" y="136"/>
                    <a:pt x="232" y="137"/>
                  </a:cubicBezTo>
                  <a:cubicBezTo>
                    <a:pt x="233" y="129"/>
                    <a:pt x="233" y="121"/>
                    <a:pt x="230" y="115"/>
                  </a:cubicBezTo>
                  <a:cubicBezTo>
                    <a:pt x="231" y="115"/>
                    <a:pt x="231" y="115"/>
                    <a:pt x="232" y="117"/>
                  </a:cubicBezTo>
                  <a:cubicBezTo>
                    <a:pt x="231" y="111"/>
                    <a:pt x="229" y="105"/>
                    <a:pt x="227" y="103"/>
                  </a:cubicBezTo>
                  <a:cubicBezTo>
                    <a:pt x="227" y="107"/>
                    <a:pt x="228" y="103"/>
                    <a:pt x="228" y="106"/>
                  </a:cubicBezTo>
                  <a:cubicBezTo>
                    <a:pt x="228" y="110"/>
                    <a:pt x="225" y="104"/>
                    <a:pt x="223" y="100"/>
                  </a:cubicBezTo>
                  <a:cubicBezTo>
                    <a:pt x="223" y="100"/>
                    <a:pt x="223" y="100"/>
                    <a:pt x="223" y="100"/>
                  </a:cubicBezTo>
                  <a:cubicBezTo>
                    <a:pt x="220" y="96"/>
                    <a:pt x="218" y="95"/>
                    <a:pt x="213" y="96"/>
                  </a:cubicBezTo>
                  <a:cubicBezTo>
                    <a:pt x="209" y="95"/>
                    <a:pt x="216" y="95"/>
                    <a:pt x="214" y="94"/>
                  </a:cubicBezTo>
                  <a:cubicBezTo>
                    <a:pt x="211" y="90"/>
                    <a:pt x="201" y="99"/>
                    <a:pt x="201" y="100"/>
                  </a:cubicBezTo>
                  <a:cubicBezTo>
                    <a:pt x="200" y="102"/>
                    <a:pt x="199" y="104"/>
                    <a:pt x="200" y="104"/>
                  </a:cubicBezTo>
                  <a:cubicBezTo>
                    <a:pt x="198" y="108"/>
                    <a:pt x="198" y="105"/>
                    <a:pt x="197" y="108"/>
                  </a:cubicBezTo>
                  <a:cubicBezTo>
                    <a:pt x="196" y="112"/>
                    <a:pt x="197" y="116"/>
                    <a:pt x="199" y="120"/>
                  </a:cubicBezTo>
                  <a:cubicBezTo>
                    <a:pt x="198" y="119"/>
                    <a:pt x="196" y="123"/>
                    <a:pt x="195" y="120"/>
                  </a:cubicBezTo>
                  <a:cubicBezTo>
                    <a:pt x="196" y="129"/>
                    <a:pt x="200" y="133"/>
                    <a:pt x="202" y="137"/>
                  </a:cubicBezTo>
                  <a:cubicBezTo>
                    <a:pt x="202" y="140"/>
                    <a:pt x="205" y="147"/>
                    <a:pt x="207" y="149"/>
                  </a:cubicBezTo>
                  <a:cubicBezTo>
                    <a:pt x="206" y="151"/>
                    <a:pt x="206" y="147"/>
                    <a:pt x="205" y="147"/>
                  </a:cubicBezTo>
                  <a:cubicBezTo>
                    <a:pt x="205" y="151"/>
                    <a:pt x="205" y="151"/>
                    <a:pt x="205" y="151"/>
                  </a:cubicBezTo>
                  <a:cubicBezTo>
                    <a:pt x="202" y="146"/>
                    <a:pt x="203" y="153"/>
                    <a:pt x="201" y="150"/>
                  </a:cubicBezTo>
                  <a:cubicBezTo>
                    <a:pt x="202" y="153"/>
                    <a:pt x="204" y="158"/>
                    <a:pt x="206" y="163"/>
                  </a:cubicBezTo>
                  <a:cubicBezTo>
                    <a:pt x="203" y="170"/>
                    <a:pt x="201" y="172"/>
                    <a:pt x="194" y="178"/>
                  </a:cubicBezTo>
                  <a:cubicBezTo>
                    <a:pt x="195" y="178"/>
                    <a:pt x="192" y="180"/>
                    <a:pt x="194" y="181"/>
                  </a:cubicBezTo>
                  <a:cubicBezTo>
                    <a:pt x="194" y="183"/>
                    <a:pt x="192" y="183"/>
                    <a:pt x="191" y="183"/>
                  </a:cubicBezTo>
                  <a:cubicBezTo>
                    <a:pt x="192" y="182"/>
                    <a:pt x="193" y="182"/>
                    <a:pt x="192" y="176"/>
                  </a:cubicBezTo>
                  <a:cubicBezTo>
                    <a:pt x="186" y="156"/>
                    <a:pt x="180" y="130"/>
                    <a:pt x="179" y="108"/>
                  </a:cubicBezTo>
                  <a:cubicBezTo>
                    <a:pt x="179" y="110"/>
                    <a:pt x="178" y="110"/>
                    <a:pt x="178" y="108"/>
                  </a:cubicBezTo>
                  <a:cubicBezTo>
                    <a:pt x="181" y="106"/>
                    <a:pt x="176" y="101"/>
                    <a:pt x="177" y="97"/>
                  </a:cubicBezTo>
                  <a:cubicBezTo>
                    <a:pt x="178" y="97"/>
                    <a:pt x="178" y="99"/>
                    <a:pt x="178" y="100"/>
                  </a:cubicBezTo>
                  <a:cubicBezTo>
                    <a:pt x="179" y="89"/>
                    <a:pt x="176" y="81"/>
                    <a:pt x="177" y="71"/>
                  </a:cubicBezTo>
                  <a:cubicBezTo>
                    <a:pt x="175" y="62"/>
                    <a:pt x="178" y="51"/>
                    <a:pt x="176" y="45"/>
                  </a:cubicBezTo>
                  <a:cubicBezTo>
                    <a:pt x="177" y="46"/>
                    <a:pt x="176" y="41"/>
                    <a:pt x="177" y="39"/>
                  </a:cubicBezTo>
                  <a:cubicBezTo>
                    <a:pt x="176" y="36"/>
                    <a:pt x="176" y="34"/>
                    <a:pt x="176" y="31"/>
                  </a:cubicBezTo>
                  <a:cubicBezTo>
                    <a:pt x="176" y="30"/>
                    <a:pt x="176" y="29"/>
                    <a:pt x="176" y="28"/>
                  </a:cubicBezTo>
                  <a:cubicBezTo>
                    <a:pt x="176" y="27"/>
                    <a:pt x="176" y="27"/>
                    <a:pt x="176" y="27"/>
                  </a:cubicBezTo>
                  <a:cubicBezTo>
                    <a:pt x="176" y="23"/>
                    <a:pt x="177" y="18"/>
                    <a:pt x="176" y="14"/>
                  </a:cubicBezTo>
                  <a:cubicBezTo>
                    <a:pt x="176" y="13"/>
                    <a:pt x="175" y="2"/>
                    <a:pt x="174" y="1"/>
                  </a:cubicBezTo>
                  <a:cubicBezTo>
                    <a:pt x="173" y="0"/>
                    <a:pt x="172" y="6"/>
                    <a:pt x="170" y="6"/>
                  </a:cubicBezTo>
                  <a:cubicBezTo>
                    <a:pt x="162" y="5"/>
                    <a:pt x="168" y="10"/>
                    <a:pt x="161" y="11"/>
                  </a:cubicBezTo>
                  <a:cubicBezTo>
                    <a:pt x="157" y="12"/>
                    <a:pt x="156" y="13"/>
                    <a:pt x="154" y="16"/>
                  </a:cubicBezTo>
                  <a:cubicBezTo>
                    <a:pt x="155" y="20"/>
                    <a:pt x="155" y="24"/>
                    <a:pt x="155" y="28"/>
                  </a:cubicBezTo>
                  <a:cubicBezTo>
                    <a:pt x="156" y="67"/>
                    <a:pt x="156" y="67"/>
                    <a:pt x="156" y="67"/>
                  </a:cubicBezTo>
                  <a:cubicBezTo>
                    <a:pt x="156" y="75"/>
                    <a:pt x="154" y="84"/>
                    <a:pt x="153" y="92"/>
                  </a:cubicBezTo>
                  <a:cubicBezTo>
                    <a:pt x="148" y="91"/>
                    <a:pt x="142" y="91"/>
                    <a:pt x="139" y="94"/>
                  </a:cubicBezTo>
                  <a:cubicBezTo>
                    <a:pt x="137" y="95"/>
                    <a:pt x="135" y="96"/>
                    <a:pt x="134" y="98"/>
                  </a:cubicBezTo>
                  <a:cubicBezTo>
                    <a:pt x="125" y="103"/>
                    <a:pt x="119" y="113"/>
                    <a:pt x="119" y="118"/>
                  </a:cubicBezTo>
                  <a:cubicBezTo>
                    <a:pt x="118" y="121"/>
                    <a:pt x="118" y="124"/>
                    <a:pt x="118" y="127"/>
                  </a:cubicBezTo>
                  <a:cubicBezTo>
                    <a:pt x="115" y="132"/>
                    <a:pt x="113" y="140"/>
                    <a:pt x="112" y="144"/>
                  </a:cubicBezTo>
                  <a:cubicBezTo>
                    <a:pt x="111" y="152"/>
                    <a:pt x="111" y="155"/>
                    <a:pt x="111" y="160"/>
                  </a:cubicBezTo>
                  <a:cubicBezTo>
                    <a:pt x="111" y="163"/>
                    <a:pt x="109" y="164"/>
                    <a:pt x="108" y="165"/>
                  </a:cubicBezTo>
                  <a:cubicBezTo>
                    <a:pt x="105" y="174"/>
                    <a:pt x="100" y="181"/>
                    <a:pt x="100" y="189"/>
                  </a:cubicBezTo>
                  <a:cubicBezTo>
                    <a:pt x="99" y="189"/>
                    <a:pt x="99" y="189"/>
                    <a:pt x="99" y="189"/>
                  </a:cubicBezTo>
                  <a:cubicBezTo>
                    <a:pt x="98" y="195"/>
                    <a:pt x="93" y="208"/>
                    <a:pt x="88" y="208"/>
                  </a:cubicBezTo>
                  <a:cubicBezTo>
                    <a:pt x="88" y="210"/>
                    <a:pt x="83" y="208"/>
                    <a:pt x="85" y="211"/>
                  </a:cubicBezTo>
                  <a:cubicBezTo>
                    <a:pt x="82" y="210"/>
                    <a:pt x="85" y="209"/>
                    <a:pt x="82" y="208"/>
                  </a:cubicBezTo>
                  <a:cubicBezTo>
                    <a:pt x="83" y="209"/>
                    <a:pt x="84" y="208"/>
                    <a:pt x="85" y="208"/>
                  </a:cubicBezTo>
                  <a:cubicBezTo>
                    <a:pt x="78" y="200"/>
                    <a:pt x="79" y="178"/>
                    <a:pt x="79" y="161"/>
                  </a:cubicBezTo>
                  <a:cubicBezTo>
                    <a:pt x="81" y="156"/>
                    <a:pt x="80" y="144"/>
                    <a:pt x="81" y="133"/>
                  </a:cubicBezTo>
                  <a:cubicBezTo>
                    <a:pt x="81" y="131"/>
                    <a:pt x="81" y="131"/>
                    <a:pt x="81" y="131"/>
                  </a:cubicBezTo>
                  <a:cubicBezTo>
                    <a:pt x="82" y="131"/>
                    <a:pt x="82" y="131"/>
                    <a:pt x="83" y="131"/>
                  </a:cubicBezTo>
                  <a:cubicBezTo>
                    <a:pt x="83" y="131"/>
                    <a:pt x="83" y="130"/>
                    <a:pt x="83" y="130"/>
                  </a:cubicBezTo>
                  <a:cubicBezTo>
                    <a:pt x="83" y="129"/>
                    <a:pt x="83" y="129"/>
                    <a:pt x="83" y="129"/>
                  </a:cubicBezTo>
                  <a:cubicBezTo>
                    <a:pt x="83" y="128"/>
                    <a:pt x="83" y="128"/>
                    <a:pt x="83" y="128"/>
                  </a:cubicBezTo>
                  <a:cubicBezTo>
                    <a:pt x="82" y="128"/>
                    <a:pt x="82" y="128"/>
                    <a:pt x="81" y="128"/>
                  </a:cubicBezTo>
                  <a:cubicBezTo>
                    <a:pt x="81" y="127"/>
                    <a:pt x="81" y="127"/>
                    <a:pt x="81" y="127"/>
                  </a:cubicBezTo>
                  <a:cubicBezTo>
                    <a:pt x="82" y="128"/>
                    <a:pt x="82" y="128"/>
                    <a:pt x="83" y="128"/>
                  </a:cubicBezTo>
                  <a:cubicBezTo>
                    <a:pt x="83" y="128"/>
                    <a:pt x="83" y="128"/>
                    <a:pt x="83" y="128"/>
                  </a:cubicBezTo>
                  <a:cubicBezTo>
                    <a:pt x="83" y="127"/>
                    <a:pt x="83" y="127"/>
                    <a:pt x="83" y="127"/>
                  </a:cubicBezTo>
                  <a:cubicBezTo>
                    <a:pt x="83" y="127"/>
                    <a:pt x="83" y="127"/>
                    <a:pt x="83" y="127"/>
                  </a:cubicBezTo>
                  <a:cubicBezTo>
                    <a:pt x="83" y="127"/>
                    <a:pt x="83" y="127"/>
                    <a:pt x="83" y="127"/>
                  </a:cubicBezTo>
                  <a:cubicBezTo>
                    <a:pt x="83" y="127"/>
                    <a:pt x="83" y="127"/>
                    <a:pt x="83" y="127"/>
                  </a:cubicBezTo>
                  <a:cubicBezTo>
                    <a:pt x="83" y="127"/>
                    <a:pt x="82" y="127"/>
                    <a:pt x="81" y="127"/>
                  </a:cubicBezTo>
                  <a:cubicBezTo>
                    <a:pt x="81" y="126"/>
                    <a:pt x="81" y="126"/>
                    <a:pt x="81" y="126"/>
                  </a:cubicBezTo>
                  <a:cubicBezTo>
                    <a:pt x="62" y="125"/>
                    <a:pt x="75" y="126"/>
                    <a:pt x="71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66" y="126"/>
                    <a:pt x="63" y="126"/>
                    <a:pt x="69" y="126"/>
                  </a:cubicBezTo>
                  <a:cubicBezTo>
                    <a:pt x="69" y="127"/>
                    <a:pt x="69" y="127"/>
                    <a:pt x="69" y="127"/>
                  </a:cubicBezTo>
                  <a:cubicBezTo>
                    <a:pt x="69" y="127"/>
                    <a:pt x="69" y="127"/>
                    <a:pt x="69" y="127"/>
                  </a:cubicBezTo>
                  <a:cubicBezTo>
                    <a:pt x="70" y="127"/>
                    <a:pt x="70" y="127"/>
                    <a:pt x="71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7"/>
                    <a:pt x="70" y="127"/>
                    <a:pt x="69" y="127"/>
                  </a:cubicBezTo>
                  <a:cubicBezTo>
                    <a:pt x="69" y="129"/>
                    <a:pt x="69" y="131"/>
                    <a:pt x="71" y="129"/>
                  </a:cubicBezTo>
                  <a:cubicBezTo>
                    <a:pt x="71" y="129"/>
                    <a:pt x="71" y="129"/>
                    <a:pt x="71" y="130"/>
                  </a:cubicBezTo>
                  <a:cubicBezTo>
                    <a:pt x="71" y="130"/>
                    <a:pt x="71" y="130"/>
                    <a:pt x="71" y="130"/>
                  </a:cubicBezTo>
                  <a:cubicBezTo>
                    <a:pt x="70" y="132"/>
                    <a:pt x="70" y="134"/>
                    <a:pt x="70" y="136"/>
                  </a:cubicBezTo>
                  <a:cubicBezTo>
                    <a:pt x="70" y="138"/>
                    <a:pt x="70" y="139"/>
                    <a:pt x="70" y="140"/>
                  </a:cubicBezTo>
                  <a:cubicBezTo>
                    <a:pt x="70" y="140"/>
                    <a:pt x="70" y="140"/>
                    <a:pt x="70" y="140"/>
                  </a:cubicBezTo>
                  <a:cubicBezTo>
                    <a:pt x="69" y="144"/>
                    <a:pt x="69" y="147"/>
                    <a:pt x="68" y="151"/>
                  </a:cubicBezTo>
                  <a:cubicBezTo>
                    <a:pt x="68" y="151"/>
                    <a:pt x="67" y="151"/>
                    <a:pt x="67" y="152"/>
                  </a:cubicBezTo>
                  <a:cubicBezTo>
                    <a:pt x="67" y="153"/>
                    <a:pt x="67" y="155"/>
                    <a:pt x="67" y="156"/>
                  </a:cubicBezTo>
                  <a:cubicBezTo>
                    <a:pt x="67" y="160"/>
                    <a:pt x="66" y="164"/>
                    <a:pt x="64" y="168"/>
                  </a:cubicBezTo>
                  <a:cubicBezTo>
                    <a:pt x="64" y="168"/>
                    <a:pt x="64" y="169"/>
                    <a:pt x="64" y="169"/>
                  </a:cubicBezTo>
                  <a:cubicBezTo>
                    <a:pt x="63" y="164"/>
                    <a:pt x="64" y="157"/>
                    <a:pt x="65" y="155"/>
                  </a:cubicBezTo>
                  <a:cubicBezTo>
                    <a:pt x="63" y="149"/>
                    <a:pt x="64" y="160"/>
                    <a:pt x="62" y="159"/>
                  </a:cubicBezTo>
                  <a:cubicBezTo>
                    <a:pt x="62" y="163"/>
                    <a:pt x="62" y="166"/>
                    <a:pt x="63" y="171"/>
                  </a:cubicBezTo>
                  <a:cubicBezTo>
                    <a:pt x="62" y="174"/>
                    <a:pt x="63" y="175"/>
                    <a:pt x="61" y="179"/>
                  </a:cubicBezTo>
                  <a:cubicBezTo>
                    <a:pt x="60" y="178"/>
                    <a:pt x="60" y="178"/>
                    <a:pt x="60" y="178"/>
                  </a:cubicBezTo>
                  <a:cubicBezTo>
                    <a:pt x="58" y="183"/>
                    <a:pt x="58" y="185"/>
                    <a:pt x="58" y="188"/>
                  </a:cubicBezTo>
                  <a:cubicBezTo>
                    <a:pt x="54" y="190"/>
                    <a:pt x="55" y="191"/>
                    <a:pt x="51" y="193"/>
                  </a:cubicBezTo>
                  <a:cubicBezTo>
                    <a:pt x="54" y="190"/>
                    <a:pt x="55" y="186"/>
                    <a:pt x="55" y="183"/>
                  </a:cubicBezTo>
                  <a:cubicBezTo>
                    <a:pt x="51" y="187"/>
                    <a:pt x="48" y="194"/>
                    <a:pt x="43" y="194"/>
                  </a:cubicBezTo>
                  <a:cubicBezTo>
                    <a:pt x="38" y="196"/>
                    <a:pt x="35" y="199"/>
                    <a:pt x="35" y="201"/>
                  </a:cubicBezTo>
                  <a:cubicBezTo>
                    <a:pt x="36" y="200"/>
                    <a:pt x="31" y="201"/>
                    <a:pt x="34" y="199"/>
                  </a:cubicBezTo>
                  <a:cubicBezTo>
                    <a:pt x="32" y="200"/>
                    <a:pt x="30" y="201"/>
                    <a:pt x="29" y="201"/>
                  </a:cubicBezTo>
                  <a:cubicBezTo>
                    <a:pt x="29" y="201"/>
                    <a:pt x="29" y="201"/>
                    <a:pt x="29" y="201"/>
                  </a:cubicBezTo>
                  <a:cubicBezTo>
                    <a:pt x="28" y="201"/>
                    <a:pt x="28" y="200"/>
                    <a:pt x="28" y="199"/>
                  </a:cubicBezTo>
                  <a:cubicBezTo>
                    <a:pt x="26" y="197"/>
                    <a:pt x="23" y="193"/>
                    <a:pt x="19" y="196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16" y="196"/>
                    <a:pt x="12" y="198"/>
                    <a:pt x="9" y="198"/>
                  </a:cubicBezTo>
                  <a:cubicBezTo>
                    <a:pt x="9" y="200"/>
                    <a:pt x="8" y="202"/>
                    <a:pt x="10" y="203"/>
                  </a:cubicBezTo>
                  <a:cubicBezTo>
                    <a:pt x="9" y="204"/>
                    <a:pt x="7" y="201"/>
                    <a:pt x="8" y="203"/>
                  </a:cubicBezTo>
                  <a:cubicBezTo>
                    <a:pt x="7" y="201"/>
                    <a:pt x="7" y="201"/>
                    <a:pt x="7" y="201"/>
                  </a:cubicBezTo>
                  <a:cubicBezTo>
                    <a:pt x="1" y="206"/>
                    <a:pt x="3" y="212"/>
                    <a:pt x="3" y="217"/>
                  </a:cubicBezTo>
                  <a:cubicBezTo>
                    <a:pt x="0" y="218"/>
                    <a:pt x="3" y="221"/>
                    <a:pt x="2" y="224"/>
                  </a:cubicBezTo>
                  <a:cubicBezTo>
                    <a:pt x="3" y="226"/>
                    <a:pt x="2" y="229"/>
                    <a:pt x="5" y="229"/>
                  </a:cubicBezTo>
                  <a:cubicBezTo>
                    <a:pt x="4" y="230"/>
                    <a:pt x="4" y="230"/>
                    <a:pt x="4" y="230"/>
                  </a:cubicBezTo>
                  <a:cubicBezTo>
                    <a:pt x="4" y="232"/>
                    <a:pt x="4" y="235"/>
                    <a:pt x="5" y="237"/>
                  </a:cubicBezTo>
                  <a:cubicBezTo>
                    <a:pt x="5" y="239"/>
                    <a:pt x="7" y="238"/>
                    <a:pt x="8" y="239"/>
                  </a:cubicBezTo>
                  <a:cubicBezTo>
                    <a:pt x="7" y="240"/>
                    <a:pt x="7" y="240"/>
                    <a:pt x="7" y="240"/>
                  </a:cubicBezTo>
                  <a:cubicBezTo>
                    <a:pt x="8" y="241"/>
                    <a:pt x="10" y="240"/>
                    <a:pt x="12" y="240"/>
                  </a:cubicBezTo>
                  <a:cubicBezTo>
                    <a:pt x="12" y="241"/>
                    <a:pt x="12" y="241"/>
                    <a:pt x="12" y="242"/>
                  </a:cubicBezTo>
                  <a:cubicBezTo>
                    <a:pt x="11" y="242"/>
                    <a:pt x="9" y="242"/>
                    <a:pt x="7" y="242"/>
                  </a:cubicBezTo>
                  <a:cubicBezTo>
                    <a:pt x="8" y="244"/>
                    <a:pt x="11" y="244"/>
                    <a:pt x="10" y="246"/>
                  </a:cubicBezTo>
                  <a:cubicBezTo>
                    <a:pt x="11" y="247"/>
                    <a:pt x="12" y="248"/>
                    <a:pt x="14" y="247"/>
                  </a:cubicBezTo>
                  <a:cubicBezTo>
                    <a:pt x="13" y="247"/>
                    <a:pt x="14" y="248"/>
                    <a:pt x="13" y="248"/>
                  </a:cubicBezTo>
                  <a:cubicBezTo>
                    <a:pt x="13" y="249"/>
                    <a:pt x="14" y="249"/>
                    <a:pt x="15" y="249"/>
                  </a:cubicBezTo>
                  <a:cubicBezTo>
                    <a:pt x="15" y="249"/>
                    <a:pt x="15" y="249"/>
                    <a:pt x="15" y="249"/>
                  </a:cubicBezTo>
                  <a:cubicBezTo>
                    <a:pt x="16" y="248"/>
                    <a:pt x="17" y="249"/>
                    <a:pt x="18" y="247"/>
                  </a:cubicBezTo>
                  <a:cubicBezTo>
                    <a:pt x="17" y="247"/>
                    <a:pt x="17" y="247"/>
                    <a:pt x="17" y="246"/>
                  </a:cubicBezTo>
                  <a:cubicBezTo>
                    <a:pt x="18" y="246"/>
                    <a:pt x="19" y="246"/>
                    <a:pt x="19" y="248"/>
                  </a:cubicBezTo>
                  <a:cubicBezTo>
                    <a:pt x="18" y="249"/>
                    <a:pt x="16" y="249"/>
                    <a:pt x="17" y="250"/>
                  </a:cubicBezTo>
                  <a:cubicBezTo>
                    <a:pt x="18" y="250"/>
                    <a:pt x="20" y="249"/>
                    <a:pt x="21" y="248"/>
                  </a:cubicBezTo>
                  <a:cubicBezTo>
                    <a:pt x="20" y="249"/>
                    <a:pt x="19" y="248"/>
                    <a:pt x="20" y="246"/>
                  </a:cubicBezTo>
                  <a:cubicBezTo>
                    <a:pt x="19" y="247"/>
                    <a:pt x="19" y="247"/>
                    <a:pt x="19" y="247"/>
                  </a:cubicBezTo>
                  <a:cubicBezTo>
                    <a:pt x="20" y="246"/>
                    <a:pt x="20" y="246"/>
                    <a:pt x="20" y="246"/>
                  </a:cubicBezTo>
                  <a:cubicBezTo>
                    <a:pt x="18" y="245"/>
                    <a:pt x="19" y="243"/>
                    <a:pt x="17" y="243"/>
                  </a:cubicBezTo>
                  <a:cubicBezTo>
                    <a:pt x="16" y="245"/>
                    <a:pt x="16" y="245"/>
                    <a:pt x="16" y="245"/>
                  </a:cubicBezTo>
                  <a:cubicBezTo>
                    <a:pt x="15" y="244"/>
                    <a:pt x="13" y="244"/>
                    <a:pt x="13" y="243"/>
                  </a:cubicBezTo>
                  <a:cubicBezTo>
                    <a:pt x="14" y="243"/>
                    <a:pt x="15" y="242"/>
                    <a:pt x="15" y="241"/>
                  </a:cubicBezTo>
                  <a:cubicBezTo>
                    <a:pt x="15" y="241"/>
                    <a:pt x="14" y="241"/>
                    <a:pt x="15" y="241"/>
                  </a:cubicBezTo>
                  <a:cubicBezTo>
                    <a:pt x="17" y="240"/>
                    <a:pt x="17" y="240"/>
                    <a:pt x="17" y="240"/>
                  </a:cubicBezTo>
                  <a:cubicBezTo>
                    <a:pt x="14" y="242"/>
                    <a:pt x="15" y="238"/>
                    <a:pt x="14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15" y="236"/>
                    <a:pt x="13" y="239"/>
                    <a:pt x="13" y="238"/>
                  </a:cubicBezTo>
                  <a:cubicBezTo>
                    <a:pt x="13" y="237"/>
                    <a:pt x="15" y="237"/>
                    <a:pt x="16" y="235"/>
                  </a:cubicBezTo>
                  <a:cubicBezTo>
                    <a:pt x="15" y="234"/>
                    <a:pt x="12" y="233"/>
                    <a:pt x="14" y="230"/>
                  </a:cubicBezTo>
                  <a:cubicBezTo>
                    <a:pt x="13" y="229"/>
                    <a:pt x="12" y="228"/>
                    <a:pt x="11" y="227"/>
                  </a:cubicBezTo>
                  <a:cubicBezTo>
                    <a:pt x="10" y="226"/>
                    <a:pt x="13" y="227"/>
                    <a:pt x="12" y="226"/>
                  </a:cubicBezTo>
                  <a:cubicBezTo>
                    <a:pt x="13" y="226"/>
                    <a:pt x="14" y="225"/>
                    <a:pt x="15" y="225"/>
                  </a:cubicBezTo>
                  <a:cubicBezTo>
                    <a:pt x="14" y="225"/>
                    <a:pt x="15" y="223"/>
                    <a:pt x="12" y="224"/>
                  </a:cubicBezTo>
                  <a:cubicBezTo>
                    <a:pt x="13" y="222"/>
                    <a:pt x="13" y="221"/>
                    <a:pt x="13" y="219"/>
                  </a:cubicBezTo>
                  <a:cubicBezTo>
                    <a:pt x="13" y="219"/>
                    <a:pt x="14" y="219"/>
                    <a:pt x="15" y="219"/>
                  </a:cubicBezTo>
                  <a:cubicBezTo>
                    <a:pt x="14" y="218"/>
                    <a:pt x="12" y="217"/>
                    <a:pt x="13" y="216"/>
                  </a:cubicBezTo>
                  <a:cubicBezTo>
                    <a:pt x="12" y="215"/>
                    <a:pt x="12" y="216"/>
                    <a:pt x="10" y="215"/>
                  </a:cubicBezTo>
                  <a:cubicBezTo>
                    <a:pt x="10" y="215"/>
                    <a:pt x="9" y="215"/>
                    <a:pt x="9" y="214"/>
                  </a:cubicBezTo>
                  <a:cubicBezTo>
                    <a:pt x="11" y="214"/>
                    <a:pt x="14" y="215"/>
                    <a:pt x="14" y="214"/>
                  </a:cubicBezTo>
                  <a:cubicBezTo>
                    <a:pt x="17" y="215"/>
                    <a:pt x="13" y="216"/>
                    <a:pt x="16" y="216"/>
                  </a:cubicBezTo>
                  <a:cubicBezTo>
                    <a:pt x="18" y="216"/>
                    <a:pt x="18" y="218"/>
                    <a:pt x="17" y="219"/>
                  </a:cubicBezTo>
                  <a:cubicBezTo>
                    <a:pt x="19" y="220"/>
                    <a:pt x="17" y="218"/>
                    <a:pt x="19" y="218"/>
                  </a:cubicBezTo>
                  <a:cubicBezTo>
                    <a:pt x="19" y="217"/>
                    <a:pt x="18" y="217"/>
                    <a:pt x="18" y="216"/>
                  </a:cubicBezTo>
                  <a:cubicBezTo>
                    <a:pt x="18" y="216"/>
                    <a:pt x="17" y="216"/>
                    <a:pt x="17" y="216"/>
                  </a:cubicBezTo>
                  <a:cubicBezTo>
                    <a:pt x="17" y="215"/>
                    <a:pt x="18" y="215"/>
                    <a:pt x="18" y="215"/>
                  </a:cubicBezTo>
                  <a:cubicBezTo>
                    <a:pt x="18" y="215"/>
                    <a:pt x="18" y="215"/>
                    <a:pt x="18" y="215"/>
                  </a:cubicBezTo>
                  <a:cubicBezTo>
                    <a:pt x="17" y="216"/>
                    <a:pt x="17" y="216"/>
                    <a:pt x="17" y="216"/>
                  </a:cubicBezTo>
                  <a:cubicBezTo>
                    <a:pt x="17" y="216"/>
                    <a:pt x="17" y="216"/>
                    <a:pt x="17" y="216"/>
                  </a:cubicBezTo>
                  <a:cubicBezTo>
                    <a:pt x="17" y="216"/>
                    <a:pt x="17" y="216"/>
                    <a:pt x="17" y="216"/>
                  </a:cubicBezTo>
                  <a:cubicBezTo>
                    <a:pt x="17" y="215"/>
                    <a:pt x="17" y="215"/>
                    <a:pt x="17" y="215"/>
                  </a:cubicBezTo>
                  <a:cubicBezTo>
                    <a:pt x="17" y="215"/>
                    <a:pt x="17" y="216"/>
                    <a:pt x="17" y="216"/>
                  </a:cubicBezTo>
                  <a:cubicBezTo>
                    <a:pt x="17" y="216"/>
                    <a:pt x="17" y="216"/>
                    <a:pt x="17" y="216"/>
                  </a:cubicBezTo>
                  <a:cubicBezTo>
                    <a:pt x="17" y="215"/>
                    <a:pt x="17" y="215"/>
                    <a:pt x="17" y="215"/>
                  </a:cubicBezTo>
                  <a:cubicBezTo>
                    <a:pt x="17" y="215"/>
                    <a:pt x="17" y="215"/>
                    <a:pt x="17" y="215"/>
                  </a:cubicBezTo>
                  <a:cubicBezTo>
                    <a:pt x="18" y="214"/>
                    <a:pt x="18" y="214"/>
                    <a:pt x="18" y="214"/>
                  </a:cubicBezTo>
                  <a:cubicBezTo>
                    <a:pt x="18" y="214"/>
                    <a:pt x="18" y="214"/>
                    <a:pt x="18" y="214"/>
                  </a:cubicBezTo>
                  <a:cubicBezTo>
                    <a:pt x="17" y="215"/>
                    <a:pt x="17" y="215"/>
                    <a:pt x="17" y="216"/>
                  </a:cubicBezTo>
                  <a:cubicBezTo>
                    <a:pt x="17" y="216"/>
                    <a:pt x="17" y="216"/>
                    <a:pt x="17" y="216"/>
                  </a:cubicBezTo>
                  <a:cubicBezTo>
                    <a:pt x="16" y="216"/>
                    <a:pt x="16" y="215"/>
                    <a:pt x="16" y="215"/>
                  </a:cubicBezTo>
                  <a:cubicBezTo>
                    <a:pt x="14" y="214"/>
                    <a:pt x="17" y="214"/>
                    <a:pt x="18" y="214"/>
                  </a:cubicBezTo>
                  <a:cubicBezTo>
                    <a:pt x="18" y="214"/>
                    <a:pt x="18" y="214"/>
                    <a:pt x="18" y="214"/>
                  </a:cubicBezTo>
                  <a:cubicBezTo>
                    <a:pt x="18" y="214"/>
                    <a:pt x="18" y="214"/>
                    <a:pt x="18" y="214"/>
                  </a:cubicBezTo>
                  <a:cubicBezTo>
                    <a:pt x="18" y="214"/>
                    <a:pt x="18" y="214"/>
                    <a:pt x="18" y="214"/>
                  </a:cubicBezTo>
                  <a:cubicBezTo>
                    <a:pt x="17" y="214"/>
                    <a:pt x="17" y="215"/>
                    <a:pt x="17" y="215"/>
                  </a:cubicBezTo>
                  <a:cubicBezTo>
                    <a:pt x="17" y="215"/>
                    <a:pt x="17" y="215"/>
                    <a:pt x="17" y="215"/>
                  </a:cubicBezTo>
                  <a:cubicBezTo>
                    <a:pt x="17" y="216"/>
                    <a:pt x="17" y="216"/>
                    <a:pt x="17" y="216"/>
                  </a:cubicBezTo>
                  <a:cubicBezTo>
                    <a:pt x="18" y="215"/>
                    <a:pt x="18" y="215"/>
                    <a:pt x="18" y="215"/>
                  </a:cubicBezTo>
                  <a:cubicBezTo>
                    <a:pt x="18" y="215"/>
                    <a:pt x="18" y="214"/>
                    <a:pt x="18" y="214"/>
                  </a:cubicBezTo>
                  <a:cubicBezTo>
                    <a:pt x="18" y="214"/>
                    <a:pt x="18" y="214"/>
                    <a:pt x="18" y="214"/>
                  </a:cubicBezTo>
                  <a:cubicBezTo>
                    <a:pt x="18" y="215"/>
                    <a:pt x="17" y="215"/>
                    <a:pt x="17" y="215"/>
                  </a:cubicBezTo>
                  <a:cubicBezTo>
                    <a:pt x="17" y="215"/>
                    <a:pt x="17" y="215"/>
                    <a:pt x="18" y="215"/>
                  </a:cubicBezTo>
                  <a:cubicBezTo>
                    <a:pt x="17" y="215"/>
                    <a:pt x="17" y="215"/>
                    <a:pt x="17" y="215"/>
                  </a:cubicBezTo>
                  <a:cubicBezTo>
                    <a:pt x="18" y="214"/>
                    <a:pt x="18" y="214"/>
                    <a:pt x="18" y="214"/>
                  </a:cubicBezTo>
                  <a:cubicBezTo>
                    <a:pt x="18" y="214"/>
                    <a:pt x="18" y="214"/>
                    <a:pt x="18" y="214"/>
                  </a:cubicBezTo>
                  <a:cubicBezTo>
                    <a:pt x="18" y="214"/>
                    <a:pt x="18" y="214"/>
                    <a:pt x="18" y="214"/>
                  </a:cubicBezTo>
                  <a:cubicBezTo>
                    <a:pt x="18" y="214"/>
                    <a:pt x="18" y="214"/>
                    <a:pt x="18" y="214"/>
                  </a:cubicBezTo>
                  <a:cubicBezTo>
                    <a:pt x="18" y="214"/>
                    <a:pt x="18" y="214"/>
                    <a:pt x="18" y="214"/>
                  </a:cubicBezTo>
                  <a:cubicBezTo>
                    <a:pt x="18" y="213"/>
                    <a:pt x="18" y="213"/>
                    <a:pt x="18" y="213"/>
                  </a:cubicBezTo>
                  <a:cubicBezTo>
                    <a:pt x="18" y="213"/>
                    <a:pt x="18" y="213"/>
                    <a:pt x="18" y="213"/>
                  </a:cubicBezTo>
                  <a:cubicBezTo>
                    <a:pt x="18" y="213"/>
                    <a:pt x="18" y="213"/>
                    <a:pt x="18" y="213"/>
                  </a:cubicBezTo>
                  <a:cubicBezTo>
                    <a:pt x="18" y="213"/>
                    <a:pt x="18" y="213"/>
                    <a:pt x="18" y="213"/>
                  </a:cubicBezTo>
                  <a:cubicBezTo>
                    <a:pt x="18" y="213"/>
                    <a:pt x="18" y="213"/>
                    <a:pt x="18" y="213"/>
                  </a:cubicBezTo>
                  <a:cubicBezTo>
                    <a:pt x="18" y="212"/>
                    <a:pt x="18" y="212"/>
                    <a:pt x="18" y="212"/>
                  </a:cubicBezTo>
                  <a:cubicBezTo>
                    <a:pt x="18" y="212"/>
                    <a:pt x="18" y="212"/>
                    <a:pt x="18" y="212"/>
                  </a:cubicBezTo>
                  <a:cubicBezTo>
                    <a:pt x="18" y="212"/>
                    <a:pt x="18" y="212"/>
                    <a:pt x="18" y="212"/>
                  </a:cubicBezTo>
                  <a:cubicBezTo>
                    <a:pt x="18" y="212"/>
                    <a:pt x="18" y="212"/>
                    <a:pt x="18" y="212"/>
                  </a:cubicBezTo>
                  <a:cubicBezTo>
                    <a:pt x="18" y="212"/>
                    <a:pt x="18" y="212"/>
                    <a:pt x="18" y="212"/>
                  </a:cubicBezTo>
                  <a:cubicBezTo>
                    <a:pt x="18" y="212"/>
                    <a:pt x="18" y="212"/>
                    <a:pt x="18" y="212"/>
                  </a:cubicBezTo>
                  <a:cubicBezTo>
                    <a:pt x="18" y="212"/>
                    <a:pt x="18" y="212"/>
                    <a:pt x="18" y="212"/>
                  </a:cubicBezTo>
                  <a:cubicBezTo>
                    <a:pt x="18" y="212"/>
                    <a:pt x="18" y="212"/>
                    <a:pt x="18" y="212"/>
                  </a:cubicBezTo>
                  <a:cubicBezTo>
                    <a:pt x="18" y="212"/>
                    <a:pt x="18" y="212"/>
                    <a:pt x="18" y="212"/>
                  </a:cubicBezTo>
                  <a:cubicBezTo>
                    <a:pt x="18" y="212"/>
                    <a:pt x="18" y="212"/>
                    <a:pt x="18" y="212"/>
                  </a:cubicBezTo>
                  <a:cubicBezTo>
                    <a:pt x="18" y="212"/>
                    <a:pt x="18" y="212"/>
                    <a:pt x="18" y="212"/>
                  </a:cubicBezTo>
                  <a:cubicBezTo>
                    <a:pt x="18" y="212"/>
                    <a:pt x="18" y="212"/>
                    <a:pt x="18" y="212"/>
                  </a:cubicBezTo>
                  <a:cubicBezTo>
                    <a:pt x="18" y="212"/>
                    <a:pt x="18" y="212"/>
                    <a:pt x="18" y="212"/>
                  </a:cubicBezTo>
                  <a:cubicBezTo>
                    <a:pt x="18" y="212"/>
                    <a:pt x="18" y="212"/>
                    <a:pt x="18" y="212"/>
                  </a:cubicBezTo>
                  <a:cubicBezTo>
                    <a:pt x="18" y="212"/>
                    <a:pt x="18" y="212"/>
                    <a:pt x="18" y="212"/>
                  </a:cubicBezTo>
                  <a:cubicBezTo>
                    <a:pt x="18" y="212"/>
                    <a:pt x="18" y="212"/>
                    <a:pt x="19" y="212"/>
                  </a:cubicBezTo>
                  <a:cubicBezTo>
                    <a:pt x="19" y="212"/>
                    <a:pt x="19" y="212"/>
                    <a:pt x="19" y="212"/>
                  </a:cubicBezTo>
                  <a:cubicBezTo>
                    <a:pt x="19" y="212"/>
                    <a:pt x="19" y="212"/>
                    <a:pt x="19" y="212"/>
                  </a:cubicBezTo>
                  <a:cubicBezTo>
                    <a:pt x="19" y="212"/>
                    <a:pt x="19" y="212"/>
                    <a:pt x="19" y="212"/>
                  </a:cubicBezTo>
                  <a:cubicBezTo>
                    <a:pt x="20" y="212"/>
                    <a:pt x="19" y="213"/>
                    <a:pt x="19" y="213"/>
                  </a:cubicBezTo>
                  <a:cubicBezTo>
                    <a:pt x="19" y="213"/>
                    <a:pt x="19" y="213"/>
                    <a:pt x="19" y="213"/>
                  </a:cubicBezTo>
                  <a:cubicBezTo>
                    <a:pt x="19" y="213"/>
                    <a:pt x="19" y="213"/>
                    <a:pt x="19" y="213"/>
                  </a:cubicBezTo>
                  <a:cubicBezTo>
                    <a:pt x="19" y="213"/>
                    <a:pt x="19" y="213"/>
                    <a:pt x="19" y="213"/>
                  </a:cubicBezTo>
                  <a:cubicBezTo>
                    <a:pt x="19" y="213"/>
                    <a:pt x="19" y="213"/>
                    <a:pt x="19" y="213"/>
                  </a:cubicBezTo>
                  <a:cubicBezTo>
                    <a:pt x="19" y="213"/>
                    <a:pt x="19" y="213"/>
                    <a:pt x="19" y="213"/>
                  </a:cubicBezTo>
                  <a:cubicBezTo>
                    <a:pt x="19" y="213"/>
                    <a:pt x="19" y="213"/>
                    <a:pt x="19" y="213"/>
                  </a:cubicBezTo>
                  <a:cubicBezTo>
                    <a:pt x="19" y="213"/>
                    <a:pt x="19" y="213"/>
                    <a:pt x="19" y="213"/>
                  </a:cubicBezTo>
                  <a:cubicBezTo>
                    <a:pt x="19" y="213"/>
                    <a:pt x="19" y="213"/>
                    <a:pt x="19" y="213"/>
                  </a:cubicBezTo>
                  <a:cubicBezTo>
                    <a:pt x="19" y="213"/>
                    <a:pt x="19" y="213"/>
                    <a:pt x="19" y="213"/>
                  </a:cubicBezTo>
                  <a:cubicBezTo>
                    <a:pt x="19" y="213"/>
                    <a:pt x="19" y="213"/>
                    <a:pt x="18" y="213"/>
                  </a:cubicBezTo>
                  <a:cubicBezTo>
                    <a:pt x="19" y="213"/>
                    <a:pt x="19" y="213"/>
                    <a:pt x="19" y="212"/>
                  </a:cubicBezTo>
                  <a:cubicBezTo>
                    <a:pt x="19" y="212"/>
                    <a:pt x="19" y="212"/>
                    <a:pt x="19" y="212"/>
                  </a:cubicBezTo>
                  <a:cubicBezTo>
                    <a:pt x="19" y="212"/>
                    <a:pt x="19" y="212"/>
                    <a:pt x="19" y="212"/>
                  </a:cubicBezTo>
                  <a:cubicBezTo>
                    <a:pt x="19" y="212"/>
                    <a:pt x="19" y="212"/>
                    <a:pt x="19" y="212"/>
                  </a:cubicBezTo>
                  <a:cubicBezTo>
                    <a:pt x="19" y="212"/>
                    <a:pt x="19" y="212"/>
                    <a:pt x="19" y="212"/>
                  </a:cubicBezTo>
                  <a:cubicBezTo>
                    <a:pt x="19" y="212"/>
                    <a:pt x="19" y="212"/>
                    <a:pt x="19" y="212"/>
                  </a:cubicBezTo>
                  <a:cubicBezTo>
                    <a:pt x="19" y="212"/>
                    <a:pt x="18" y="212"/>
                    <a:pt x="18" y="212"/>
                  </a:cubicBezTo>
                  <a:cubicBezTo>
                    <a:pt x="18" y="212"/>
                    <a:pt x="18" y="212"/>
                    <a:pt x="18" y="212"/>
                  </a:cubicBezTo>
                  <a:cubicBezTo>
                    <a:pt x="18" y="212"/>
                    <a:pt x="18" y="212"/>
                    <a:pt x="18" y="212"/>
                  </a:cubicBezTo>
                  <a:cubicBezTo>
                    <a:pt x="18" y="212"/>
                    <a:pt x="18" y="212"/>
                    <a:pt x="18" y="212"/>
                  </a:cubicBezTo>
                  <a:cubicBezTo>
                    <a:pt x="18" y="212"/>
                    <a:pt x="18" y="212"/>
                    <a:pt x="18" y="212"/>
                  </a:cubicBezTo>
                  <a:cubicBezTo>
                    <a:pt x="18" y="212"/>
                    <a:pt x="18" y="212"/>
                    <a:pt x="18" y="212"/>
                  </a:cubicBezTo>
                  <a:cubicBezTo>
                    <a:pt x="18" y="212"/>
                    <a:pt x="18" y="213"/>
                    <a:pt x="18" y="213"/>
                  </a:cubicBezTo>
                  <a:cubicBezTo>
                    <a:pt x="18" y="213"/>
                    <a:pt x="18" y="213"/>
                    <a:pt x="18" y="213"/>
                  </a:cubicBezTo>
                  <a:cubicBezTo>
                    <a:pt x="18" y="213"/>
                    <a:pt x="18" y="213"/>
                    <a:pt x="18" y="213"/>
                  </a:cubicBezTo>
                  <a:cubicBezTo>
                    <a:pt x="18" y="213"/>
                    <a:pt x="18" y="213"/>
                    <a:pt x="18" y="213"/>
                  </a:cubicBezTo>
                  <a:cubicBezTo>
                    <a:pt x="18" y="213"/>
                    <a:pt x="18" y="213"/>
                    <a:pt x="18" y="213"/>
                  </a:cubicBezTo>
                  <a:cubicBezTo>
                    <a:pt x="18" y="213"/>
                    <a:pt x="18" y="213"/>
                    <a:pt x="18" y="213"/>
                  </a:cubicBezTo>
                  <a:cubicBezTo>
                    <a:pt x="18" y="213"/>
                    <a:pt x="19" y="213"/>
                    <a:pt x="19" y="213"/>
                  </a:cubicBezTo>
                  <a:cubicBezTo>
                    <a:pt x="18" y="213"/>
                    <a:pt x="18" y="213"/>
                    <a:pt x="18" y="213"/>
                  </a:cubicBezTo>
                  <a:cubicBezTo>
                    <a:pt x="18" y="213"/>
                    <a:pt x="18" y="214"/>
                    <a:pt x="18" y="214"/>
                  </a:cubicBezTo>
                  <a:cubicBezTo>
                    <a:pt x="18" y="214"/>
                    <a:pt x="18" y="214"/>
                    <a:pt x="18" y="213"/>
                  </a:cubicBezTo>
                  <a:cubicBezTo>
                    <a:pt x="18" y="214"/>
                    <a:pt x="18" y="214"/>
                    <a:pt x="18" y="214"/>
                  </a:cubicBezTo>
                  <a:cubicBezTo>
                    <a:pt x="18" y="214"/>
                    <a:pt x="18" y="214"/>
                    <a:pt x="18" y="214"/>
                  </a:cubicBezTo>
                  <a:cubicBezTo>
                    <a:pt x="18" y="214"/>
                    <a:pt x="18" y="214"/>
                    <a:pt x="18" y="214"/>
                  </a:cubicBezTo>
                  <a:cubicBezTo>
                    <a:pt x="18" y="214"/>
                    <a:pt x="18" y="214"/>
                    <a:pt x="18" y="214"/>
                  </a:cubicBezTo>
                  <a:cubicBezTo>
                    <a:pt x="18" y="215"/>
                    <a:pt x="18" y="215"/>
                    <a:pt x="18" y="215"/>
                  </a:cubicBezTo>
                  <a:cubicBezTo>
                    <a:pt x="18" y="215"/>
                    <a:pt x="18" y="215"/>
                    <a:pt x="18" y="215"/>
                  </a:cubicBezTo>
                  <a:cubicBezTo>
                    <a:pt x="18" y="215"/>
                    <a:pt x="18" y="215"/>
                    <a:pt x="18" y="215"/>
                  </a:cubicBezTo>
                  <a:cubicBezTo>
                    <a:pt x="18" y="215"/>
                    <a:pt x="18" y="215"/>
                    <a:pt x="18" y="215"/>
                  </a:cubicBezTo>
                  <a:cubicBezTo>
                    <a:pt x="18" y="215"/>
                    <a:pt x="18" y="215"/>
                    <a:pt x="18" y="215"/>
                  </a:cubicBezTo>
                  <a:cubicBezTo>
                    <a:pt x="18" y="216"/>
                    <a:pt x="18" y="216"/>
                    <a:pt x="18" y="216"/>
                  </a:cubicBezTo>
                  <a:cubicBezTo>
                    <a:pt x="18" y="216"/>
                    <a:pt x="18" y="216"/>
                    <a:pt x="18" y="216"/>
                  </a:cubicBezTo>
                  <a:cubicBezTo>
                    <a:pt x="19" y="216"/>
                    <a:pt x="18" y="215"/>
                    <a:pt x="19" y="215"/>
                  </a:cubicBezTo>
                  <a:cubicBezTo>
                    <a:pt x="19" y="215"/>
                    <a:pt x="19" y="215"/>
                    <a:pt x="19" y="215"/>
                  </a:cubicBezTo>
                  <a:cubicBezTo>
                    <a:pt x="19" y="215"/>
                    <a:pt x="19" y="215"/>
                    <a:pt x="19" y="215"/>
                  </a:cubicBezTo>
                  <a:cubicBezTo>
                    <a:pt x="19" y="215"/>
                    <a:pt x="19" y="216"/>
                    <a:pt x="19" y="216"/>
                  </a:cubicBezTo>
                  <a:cubicBezTo>
                    <a:pt x="19" y="216"/>
                    <a:pt x="19" y="216"/>
                    <a:pt x="19" y="215"/>
                  </a:cubicBezTo>
                  <a:cubicBezTo>
                    <a:pt x="19" y="216"/>
                    <a:pt x="19" y="216"/>
                    <a:pt x="19" y="216"/>
                  </a:cubicBezTo>
                  <a:cubicBezTo>
                    <a:pt x="19" y="215"/>
                    <a:pt x="20" y="217"/>
                    <a:pt x="20" y="215"/>
                  </a:cubicBezTo>
                  <a:cubicBezTo>
                    <a:pt x="19" y="215"/>
                    <a:pt x="19" y="215"/>
                    <a:pt x="19" y="215"/>
                  </a:cubicBezTo>
                  <a:cubicBezTo>
                    <a:pt x="20" y="215"/>
                    <a:pt x="18" y="215"/>
                    <a:pt x="19" y="214"/>
                  </a:cubicBezTo>
                  <a:cubicBezTo>
                    <a:pt x="19" y="214"/>
                    <a:pt x="19" y="214"/>
                    <a:pt x="19" y="214"/>
                  </a:cubicBezTo>
                  <a:cubicBezTo>
                    <a:pt x="19" y="214"/>
                    <a:pt x="19" y="214"/>
                    <a:pt x="19" y="213"/>
                  </a:cubicBezTo>
                  <a:cubicBezTo>
                    <a:pt x="19" y="213"/>
                    <a:pt x="19" y="214"/>
                    <a:pt x="19" y="214"/>
                  </a:cubicBezTo>
                  <a:cubicBezTo>
                    <a:pt x="19" y="214"/>
                    <a:pt x="19" y="214"/>
                    <a:pt x="19" y="214"/>
                  </a:cubicBezTo>
                  <a:cubicBezTo>
                    <a:pt x="19" y="214"/>
                    <a:pt x="20" y="214"/>
                    <a:pt x="20" y="214"/>
                  </a:cubicBezTo>
                  <a:cubicBezTo>
                    <a:pt x="20" y="214"/>
                    <a:pt x="19" y="214"/>
                    <a:pt x="20" y="215"/>
                  </a:cubicBezTo>
                  <a:cubicBezTo>
                    <a:pt x="22" y="215"/>
                    <a:pt x="22" y="215"/>
                    <a:pt x="22" y="215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20" y="216"/>
                    <a:pt x="20" y="216"/>
                    <a:pt x="20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20" y="217"/>
                    <a:pt x="20" y="217"/>
                    <a:pt x="20" y="217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21" y="217"/>
                    <a:pt x="21" y="217"/>
                    <a:pt x="21" y="217"/>
                  </a:cubicBezTo>
                  <a:cubicBezTo>
                    <a:pt x="20" y="218"/>
                    <a:pt x="23" y="217"/>
                    <a:pt x="22" y="218"/>
                  </a:cubicBezTo>
                  <a:cubicBezTo>
                    <a:pt x="21" y="218"/>
                    <a:pt x="20" y="219"/>
                    <a:pt x="20" y="219"/>
                  </a:cubicBezTo>
                  <a:cubicBezTo>
                    <a:pt x="22" y="218"/>
                    <a:pt x="23" y="219"/>
                    <a:pt x="25" y="218"/>
                  </a:cubicBezTo>
                  <a:cubicBezTo>
                    <a:pt x="24" y="219"/>
                    <a:pt x="21" y="219"/>
                    <a:pt x="20" y="220"/>
                  </a:cubicBezTo>
                  <a:cubicBezTo>
                    <a:pt x="22" y="220"/>
                    <a:pt x="19" y="222"/>
                    <a:pt x="22" y="221"/>
                  </a:cubicBezTo>
                  <a:cubicBezTo>
                    <a:pt x="22" y="220"/>
                    <a:pt x="23" y="221"/>
                    <a:pt x="25" y="220"/>
                  </a:cubicBezTo>
                  <a:cubicBezTo>
                    <a:pt x="25" y="222"/>
                    <a:pt x="23" y="221"/>
                    <a:pt x="23" y="222"/>
                  </a:cubicBezTo>
                  <a:cubicBezTo>
                    <a:pt x="23" y="222"/>
                    <a:pt x="25" y="222"/>
                    <a:pt x="26" y="221"/>
                  </a:cubicBezTo>
                  <a:cubicBezTo>
                    <a:pt x="26" y="222"/>
                    <a:pt x="28" y="222"/>
                    <a:pt x="27" y="223"/>
                  </a:cubicBezTo>
                  <a:cubicBezTo>
                    <a:pt x="25" y="224"/>
                    <a:pt x="26" y="222"/>
                    <a:pt x="25" y="223"/>
                  </a:cubicBezTo>
                  <a:cubicBezTo>
                    <a:pt x="25" y="224"/>
                    <a:pt x="29" y="222"/>
                    <a:pt x="30" y="224"/>
                  </a:cubicBezTo>
                  <a:cubicBezTo>
                    <a:pt x="31" y="223"/>
                    <a:pt x="34" y="223"/>
                    <a:pt x="35" y="224"/>
                  </a:cubicBezTo>
                  <a:cubicBezTo>
                    <a:pt x="35" y="226"/>
                    <a:pt x="34" y="223"/>
                    <a:pt x="32" y="224"/>
                  </a:cubicBezTo>
                  <a:cubicBezTo>
                    <a:pt x="32" y="225"/>
                    <a:pt x="32" y="225"/>
                    <a:pt x="32" y="225"/>
                  </a:cubicBezTo>
                  <a:cubicBezTo>
                    <a:pt x="30" y="227"/>
                    <a:pt x="27" y="224"/>
                    <a:pt x="25" y="225"/>
                  </a:cubicBezTo>
                  <a:cubicBezTo>
                    <a:pt x="26" y="226"/>
                    <a:pt x="26" y="226"/>
                    <a:pt x="26" y="226"/>
                  </a:cubicBezTo>
                  <a:cubicBezTo>
                    <a:pt x="25" y="226"/>
                    <a:pt x="24" y="226"/>
                    <a:pt x="23" y="227"/>
                  </a:cubicBezTo>
                  <a:cubicBezTo>
                    <a:pt x="25" y="226"/>
                    <a:pt x="24" y="228"/>
                    <a:pt x="25" y="228"/>
                  </a:cubicBezTo>
                  <a:cubicBezTo>
                    <a:pt x="26" y="228"/>
                    <a:pt x="24" y="228"/>
                    <a:pt x="25" y="228"/>
                  </a:cubicBezTo>
                  <a:cubicBezTo>
                    <a:pt x="26" y="228"/>
                    <a:pt x="29" y="228"/>
                    <a:pt x="28" y="230"/>
                  </a:cubicBezTo>
                  <a:cubicBezTo>
                    <a:pt x="27" y="229"/>
                    <a:pt x="26" y="230"/>
                    <a:pt x="25" y="230"/>
                  </a:cubicBezTo>
                  <a:cubicBezTo>
                    <a:pt x="24" y="231"/>
                    <a:pt x="27" y="230"/>
                    <a:pt x="26" y="231"/>
                  </a:cubicBezTo>
                  <a:cubicBezTo>
                    <a:pt x="25" y="231"/>
                    <a:pt x="25" y="231"/>
                    <a:pt x="25" y="231"/>
                  </a:cubicBezTo>
                  <a:cubicBezTo>
                    <a:pt x="25" y="233"/>
                    <a:pt x="26" y="241"/>
                    <a:pt x="32" y="242"/>
                  </a:cubicBezTo>
                  <a:cubicBezTo>
                    <a:pt x="31" y="243"/>
                    <a:pt x="31" y="245"/>
                    <a:pt x="30" y="247"/>
                  </a:cubicBezTo>
                  <a:cubicBezTo>
                    <a:pt x="31" y="246"/>
                    <a:pt x="32" y="246"/>
                    <a:pt x="33" y="247"/>
                  </a:cubicBezTo>
                  <a:cubicBezTo>
                    <a:pt x="31" y="248"/>
                    <a:pt x="31" y="248"/>
                    <a:pt x="31" y="248"/>
                  </a:cubicBezTo>
                  <a:cubicBezTo>
                    <a:pt x="30" y="250"/>
                    <a:pt x="33" y="251"/>
                    <a:pt x="34" y="251"/>
                  </a:cubicBezTo>
                  <a:cubicBezTo>
                    <a:pt x="33" y="252"/>
                    <a:pt x="33" y="252"/>
                    <a:pt x="33" y="252"/>
                  </a:cubicBezTo>
                  <a:cubicBezTo>
                    <a:pt x="32" y="254"/>
                    <a:pt x="34" y="253"/>
                    <a:pt x="35" y="253"/>
                  </a:cubicBezTo>
                  <a:cubicBezTo>
                    <a:pt x="34" y="254"/>
                    <a:pt x="34" y="254"/>
                    <a:pt x="34" y="254"/>
                  </a:cubicBezTo>
                  <a:cubicBezTo>
                    <a:pt x="35" y="254"/>
                    <a:pt x="35" y="254"/>
                    <a:pt x="35" y="254"/>
                  </a:cubicBezTo>
                  <a:cubicBezTo>
                    <a:pt x="36" y="255"/>
                    <a:pt x="36" y="256"/>
                    <a:pt x="34" y="257"/>
                  </a:cubicBezTo>
                  <a:cubicBezTo>
                    <a:pt x="35" y="257"/>
                    <a:pt x="35" y="257"/>
                    <a:pt x="36" y="256"/>
                  </a:cubicBezTo>
                  <a:cubicBezTo>
                    <a:pt x="35" y="258"/>
                    <a:pt x="36" y="261"/>
                    <a:pt x="38" y="262"/>
                  </a:cubicBezTo>
                  <a:cubicBezTo>
                    <a:pt x="38" y="261"/>
                    <a:pt x="39" y="261"/>
                    <a:pt x="40" y="260"/>
                  </a:cubicBezTo>
                  <a:cubicBezTo>
                    <a:pt x="42" y="259"/>
                    <a:pt x="40" y="260"/>
                    <a:pt x="41" y="260"/>
                  </a:cubicBezTo>
                  <a:cubicBezTo>
                    <a:pt x="41" y="261"/>
                    <a:pt x="40" y="262"/>
                    <a:pt x="39" y="262"/>
                  </a:cubicBezTo>
                  <a:cubicBezTo>
                    <a:pt x="38" y="265"/>
                    <a:pt x="42" y="267"/>
                    <a:pt x="44" y="270"/>
                  </a:cubicBezTo>
                  <a:cubicBezTo>
                    <a:pt x="44" y="270"/>
                    <a:pt x="44" y="270"/>
                    <a:pt x="45" y="270"/>
                  </a:cubicBezTo>
                  <a:cubicBezTo>
                    <a:pt x="44" y="273"/>
                    <a:pt x="48" y="273"/>
                    <a:pt x="48" y="276"/>
                  </a:cubicBezTo>
                  <a:cubicBezTo>
                    <a:pt x="49" y="275"/>
                    <a:pt x="51" y="273"/>
                    <a:pt x="52" y="274"/>
                  </a:cubicBezTo>
                  <a:cubicBezTo>
                    <a:pt x="54" y="274"/>
                    <a:pt x="50" y="276"/>
                    <a:pt x="50" y="279"/>
                  </a:cubicBezTo>
                  <a:cubicBezTo>
                    <a:pt x="51" y="278"/>
                    <a:pt x="52" y="279"/>
                    <a:pt x="53" y="279"/>
                  </a:cubicBezTo>
                  <a:cubicBezTo>
                    <a:pt x="52" y="280"/>
                    <a:pt x="52" y="280"/>
                    <a:pt x="52" y="280"/>
                  </a:cubicBezTo>
                  <a:cubicBezTo>
                    <a:pt x="54" y="279"/>
                    <a:pt x="55" y="280"/>
                    <a:pt x="55" y="281"/>
                  </a:cubicBezTo>
                  <a:cubicBezTo>
                    <a:pt x="55" y="281"/>
                    <a:pt x="55" y="281"/>
                    <a:pt x="55" y="281"/>
                  </a:cubicBezTo>
                  <a:cubicBezTo>
                    <a:pt x="55" y="282"/>
                    <a:pt x="55" y="283"/>
                    <a:pt x="56" y="284"/>
                  </a:cubicBezTo>
                  <a:cubicBezTo>
                    <a:pt x="57" y="282"/>
                    <a:pt x="58" y="284"/>
                    <a:pt x="59" y="283"/>
                  </a:cubicBezTo>
                  <a:cubicBezTo>
                    <a:pt x="59" y="284"/>
                    <a:pt x="59" y="284"/>
                    <a:pt x="59" y="284"/>
                  </a:cubicBezTo>
                  <a:cubicBezTo>
                    <a:pt x="60" y="283"/>
                    <a:pt x="60" y="283"/>
                    <a:pt x="60" y="283"/>
                  </a:cubicBezTo>
                  <a:cubicBezTo>
                    <a:pt x="61" y="285"/>
                    <a:pt x="61" y="285"/>
                    <a:pt x="61" y="285"/>
                  </a:cubicBezTo>
                  <a:cubicBezTo>
                    <a:pt x="59" y="285"/>
                    <a:pt x="59" y="285"/>
                    <a:pt x="59" y="285"/>
                  </a:cubicBezTo>
                  <a:cubicBezTo>
                    <a:pt x="60" y="287"/>
                    <a:pt x="60" y="285"/>
                    <a:pt x="62" y="284"/>
                  </a:cubicBezTo>
                  <a:cubicBezTo>
                    <a:pt x="63" y="284"/>
                    <a:pt x="62" y="285"/>
                    <a:pt x="62" y="286"/>
                  </a:cubicBezTo>
                  <a:cubicBezTo>
                    <a:pt x="62" y="287"/>
                    <a:pt x="62" y="285"/>
                    <a:pt x="61" y="285"/>
                  </a:cubicBezTo>
                  <a:cubicBezTo>
                    <a:pt x="60" y="286"/>
                    <a:pt x="62" y="286"/>
                    <a:pt x="61" y="287"/>
                  </a:cubicBezTo>
                  <a:cubicBezTo>
                    <a:pt x="62" y="287"/>
                    <a:pt x="63" y="286"/>
                    <a:pt x="63" y="286"/>
                  </a:cubicBezTo>
                  <a:cubicBezTo>
                    <a:pt x="64" y="287"/>
                    <a:pt x="65" y="287"/>
                    <a:pt x="65" y="289"/>
                  </a:cubicBezTo>
                  <a:cubicBezTo>
                    <a:pt x="65" y="288"/>
                    <a:pt x="66" y="289"/>
                    <a:pt x="67" y="288"/>
                  </a:cubicBezTo>
                  <a:cubicBezTo>
                    <a:pt x="66" y="288"/>
                    <a:pt x="66" y="287"/>
                    <a:pt x="66" y="286"/>
                  </a:cubicBezTo>
                  <a:cubicBezTo>
                    <a:pt x="67" y="286"/>
                    <a:pt x="68" y="286"/>
                    <a:pt x="68" y="287"/>
                  </a:cubicBezTo>
                  <a:cubicBezTo>
                    <a:pt x="67" y="287"/>
                    <a:pt x="67" y="287"/>
                    <a:pt x="67" y="287"/>
                  </a:cubicBezTo>
                  <a:cubicBezTo>
                    <a:pt x="68" y="287"/>
                    <a:pt x="69" y="288"/>
                    <a:pt x="69" y="286"/>
                  </a:cubicBezTo>
                  <a:cubicBezTo>
                    <a:pt x="69" y="289"/>
                    <a:pt x="69" y="289"/>
                    <a:pt x="69" y="289"/>
                  </a:cubicBezTo>
                  <a:cubicBezTo>
                    <a:pt x="70" y="288"/>
                    <a:pt x="71" y="288"/>
                    <a:pt x="72" y="288"/>
                  </a:cubicBezTo>
                  <a:cubicBezTo>
                    <a:pt x="71" y="290"/>
                    <a:pt x="69" y="291"/>
                    <a:pt x="71" y="292"/>
                  </a:cubicBezTo>
                  <a:cubicBezTo>
                    <a:pt x="73" y="291"/>
                    <a:pt x="73" y="291"/>
                    <a:pt x="73" y="291"/>
                  </a:cubicBezTo>
                  <a:cubicBezTo>
                    <a:pt x="74" y="291"/>
                    <a:pt x="74" y="292"/>
                    <a:pt x="74" y="293"/>
                  </a:cubicBezTo>
                  <a:cubicBezTo>
                    <a:pt x="76" y="294"/>
                    <a:pt x="77" y="289"/>
                    <a:pt x="79" y="291"/>
                  </a:cubicBezTo>
                  <a:cubicBezTo>
                    <a:pt x="78" y="293"/>
                    <a:pt x="78" y="293"/>
                    <a:pt x="79" y="294"/>
                  </a:cubicBezTo>
                  <a:cubicBezTo>
                    <a:pt x="79" y="293"/>
                    <a:pt x="79" y="293"/>
                    <a:pt x="80" y="293"/>
                  </a:cubicBezTo>
                  <a:cubicBezTo>
                    <a:pt x="80" y="292"/>
                    <a:pt x="79" y="294"/>
                    <a:pt x="79" y="293"/>
                  </a:cubicBezTo>
                  <a:cubicBezTo>
                    <a:pt x="79" y="291"/>
                    <a:pt x="80" y="292"/>
                    <a:pt x="80" y="292"/>
                  </a:cubicBezTo>
                  <a:cubicBezTo>
                    <a:pt x="81" y="296"/>
                    <a:pt x="86" y="294"/>
                    <a:pt x="88" y="296"/>
                  </a:cubicBezTo>
                  <a:cubicBezTo>
                    <a:pt x="88" y="294"/>
                    <a:pt x="90" y="295"/>
                    <a:pt x="90" y="295"/>
                  </a:cubicBezTo>
                  <a:cubicBezTo>
                    <a:pt x="90" y="297"/>
                    <a:pt x="92" y="294"/>
                    <a:pt x="93" y="296"/>
                  </a:cubicBezTo>
                  <a:cubicBezTo>
                    <a:pt x="92" y="293"/>
                    <a:pt x="92" y="293"/>
                    <a:pt x="92" y="293"/>
                  </a:cubicBezTo>
                  <a:cubicBezTo>
                    <a:pt x="94" y="295"/>
                    <a:pt x="95" y="290"/>
                    <a:pt x="96" y="293"/>
                  </a:cubicBezTo>
                  <a:cubicBezTo>
                    <a:pt x="97" y="293"/>
                    <a:pt x="96" y="294"/>
                    <a:pt x="95" y="295"/>
                  </a:cubicBezTo>
                  <a:cubicBezTo>
                    <a:pt x="96" y="298"/>
                    <a:pt x="99" y="293"/>
                    <a:pt x="100" y="296"/>
                  </a:cubicBezTo>
                  <a:cubicBezTo>
                    <a:pt x="100" y="295"/>
                    <a:pt x="99" y="293"/>
                    <a:pt x="101" y="292"/>
                  </a:cubicBezTo>
                  <a:cubicBezTo>
                    <a:pt x="101" y="294"/>
                    <a:pt x="103" y="295"/>
                    <a:pt x="103" y="295"/>
                  </a:cubicBezTo>
                  <a:cubicBezTo>
                    <a:pt x="104" y="295"/>
                    <a:pt x="104" y="294"/>
                    <a:pt x="105" y="295"/>
                  </a:cubicBezTo>
                  <a:cubicBezTo>
                    <a:pt x="104" y="296"/>
                    <a:pt x="104" y="296"/>
                    <a:pt x="104" y="296"/>
                  </a:cubicBezTo>
                  <a:cubicBezTo>
                    <a:pt x="105" y="297"/>
                    <a:pt x="106" y="296"/>
                    <a:pt x="107" y="295"/>
                  </a:cubicBezTo>
                  <a:cubicBezTo>
                    <a:pt x="108" y="297"/>
                    <a:pt x="110" y="296"/>
                    <a:pt x="111" y="297"/>
                  </a:cubicBezTo>
                  <a:cubicBezTo>
                    <a:pt x="112" y="295"/>
                    <a:pt x="113" y="299"/>
                    <a:pt x="113" y="295"/>
                  </a:cubicBezTo>
                  <a:cubicBezTo>
                    <a:pt x="114" y="296"/>
                    <a:pt x="114" y="296"/>
                    <a:pt x="114" y="296"/>
                  </a:cubicBezTo>
                  <a:cubicBezTo>
                    <a:pt x="114" y="296"/>
                    <a:pt x="115" y="294"/>
                    <a:pt x="115" y="294"/>
                  </a:cubicBezTo>
                  <a:cubicBezTo>
                    <a:pt x="115" y="296"/>
                    <a:pt x="115" y="296"/>
                    <a:pt x="115" y="296"/>
                  </a:cubicBezTo>
                  <a:cubicBezTo>
                    <a:pt x="114" y="298"/>
                    <a:pt x="117" y="296"/>
                    <a:pt x="117" y="298"/>
                  </a:cubicBezTo>
                  <a:cubicBezTo>
                    <a:pt x="116" y="296"/>
                    <a:pt x="117" y="298"/>
                    <a:pt x="118" y="296"/>
                  </a:cubicBezTo>
                  <a:cubicBezTo>
                    <a:pt x="118" y="296"/>
                    <a:pt x="118" y="296"/>
                    <a:pt x="118" y="296"/>
                  </a:cubicBezTo>
                  <a:cubicBezTo>
                    <a:pt x="120" y="296"/>
                    <a:pt x="119" y="295"/>
                    <a:pt x="120" y="295"/>
                  </a:cubicBezTo>
                  <a:cubicBezTo>
                    <a:pt x="121" y="295"/>
                    <a:pt x="120" y="297"/>
                    <a:pt x="120" y="297"/>
                  </a:cubicBezTo>
                  <a:cubicBezTo>
                    <a:pt x="120" y="298"/>
                    <a:pt x="121" y="298"/>
                    <a:pt x="122" y="297"/>
                  </a:cubicBezTo>
                  <a:cubicBezTo>
                    <a:pt x="122" y="298"/>
                    <a:pt x="122" y="298"/>
                    <a:pt x="123" y="298"/>
                  </a:cubicBezTo>
                  <a:cubicBezTo>
                    <a:pt x="123" y="298"/>
                    <a:pt x="123" y="298"/>
                    <a:pt x="123" y="298"/>
                  </a:cubicBezTo>
                  <a:cubicBezTo>
                    <a:pt x="123" y="298"/>
                    <a:pt x="124" y="298"/>
                    <a:pt x="124" y="299"/>
                  </a:cubicBezTo>
                  <a:cubicBezTo>
                    <a:pt x="123" y="300"/>
                    <a:pt x="123" y="300"/>
                    <a:pt x="123" y="300"/>
                  </a:cubicBezTo>
                  <a:cubicBezTo>
                    <a:pt x="124" y="300"/>
                    <a:pt x="125" y="299"/>
                    <a:pt x="125" y="298"/>
                  </a:cubicBezTo>
                  <a:cubicBezTo>
                    <a:pt x="127" y="300"/>
                    <a:pt x="131" y="300"/>
                    <a:pt x="132" y="300"/>
                  </a:cubicBezTo>
                  <a:cubicBezTo>
                    <a:pt x="131" y="299"/>
                    <a:pt x="131" y="301"/>
                    <a:pt x="131" y="300"/>
                  </a:cubicBezTo>
                  <a:cubicBezTo>
                    <a:pt x="132" y="300"/>
                    <a:pt x="133" y="299"/>
                    <a:pt x="133" y="300"/>
                  </a:cubicBezTo>
                  <a:cubicBezTo>
                    <a:pt x="134" y="300"/>
                    <a:pt x="133" y="301"/>
                    <a:pt x="134" y="302"/>
                  </a:cubicBezTo>
                  <a:cubicBezTo>
                    <a:pt x="133" y="302"/>
                    <a:pt x="135" y="300"/>
                    <a:pt x="134" y="300"/>
                  </a:cubicBezTo>
                  <a:cubicBezTo>
                    <a:pt x="134" y="303"/>
                    <a:pt x="138" y="301"/>
                    <a:pt x="139" y="304"/>
                  </a:cubicBezTo>
                  <a:cubicBezTo>
                    <a:pt x="139" y="303"/>
                    <a:pt x="138" y="304"/>
                    <a:pt x="137" y="305"/>
                  </a:cubicBezTo>
                  <a:cubicBezTo>
                    <a:pt x="139" y="305"/>
                    <a:pt x="141" y="305"/>
                    <a:pt x="143" y="304"/>
                  </a:cubicBezTo>
                  <a:cubicBezTo>
                    <a:pt x="142" y="305"/>
                    <a:pt x="142" y="305"/>
                    <a:pt x="141" y="305"/>
                  </a:cubicBezTo>
                  <a:cubicBezTo>
                    <a:pt x="142" y="306"/>
                    <a:pt x="143" y="307"/>
                    <a:pt x="144" y="306"/>
                  </a:cubicBezTo>
                  <a:cubicBezTo>
                    <a:pt x="145" y="305"/>
                    <a:pt x="144" y="307"/>
                    <a:pt x="144" y="306"/>
                  </a:cubicBezTo>
                  <a:cubicBezTo>
                    <a:pt x="144" y="305"/>
                    <a:pt x="146" y="305"/>
                    <a:pt x="146" y="306"/>
                  </a:cubicBezTo>
                  <a:cubicBezTo>
                    <a:pt x="146" y="306"/>
                    <a:pt x="146" y="306"/>
                    <a:pt x="146" y="306"/>
                  </a:cubicBezTo>
                  <a:cubicBezTo>
                    <a:pt x="147" y="307"/>
                    <a:pt x="147" y="306"/>
                    <a:pt x="148" y="307"/>
                  </a:cubicBezTo>
                  <a:cubicBezTo>
                    <a:pt x="148" y="308"/>
                    <a:pt x="147" y="307"/>
                    <a:pt x="147" y="308"/>
                  </a:cubicBezTo>
                  <a:cubicBezTo>
                    <a:pt x="145" y="310"/>
                    <a:pt x="147" y="311"/>
                    <a:pt x="147" y="311"/>
                  </a:cubicBezTo>
                  <a:cubicBezTo>
                    <a:pt x="149" y="311"/>
                    <a:pt x="149" y="311"/>
                    <a:pt x="149" y="311"/>
                  </a:cubicBezTo>
                  <a:cubicBezTo>
                    <a:pt x="150" y="311"/>
                    <a:pt x="148" y="312"/>
                    <a:pt x="148" y="312"/>
                  </a:cubicBezTo>
                  <a:cubicBezTo>
                    <a:pt x="154" y="312"/>
                    <a:pt x="154" y="312"/>
                    <a:pt x="154" y="312"/>
                  </a:cubicBezTo>
                  <a:cubicBezTo>
                    <a:pt x="153" y="312"/>
                    <a:pt x="152" y="314"/>
                    <a:pt x="151" y="314"/>
                  </a:cubicBezTo>
                  <a:cubicBezTo>
                    <a:pt x="152" y="315"/>
                    <a:pt x="155" y="315"/>
                    <a:pt x="157" y="315"/>
                  </a:cubicBezTo>
                  <a:cubicBezTo>
                    <a:pt x="157" y="316"/>
                    <a:pt x="158" y="317"/>
                    <a:pt x="159" y="318"/>
                  </a:cubicBezTo>
                  <a:cubicBezTo>
                    <a:pt x="158" y="319"/>
                    <a:pt x="159" y="317"/>
                    <a:pt x="158" y="318"/>
                  </a:cubicBezTo>
                  <a:cubicBezTo>
                    <a:pt x="157" y="319"/>
                    <a:pt x="157" y="319"/>
                    <a:pt x="157" y="319"/>
                  </a:cubicBezTo>
                  <a:cubicBezTo>
                    <a:pt x="156" y="318"/>
                    <a:pt x="154" y="320"/>
                    <a:pt x="153" y="320"/>
                  </a:cubicBezTo>
                  <a:cubicBezTo>
                    <a:pt x="155" y="320"/>
                    <a:pt x="154" y="323"/>
                    <a:pt x="154" y="325"/>
                  </a:cubicBezTo>
                  <a:cubicBezTo>
                    <a:pt x="157" y="323"/>
                    <a:pt x="156" y="326"/>
                    <a:pt x="159" y="325"/>
                  </a:cubicBezTo>
                  <a:cubicBezTo>
                    <a:pt x="160" y="327"/>
                    <a:pt x="157" y="327"/>
                    <a:pt x="156" y="328"/>
                  </a:cubicBezTo>
                  <a:cubicBezTo>
                    <a:pt x="158" y="329"/>
                    <a:pt x="158" y="331"/>
                    <a:pt x="158" y="333"/>
                  </a:cubicBezTo>
                  <a:cubicBezTo>
                    <a:pt x="158" y="333"/>
                    <a:pt x="158" y="333"/>
                    <a:pt x="158" y="333"/>
                  </a:cubicBezTo>
                  <a:cubicBezTo>
                    <a:pt x="159" y="334"/>
                    <a:pt x="158" y="337"/>
                    <a:pt x="161" y="338"/>
                  </a:cubicBezTo>
                  <a:cubicBezTo>
                    <a:pt x="160" y="338"/>
                    <a:pt x="160" y="338"/>
                    <a:pt x="159" y="338"/>
                  </a:cubicBezTo>
                  <a:cubicBezTo>
                    <a:pt x="159" y="340"/>
                    <a:pt x="163" y="338"/>
                    <a:pt x="162" y="340"/>
                  </a:cubicBezTo>
                  <a:cubicBezTo>
                    <a:pt x="160" y="339"/>
                    <a:pt x="160" y="339"/>
                    <a:pt x="160" y="339"/>
                  </a:cubicBezTo>
                  <a:cubicBezTo>
                    <a:pt x="162" y="340"/>
                    <a:pt x="160" y="342"/>
                    <a:pt x="162" y="343"/>
                  </a:cubicBezTo>
                  <a:cubicBezTo>
                    <a:pt x="161" y="343"/>
                    <a:pt x="161" y="343"/>
                    <a:pt x="160" y="343"/>
                  </a:cubicBezTo>
                  <a:cubicBezTo>
                    <a:pt x="161" y="344"/>
                    <a:pt x="161" y="345"/>
                    <a:pt x="163" y="346"/>
                  </a:cubicBezTo>
                  <a:cubicBezTo>
                    <a:pt x="162" y="347"/>
                    <a:pt x="161" y="346"/>
                    <a:pt x="160" y="346"/>
                  </a:cubicBezTo>
                  <a:cubicBezTo>
                    <a:pt x="160" y="347"/>
                    <a:pt x="163" y="347"/>
                    <a:pt x="162" y="348"/>
                  </a:cubicBezTo>
                  <a:cubicBezTo>
                    <a:pt x="162" y="349"/>
                    <a:pt x="161" y="349"/>
                    <a:pt x="161" y="349"/>
                  </a:cubicBezTo>
                  <a:cubicBezTo>
                    <a:pt x="162" y="350"/>
                    <a:pt x="162" y="351"/>
                    <a:pt x="163" y="352"/>
                  </a:cubicBezTo>
                  <a:cubicBezTo>
                    <a:pt x="162" y="352"/>
                    <a:pt x="162" y="353"/>
                    <a:pt x="161" y="353"/>
                  </a:cubicBezTo>
                  <a:cubicBezTo>
                    <a:pt x="161" y="360"/>
                    <a:pt x="162" y="366"/>
                    <a:pt x="164" y="372"/>
                  </a:cubicBezTo>
                  <a:cubicBezTo>
                    <a:pt x="161" y="374"/>
                    <a:pt x="162" y="371"/>
                    <a:pt x="161" y="372"/>
                  </a:cubicBezTo>
                  <a:cubicBezTo>
                    <a:pt x="163" y="372"/>
                    <a:pt x="161" y="373"/>
                    <a:pt x="162" y="375"/>
                  </a:cubicBezTo>
                  <a:cubicBezTo>
                    <a:pt x="162" y="375"/>
                    <a:pt x="162" y="375"/>
                    <a:pt x="162" y="375"/>
                  </a:cubicBezTo>
                  <a:cubicBezTo>
                    <a:pt x="162" y="376"/>
                    <a:pt x="161" y="376"/>
                    <a:pt x="162" y="377"/>
                  </a:cubicBezTo>
                  <a:cubicBezTo>
                    <a:pt x="162" y="377"/>
                    <a:pt x="162" y="377"/>
                    <a:pt x="162" y="377"/>
                  </a:cubicBezTo>
                  <a:cubicBezTo>
                    <a:pt x="164" y="378"/>
                    <a:pt x="159" y="379"/>
                    <a:pt x="162" y="379"/>
                  </a:cubicBezTo>
                  <a:cubicBezTo>
                    <a:pt x="161" y="380"/>
                    <a:pt x="161" y="380"/>
                    <a:pt x="161" y="380"/>
                  </a:cubicBezTo>
                  <a:cubicBezTo>
                    <a:pt x="163" y="381"/>
                    <a:pt x="160" y="382"/>
                    <a:pt x="162" y="383"/>
                  </a:cubicBezTo>
                  <a:cubicBezTo>
                    <a:pt x="162" y="383"/>
                    <a:pt x="162" y="383"/>
                    <a:pt x="162" y="383"/>
                  </a:cubicBezTo>
                  <a:cubicBezTo>
                    <a:pt x="161" y="384"/>
                    <a:pt x="165" y="386"/>
                    <a:pt x="163" y="386"/>
                  </a:cubicBezTo>
                  <a:cubicBezTo>
                    <a:pt x="163" y="388"/>
                    <a:pt x="164" y="389"/>
                    <a:pt x="166" y="389"/>
                  </a:cubicBezTo>
                  <a:cubicBezTo>
                    <a:pt x="165" y="390"/>
                    <a:pt x="164" y="389"/>
                    <a:pt x="163" y="389"/>
                  </a:cubicBezTo>
                  <a:cubicBezTo>
                    <a:pt x="164" y="394"/>
                    <a:pt x="164" y="400"/>
                    <a:pt x="167" y="404"/>
                  </a:cubicBezTo>
                  <a:cubicBezTo>
                    <a:pt x="166" y="404"/>
                    <a:pt x="166" y="404"/>
                    <a:pt x="165" y="404"/>
                  </a:cubicBezTo>
                  <a:cubicBezTo>
                    <a:pt x="168" y="406"/>
                    <a:pt x="163" y="409"/>
                    <a:pt x="168" y="411"/>
                  </a:cubicBezTo>
                  <a:cubicBezTo>
                    <a:pt x="170" y="412"/>
                    <a:pt x="170" y="412"/>
                    <a:pt x="170" y="412"/>
                  </a:cubicBezTo>
                  <a:cubicBezTo>
                    <a:pt x="169" y="412"/>
                    <a:pt x="168" y="412"/>
                    <a:pt x="167" y="413"/>
                  </a:cubicBezTo>
                  <a:cubicBezTo>
                    <a:pt x="168" y="413"/>
                    <a:pt x="167" y="415"/>
                    <a:pt x="169" y="416"/>
                  </a:cubicBezTo>
                  <a:cubicBezTo>
                    <a:pt x="168" y="416"/>
                    <a:pt x="168" y="416"/>
                    <a:pt x="168" y="416"/>
                  </a:cubicBezTo>
                  <a:cubicBezTo>
                    <a:pt x="167" y="417"/>
                    <a:pt x="170" y="418"/>
                    <a:pt x="169" y="419"/>
                  </a:cubicBezTo>
                  <a:cubicBezTo>
                    <a:pt x="169" y="419"/>
                    <a:pt x="169" y="419"/>
                    <a:pt x="169" y="419"/>
                  </a:cubicBezTo>
                  <a:cubicBezTo>
                    <a:pt x="166" y="425"/>
                    <a:pt x="163" y="434"/>
                    <a:pt x="168" y="438"/>
                  </a:cubicBezTo>
                  <a:cubicBezTo>
                    <a:pt x="169" y="440"/>
                    <a:pt x="166" y="439"/>
                    <a:pt x="166" y="440"/>
                  </a:cubicBezTo>
                  <a:cubicBezTo>
                    <a:pt x="170" y="444"/>
                    <a:pt x="167" y="452"/>
                    <a:pt x="173" y="453"/>
                  </a:cubicBezTo>
                  <a:cubicBezTo>
                    <a:pt x="173" y="454"/>
                    <a:pt x="173" y="454"/>
                    <a:pt x="173" y="455"/>
                  </a:cubicBezTo>
                  <a:cubicBezTo>
                    <a:pt x="173" y="455"/>
                    <a:pt x="173" y="456"/>
                    <a:pt x="174" y="456"/>
                  </a:cubicBezTo>
                  <a:cubicBezTo>
                    <a:pt x="171" y="457"/>
                    <a:pt x="174" y="460"/>
                    <a:pt x="172" y="462"/>
                  </a:cubicBezTo>
                  <a:cubicBezTo>
                    <a:pt x="175" y="462"/>
                    <a:pt x="174" y="463"/>
                    <a:pt x="174" y="464"/>
                  </a:cubicBezTo>
                  <a:cubicBezTo>
                    <a:pt x="174" y="464"/>
                    <a:pt x="173" y="464"/>
                    <a:pt x="173" y="464"/>
                  </a:cubicBezTo>
                  <a:cubicBezTo>
                    <a:pt x="173" y="466"/>
                    <a:pt x="173" y="466"/>
                    <a:pt x="172" y="468"/>
                  </a:cubicBezTo>
                  <a:cubicBezTo>
                    <a:pt x="172" y="469"/>
                    <a:pt x="174" y="469"/>
                    <a:pt x="173" y="470"/>
                  </a:cubicBezTo>
                  <a:cubicBezTo>
                    <a:pt x="171" y="471"/>
                    <a:pt x="173" y="472"/>
                    <a:pt x="172" y="473"/>
                  </a:cubicBezTo>
                  <a:cubicBezTo>
                    <a:pt x="174" y="473"/>
                    <a:pt x="175" y="474"/>
                    <a:pt x="175" y="475"/>
                  </a:cubicBezTo>
                  <a:cubicBezTo>
                    <a:pt x="172" y="475"/>
                    <a:pt x="172" y="475"/>
                    <a:pt x="172" y="475"/>
                  </a:cubicBezTo>
                  <a:cubicBezTo>
                    <a:pt x="174" y="477"/>
                    <a:pt x="170" y="481"/>
                    <a:pt x="174" y="485"/>
                  </a:cubicBezTo>
                  <a:cubicBezTo>
                    <a:pt x="172" y="485"/>
                    <a:pt x="172" y="485"/>
                    <a:pt x="172" y="485"/>
                  </a:cubicBezTo>
                  <a:cubicBezTo>
                    <a:pt x="174" y="488"/>
                    <a:pt x="173" y="491"/>
                    <a:pt x="176" y="494"/>
                  </a:cubicBezTo>
                  <a:cubicBezTo>
                    <a:pt x="175" y="495"/>
                    <a:pt x="175" y="496"/>
                    <a:pt x="175" y="497"/>
                  </a:cubicBezTo>
                  <a:cubicBezTo>
                    <a:pt x="176" y="498"/>
                    <a:pt x="176" y="499"/>
                    <a:pt x="178" y="499"/>
                  </a:cubicBezTo>
                  <a:cubicBezTo>
                    <a:pt x="178" y="500"/>
                    <a:pt x="177" y="500"/>
                    <a:pt x="177" y="500"/>
                  </a:cubicBezTo>
                  <a:cubicBezTo>
                    <a:pt x="176" y="501"/>
                    <a:pt x="174" y="504"/>
                    <a:pt x="177" y="504"/>
                  </a:cubicBezTo>
                  <a:cubicBezTo>
                    <a:pt x="175" y="505"/>
                    <a:pt x="175" y="505"/>
                    <a:pt x="175" y="505"/>
                  </a:cubicBezTo>
                  <a:cubicBezTo>
                    <a:pt x="177" y="506"/>
                    <a:pt x="179" y="507"/>
                    <a:pt x="177" y="508"/>
                  </a:cubicBezTo>
                  <a:cubicBezTo>
                    <a:pt x="178" y="509"/>
                    <a:pt x="179" y="510"/>
                    <a:pt x="181" y="509"/>
                  </a:cubicBezTo>
                  <a:cubicBezTo>
                    <a:pt x="181" y="510"/>
                    <a:pt x="178" y="510"/>
                    <a:pt x="180" y="510"/>
                  </a:cubicBezTo>
                  <a:cubicBezTo>
                    <a:pt x="178" y="510"/>
                    <a:pt x="178" y="510"/>
                    <a:pt x="178" y="510"/>
                  </a:cubicBezTo>
                  <a:cubicBezTo>
                    <a:pt x="177" y="513"/>
                    <a:pt x="179" y="515"/>
                    <a:pt x="180" y="518"/>
                  </a:cubicBezTo>
                  <a:cubicBezTo>
                    <a:pt x="178" y="519"/>
                    <a:pt x="181" y="520"/>
                    <a:pt x="179" y="522"/>
                  </a:cubicBezTo>
                  <a:cubicBezTo>
                    <a:pt x="181" y="523"/>
                    <a:pt x="179" y="525"/>
                    <a:pt x="182" y="525"/>
                  </a:cubicBezTo>
                  <a:cubicBezTo>
                    <a:pt x="181" y="525"/>
                    <a:pt x="181" y="525"/>
                    <a:pt x="181" y="525"/>
                  </a:cubicBezTo>
                  <a:cubicBezTo>
                    <a:pt x="181" y="526"/>
                    <a:pt x="181" y="528"/>
                    <a:pt x="180" y="530"/>
                  </a:cubicBezTo>
                  <a:cubicBezTo>
                    <a:pt x="180" y="531"/>
                    <a:pt x="182" y="530"/>
                    <a:pt x="183" y="531"/>
                  </a:cubicBezTo>
                  <a:cubicBezTo>
                    <a:pt x="182" y="531"/>
                    <a:pt x="182" y="531"/>
                    <a:pt x="182" y="531"/>
                  </a:cubicBezTo>
                  <a:cubicBezTo>
                    <a:pt x="183" y="532"/>
                    <a:pt x="185" y="532"/>
                    <a:pt x="186" y="532"/>
                  </a:cubicBezTo>
                  <a:cubicBezTo>
                    <a:pt x="185" y="533"/>
                    <a:pt x="186" y="533"/>
                    <a:pt x="185" y="533"/>
                  </a:cubicBezTo>
                  <a:cubicBezTo>
                    <a:pt x="185" y="533"/>
                    <a:pt x="183" y="533"/>
                    <a:pt x="181" y="532"/>
                  </a:cubicBezTo>
                  <a:cubicBezTo>
                    <a:pt x="181" y="534"/>
                    <a:pt x="184" y="534"/>
                    <a:pt x="182" y="535"/>
                  </a:cubicBezTo>
                  <a:cubicBezTo>
                    <a:pt x="182" y="536"/>
                    <a:pt x="182" y="536"/>
                    <a:pt x="184" y="536"/>
                  </a:cubicBezTo>
                  <a:cubicBezTo>
                    <a:pt x="184" y="536"/>
                    <a:pt x="183" y="537"/>
                    <a:pt x="182" y="537"/>
                  </a:cubicBezTo>
                  <a:cubicBezTo>
                    <a:pt x="183" y="537"/>
                    <a:pt x="183" y="538"/>
                    <a:pt x="184" y="538"/>
                  </a:cubicBezTo>
                  <a:cubicBezTo>
                    <a:pt x="184" y="538"/>
                    <a:pt x="184" y="537"/>
                    <a:pt x="184" y="537"/>
                  </a:cubicBezTo>
                  <a:cubicBezTo>
                    <a:pt x="185" y="537"/>
                    <a:pt x="185" y="538"/>
                    <a:pt x="187" y="538"/>
                  </a:cubicBezTo>
                  <a:cubicBezTo>
                    <a:pt x="187" y="537"/>
                    <a:pt x="186" y="537"/>
                    <a:pt x="186" y="537"/>
                  </a:cubicBezTo>
                  <a:cubicBezTo>
                    <a:pt x="188" y="537"/>
                    <a:pt x="188" y="538"/>
                    <a:pt x="187" y="538"/>
                  </a:cubicBezTo>
                  <a:cubicBezTo>
                    <a:pt x="186" y="539"/>
                    <a:pt x="185" y="538"/>
                    <a:pt x="184" y="539"/>
                  </a:cubicBezTo>
                  <a:cubicBezTo>
                    <a:pt x="188" y="540"/>
                    <a:pt x="188" y="540"/>
                    <a:pt x="188" y="540"/>
                  </a:cubicBezTo>
                  <a:cubicBezTo>
                    <a:pt x="186" y="540"/>
                    <a:pt x="187" y="539"/>
                    <a:pt x="189" y="539"/>
                  </a:cubicBezTo>
                  <a:cubicBezTo>
                    <a:pt x="188" y="538"/>
                    <a:pt x="188" y="538"/>
                    <a:pt x="188" y="538"/>
                  </a:cubicBezTo>
                  <a:cubicBezTo>
                    <a:pt x="189" y="538"/>
                    <a:pt x="189" y="538"/>
                    <a:pt x="189" y="538"/>
                  </a:cubicBezTo>
                  <a:cubicBezTo>
                    <a:pt x="189" y="537"/>
                    <a:pt x="190" y="536"/>
                    <a:pt x="189" y="535"/>
                  </a:cubicBezTo>
                  <a:cubicBezTo>
                    <a:pt x="187" y="536"/>
                    <a:pt x="187" y="536"/>
                    <a:pt x="187" y="536"/>
                  </a:cubicBezTo>
                  <a:cubicBezTo>
                    <a:pt x="187" y="535"/>
                    <a:pt x="185" y="535"/>
                    <a:pt x="187" y="534"/>
                  </a:cubicBezTo>
                  <a:cubicBezTo>
                    <a:pt x="187" y="534"/>
                    <a:pt x="188" y="534"/>
                    <a:pt x="189" y="534"/>
                  </a:cubicBezTo>
                  <a:cubicBezTo>
                    <a:pt x="189" y="534"/>
                    <a:pt x="188" y="533"/>
                    <a:pt x="188" y="533"/>
                  </a:cubicBezTo>
                  <a:cubicBezTo>
                    <a:pt x="191" y="533"/>
                    <a:pt x="191" y="533"/>
                    <a:pt x="191" y="533"/>
                  </a:cubicBezTo>
                  <a:cubicBezTo>
                    <a:pt x="187" y="533"/>
                    <a:pt x="189" y="532"/>
                    <a:pt x="189" y="531"/>
                  </a:cubicBezTo>
                  <a:cubicBezTo>
                    <a:pt x="189" y="531"/>
                    <a:pt x="189" y="531"/>
                    <a:pt x="189" y="531"/>
                  </a:cubicBezTo>
                  <a:cubicBezTo>
                    <a:pt x="190" y="530"/>
                    <a:pt x="188" y="532"/>
                    <a:pt x="188" y="531"/>
                  </a:cubicBezTo>
                  <a:cubicBezTo>
                    <a:pt x="188" y="530"/>
                    <a:pt x="191" y="530"/>
                    <a:pt x="192" y="530"/>
                  </a:cubicBezTo>
                  <a:cubicBezTo>
                    <a:pt x="191" y="529"/>
                    <a:pt x="189" y="527"/>
                    <a:pt x="191" y="526"/>
                  </a:cubicBezTo>
                  <a:cubicBezTo>
                    <a:pt x="190" y="525"/>
                    <a:pt x="189" y="524"/>
                    <a:pt x="188" y="524"/>
                  </a:cubicBezTo>
                  <a:cubicBezTo>
                    <a:pt x="188" y="523"/>
                    <a:pt x="191" y="523"/>
                    <a:pt x="190" y="523"/>
                  </a:cubicBezTo>
                  <a:cubicBezTo>
                    <a:pt x="190" y="523"/>
                    <a:pt x="191" y="522"/>
                    <a:pt x="192" y="522"/>
                  </a:cubicBezTo>
                  <a:cubicBezTo>
                    <a:pt x="191" y="522"/>
                    <a:pt x="192" y="521"/>
                    <a:pt x="190" y="522"/>
                  </a:cubicBezTo>
                  <a:cubicBezTo>
                    <a:pt x="190" y="520"/>
                    <a:pt x="191" y="519"/>
                    <a:pt x="190" y="518"/>
                  </a:cubicBezTo>
                  <a:cubicBezTo>
                    <a:pt x="190" y="518"/>
                    <a:pt x="192" y="518"/>
                    <a:pt x="193" y="518"/>
                  </a:cubicBezTo>
                  <a:cubicBezTo>
                    <a:pt x="191" y="517"/>
                    <a:pt x="190" y="516"/>
                    <a:pt x="190" y="515"/>
                  </a:cubicBezTo>
                  <a:cubicBezTo>
                    <a:pt x="189" y="515"/>
                    <a:pt x="189" y="516"/>
                    <a:pt x="187" y="516"/>
                  </a:cubicBezTo>
                  <a:cubicBezTo>
                    <a:pt x="187" y="516"/>
                    <a:pt x="186" y="516"/>
                    <a:pt x="186" y="515"/>
                  </a:cubicBezTo>
                  <a:cubicBezTo>
                    <a:pt x="188" y="515"/>
                    <a:pt x="191" y="515"/>
                    <a:pt x="191" y="514"/>
                  </a:cubicBezTo>
                  <a:cubicBezTo>
                    <a:pt x="193" y="514"/>
                    <a:pt x="190" y="515"/>
                    <a:pt x="193" y="515"/>
                  </a:cubicBezTo>
                  <a:cubicBezTo>
                    <a:pt x="195" y="515"/>
                    <a:pt x="196" y="517"/>
                    <a:pt x="194" y="517"/>
                  </a:cubicBezTo>
                  <a:cubicBezTo>
                    <a:pt x="197" y="518"/>
                    <a:pt x="195" y="516"/>
                    <a:pt x="197" y="516"/>
                  </a:cubicBezTo>
                  <a:cubicBezTo>
                    <a:pt x="197" y="516"/>
                    <a:pt x="195" y="515"/>
                    <a:pt x="195" y="514"/>
                  </a:cubicBezTo>
                  <a:cubicBezTo>
                    <a:pt x="194" y="514"/>
                    <a:pt x="194" y="515"/>
                    <a:pt x="193" y="514"/>
                  </a:cubicBezTo>
                  <a:cubicBezTo>
                    <a:pt x="190" y="514"/>
                    <a:pt x="194" y="513"/>
                    <a:pt x="194" y="513"/>
                  </a:cubicBezTo>
                  <a:cubicBezTo>
                    <a:pt x="195" y="513"/>
                    <a:pt x="195" y="513"/>
                    <a:pt x="195" y="513"/>
                  </a:cubicBezTo>
                  <a:cubicBezTo>
                    <a:pt x="196" y="512"/>
                    <a:pt x="194" y="512"/>
                    <a:pt x="194" y="511"/>
                  </a:cubicBezTo>
                  <a:cubicBezTo>
                    <a:pt x="197" y="511"/>
                    <a:pt x="195" y="513"/>
                    <a:pt x="197" y="513"/>
                  </a:cubicBezTo>
                  <a:cubicBezTo>
                    <a:pt x="199" y="512"/>
                    <a:pt x="199" y="512"/>
                    <a:pt x="199" y="512"/>
                  </a:cubicBezTo>
                  <a:cubicBezTo>
                    <a:pt x="199" y="511"/>
                    <a:pt x="196" y="512"/>
                    <a:pt x="197" y="511"/>
                  </a:cubicBezTo>
                  <a:cubicBezTo>
                    <a:pt x="198" y="511"/>
                    <a:pt x="198" y="511"/>
                    <a:pt x="198" y="511"/>
                  </a:cubicBezTo>
                  <a:cubicBezTo>
                    <a:pt x="197" y="510"/>
                    <a:pt x="197" y="510"/>
                    <a:pt x="197" y="510"/>
                  </a:cubicBezTo>
                  <a:cubicBezTo>
                    <a:pt x="196" y="510"/>
                    <a:pt x="194" y="510"/>
                    <a:pt x="195" y="511"/>
                  </a:cubicBezTo>
                  <a:cubicBezTo>
                    <a:pt x="191" y="511"/>
                    <a:pt x="194" y="511"/>
                    <a:pt x="193" y="510"/>
                  </a:cubicBezTo>
                  <a:cubicBezTo>
                    <a:pt x="192" y="509"/>
                    <a:pt x="194" y="510"/>
                    <a:pt x="192" y="510"/>
                  </a:cubicBezTo>
                  <a:cubicBezTo>
                    <a:pt x="190" y="510"/>
                    <a:pt x="190" y="510"/>
                    <a:pt x="190" y="509"/>
                  </a:cubicBezTo>
                  <a:cubicBezTo>
                    <a:pt x="190" y="508"/>
                    <a:pt x="192" y="509"/>
                    <a:pt x="193" y="508"/>
                  </a:cubicBezTo>
                  <a:cubicBezTo>
                    <a:pt x="193" y="508"/>
                    <a:pt x="193" y="509"/>
                    <a:pt x="192" y="509"/>
                  </a:cubicBezTo>
                  <a:cubicBezTo>
                    <a:pt x="194" y="510"/>
                    <a:pt x="196" y="508"/>
                    <a:pt x="197" y="509"/>
                  </a:cubicBezTo>
                  <a:cubicBezTo>
                    <a:pt x="198" y="508"/>
                    <a:pt x="196" y="508"/>
                    <a:pt x="196" y="508"/>
                  </a:cubicBezTo>
                  <a:cubicBezTo>
                    <a:pt x="195" y="508"/>
                    <a:pt x="194" y="508"/>
                    <a:pt x="193" y="508"/>
                  </a:cubicBezTo>
                  <a:cubicBezTo>
                    <a:pt x="188" y="507"/>
                    <a:pt x="197" y="507"/>
                    <a:pt x="196" y="506"/>
                  </a:cubicBezTo>
                  <a:cubicBezTo>
                    <a:pt x="193" y="506"/>
                    <a:pt x="191" y="504"/>
                    <a:pt x="188" y="506"/>
                  </a:cubicBezTo>
                  <a:cubicBezTo>
                    <a:pt x="187" y="505"/>
                    <a:pt x="187" y="505"/>
                    <a:pt x="187" y="505"/>
                  </a:cubicBezTo>
                  <a:cubicBezTo>
                    <a:pt x="189" y="505"/>
                    <a:pt x="189" y="504"/>
                    <a:pt x="191" y="504"/>
                  </a:cubicBezTo>
                  <a:cubicBezTo>
                    <a:pt x="191" y="504"/>
                    <a:pt x="191" y="504"/>
                    <a:pt x="191" y="504"/>
                  </a:cubicBezTo>
                  <a:cubicBezTo>
                    <a:pt x="193" y="504"/>
                    <a:pt x="193" y="504"/>
                    <a:pt x="193" y="504"/>
                  </a:cubicBezTo>
                  <a:cubicBezTo>
                    <a:pt x="195" y="504"/>
                    <a:pt x="196" y="503"/>
                    <a:pt x="197" y="503"/>
                  </a:cubicBezTo>
                  <a:cubicBezTo>
                    <a:pt x="196" y="502"/>
                    <a:pt x="195" y="503"/>
                    <a:pt x="194" y="502"/>
                  </a:cubicBezTo>
                  <a:cubicBezTo>
                    <a:pt x="195" y="502"/>
                    <a:pt x="195" y="502"/>
                    <a:pt x="196" y="502"/>
                  </a:cubicBezTo>
                  <a:cubicBezTo>
                    <a:pt x="195" y="502"/>
                    <a:pt x="193" y="503"/>
                    <a:pt x="193" y="502"/>
                  </a:cubicBezTo>
                  <a:cubicBezTo>
                    <a:pt x="193" y="501"/>
                    <a:pt x="195" y="500"/>
                    <a:pt x="195" y="501"/>
                  </a:cubicBezTo>
                  <a:cubicBezTo>
                    <a:pt x="197" y="501"/>
                    <a:pt x="197" y="501"/>
                    <a:pt x="197" y="501"/>
                  </a:cubicBezTo>
                  <a:cubicBezTo>
                    <a:pt x="195" y="501"/>
                    <a:pt x="198" y="501"/>
                    <a:pt x="197" y="500"/>
                  </a:cubicBezTo>
                  <a:cubicBezTo>
                    <a:pt x="196" y="500"/>
                    <a:pt x="194" y="500"/>
                    <a:pt x="193" y="500"/>
                  </a:cubicBezTo>
                  <a:cubicBezTo>
                    <a:pt x="192" y="499"/>
                    <a:pt x="194" y="499"/>
                    <a:pt x="193" y="499"/>
                  </a:cubicBezTo>
                  <a:cubicBezTo>
                    <a:pt x="195" y="500"/>
                    <a:pt x="195" y="500"/>
                    <a:pt x="195" y="500"/>
                  </a:cubicBezTo>
                  <a:cubicBezTo>
                    <a:pt x="194" y="499"/>
                    <a:pt x="198" y="499"/>
                    <a:pt x="197" y="498"/>
                  </a:cubicBezTo>
                  <a:cubicBezTo>
                    <a:pt x="195" y="498"/>
                    <a:pt x="195" y="498"/>
                    <a:pt x="195" y="498"/>
                  </a:cubicBezTo>
                  <a:cubicBezTo>
                    <a:pt x="196" y="498"/>
                    <a:pt x="196" y="498"/>
                    <a:pt x="197" y="498"/>
                  </a:cubicBezTo>
                  <a:cubicBezTo>
                    <a:pt x="196" y="498"/>
                    <a:pt x="196" y="497"/>
                    <a:pt x="196" y="497"/>
                  </a:cubicBezTo>
                  <a:cubicBezTo>
                    <a:pt x="197" y="497"/>
                    <a:pt x="197" y="497"/>
                    <a:pt x="197" y="497"/>
                  </a:cubicBezTo>
                  <a:cubicBezTo>
                    <a:pt x="196" y="497"/>
                    <a:pt x="193" y="496"/>
                    <a:pt x="196" y="496"/>
                  </a:cubicBezTo>
                  <a:cubicBezTo>
                    <a:pt x="193" y="496"/>
                    <a:pt x="196" y="496"/>
                    <a:pt x="194" y="497"/>
                  </a:cubicBezTo>
                  <a:cubicBezTo>
                    <a:pt x="192" y="497"/>
                    <a:pt x="193" y="496"/>
                    <a:pt x="192" y="496"/>
                  </a:cubicBezTo>
                  <a:cubicBezTo>
                    <a:pt x="195" y="496"/>
                    <a:pt x="192" y="495"/>
                    <a:pt x="192" y="495"/>
                  </a:cubicBezTo>
                  <a:cubicBezTo>
                    <a:pt x="193" y="494"/>
                    <a:pt x="194" y="494"/>
                    <a:pt x="194" y="494"/>
                  </a:cubicBezTo>
                  <a:cubicBezTo>
                    <a:pt x="193" y="494"/>
                    <a:pt x="193" y="494"/>
                    <a:pt x="193" y="494"/>
                  </a:cubicBezTo>
                  <a:cubicBezTo>
                    <a:pt x="196" y="493"/>
                    <a:pt x="192" y="493"/>
                    <a:pt x="193" y="492"/>
                  </a:cubicBezTo>
                  <a:cubicBezTo>
                    <a:pt x="194" y="492"/>
                    <a:pt x="195" y="492"/>
                    <a:pt x="196" y="492"/>
                  </a:cubicBezTo>
                  <a:cubicBezTo>
                    <a:pt x="193" y="493"/>
                    <a:pt x="193" y="491"/>
                    <a:pt x="191" y="491"/>
                  </a:cubicBezTo>
                  <a:cubicBezTo>
                    <a:pt x="192" y="490"/>
                    <a:pt x="194" y="492"/>
                    <a:pt x="196" y="491"/>
                  </a:cubicBezTo>
                  <a:cubicBezTo>
                    <a:pt x="194" y="491"/>
                    <a:pt x="197" y="490"/>
                    <a:pt x="195" y="490"/>
                  </a:cubicBezTo>
                  <a:cubicBezTo>
                    <a:pt x="194" y="491"/>
                    <a:pt x="193" y="490"/>
                    <a:pt x="192" y="490"/>
                  </a:cubicBezTo>
                  <a:cubicBezTo>
                    <a:pt x="192" y="489"/>
                    <a:pt x="193" y="490"/>
                    <a:pt x="194" y="489"/>
                  </a:cubicBezTo>
                  <a:cubicBezTo>
                    <a:pt x="193" y="489"/>
                    <a:pt x="191" y="488"/>
                    <a:pt x="191" y="489"/>
                  </a:cubicBezTo>
                  <a:cubicBezTo>
                    <a:pt x="191" y="488"/>
                    <a:pt x="189" y="488"/>
                    <a:pt x="190" y="487"/>
                  </a:cubicBezTo>
                  <a:cubicBezTo>
                    <a:pt x="192" y="487"/>
                    <a:pt x="191" y="488"/>
                    <a:pt x="192" y="488"/>
                  </a:cubicBezTo>
                  <a:cubicBezTo>
                    <a:pt x="192" y="487"/>
                    <a:pt x="188" y="488"/>
                    <a:pt x="187" y="487"/>
                  </a:cubicBezTo>
                  <a:cubicBezTo>
                    <a:pt x="187" y="487"/>
                    <a:pt x="184" y="487"/>
                    <a:pt x="183" y="486"/>
                  </a:cubicBezTo>
                  <a:cubicBezTo>
                    <a:pt x="183" y="485"/>
                    <a:pt x="184" y="487"/>
                    <a:pt x="186" y="486"/>
                  </a:cubicBezTo>
                  <a:cubicBezTo>
                    <a:pt x="185" y="486"/>
                    <a:pt x="185" y="486"/>
                    <a:pt x="185" y="486"/>
                  </a:cubicBezTo>
                  <a:cubicBezTo>
                    <a:pt x="188" y="485"/>
                    <a:pt x="190" y="487"/>
                    <a:pt x="193" y="486"/>
                  </a:cubicBezTo>
                  <a:cubicBezTo>
                    <a:pt x="192" y="486"/>
                    <a:pt x="192" y="486"/>
                    <a:pt x="192" y="486"/>
                  </a:cubicBezTo>
                  <a:cubicBezTo>
                    <a:pt x="195" y="486"/>
                    <a:pt x="195" y="486"/>
                    <a:pt x="195" y="486"/>
                  </a:cubicBezTo>
                  <a:cubicBezTo>
                    <a:pt x="193" y="486"/>
                    <a:pt x="194" y="485"/>
                    <a:pt x="194" y="484"/>
                  </a:cubicBezTo>
                  <a:cubicBezTo>
                    <a:pt x="192" y="484"/>
                    <a:pt x="194" y="485"/>
                    <a:pt x="193" y="485"/>
                  </a:cubicBezTo>
                  <a:cubicBezTo>
                    <a:pt x="192" y="484"/>
                    <a:pt x="190" y="484"/>
                    <a:pt x="191" y="483"/>
                  </a:cubicBezTo>
                  <a:cubicBezTo>
                    <a:pt x="192" y="484"/>
                    <a:pt x="193" y="483"/>
                    <a:pt x="194" y="483"/>
                  </a:cubicBezTo>
                  <a:cubicBezTo>
                    <a:pt x="195" y="483"/>
                    <a:pt x="192" y="483"/>
                    <a:pt x="193" y="482"/>
                  </a:cubicBezTo>
                  <a:cubicBezTo>
                    <a:pt x="194" y="483"/>
                    <a:pt x="194" y="483"/>
                    <a:pt x="194" y="483"/>
                  </a:cubicBezTo>
                  <a:cubicBezTo>
                    <a:pt x="194" y="480"/>
                    <a:pt x="194" y="478"/>
                    <a:pt x="190" y="476"/>
                  </a:cubicBezTo>
                  <a:cubicBezTo>
                    <a:pt x="191" y="475"/>
                    <a:pt x="191" y="475"/>
                    <a:pt x="193" y="474"/>
                  </a:cubicBezTo>
                  <a:cubicBezTo>
                    <a:pt x="192" y="474"/>
                    <a:pt x="191" y="474"/>
                    <a:pt x="191" y="473"/>
                  </a:cubicBezTo>
                  <a:cubicBezTo>
                    <a:pt x="193" y="473"/>
                    <a:pt x="193" y="473"/>
                    <a:pt x="193" y="473"/>
                  </a:cubicBezTo>
                  <a:cubicBezTo>
                    <a:pt x="194" y="472"/>
                    <a:pt x="192" y="472"/>
                    <a:pt x="191" y="471"/>
                  </a:cubicBezTo>
                  <a:cubicBezTo>
                    <a:pt x="193" y="471"/>
                    <a:pt x="193" y="471"/>
                    <a:pt x="193" y="471"/>
                  </a:cubicBezTo>
                  <a:cubicBezTo>
                    <a:pt x="194" y="471"/>
                    <a:pt x="192" y="470"/>
                    <a:pt x="191" y="470"/>
                  </a:cubicBezTo>
                  <a:cubicBezTo>
                    <a:pt x="193" y="470"/>
                    <a:pt x="193" y="470"/>
                    <a:pt x="193" y="470"/>
                  </a:cubicBezTo>
                  <a:cubicBezTo>
                    <a:pt x="191" y="470"/>
                    <a:pt x="191" y="470"/>
                    <a:pt x="191" y="470"/>
                  </a:cubicBezTo>
                  <a:cubicBezTo>
                    <a:pt x="191" y="469"/>
                    <a:pt x="191" y="468"/>
                    <a:pt x="193" y="469"/>
                  </a:cubicBezTo>
                  <a:cubicBezTo>
                    <a:pt x="193" y="469"/>
                    <a:pt x="192" y="468"/>
                    <a:pt x="192" y="468"/>
                  </a:cubicBezTo>
                  <a:cubicBezTo>
                    <a:pt x="193" y="468"/>
                    <a:pt x="193" y="467"/>
                    <a:pt x="193" y="466"/>
                  </a:cubicBezTo>
                  <a:cubicBezTo>
                    <a:pt x="192" y="466"/>
                    <a:pt x="191" y="466"/>
                    <a:pt x="190" y="466"/>
                  </a:cubicBezTo>
                  <a:cubicBezTo>
                    <a:pt x="188" y="465"/>
                    <a:pt x="190" y="466"/>
                    <a:pt x="189" y="465"/>
                  </a:cubicBezTo>
                  <a:cubicBezTo>
                    <a:pt x="190" y="465"/>
                    <a:pt x="191" y="465"/>
                    <a:pt x="192" y="465"/>
                  </a:cubicBezTo>
                  <a:cubicBezTo>
                    <a:pt x="195" y="465"/>
                    <a:pt x="192" y="462"/>
                    <a:pt x="193" y="461"/>
                  </a:cubicBezTo>
                  <a:cubicBezTo>
                    <a:pt x="192" y="460"/>
                    <a:pt x="192" y="460"/>
                    <a:pt x="192" y="460"/>
                  </a:cubicBezTo>
                  <a:cubicBezTo>
                    <a:pt x="195" y="460"/>
                    <a:pt x="193" y="459"/>
                    <a:pt x="194" y="458"/>
                  </a:cubicBezTo>
                  <a:cubicBezTo>
                    <a:pt x="193" y="458"/>
                    <a:pt x="191" y="457"/>
                    <a:pt x="191" y="456"/>
                  </a:cubicBezTo>
                  <a:cubicBezTo>
                    <a:pt x="189" y="455"/>
                    <a:pt x="193" y="457"/>
                    <a:pt x="195" y="457"/>
                  </a:cubicBezTo>
                  <a:cubicBezTo>
                    <a:pt x="194" y="456"/>
                    <a:pt x="194" y="456"/>
                    <a:pt x="194" y="456"/>
                  </a:cubicBezTo>
                  <a:cubicBezTo>
                    <a:pt x="194" y="456"/>
                    <a:pt x="194" y="456"/>
                    <a:pt x="194" y="456"/>
                  </a:cubicBezTo>
                  <a:cubicBezTo>
                    <a:pt x="194" y="455"/>
                    <a:pt x="193" y="454"/>
                    <a:pt x="194" y="454"/>
                  </a:cubicBezTo>
                  <a:cubicBezTo>
                    <a:pt x="194" y="454"/>
                    <a:pt x="194" y="454"/>
                    <a:pt x="194" y="454"/>
                  </a:cubicBezTo>
                  <a:cubicBezTo>
                    <a:pt x="195" y="454"/>
                    <a:pt x="196" y="455"/>
                    <a:pt x="196" y="454"/>
                  </a:cubicBezTo>
                  <a:cubicBezTo>
                    <a:pt x="194" y="453"/>
                    <a:pt x="196" y="453"/>
                    <a:pt x="194" y="452"/>
                  </a:cubicBezTo>
                  <a:cubicBezTo>
                    <a:pt x="195" y="452"/>
                    <a:pt x="195" y="452"/>
                    <a:pt x="195" y="452"/>
                  </a:cubicBezTo>
                  <a:cubicBezTo>
                    <a:pt x="194" y="451"/>
                    <a:pt x="194" y="451"/>
                    <a:pt x="194" y="451"/>
                  </a:cubicBezTo>
                  <a:cubicBezTo>
                    <a:pt x="195" y="451"/>
                    <a:pt x="195" y="451"/>
                    <a:pt x="195" y="451"/>
                  </a:cubicBezTo>
                  <a:cubicBezTo>
                    <a:pt x="196" y="453"/>
                    <a:pt x="196" y="453"/>
                    <a:pt x="196" y="453"/>
                  </a:cubicBezTo>
                  <a:cubicBezTo>
                    <a:pt x="197" y="452"/>
                    <a:pt x="195" y="452"/>
                    <a:pt x="194" y="451"/>
                  </a:cubicBezTo>
                  <a:cubicBezTo>
                    <a:pt x="193" y="450"/>
                    <a:pt x="195" y="450"/>
                    <a:pt x="195" y="451"/>
                  </a:cubicBezTo>
                  <a:cubicBezTo>
                    <a:pt x="196" y="451"/>
                    <a:pt x="195" y="451"/>
                    <a:pt x="195" y="451"/>
                  </a:cubicBezTo>
                  <a:cubicBezTo>
                    <a:pt x="196" y="452"/>
                    <a:pt x="196" y="451"/>
                    <a:pt x="196" y="452"/>
                  </a:cubicBezTo>
                  <a:cubicBezTo>
                    <a:pt x="196" y="451"/>
                    <a:pt x="195" y="450"/>
                    <a:pt x="195" y="450"/>
                  </a:cubicBezTo>
                  <a:cubicBezTo>
                    <a:pt x="195" y="451"/>
                    <a:pt x="196" y="450"/>
                    <a:pt x="197" y="451"/>
                  </a:cubicBezTo>
                  <a:cubicBezTo>
                    <a:pt x="196" y="450"/>
                    <a:pt x="197" y="450"/>
                    <a:pt x="196" y="450"/>
                  </a:cubicBezTo>
                  <a:cubicBezTo>
                    <a:pt x="196" y="450"/>
                    <a:pt x="195" y="449"/>
                    <a:pt x="194" y="449"/>
                  </a:cubicBezTo>
                  <a:cubicBezTo>
                    <a:pt x="194" y="448"/>
                    <a:pt x="194" y="448"/>
                    <a:pt x="195" y="448"/>
                  </a:cubicBezTo>
                  <a:cubicBezTo>
                    <a:pt x="195" y="449"/>
                    <a:pt x="195" y="449"/>
                    <a:pt x="195" y="449"/>
                  </a:cubicBezTo>
                  <a:cubicBezTo>
                    <a:pt x="195" y="448"/>
                    <a:pt x="196" y="448"/>
                    <a:pt x="194" y="447"/>
                  </a:cubicBezTo>
                  <a:cubicBezTo>
                    <a:pt x="196" y="449"/>
                    <a:pt x="196" y="449"/>
                    <a:pt x="196" y="449"/>
                  </a:cubicBezTo>
                  <a:cubicBezTo>
                    <a:pt x="196" y="448"/>
                    <a:pt x="196" y="448"/>
                    <a:pt x="196" y="447"/>
                  </a:cubicBezTo>
                  <a:cubicBezTo>
                    <a:pt x="197" y="448"/>
                    <a:pt x="198" y="450"/>
                    <a:pt x="199" y="450"/>
                  </a:cubicBezTo>
                  <a:cubicBezTo>
                    <a:pt x="198" y="448"/>
                    <a:pt x="198" y="448"/>
                    <a:pt x="198" y="448"/>
                  </a:cubicBezTo>
                  <a:cubicBezTo>
                    <a:pt x="199" y="448"/>
                    <a:pt x="199" y="448"/>
                    <a:pt x="199" y="449"/>
                  </a:cubicBezTo>
                  <a:cubicBezTo>
                    <a:pt x="200" y="449"/>
                    <a:pt x="198" y="444"/>
                    <a:pt x="199" y="445"/>
                  </a:cubicBezTo>
                  <a:cubicBezTo>
                    <a:pt x="200" y="447"/>
                    <a:pt x="200" y="447"/>
                    <a:pt x="201" y="447"/>
                  </a:cubicBezTo>
                  <a:cubicBezTo>
                    <a:pt x="200" y="446"/>
                    <a:pt x="200" y="446"/>
                    <a:pt x="200" y="446"/>
                  </a:cubicBezTo>
                  <a:cubicBezTo>
                    <a:pt x="200" y="446"/>
                    <a:pt x="201" y="448"/>
                    <a:pt x="200" y="447"/>
                  </a:cubicBezTo>
                  <a:cubicBezTo>
                    <a:pt x="199" y="446"/>
                    <a:pt x="200" y="446"/>
                    <a:pt x="200" y="445"/>
                  </a:cubicBezTo>
                  <a:cubicBezTo>
                    <a:pt x="200" y="446"/>
                    <a:pt x="201" y="447"/>
                    <a:pt x="202" y="447"/>
                  </a:cubicBezTo>
                  <a:cubicBezTo>
                    <a:pt x="202" y="447"/>
                    <a:pt x="202" y="447"/>
                    <a:pt x="202" y="447"/>
                  </a:cubicBezTo>
                  <a:cubicBezTo>
                    <a:pt x="205" y="449"/>
                    <a:pt x="200" y="450"/>
                    <a:pt x="204" y="454"/>
                  </a:cubicBezTo>
                  <a:cubicBezTo>
                    <a:pt x="205" y="456"/>
                    <a:pt x="206" y="463"/>
                    <a:pt x="206" y="463"/>
                  </a:cubicBezTo>
                  <a:cubicBezTo>
                    <a:pt x="214" y="451"/>
                    <a:pt x="212" y="449"/>
                    <a:pt x="214" y="446"/>
                  </a:cubicBezTo>
                  <a:cubicBezTo>
                    <a:pt x="214" y="447"/>
                    <a:pt x="214" y="447"/>
                    <a:pt x="214" y="447"/>
                  </a:cubicBezTo>
                  <a:cubicBezTo>
                    <a:pt x="214" y="446"/>
                    <a:pt x="214" y="446"/>
                    <a:pt x="214" y="446"/>
                  </a:cubicBezTo>
                  <a:cubicBezTo>
                    <a:pt x="214" y="446"/>
                    <a:pt x="215" y="446"/>
                    <a:pt x="215" y="446"/>
                  </a:cubicBezTo>
                  <a:cubicBezTo>
                    <a:pt x="215" y="446"/>
                    <a:pt x="215" y="447"/>
                    <a:pt x="216" y="445"/>
                  </a:cubicBezTo>
                  <a:cubicBezTo>
                    <a:pt x="216" y="445"/>
                    <a:pt x="216" y="445"/>
                    <a:pt x="216" y="445"/>
                  </a:cubicBezTo>
                  <a:cubicBezTo>
                    <a:pt x="216" y="445"/>
                    <a:pt x="217" y="443"/>
                    <a:pt x="217" y="443"/>
                  </a:cubicBezTo>
                  <a:cubicBezTo>
                    <a:pt x="216" y="445"/>
                    <a:pt x="216" y="445"/>
                    <a:pt x="216" y="445"/>
                  </a:cubicBezTo>
                  <a:cubicBezTo>
                    <a:pt x="216" y="447"/>
                    <a:pt x="217" y="446"/>
                    <a:pt x="217" y="447"/>
                  </a:cubicBezTo>
                  <a:cubicBezTo>
                    <a:pt x="217" y="445"/>
                    <a:pt x="217" y="447"/>
                    <a:pt x="218" y="445"/>
                  </a:cubicBezTo>
                  <a:cubicBezTo>
                    <a:pt x="218" y="445"/>
                    <a:pt x="218" y="445"/>
                    <a:pt x="218" y="445"/>
                  </a:cubicBezTo>
                  <a:cubicBezTo>
                    <a:pt x="219" y="445"/>
                    <a:pt x="219" y="444"/>
                    <a:pt x="220" y="444"/>
                  </a:cubicBezTo>
                  <a:cubicBezTo>
                    <a:pt x="220" y="444"/>
                    <a:pt x="219" y="446"/>
                    <a:pt x="219" y="446"/>
                  </a:cubicBezTo>
                  <a:cubicBezTo>
                    <a:pt x="219" y="447"/>
                    <a:pt x="219" y="447"/>
                    <a:pt x="220" y="447"/>
                  </a:cubicBezTo>
                  <a:cubicBezTo>
                    <a:pt x="220" y="447"/>
                    <a:pt x="220" y="446"/>
                    <a:pt x="220" y="446"/>
                  </a:cubicBezTo>
                  <a:cubicBezTo>
                    <a:pt x="220" y="446"/>
                    <a:pt x="220" y="446"/>
                    <a:pt x="220" y="447"/>
                  </a:cubicBezTo>
                  <a:cubicBezTo>
                    <a:pt x="220" y="446"/>
                    <a:pt x="220" y="446"/>
                    <a:pt x="220" y="446"/>
                  </a:cubicBezTo>
                  <a:cubicBezTo>
                    <a:pt x="220" y="446"/>
                    <a:pt x="220" y="446"/>
                    <a:pt x="220" y="447"/>
                  </a:cubicBezTo>
                  <a:cubicBezTo>
                    <a:pt x="220" y="447"/>
                    <a:pt x="220" y="447"/>
                    <a:pt x="220" y="447"/>
                  </a:cubicBezTo>
                  <a:cubicBezTo>
                    <a:pt x="220" y="447"/>
                    <a:pt x="220" y="447"/>
                    <a:pt x="220" y="447"/>
                  </a:cubicBezTo>
                  <a:cubicBezTo>
                    <a:pt x="220" y="447"/>
                    <a:pt x="220" y="447"/>
                    <a:pt x="220" y="447"/>
                  </a:cubicBezTo>
                  <a:cubicBezTo>
                    <a:pt x="220" y="447"/>
                    <a:pt x="220" y="447"/>
                    <a:pt x="220" y="448"/>
                  </a:cubicBezTo>
                  <a:cubicBezTo>
                    <a:pt x="220" y="449"/>
                    <a:pt x="220" y="449"/>
                    <a:pt x="220" y="449"/>
                  </a:cubicBezTo>
                  <a:cubicBezTo>
                    <a:pt x="220" y="449"/>
                    <a:pt x="221" y="448"/>
                    <a:pt x="221" y="447"/>
                  </a:cubicBezTo>
                  <a:cubicBezTo>
                    <a:pt x="222" y="449"/>
                    <a:pt x="224" y="448"/>
                    <a:pt x="225" y="448"/>
                  </a:cubicBezTo>
                  <a:cubicBezTo>
                    <a:pt x="225" y="448"/>
                    <a:pt x="224" y="449"/>
                    <a:pt x="225" y="449"/>
                  </a:cubicBezTo>
                  <a:cubicBezTo>
                    <a:pt x="225" y="449"/>
                    <a:pt x="226" y="448"/>
                    <a:pt x="226" y="449"/>
                  </a:cubicBezTo>
                  <a:cubicBezTo>
                    <a:pt x="226" y="448"/>
                    <a:pt x="225" y="450"/>
                    <a:pt x="225" y="450"/>
                  </a:cubicBezTo>
                  <a:cubicBezTo>
                    <a:pt x="225" y="451"/>
                    <a:pt x="226" y="449"/>
                    <a:pt x="226" y="449"/>
                  </a:cubicBezTo>
                  <a:cubicBezTo>
                    <a:pt x="225" y="452"/>
                    <a:pt x="229" y="450"/>
                    <a:pt x="229" y="452"/>
                  </a:cubicBezTo>
                  <a:cubicBezTo>
                    <a:pt x="229" y="451"/>
                    <a:pt x="228" y="452"/>
                    <a:pt x="227" y="452"/>
                  </a:cubicBezTo>
                  <a:cubicBezTo>
                    <a:pt x="228" y="452"/>
                    <a:pt x="229" y="452"/>
                    <a:pt x="232" y="452"/>
                  </a:cubicBezTo>
                  <a:cubicBezTo>
                    <a:pt x="230" y="453"/>
                    <a:pt x="230" y="453"/>
                    <a:pt x="230" y="453"/>
                  </a:cubicBezTo>
                  <a:cubicBezTo>
                    <a:pt x="230" y="453"/>
                    <a:pt x="231" y="453"/>
                    <a:pt x="232" y="453"/>
                  </a:cubicBezTo>
                  <a:cubicBezTo>
                    <a:pt x="233" y="452"/>
                    <a:pt x="234" y="452"/>
                    <a:pt x="234" y="452"/>
                  </a:cubicBezTo>
                  <a:cubicBezTo>
                    <a:pt x="234" y="452"/>
                    <a:pt x="234" y="452"/>
                    <a:pt x="234" y="452"/>
                  </a:cubicBezTo>
                  <a:cubicBezTo>
                    <a:pt x="235" y="453"/>
                    <a:pt x="235" y="452"/>
                    <a:pt x="236" y="453"/>
                  </a:cubicBezTo>
                  <a:cubicBezTo>
                    <a:pt x="235" y="454"/>
                    <a:pt x="235" y="453"/>
                    <a:pt x="234" y="454"/>
                  </a:cubicBezTo>
                  <a:cubicBezTo>
                    <a:pt x="232" y="455"/>
                    <a:pt x="233" y="456"/>
                    <a:pt x="233" y="456"/>
                  </a:cubicBezTo>
                  <a:cubicBezTo>
                    <a:pt x="235" y="456"/>
                    <a:pt x="235" y="456"/>
                    <a:pt x="235" y="456"/>
                  </a:cubicBezTo>
                  <a:cubicBezTo>
                    <a:pt x="236" y="456"/>
                    <a:pt x="234" y="457"/>
                    <a:pt x="234" y="457"/>
                  </a:cubicBezTo>
                  <a:cubicBezTo>
                    <a:pt x="239" y="456"/>
                    <a:pt x="239" y="456"/>
                    <a:pt x="239" y="456"/>
                  </a:cubicBezTo>
                  <a:cubicBezTo>
                    <a:pt x="238" y="456"/>
                    <a:pt x="237" y="458"/>
                    <a:pt x="236" y="457"/>
                  </a:cubicBezTo>
                  <a:cubicBezTo>
                    <a:pt x="237" y="458"/>
                    <a:pt x="240" y="458"/>
                    <a:pt x="241" y="458"/>
                  </a:cubicBezTo>
                  <a:cubicBezTo>
                    <a:pt x="241" y="459"/>
                    <a:pt x="243" y="459"/>
                    <a:pt x="243" y="460"/>
                  </a:cubicBezTo>
                  <a:cubicBezTo>
                    <a:pt x="242" y="460"/>
                    <a:pt x="243" y="459"/>
                    <a:pt x="242" y="460"/>
                  </a:cubicBezTo>
                  <a:cubicBezTo>
                    <a:pt x="240" y="461"/>
                    <a:pt x="240" y="461"/>
                    <a:pt x="240" y="461"/>
                  </a:cubicBezTo>
                  <a:cubicBezTo>
                    <a:pt x="240" y="460"/>
                    <a:pt x="238" y="461"/>
                    <a:pt x="237" y="461"/>
                  </a:cubicBezTo>
                  <a:cubicBezTo>
                    <a:pt x="238" y="462"/>
                    <a:pt x="238" y="463"/>
                    <a:pt x="237" y="464"/>
                  </a:cubicBezTo>
                  <a:cubicBezTo>
                    <a:pt x="240" y="463"/>
                    <a:pt x="239" y="465"/>
                    <a:pt x="242" y="465"/>
                  </a:cubicBezTo>
                  <a:cubicBezTo>
                    <a:pt x="242" y="466"/>
                    <a:pt x="240" y="466"/>
                    <a:pt x="239" y="466"/>
                  </a:cubicBezTo>
                  <a:cubicBezTo>
                    <a:pt x="240" y="467"/>
                    <a:pt x="240" y="468"/>
                    <a:pt x="240" y="469"/>
                  </a:cubicBezTo>
                  <a:cubicBezTo>
                    <a:pt x="240" y="469"/>
                    <a:pt x="240" y="469"/>
                    <a:pt x="240" y="469"/>
                  </a:cubicBezTo>
                  <a:cubicBezTo>
                    <a:pt x="240" y="470"/>
                    <a:pt x="240" y="472"/>
                    <a:pt x="242" y="472"/>
                  </a:cubicBezTo>
                  <a:cubicBezTo>
                    <a:pt x="241" y="472"/>
                    <a:pt x="241" y="472"/>
                    <a:pt x="241" y="472"/>
                  </a:cubicBezTo>
                  <a:cubicBezTo>
                    <a:pt x="240" y="473"/>
                    <a:pt x="244" y="472"/>
                    <a:pt x="243" y="474"/>
                  </a:cubicBezTo>
                  <a:cubicBezTo>
                    <a:pt x="242" y="473"/>
                    <a:pt x="242" y="473"/>
                    <a:pt x="242" y="473"/>
                  </a:cubicBezTo>
                  <a:cubicBezTo>
                    <a:pt x="243" y="474"/>
                    <a:pt x="241" y="475"/>
                    <a:pt x="243" y="476"/>
                  </a:cubicBezTo>
                  <a:cubicBezTo>
                    <a:pt x="242" y="476"/>
                    <a:pt x="242" y="476"/>
                    <a:pt x="241" y="475"/>
                  </a:cubicBezTo>
                  <a:cubicBezTo>
                    <a:pt x="242" y="476"/>
                    <a:pt x="242" y="477"/>
                    <a:pt x="243" y="478"/>
                  </a:cubicBezTo>
                  <a:cubicBezTo>
                    <a:pt x="241" y="478"/>
                    <a:pt x="241" y="478"/>
                    <a:pt x="241" y="478"/>
                  </a:cubicBezTo>
                  <a:cubicBezTo>
                    <a:pt x="240" y="478"/>
                    <a:pt x="244" y="478"/>
                    <a:pt x="243" y="479"/>
                  </a:cubicBezTo>
                  <a:cubicBezTo>
                    <a:pt x="243" y="479"/>
                    <a:pt x="242" y="480"/>
                    <a:pt x="242" y="480"/>
                  </a:cubicBezTo>
                  <a:cubicBezTo>
                    <a:pt x="243" y="480"/>
                    <a:pt x="243" y="481"/>
                    <a:pt x="243" y="481"/>
                  </a:cubicBezTo>
                  <a:cubicBezTo>
                    <a:pt x="241" y="482"/>
                    <a:pt x="241" y="482"/>
                    <a:pt x="241" y="482"/>
                  </a:cubicBezTo>
                  <a:cubicBezTo>
                    <a:pt x="241" y="486"/>
                    <a:pt x="241" y="490"/>
                    <a:pt x="243" y="494"/>
                  </a:cubicBezTo>
                  <a:cubicBezTo>
                    <a:pt x="240" y="494"/>
                    <a:pt x="241" y="493"/>
                    <a:pt x="240" y="493"/>
                  </a:cubicBezTo>
                  <a:cubicBezTo>
                    <a:pt x="242" y="493"/>
                    <a:pt x="240" y="494"/>
                    <a:pt x="241" y="495"/>
                  </a:cubicBezTo>
                  <a:cubicBezTo>
                    <a:pt x="241" y="495"/>
                    <a:pt x="241" y="495"/>
                    <a:pt x="241" y="495"/>
                  </a:cubicBezTo>
                  <a:cubicBezTo>
                    <a:pt x="241" y="496"/>
                    <a:pt x="240" y="496"/>
                    <a:pt x="240" y="497"/>
                  </a:cubicBezTo>
                  <a:cubicBezTo>
                    <a:pt x="241" y="497"/>
                    <a:pt x="241" y="497"/>
                    <a:pt x="241" y="497"/>
                  </a:cubicBezTo>
                  <a:cubicBezTo>
                    <a:pt x="242" y="497"/>
                    <a:pt x="238" y="498"/>
                    <a:pt x="241" y="498"/>
                  </a:cubicBezTo>
                  <a:cubicBezTo>
                    <a:pt x="239" y="499"/>
                    <a:pt x="239" y="499"/>
                    <a:pt x="239" y="499"/>
                  </a:cubicBezTo>
                  <a:cubicBezTo>
                    <a:pt x="242" y="499"/>
                    <a:pt x="238" y="499"/>
                    <a:pt x="240" y="500"/>
                  </a:cubicBezTo>
                  <a:cubicBezTo>
                    <a:pt x="240" y="500"/>
                    <a:pt x="240" y="500"/>
                    <a:pt x="240" y="500"/>
                  </a:cubicBezTo>
                  <a:cubicBezTo>
                    <a:pt x="239" y="501"/>
                    <a:pt x="243" y="502"/>
                    <a:pt x="241" y="502"/>
                  </a:cubicBezTo>
                  <a:cubicBezTo>
                    <a:pt x="241" y="503"/>
                    <a:pt x="242" y="504"/>
                    <a:pt x="244" y="504"/>
                  </a:cubicBezTo>
                  <a:cubicBezTo>
                    <a:pt x="241" y="504"/>
                    <a:pt x="241" y="504"/>
                    <a:pt x="241" y="504"/>
                  </a:cubicBezTo>
                  <a:cubicBezTo>
                    <a:pt x="242" y="507"/>
                    <a:pt x="241" y="511"/>
                    <a:pt x="244" y="513"/>
                  </a:cubicBezTo>
                  <a:cubicBezTo>
                    <a:pt x="243" y="513"/>
                    <a:pt x="243" y="513"/>
                    <a:pt x="243" y="513"/>
                  </a:cubicBezTo>
                  <a:cubicBezTo>
                    <a:pt x="245" y="515"/>
                    <a:pt x="241" y="517"/>
                    <a:pt x="245" y="518"/>
                  </a:cubicBezTo>
                  <a:cubicBezTo>
                    <a:pt x="247" y="518"/>
                    <a:pt x="247" y="518"/>
                    <a:pt x="247" y="518"/>
                  </a:cubicBezTo>
                  <a:cubicBezTo>
                    <a:pt x="244" y="519"/>
                    <a:pt x="244" y="519"/>
                    <a:pt x="244" y="519"/>
                  </a:cubicBezTo>
                  <a:cubicBezTo>
                    <a:pt x="246" y="519"/>
                    <a:pt x="245" y="520"/>
                    <a:pt x="247" y="521"/>
                  </a:cubicBezTo>
                  <a:cubicBezTo>
                    <a:pt x="245" y="521"/>
                    <a:pt x="245" y="521"/>
                    <a:pt x="245" y="521"/>
                  </a:cubicBezTo>
                  <a:cubicBezTo>
                    <a:pt x="245" y="521"/>
                    <a:pt x="247" y="522"/>
                    <a:pt x="247" y="523"/>
                  </a:cubicBezTo>
                  <a:cubicBezTo>
                    <a:pt x="246" y="523"/>
                    <a:pt x="246" y="523"/>
                    <a:pt x="246" y="523"/>
                  </a:cubicBezTo>
                  <a:cubicBezTo>
                    <a:pt x="243" y="527"/>
                    <a:pt x="241" y="532"/>
                    <a:pt x="246" y="534"/>
                  </a:cubicBezTo>
                  <a:cubicBezTo>
                    <a:pt x="247" y="535"/>
                    <a:pt x="243" y="535"/>
                    <a:pt x="244" y="536"/>
                  </a:cubicBezTo>
                  <a:cubicBezTo>
                    <a:pt x="247" y="538"/>
                    <a:pt x="245" y="541"/>
                    <a:pt x="247" y="543"/>
                  </a:cubicBezTo>
                  <a:cubicBezTo>
                    <a:pt x="246" y="546"/>
                    <a:pt x="244" y="545"/>
                    <a:pt x="243" y="548"/>
                  </a:cubicBezTo>
                  <a:cubicBezTo>
                    <a:pt x="243" y="547"/>
                    <a:pt x="243" y="547"/>
                    <a:pt x="243" y="547"/>
                  </a:cubicBezTo>
                  <a:cubicBezTo>
                    <a:pt x="242" y="549"/>
                    <a:pt x="241" y="547"/>
                    <a:pt x="240" y="546"/>
                  </a:cubicBezTo>
                  <a:cubicBezTo>
                    <a:pt x="240" y="547"/>
                    <a:pt x="239" y="547"/>
                    <a:pt x="240" y="549"/>
                  </a:cubicBezTo>
                  <a:cubicBezTo>
                    <a:pt x="239" y="550"/>
                    <a:pt x="238" y="546"/>
                    <a:pt x="238" y="547"/>
                  </a:cubicBezTo>
                  <a:cubicBezTo>
                    <a:pt x="238" y="546"/>
                    <a:pt x="238" y="548"/>
                    <a:pt x="238" y="548"/>
                  </a:cubicBezTo>
                  <a:cubicBezTo>
                    <a:pt x="236" y="550"/>
                    <a:pt x="238" y="546"/>
                    <a:pt x="235" y="545"/>
                  </a:cubicBezTo>
                  <a:cubicBezTo>
                    <a:pt x="232" y="546"/>
                    <a:pt x="228" y="548"/>
                    <a:pt x="225" y="547"/>
                  </a:cubicBezTo>
                  <a:cubicBezTo>
                    <a:pt x="225" y="547"/>
                    <a:pt x="225" y="549"/>
                    <a:pt x="225" y="549"/>
                  </a:cubicBezTo>
                  <a:cubicBezTo>
                    <a:pt x="224" y="546"/>
                    <a:pt x="224" y="550"/>
                    <a:pt x="223" y="549"/>
                  </a:cubicBezTo>
                  <a:cubicBezTo>
                    <a:pt x="223" y="548"/>
                    <a:pt x="223" y="548"/>
                    <a:pt x="223" y="547"/>
                  </a:cubicBezTo>
                  <a:cubicBezTo>
                    <a:pt x="222" y="546"/>
                    <a:pt x="220" y="548"/>
                    <a:pt x="219" y="547"/>
                  </a:cubicBezTo>
                  <a:cubicBezTo>
                    <a:pt x="218" y="549"/>
                    <a:pt x="216" y="546"/>
                    <a:pt x="215" y="548"/>
                  </a:cubicBezTo>
                  <a:cubicBezTo>
                    <a:pt x="215" y="546"/>
                    <a:pt x="214" y="547"/>
                    <a:pt x="214" y="546"/>
                  </a:cubicBezTo>
                  <a:cubicBezTo>
                    <a:pt x="213" y="550"/>
                    <a:pt x="211" y="545"/>
                    <a:pt x="210" y="547"/>
                  </a:cubicBezTo>
                  <a:cubicBezTo>
                    <a:pt x="210" y="547"/>
                    <a:pt x="210" y="547"/>
                    <a:pt x="210" y="547"/>
                  </a:cubicBezTo>
                  <a:cubicBezTo>
                    <a:pt x="206" y="547"/>
                    <a:pt x="202" y="547"/>
                    <a:pt x="198" y="549"/>
                  </a:cubicBezTo>
                  <a:cubicBezTo>
                    <a:pt x="195" y="549"/>
                    <a:pt x="193" y="546"/>
                    <a:pt x="190" y="547"/>
                  </a:cubicBezTo>
                  <a:cubicBezTo>
                    <a:pt x="190" y="548"/>
                    <a:pt x="190" y="549"/>
                    <a:pt x="190" y="549"/>
                  </a:cubicBezTo>
                  <a:cubicBezTo>
                    <a:pt x="189" y="549"/>
                    <a:pt x="190" y="548"/>
                    <a:pt x="190" y="547"/>
                  </a:cubicBezTo>
                  <a:cubicBezTo>
                    <a:pt x="188" y="549"/>
                    <a:pt x="187" y="547"/>
                    <a:pt x="185" y="547"/>
                  </a:cubicBezTo>
                  <a:cubicBezTo>
                    <a:pt x="185" y="548"/>
                    <a:pt x="184" y="548"/>
                    <a:pt x="185" y="549"/>
                  </a:cubicBezTo>
                  <a:cubicBezTo>
                    <a:pt x="183" y="546"/>
                    <a:pt x="181" y="550"/>
                    <a:pt x="179" y="548"/>
                  </a:cubicBezTo>
                  <a:cubicBezTo>
                    <a:pt x="179" y="552"/>
                    <a:pt x="178" y="550"/>
                    <a:pt x="177" y="551"/>
                  </a:cubicBezTo>
                  <a:cubicBezTo>
                    <a:pt x="177" y="551"/>
                    <a:pt x="177" y="550"/>
                    <a:pt x="177" y="549"/>
                  </a:cubicBezTo>
                  <a:cubicBezTo>
                    <a:pt x="175" y="550"/>
                    <a:pt x="175" y="550"/>
                    <a:pt x="173" y="549"/>
                  </a:cubicBezTo>
                  <a:cubicBezTo>
                    <a:pt x="172" y="549"/>
                    <a:pt x="172" y="551"/>
                    <a:pt x="171" y="551"/>
                  </a:cubicBezTo>
                  <a:cubicBezTo>
                    <a:pt x="171" y="548"/>
                    <a:pt x="170" y="550"/>
                    <a:pt x="169" y="550"/>
                  </a:cubicBezTo>
                  <a:cubicBezTo>
                    <a:pt x="169" y="552"/>
                    <a:pt x="168" y="553"/>
                    <a:pt x="167" y="552"/>
                  </a:cubicBezTo>
                  <a:cubicBezTo>
                    <a:pt x="168" y="549"/>
                    <a:pt x="168" y="549"/>
                    <a:pt x="168" y="549"/>
                  </a:cubicBezTo>
                  <a:cubicBezTo>
                    <a:pt x="165" y="551"/>
                    <a:pt x="162" y="548"/>
                    <a:pt x="159" y="551"/>
                  </a:cubicBezTo>
                  <a:cubicBezTo>
                    <a:pt x="159" y="549"/>
                    <a:pt x="159" y="549"/>
                    <a:pt x="159" y="549"/>
                  </a:cubicBezTo>
                  <a:cubicBezTo>
                    <a:pt x="156" y="550"/>
                    <a:pt x="154" y="548"/>
                    <a:pt x="151" y="549"/>
                  </a:cubicBezTo>
                  <a:cubicBezTo>
                    <a:pt x="150" y="548"/>
                    <a:pt x="150" y="547"/>
                    <a:pt x="149" y="547"/>
                  </a:cubicBezTo>
                  <a:cubicBezTo>
                    <a:pt x="148" y="548"/>
                    <a:pt x="148" y="548"/>
                    <a:pt x="146" y="549"/>
                  </a:cubicBezTo>
                  <a:cubicBezTo>
                    <a:pt x="146" y="549"/>
                    <a:pt x="146" y="548"/>
                    <a:pt x="147" y="547"/>
                  </a:cubicBezTo>
                  <a:cubicBezTo>
                    <a:pt x="146" y="546"/>
                    <a:pt x="147" y="544"/>
                    <a:pt x="145" y="545"/>
                  </a:cubicBezTo>
                  <a:cubicBezTo>
                    <a:pt x="146" y="545"/>
                    <a:pt x="146" y="545"/>
                    <a:pt x="146" y="545"/>
                  </a:cubicBezTo>
                  <a:cubicBezTo>
                    <a:pt x="145" y="545"/>
                    <a:pt x="143" y="545"/>
                    <a:pt x="144" y="544"/>
                  </a:cubicBezTo>
                  <a:cubicBezTo>
                    <a:pt x="143" y="544"/>
                    <a:pt x="142" y="543"/>
                    <a:pt x="140" y="544"/>
                  </a:cubicBezTo>
                  <a:cubicBezTo>
                    <a:pt x="140" y="543"/>
                    <a:pt x="143" y="543"/>
                    <a:pt x="141" y="543"/>
                  </a:cubicBezTo>
                  <a:cubicBezTo>
                    <a:pt x="143" y="543"/>
                    <a:pt x="143" y="543"/>
                    <a:pt x="143" y="543"/>
                  </a:cubicBezTo>
                  <a:cubicBezTo>
                    <a:pt x="143" y="541"/>
                    <a:pt x="142" y="539"/>
                    <a:pt x="142" y="537"/>
                  </a:cubicBezTo>
                  <a:cubicBezTo>
                    <a:pt x="145" y="537"/>
                    <a:pt x="142" y="534"/>
                    <a:pt x="144" y="534"/>
                  </a:cubicBezTo>
                  <a:cubicBezTo>
                    <a:pt x="143" y="533"/>
                    <a:pt x="146" y="532"/>
                    <a:pt x="143" y="530"/>
                  </a:cubicBezTo>
                  <a:cubicBezTo>
                    <a:pt x="144" y="531"/>
                    <a:pt x="144" y="531"/>
                    <a:pt x="144" y="531"/>
                  </a:cubicBezTo>
                  <a:cubicBezTo>
                    <a:pt x="145" y="530"/>
                    <a:pt x="146" y="528"/>
                    <a:pt x="147" y="527"/>
                  </a:cubicBezTo>
                  <a:cubicBezTo>
                    <a:pt x="148" y="527"/>
                    <a:pt x="146" y="526"/>
                    <a:pt x="146" y="525"/>
                  </a:cubicBezTo>
                  <a:cubicBezTo>
                    <a:pt x="147" y="525"/>
                    <a:pt x="147" y="525"/>
                    <a:pt x="147" y="525"/>
                  </a:cubicBezTo>
                  <a:cubicBezTo>
                    <a:pt x="147" y="524"/>
                    <a:pt x="145" y="523"/>
                    <a:pt x="145" y="522"/>
                  </a:cubicBezTo>
                  <a:cubicBezTo>
                    <a:pt x="146" y="522"/>
                    <a:pt x="145" y="521"/>
                    <a:pt x="146" y="521"/>
                  </a:cubicBezTo>
                  <a:cubicBezTo>
                    <a:pt x="146" y="522"/>
                    <a:pt x="147" y="523"/>
                    <a:pt x="149" y="525"/>
                  </a:cubicBezTo>
                  <a:cubicBezTo>
                    <a:pt x="150" y="525"/>
                    <a:pt x="147" y="522"/>
                    <a:pt x="149" y="523"/>
                  </a:cubicBezTo>
                  <a:cubicBezTo>
                    <a:pt x="150" y="522"/>
                    <a:pt x="150" y="521"/>
                    <a:pt x="149" y="520"/>
                  </a:cubicBezTo>
                  <a:cubicBezTo>
                    <a:pt x="149" y="521"/>
                    <a:pt x="150" y="520"/>
                    <a:pt x="150" y="521"/>
                  </a:cubicBezTo>
                  <a:cubicBezTo>
                    <a:pt x="151" y="521"/>
                    <a:pt x="151" y="520"/>
                    <a:pt x="151" y="520"/>
                  </a:cubicBezTo>
                  <a:cubicBezTo>
                    <a:pt x="150" y="520"/>
                    <a:pt x="150" y="520"/>
                    <a:pt x="150" y="520"/>
                  </a:cubicBezTo>
                  <a:cubicBezTo>
                    <a:pt x="149" y="519"/>
                    <a:pt x="150" y="518"/>
                    <a:pt x="148" y="517"/>
                  </a:cubicBezTo>
                  <a:cubicBezTo>
                    <a:pt x="148" y="517"/>
                    <a:pt x="149" y="518"/>
                    <a:pt x="148" y="518"/>
                  </a:cubicBezTo>
                  <a:cubicBezTo>
                    <a:pt x="147" y="517"/>
                    <a:pt x="148" y="516"/>
                    <a:pt x="149" y="516"/>
                  </a:cubicBezTo>
                  <a:cubicBezTo>
                    <a:pt x="150" y="517"/>
                    <a:pt x="150" y="519"/>
                    <a:pt x="151" y="519"/>
                  </a:cubicBezTo>
                  <a:cubicBezTo>
                    <a:pt x="150" y="515"/>
                    <a:pt x="150" y="515"/>
                    <a:pt x="150" y="515"/>
                  </a:cubicBezTo>
                  <a:cubicBezTo>
                    <a:pt x="150" y="516"/>
                    <a:pt x="149" y="516"/>
                    <a:pt x="148" y="515"/>
                  </a:cubicBezTo>
                  <a:cubicBezTo>
                    <a:pt x="148" y="516"/>
                    <a:pt x="148" y="516"/>
                    <a:pt x="148" y="516"/>
                  </a:cubicBezTo>
                  <a:cubicBezTo>
                    <a:pt x="147" y="515"/>
                    <a:pt x="147" y="515"/>
                    <a:pt x="147" y="515"/>
                  </a:cubicBezTo>
                  <a:cubicBezTo>
                    <a:pt x="147" y="516"/>
                    <a:pt x="145" y="516"/>
                    <a:pt x="145" y="517"/>
                  </a:cubicBezTo>
                  <a:cubicBezTo>
                    <a:pt x="147" y="518"/>
                    <a:pt x="147" y="518"/>
                    <a:pt x="147" y="518"/>
                  </a:cubicBezTo>
                  <a:cubicBezTo>
                    <a:pt x="146" y="519"/>
                    <a:pt x="147" y="521"/>
                    <a:pt x="146" y="520"/>
                  </a:cubicBezTo>
                  <a:cubicBezTo>
                    <a:pt x="145" y="519"/>
                    <a:pt x="145" y="519"/>
                    <a:pt x="144" y="519"/>
                  </a:cubicBezTo>
                  <a:cubicBezTo>
                    <a:pt x="144" y="519"/>
                    <a:pt x="144" y="519"/>
                    <a:pt x="144" y="519"/>
                  </a:cubicBezTo>
                  <a:cubicBezTo>
                    <a:pt x="142" y="518"/>
                    <a:pt x="142" y="518"/>
                    <a:pt x="142" y="518"/>
                  </a:cubicBezTo>
                  <a:cubicBezTo>
                    <a:pt x="145" y="520"/>
                    <a:pt x="142" y="520"/>
                    <a:pt x="142" y="521"/>
                  </a:cubicBezTo>
                  <a:cubicBezTo>
                    <a:pt x="142" y="520"/>
                    <a:pt x="142" y="520"/>
                    <a:pt x="142" y="520"/>
                  </a:cubicBezTo>
                  <a:cubicBezTo>
                    <a:pt x="140" y="521"/>
                    <a:pt x="143" y="521"/>
                    <a:pt x="143" y="522"/>
                  </a:cubicBezTo>
                  <a:cubicBezTo>
                    <a:pt x="142" y="522"/>
                    <a:pt x="140" y="520"/>
                    <a:pt x="139" y="520"/>
                  </a:cubicBezTo>
                  <a:cubicBezTo>
                    <a:pt x="138" y="521"/>
                    <a:pt x="139" y="524"/>
                    <a:pt x="137" y="524"/>
                  </a:cubicBezTo>
                  <a:cubicBezTo>
                    <a:pt x="136" y="525"/>
                    <a:pt x="137" y="526"/>
                    <a:pt x="137" y="528"/>
                  </a:cubicBezTo>
                  <a:cubicBezTo>
                    <a:pt x="137" y="529"/>
                    <a:pt x="135" y="527"/>
                    <a:pt x="136" y="528"/>
                  </a:cubicBezTo>
                  <a:cubicBezTo>
                    <a:pt x="135" y="527"/>
                    <a:pt x="134" y="527"/>
                    <a:pt x="133" y="527"/>
                  </a:cubicBezTo>
                  <a:cubicBezTo>
                    <a:pt x="134" y="527"/>
                    <a:pt x="132" y="528"/>
                    <a:pt x="135" y="529"/>
                  </a:cubicBezTo>
                  <a:cubicBezTo>
                    <a:pt x="133" y="529"/>
                    <a:pt x="132" y="532"/>
                    <a:pt x="133" y="533"/>
                  </a:cubicBezTo>
                  <a:cubicBezTo>
                    <a:pt x="133" y="533"/>
                    <a:pt x="131" y="532"/>
                    <a:pt x="130" y="532"/>
                  </a:cubicBezTo>
                  <a:cubicBezTo>
                    <a:pt x="131" y="534"/>
                    <a:pt x="132" y="535"/>
                    <a:pt x="131" y="536"/>
                  </a:cubicBezTo>
                  <a:cubicBezTo>
                    <a:pt x="133" y="537"/>
                    <a:pt x="133" y="536"/>
                    <a:pt x="135" y="537"/>
                  </a:cubicBezTo>
                  <a:cubicBezTo>
                    <a:pt x="135" y="537"/>
                    <a:pt x="136" y="537"/>
                    <a:pt x="136" y="537"/>
                  </a:cubicBezTo>
                  <a:cubicBezTo>
                    <a:pt x="134" y="537"/>
                    <a:pt x="131" y="537"/>
                    <a:pt x="131" y="538"/>
                  </a:cubicBezTo>
                  <a:cubicBezTo>
                    <a:pt x="128" y="538"/>
                    <a:pt x="132" y="536"/>
                    <a:pt x="129" y="536"/>
                  </a:cubicBezTo>
                  <a:cubicBezTo>
                    <a:pt x="126" y="535"/>
                    <a:pt x="127" y="533"/>
                    <a:pt x="128" y="533"/>
                  </a:cubicBezTo>
                  <a:cubicBezTo>
                    <a:pt x="126" y="531"/>
                    <a:pt x="128" y="533"/>
                    <a:pt x="126" y="533"/>
                  </a:cubicBezTo>
                  <a:cubicBezTo>
                    <a:pt x="126" y="534"/>
                    <a:pt x="127" y="535"/>
                    <a:pt x="127" y="536"/>
                  </a:cubicBezTo>
                  <a:cubicBezTo>
                    <a:pt x="128" y="537"/>
                    <a:pt x="128" y="536"/>
                    <a:pt x="129" y="537"/>
                  </a:cubicBezTo>
                  <a:cubicBezTo>
                    <a:pt x="131" y="539"/>
                    <a:pt x="127" y="539"/>
                    <a:pt x="127" y="539"/>
                  </a:cubicBezTo>
                  <a:cubicBezTo>
                    <a:pt x="126" y="538"/>
                    <a:pt x="126" y="538"/>
                    <a:pt x="126" y="538"/>
                  </a:cubicBezTo>
                  <a:cubicBezTo>
                    <a:pt x="125" y="539"/>
                    <a:pt x="127" y="540"/>
                    <a:pt x="127" y="541"/>
                  </a:cubicBezTo>
                  <a:cubicBezTo>
                    <a:pt x="124" y="541"/>
                    <a:pt x="126" y="539"/>
                    <a:pt x="124" y="538"/>
                  </a:cubicBezTo>
                  <a:cubicBezTo>
                    <a:pt x="122" y="539"/>
                    <a:pt x="122" y="539"/>
                    <a:pt x="122" y="539"/>
                  </a:cubicBezTo>
                  <a:cubicBezTo>
                    <a:pt x="122" y="542"/>
                    <a:pt x="125" y="540"/>
                    <a:pt x="124" y="542"/>
                  </a:cubicBezTo>
                  <a:cubicBezTo>
                    <a:pt x="123" y="542"/>
                    <a:pt x="123" y="542"/>
                    <a:pt x="123" y="542"/>
                  </a:cubicBezTo>
                  <a:cubicBezTo>
                    <a:pt x="124" y="543"/>
                    <a:pt x="124" y="543"/>
                    <a:pt x="124" y="543"/>
                  </a:cubicBezTo>
                  <a:cubicBezTo>
                    <a:pt x="125" y="543"/>
                    <a:pt x="127" y="543"/>
                    <a:pt x="126" y="542"/>
                  </a:cubicBezTo>
                  <a:cubicBezTo>
                    <a:pt x="130" y="542"/>
                    <a:pt x="127" y="543"/>
                    <a:pt x="128" y="544"/>
                  </a:cubicBezTo>
                  <a:cubicBezTo>
                    <a:pt x="130" y="545"/>
                    <a:pt x="127" y="544"/>
                    <a:pt x="129" y="543"/>
                  </a:cubicBezTo>
                  <a:cubicBezTo>
                    <a:pt x="131" y="543"/>
                    <a:pt x="131" y="544"/>
                    <a:pt x="131" y="545"/>
                  </a:cubicBezTo>
                  <a:cubicBezTo>
                    <a:pt x="132" y="546"/>
                    <a:pt x="130" y="546"/>
                    <a:pt x="129" y="547"/>
                  </a:cubicBezTo>
                  <a:cubicBezTo>
                    <a:pt x="128" y="546"/>
                    <a:pt x="128" y="545"/>
                    <a:pt x="129" y="545"/>
                  </a:cubicBezTo>
                  <a:cubicBezTo>
                    <a:pt x="127" y="544"/>
                    <a:pt x="125" y="547"/>
                    <a:pt x="124" y="546"/>
                  </a:cubicBezTo>
                  <a:cubicBezTo>
                    <a:pt x="123" y="548"/>
                    <a:pt x="125" y="547"/>
                    <a:pt x="126" y="548"/>
                  </a:cubicBezTo>
                  <a:cubicBezTo>
                    <a:pt x="126" y="547"/>
                    <a:pt x="128" y="547"/>
                    <a:pt x="128" y="547"/>
                  </a:cubicBezTo>
                  <a:cubicBezTo>
                    <a:pt x="133" y="548"/>
                    <a:pt x="125" y="549"/>
                    <a:pt x="127" y="551"/>
                  </a:cubicBezTo>
                  <a:cubicBezTo>
                    <a:pt x="130" y="550"/>
                    <a:pt x="132" y="552"/>
                    <a:pt x="134" y="549"/>
                  </a:cubicBezTo>
                  <a:cubicBezTo>
                    <a:pt x="135" y="549"/>
                    <a:pt x="136" y="550"/>
                    <a:pt x="136" y="550"/>
                  </a:cubicBezTo>
                  <a:cubicBezTo>
                    <a:pt x="134" y="551"/>
                    <a:pt x="135" y="552"/>
                    <a:pt x="133" y="552"/>
                  </a:cubicBezTo>
                  <a:cubicBezTo>
                    <a:pt x="133" y="553"/>
                    <a:pt x="133" y="553"/>
                    <a:pt x="133" y="553"/>
                  </a:cubicBezTo>
                  <a:cubicBezTo>
                    <a:pt x="130" y="553"/>
                    <a:pt x="130" y="553"/>
                    <a:pt x="130" y="553"/>
                  </a:cubicBezTo>
                  <a:cubicBezTo>
                    <a:pt x="130" y="554"/>
                    <a:pt x="129" y="557"/>
                    <a:pt x="129" y="558"/>
                  </a:cubicBezTo>
                  <a:cubicBezTo>
                    <a:pt x="130" y="558"/>
                    <a:pt x="130" y="556"/>
                    <a:pt x="131" y="557"/>
                  </a:cubicBezTo>
                  <a:cubicBezTo>
                    <a:pt x="130" y="557"/>
                    <a:pt x="130" y="559"/>
                    <a:pt x="131" y="559"/>
                  </a:cubicBezTo>
                  <a:cubicBezTo>
                    <a:pt x="130" y="558"/>
                    <a:pt x="133" y="557"/>
                    <a:pt x="134" y="557"/>
                  </a:cubicBezTo>
                  <a:cubicBezTo>
                    <a:pt x="134" y="558"/>
                    <a:pt x="134" y="560"/>
                    <a:pt x="133" y="560"/>
                  </a:cubicBezTo>
                  <a:cubicBezTo>
                    <a:pt x="131" y="561"/>
                    <a:pt x="131" y="561"/>
                    <a:pt x="131" y="561"/>
                  </a:cubicBezTo>
                  <a:cubicBezTo>
                    <a:pt x="133" y="560"/>
                    <a:pt x="131" y="562"/>
                    <a:pt x="132" y="562"/>
                  </a:cubicBezTo>
                  <a:cubicBezTo>
                    <a:pt x="133" y="561"/>
                    <a:pt x="135" y="560"/>
                    <a:pt x="136" y="559"/>
                  </a:cubicBezTo>
                  <a:cubicBezTo>
                    <a:pt x="137" y="559"/>
                    <a:pt x="136" y="561"/>
                    <a:pt x="137" y="561"/>
                  </a:cubicBezTo>
                  <a:cubicBezTo>
                    <a:pt x="135" y="561"/>
                    <a:pt x="135" y="561"/>
                    <a:pt x="135" y="561"/>
                  </a:cubicBezTo>
                  <a:cubicBezTo>
                    <a:pt x="136" y="562"/>
                    <a:pt x="133" y="564"/>
                    <a:pt x="135" y="564"/>
                  </a:cubicBezTo>
                  <a:cubicBezTo>
                    <a:pt x="136" y="563"/>
                    <a:pt x="136" y="563"/>
                    <a:pt x="136" y="563"/>
                  </a:cubicBezTo>
                  <a:cubicBezTo>
                    <a:pt x="136" y="564"/>
                    <a:pt x="136" y="564"/>
                    <a:pt x="135" y="564"/>
                  </a:cubicBezTo>
                  <a:close/>
                  <a:moveTo>
                    <a:pt x="181" y="303"/>
                  </a:moveTo>
                  <a:cubicBezTo>
                    <a:pt x="181" y="303"/>
                    <a:pt x="181" y="303"/>
                    <a:pt x="181" y="303"/>
                  </a:cubicBezTo>
                  <a:cubicBezTo>
                    <a:pt x="181" y="303"/>
                    <a:pt x="181" y="303"/>
                    <a:pt x="181" y="303"/>
                  </a:cubicBezTo>
                  <a:cubicBezTo>
                    <a:pt x="181" y="303"/>
                    <a:pt x="181" y="303"/>
                    <a:pt x="181" y="303"/>
                  </a:cubicBezTo>
                  <a:close/>
                  <a:moveTo>
                    <a:pt x="191" y="308"/>
                  </a:moveTo>
                  <a:cubicBezTo>
                    <a:pt x="190" y="307"/>
                    <a:pt x="190" y="306"/>
                    <a:pt x="190" y="306"/>
                  </a:cubicBezTo>
                  <a:cubicBezTo>
                    <a:pt x="191" y="308"/>
                    <a:pt x="191" y="308"/>
                    <a:pt x="191" y="308"/>
                  </a:cubicBezTo>
                  <a:cubicBezTo>
                    <a:pt x="191" y="308"/>
                    <a:pt x="191" y="308"/>
                    <a:pt x="191" y="308"/>
                  </a:cubicBezTo>
                  <a:close/>
                  <a:moveTo>
                    <a:pt x="199" y="323"/>
                  </a:moveTo>
                  <a:cubicBezTo>
                    <a:pt x="199" y="323"/>
                    <a:pt x="199" y="323"/>
                    <a:pt x="199" y="324"/>
                  </a:cubicBezTo>
                  <a:cubicBezTo>
                    <a:pt x="199" y="324"/>
                    <a:pt x="199" y="324"/>
                    <a:pt x="199" y="324"/>
                  </a:cubicBezTo>
                  <a:cubicBezTo>
                    <a:pt x="199" y="324"/>
                    <a:pt x="199" y="324"/>
                    <a:pt x="199" y="324"/>
                  </a:cubicBezTo>
                  <a:cubicBezTo>
                    <a:pt x="199" y="324"/>
                    <a:pt x="200" y="324"/>
                    <a:pt x="200" y="324"/>
                  </a:cubicBezTo>
                  <a:cubicBezTo>
                    <a:pt x="200" y="324"/>
                    <a:pt x="200" y="324"/>
                    <a:pt x="200" y="324"/>
                  </a:cubicBezTo>
                  <a:cubicBezTo>
                    <a:pt x="198" y="324"/>
                    <a:pt x="198" y="324"/>
                    <a:pt x="199" y="323"/>
                  </a:cubicBezTo>
                  <a:close/>
                  <a:moveTo>
                    <a:pt x="198" y="307"/>
                  </a:moveTo>
                  <a:cubicBezTo>
                    <a:pt x="198" y="307"/>
                    <a:pt x="198" y="307"/>
                    <a:pt x="198" y="307"/>
                  </a:cubicBezTo>
                  <a:cubicBezTo>
                    <a:pt x="198" y="307"/>
                    <a:pt x="198" y="306"/>
                    <a:pt x="198" y="306"/>
                  </a:cubicBezTo>
                  <a:cubicBezTo>
                    <a:pt x="198" y="307"/>
                    <a:pt x="198" y="307"/>
                    <a:pt x="198" y="307"/>
                  </a:cubicBezTo>
                  <a:cubicBezTo>
                    <a:pt x="197" y="308"/>
                    <a:pt x="197" y="304"/>
                    <a:pt x="197" y="307"/>
                  </a:cubicBezTo>
                  <a:cubicBezTo>
                    <a:pt x="197" y="305"/>
                    <a:pt x="197" y="305"/>
                    <a:pt x="197" y="305"/>
                  </a:cubicBezTo>
                  <a:cubicBezTo>
                    <a:pt x="196" y="308"/>
                    <a:pt x="196" y="304"/>
                    <a:pt x="196" y="306"/>
                  </a:cubicBezTo>
                  <a:cubicBezTo>
                    <a:pt x="196" y="306"/>
                    <a:pt x="196" y="306"/>
                    <a:pt x="196" y="306"/>
                  </a:cubicBezTo>
                  <a:cubicBezTo>
                    <a:pt x="195" y="305"/>
                    <a:pt x="194" y="309"/>
                    <a:pt x="194" y="307"/>
                  </a:cubicBezTo>
                  <a:cubicBezTo>
                    <a:pt x="194" y="307"/>
                    <a:pt x="193" y="307"/>
                    <a:pt x="193" y="309"/>
                  </a:cubicBezTo>
                  <a:cubicBezTo>
                    <a:pt x="193" y="307"/>
                    <a:pt x="193" y="307"/>
                    <a:pt x="193" y="307"/>
                  </a:cubicBezTo>
                  <a:cubicBezTo>
                    <a:pt x="192" y="307"/>
                    <a:pt x="192" y="307"/>
                    <a:pt x="191" y="308"/>
                  </a:cubicBezTo>
                  <a:cubicBezTo>
                    <a:pt x="191" y="307"/>
                    <a:pt x="191" y="307"/>
                    <a:pt x="191" y="307"/>
                  </a:cubicBezTo>
                  <a:cubicBezTo>
                    <a:pt x="190" y="306"/>
                    <a:pt x="189" y="304"/>
                    <a:pt x="189" y="304"/>
                  </a:cubicBezTo>
                  <a:cubicBezTo>
                    <a:pt x="188" y="302"/>
                    <a:pt x="189" y="304"/>
                    <a:pt x="189" y="303"/>
                  </a:cubicBezTo>
                  <a:cubicBezTo>
                    <a:pt x="189" y="302"/>
                    <a:pt x="189" y="303"/>
                    <a:pt x="188" y="302"/>
                  </a:cubicBezTo>
                  <a:cubicBezTo>
                    <a:pt x="188" y="300"/>
                    <a:pt x="188" y="300"/>
                    <a:pt x="188" y="300"/>
                  </a:cubicBezTo>
                  <a:cubicBezTo>
                    <a:pt x="188" y="300"/>
                    <a:pt x="189" y="302"/>
                    <a:pt x="190" y="303"/>
                  </a:cubicBezTo>
                  <a:cubicBezTo>
                    <a:pt x="190" y="303"/>
                    <a:pt x="190" y="303"/>
                    <a:pt x="189" y="302"/>
                  </a:cubicBezTo>
                  <a:cubicBezTo>
                    <a:pt x="190" y="304"/>
                    <a:pt x="191" y="305"/>
                    <a:pt x="191" y="307"/>
                  </a:cubicBezTo>
                  <a:cubicBezTo>
                    <a:pt x="192" y="308"/>
                    <a:pt x="190" y="305"/>
                    <a:pt x="191" y="305"/>
                  </a:cubicBezTo>
                  <a:cubicBezTo>
                    <a:pt x="191" y="306"/>
                    <a:pt x="190" y="304"/>
                    <a:pt x="190" y="303"/>
                  </a:cubicBezTo>
                  <a:cubicBezTo>
                    <a:pt x="188" y="298"/>
                    <a:pt x="192" y="306"/>
                    <a:pt x="192" y="305"/>
                  </a:cubicBezTo>
                  <a:cubicBezTo>
                    <a:pt x="190" y="302"/>
                    <a:pt x="191" y="301"/>
                    <a:pt x="189" y="298"/>
                  </a:cubicBezTo>
                  <a:cubicBezTo>
                    <a:pt x="189" y="297"/>
                    <a:pt x="189" y="296"/>
                    <a:pt x="189" y="297"/>
                  </a:cubicBezTo>
                  <a:cubicBezTo>
                    <a:pt x="190" y="299"/>
                    <a:pt x="190" y="298"/>
                    <a:pt x="190" y="300"/>
                  </a:cubicBezTo>
                  <a:cubicBezTo>
                    <a:pt x="191" y="300"/>
                    <a:pt x="191" y="300"/>
                    <a:pt x="191" y="300"/>
                  </a:cubicBezTo>
                  <a:cubicBezTo>
                    <a:pt x="191" y="302"/>
                    <a:pt x="191" y="302"/>
                    <a:pt x="191" y="302"/>
                  </a:cubicBezTo>
                  <a:cubicBezTo>
                    <a:pt x="193" y="306"/>
                    <a:pt x="193" y="306"/>
                    <a:pt x="193" y="306"/>
                  </a:cubicBezTo>
                  <a:cubicBezTo>
                    <a:pt x="193" y="305"/>
                    <a:pt x="192" y="304"/>
                    <a:pt x="193" y="303"/>
                  </a:cubicBezTo>
                  <a:cubicBezTo>
                    <a:pt x="193" y="304"/>
                    <a:pt x="193" y="305"/>
                    <a:pt x="193" y="305"/>
                  </a:cubicBezTo>
                  <a:cubicBezTo>
                    <a:pt x="193" y="304"/>
                    <a:pt x="192" y="302"/>
                    <a:pt x="192" y="302"/>
                  </a:cubicBezTo>
                  <a:cubicBezTo>
                    <a:pt x="193" y="301"/>
                    <a:pt x="194" y="303"/>
                    <a:pt x="194" y="304"/>
                  </a:cubicBezTo>
                  <a:cubicBezTo>
                    <a:pt x="194" y="306"/>
                    <a:pt x="194" y="306"/>
                    <a:pt x="194" y="306"/>
                  </a:cubicBezTo>
                  <a:cubicBezTo>
                    <a:pt x="194" y="304"/>
                    <a:pt x="194" y="306"/>
                    <a:pt x="194" y="306"/>
                  </a:cubicBezTo>
                  <a:cubicBezTo>
                    <a:pt x="194" y="304"/>
                    <a:pt x="194" y="303"/>
                    <a:pt x="193" y="301"/>
                  </a:cubicBezTo>
                  <a:cubicBezTo>
                    <a:pt x="193" y="301"/>
                    <a:pt x="194" y="302"/>
                    <a:pt x="194" y="302"/>
                  </a:cubicBezTo>
                  <a:cubicBezTo>
                    <a:pt x="194" y="303"/>
                    <a:pt x="194" y="303"/>
                    <a:pt x="194" y="303"/>
                  </a:cubicBezTo>
                  <a:cubicBezTo>
                    <a:pt x="194" y="303"/>
                    <a:pt x="195" y="306"/>
                    <a:pt x="195" y="305"/>
                  </a:cubicBezTo>
                  <a:cubicBezTo>
                    <a:pt x="195" y="304"/>
                    <a:pt x="195" y="304"/>
                    <a:pt x="195" y="304"/>
                  </a:cubicBezTo>
                  <a:cubicBezTo>
                    <a:pt x="195" y="304"/>
                    <a:pt x="195" y="305"/>
                    <a:pt x="195" y="305"/>
                  </a:cubicBezTo>
                  <a:cubicBezTo>
                    <a:pt x="195" y="304"/>
                    <a:pt x="195" y="304"/>
                    <a:pt x="195" y="304"/>
                  </a:cubicBezTo>
                  <a:cubicBezTo>
                    <a:pt x="196" y="305"/>
                    <a:pt x="196" y="305"/>
                    <a:pt x="196" y="305"/>
                  </a:cubicBezTo>
                  <a:cubicBezTo>
                    <a:pt x="196" y="304"/>
                    <a:pt x="195" y="302"/>
                    <a:pt x="196" y="304"/>
                  </a:cubicBezTo>
                  <a:cubicBezTo>
                    <a:pt x="195" y="301"/>
                    <a:pt x="196" y="304"/>
                    <a:pt x="195" y="303"/>
                  </a:cubicBezTo>
                  <a:cubicBezTo>
                    <a:pt x="194" y="301"/>
                    <a:pt x="195" y="301"/>
                    <a:pt x="195" y="301"/>
                  </a:cubicBezTo>
                  <a:cubicBezTo>
                    <a:pt x="196" y="303"/>
                    <a:pt x="195" y="301"/>
                    <a:pt x="196" y="301"/>
                  </a:cubicBezTo>
                  <a:cubicBezTo>
                    <a:pt x="196" y="302"/>
                    <a:pt x="196" y="302"/>
                    <a:pt x="196" y="303"/>
                  </a:cubicBezTo>
                  <a:cubicBezTo>
                    <a:pt x="196" y="301"/>
                    <a:pt x="196" y="301"/>
                    <a:pt x="196" y="301"/>
                  </a:cubicBezTo>
                  <a:cubicBezTo>
                    <a:pt x="197" y="304"/>
                    <a:pt x="196" y="300"/>
                    <a:pt x="197" y="301"/>
                  </a:cubicBezTo>
                  <a:cubicBezTo>
                    <a:pt x="197" y="302"/>
                    <a:pt x="197" y="303"/>
                    <a:pt x="198" y="304"/>
                  </a:cubicBezTo>
                  <a:cubicBezTo>
                    <a:pt x="197" y="301"/>
                    <a:pt x="197" y="301"/>
                    <a:pt x="196" y="299"/>
                  </a:cubicBezTo>
                  <a:cubicBezTo>
                    <a:pt x="197" y="300"/>
                    <a:pt x="197" y="302"/>
                    <a:pt x="198" y="304"/>
                  </a:cubicBezTo>
                  <a:cubicBezTo>
                    <a:pt x="198" y="302"/>
                    <a:pt x="199" y="305"/>
                    <a:pt x="198" y="302"/>
                  </a:cubicBezTo>
                  <a:cubicBezTo>
                    <a:pt x="198" y="302"/>
                    <a:pt x="198" y="301"/>
                    <a:pt x="197" y="300"/>
                  </a:cubicBezTo>
                  <a:cubicBezTo>
                    <a:pt x="198" y="300"/>
                    <a:pt x="198" y="301"/>
                    <a:pt x="198" y="302"/>
                  </a:cubicBezTo>
                  <a:cubicBezTo>
                    <a:pt x="198" y="301"/>
                    <a:pt x="198" y="299"/>
                    <a:pt x="198" y="299"/>
                  </a:cubicBezTo>
                  <a:cubicBezTo>
                    <a:pt x="198" y="299"/>
                    <a:pt x="198" y="296"/>
                    <a:pt x="198" y="298"/>
                  </a:cubicBezTo>
                  <a:cubicBezTo>
                    <a:pt x="199" y="300"/>
                    <a:pt x="198" y="299"/>
                    <a:pt x="198" y="300"/>
                  </a:cubicBezTo>
                  <a:cubicBezTo>
                    <a:pt x="199" y="300"/>
                    <a:pt x="198" y="296"/>
                    <a:pt x="198" y="295"/>
                  </a:cubicBezTo>
                  <a:cubicBezTo>
                    <a:pt x="198" y="294"/>
                    <a:pt x="197" y="291"/>
                    <a:pt x="197" y="290"/>
                  </a:cubicBezTo>
                  <a:cubicBezTo>
                    <a:pt x="198" y="291"/>
                    <a:pt x="197" y="291"/>
                    <a:pt x="198" y="293"/>
                  </a:cubicBezTo>
                  <a:cubicBezTo>
                    <a:pt x="198" y="293"/>
                    <a:pt x="198" y="293"/>
                    <a:pt x="198" y="293"/>
                  </a:cubicBezTo>
                  <a:cubicBezTo>
                    <a:pt x="199" y="296"/>
                    <a:pt x="198" y="298"/>
                    <a:pt x="199" y="300"/>
                  </a:cubicBezTo>
                  <a:cubicBezTo>
                    <a:pt x="199" y="299"/>
                    <a:pt x="199" y="299"/>
                    <a:pt x="199" y="299"/>
                  </a:cubicBezTo>
                  <a:cubicBezTo>
                    <a:pt x="200" y="302"/>
                    <a:pt x="200" y="302"/>
                    <a:pt x="200" y="302"/>
                  </a:cubicBezTo>
                  <a:cubicBezTo>
                    <a:pt x="200" y="300"/>
                    <a:pt x="200" y="301"/>
                    <a:pt x="200" y="301"/>
                  </a:cubicBezTo>
                  <a:cubicBezTo>
                    <a:pt x="200" y="299"/>
                    <a:pt x="200" y="302"/>
                    <a:pt x="200" y="300"/>
                  </a:cubicBezTo>
                  <a:cubicBezTo>
                    <a:pt x="200" y="300"/>
                    <a:pt x="200" y="297"/>
                    <a:pt x="200" y="298"/>
                  </a:cubicBezTo>
                  <a:cubicBezTo>
                    <a:pt x="201" y="301"/>
                    <a:pt x="201" y="301"/>
                    <a:pt x="201" y="301"/>
                  </a:cubicBezTo>
                  <a:cubicBezTo>
                    <a:pt x="201" y="302"/>
                    <a:pt x="201" y="299"/>
                    <a:pt x="201" y="300"/>
                  </a:cubicBezTo>
                  <a:cubicBezTo>
                    <a:pt x="201" y="301"/>
                    <a:pt x="201" y="301"/>
                    <a:pt x="201" y="301"/>
                  </a:cubicBezTo>
                  <a:cubicBezTo>
                    <a:pt x="202" y="301"/>
                    <a:pt x="203" y="301"/>
                    <a:pt x="204" y="297"/>
                  </a:cubicBezTo>
                  <a:cubicBezTo>
                    <a:pt x="204" y="298"/>
                    <a:pt x="204" y="299"/>
                    <a:pt x="205" y="300"/>
                  </a:cubicBezTo>
                  <a:cubicBezTo>
                    <a:pt x="205" y="299"/>
                    <a:pt x="205" y="298"/>
                    <a:pt x="205" y="298"/>
                  </a:cubicBezTo>
                  <a:cubicBezTo>
                    <a:pt x="205" y="300"/>
                    <a:pt x="205" y="300"/>
                    <a:pt x="205" y="300"/>
                  </a:cubicBezTo>
                  <a:cubicBezTo>
                    <a:pt x="206" y="301"/>
                    <a:pt x="206" y="299"/>
                    <a:pt x="206" y="298"/>
                  </a:cubicBezTo>
                  <a:cubicBezTo>
                    <a:pt x="206" y="299"/>
                    <a:pt x="206" y="299"/>
                    <a:pt x="206" y="299"/>
                  </a:cubicBezTo>
                  <a:cubicBezTo>
                    <a:pt x="207" y="300"/>
                    <a:pt x="207" y="298"/>
                    <a:pt x="207" y="298"/>
                  </a:cubicBezTo>
                  <a:cubicBezTo>
                    <a:pt x="207" y="299"/>
                    <a:pt x="207" y="299"/>
                    <a:pt x="207" y="299"/>
                  </a:cubicBezTo>
                  <a:cubicBezTo>
                    <a:pt x="207" y="298"/>
                    <a:pt x="207" y="298"/>
                    <a:pt x="207" y="298"/>
                  </a:cubicBezTo>
                  <a:cubicBezTo>
                    <a:pt x="207" y="297"/>
                    <a:pt x="207" y="297"/>
                    <a:pt x="207" y="299"/>
                  </a:cubicBezTo>
                  <a:cubicBezTo>
                    <a:pt x="208" y="298"/>
                    <a:pt x="208" y="298"/>
                    <a:pt x="208" y="298"/>
                  </a:cubicBezTo>
                  <a:cubicBezTo>
                    <a:pt x="208" y="299"/>
                    <a:pt x="208" y="299"/>
                    <a:pt x="209" y="298"/>
                  </a:cubicBezTo>
                  <a:cubicBezTo>
                    <a:pt x="209" y="298"/>
                    <a:pt x="209" y="297"/>
                    <a:pt x="209" y="296"/>
                  </a:cubicBezTo>
                  <a:cubicBezTo>
                    <a:pt x="209" y="293"/>
                    <a:pt x="209" y="296"/>
                    <a:pt x="209" y="295"/>
                  </a:cubicBezTo>
                  <a:cubicBezTo>
                    <a:pt x="209" y="297"/>
                    <a:pt x="209" y="297"/>
                    <a:pt x="209" y="297"/>
                  </a:cubicBezTo>
                  <a:cubicBezTo>
                    <a:pt x="209" y="300"/>
                    <a:pt x="210" y="298"/>
                    <a:pt x="211" y="299"/>
                  </a:cubicBezTo>
                  <a:cubicBezTo>
                    <a:pt x="211" y="297"/>
                    <a:pt x="211" y="297"/>
                    <a:pt x="211" y="297"/>
                  </a:cubicBezTo>
                  <a:cubicBezTo>
                    <a:pt x="211" y="300"/>
                    <a:pt x="212" y="297"/>
                    <a:pt x="212" y="299"/>
                  </a:cubicBezTo>
                  <a:cubicBezTo>
                    <a:pt x="213" y="298"/>
                    <a:pt x="213" y="295"/>
                    <a:pt x="214" y="295"/>
                  </a:cubicBezTo>
                  <a:cubicBezTo>
                    <a:pt x="214" y="293"/>
                    <a:pt x="213" y="298"/>
                    <a:pt x="213" y="299"/>
                  </a:cubicBezTo>
                  <a:cubicBezTo>
                    <a:pt x="213" y="298"/>
                    <a:pt x="214" y="298"/>
                    <a:pt x="214" y="298"/>
                  </a:cubicBezTo>
                  <a:cubicBezTo>
                    <a:pt x="214" y="298"/>
                    <a:pt x="214" y="298"/>
                    <a:pt x="214" y="298"/>
                  </a:cubicBezTo>
                  <a:cubicBezTo>
                    <a:pt x="214" y="297"/>
                    <a:pt x="215" y="296"/>
                    <a:pt x="215" y="297"/>
                  </a:cubicBezTo>
                  <a:cubicBezTo>
                    <a:pt x="214" y="298"/>
                    <a:pt x="214" y="298"/>
                    <a:pt x="214" y="298"/>
                  </a:cubicBezTo>
                  <a:cubicBezTo>
                    <a:pt x="215" y="298"/>
                    <a:pt x="214" y="299"/>
                    <a:pt x="215" y="299"/>
                  </a:cubicBezTo>
                  <a:cubicBezTo>
                    <a:pt x="215" y="297"/>
                    <a:pt x="215" y="298"/>
                    <a:pt x="216" y="297"/>
                  </a:cubicBezTo>
                  <a:cubicBezTo>
                    <a:pt x="215" y="298"/>
                    <a:pt x="215" y="298"/>
                    <a:pt x="215" y="298"/>
                  </a:cubicBezTo>
                  <a:cubicBezTo>
                    <a:pt x="216" y="296"/>
                    <a:pt x="216" y="296"/>
                    <a:pt x="216" y="296"/>
                  </a:cubicBezTo>
                  <a:cubicBezTo>
                    <a:pt x="216" y="297"/>
                    <a:pt x="216" y="297"/>
                    <a:pt x="216" y="297"/>
                  </a:cubicBezTo>
                  <a:cubicBezTo>
                    <a:pt x="215" y="299"/>
                    <a:pt x="215" y="299"/>
                    <a:pt x="215" y="299"/>
                  </a:cubicBezTo>
                  <a:cubicBezTo>
                    <a:pt x="215" y="300"/>
                    <a:pt x="216" y="297"/>
                    <a:pt x="216" y="297"/>
                  </a:cubicBezTo>
                  <a:cubicBezTo>
                    <a:pt x="217" y="296"/>
                    <a:pt x="216" y="297"/>
                    <a:pt x="216" y="298"/>
                  </a:cubicBezTo>
                  <a:cubicBezTo>
                    <a:pt x="216" y="298"/>
                    <a:pt x="216" y="297"/>
                    <a:pt x="216" y="298"/>
                  </a:cubicBezTo>
                  <a:cubicBezTo>
                    <a:pt x="215" y="299"/>
                    <a:pt x="216" y="298"/>
                    <a:pt x="215" y="299"/>
                  </a:cubicBezTo>
                  <a:cubicBezTo>
                    <a:pt x="215" y="299"/>
                    <a:pt x="216" y="297"/>
                    <a:pt x="216" y="298"/>
                  </a:cubicBezTo>
                  <a:cubicBezTo>
                    <a:pt x="216" y="298"/>
                    <a:pt x="217" y="298"/>
                    <a:pt x="216" y="299"/>
                  </a:cubicBezTo>
                  <a:cubicBezTo>
                    <a:pt x="216" y="298"/>
                    <a:pt x="216" y="299"/>
                    <a:pt x="217" y="298"/>
                  </a:cubicBezTo>
                  <a:cubicBezTo>
                    <a:pt x="217" y="298"/>
                    <a:pt x="217" y="297"/>
                    <a:pt x="217" y="296"/>
                  </a:cubicBezTo>
                  <a:cubicBezTo>
                    <a:pt x="218" y="296"/>
                    <a:pt x="218" y="296"/>
                    <a:pt x="218" y="296"/>
                  </a:cubicBezTo>
                  <a:cubicBezTo>
                    <a:pt x="217" y="297"/>
                    <a:pt x="217" y="297"/>
                    <a:pt x="217" y="297"/>
                  </a:cubicBezTo>
                  <a:cubicBezTo>
                    <a:pt x="218" y="296"/>
                    <a:pt x="218" y="297"/>
                    <a:pt x="218" y="296"/>
                  </a:cubicBezTo>
                  <a:cubicBezTo>
                    <a:pt x="217" y="298"/>
                    <a:pt x="217" y="298"/>
                    <a:pt x="217" y="298"/>
                  </a:cubicBezTo>
                  <a:cubicBezTo>
                    <a:pt x="218" y="297"/>
                    <a:pt x="218" y="297"/>
                    <a:pt x="219" y="297"/>
                  </a:cubicBezTo>
                  <a:cubicBezTo>
                    <a:pt x="218" y="298"/>
                    <a:pt x="216" y="300"/>
                    <a:pt x="216" y="300"/>
                  </a:cubicBezTo>
                  <a:cubicBezTo>
                    <a:pt x="218" y="299"/>
                    <a:pt x="218" y="299"/>
                    <a:pt x="218" y="299"/>
                  </a:cubicBezTo>
                  <a:cubicBezTo>
                    <a:pt x="218" y="299"/>
                    <a:pt x="218" y="299"/>
                    <a:pt x="217" y="300"/>
                  </a:cubicBezTo>
                  <a:cubicBezTo>
                    <a:pt x="217" y="301"/>
                    <a:pt x="220" y="296"/>
                    <a:pt x="220" y="298"/>
                  </a:cubicBezTo>
                  <a:cubicBezTo>
                    <a:pt x="218" y="299"/>
                    <a:pt x="218" y="299"/>
                    <a:pt x="218" y="300"/>
                  </a:cubicBezTo>
                  <a:cubicBezTo>
                    <a:pt x="219" y="299"/>
                    <a:pt x="219" y="299"/>
                    <a:pt x="219" y="299"/>
                  </a:cubicBezTo>
                  <a:cubicBezTo>
                    <a:pt x="219" y="298"/>
                    <a:pt x="218" y="300"/>
                    <a:pt x="219" y="299"/>
                  </a:cubicBezTo>
                  <a:cubicBezTo>
                    <a:pt x="219" y="298"/>
                    <a:pt x="219" y="298"/>
                    <a:pt x="220" y="298"/>
                  </a:cubicBezTo>
                  <a:cubicBezTo>
                    <a:pt x="217" y="301"/>
                    <a:pt x="219" y="300"/>
                    <a:pt x="218" y="301"/>
                  </a:cubicBezTo>
                  <a:cubicBezTo>
                    <a:pt x="220" y="300"/>
                    <a:pt x="219" y="301"/>
                    <a:pt x="219" y="301"/>
                  </a:cubicBezTo>
                  <a:cubicBezTo>
                    <a:pt x="217" y="302"/>
                    <a:pt x="220" y="301"/>
                    <a:pt x="218" y="302"/>
                  </a:cubicBezTo>
                  <a:cubicBezTo>
                    <a:pt x="221" y="300"/>
                    <a:pt x="221" y="300"/>
                    <a:pt x="221" y="300"/>
                  </a:cubicBezTo>
                  <a:cubicBezTo>
                    <a:pt x="219" y="301"/>
                    <a:pt x="224" y="299"/>
                    <a:pt x="222" y="300"/>
                  </a:cubicBezTo>
                  <a:cubicBezTo>
                    <a:pt x="221" y="301"/>
                    <a:pt x="220" y="301"/>
                    <a:pt x="220" y="301"/>
                  </a:cubicBezTo>
                  <a:cubicBezTo>
                    <a:pt x="217" y="303"/>
                    <a:pt x="222" y="301"/>
                    <a:pt x="219" y="302"/>
                  </a:cubicBezTo>
                  <a:cubicBezTo>
                    <a:pt x="223" y="301"/>
                    <a:pt x="223" y="301"/>
                    <a:pt x="223" y="301"/>
                  </a:cubicBezTo>
                  <a:cubicBezTo>
                    <a:pt x="222" y="302"/>
                    <a:pt x="221" y="302"/>
                    <a:pt x="220" y="303"/>
                  </a:cubicBezTo>
                  <a:cubicBezTo>
                    <a:pt x="221" y="302"/>
                    <a:pt x="221" y="302"/>
                    <a:pt x="221" y="303"/>
                  </a:cubicBezTo>
                  <a:cubicBezTo>
                    <a:pt x="220" y="303"/>
                    <a:pt x="220" y="303"/>
                    <a:pt x="220" y="303"/>
                  </a:cubicBezTo>
                  <a:cubicBezTo>
                    <a:pt x="219" y="303"/>
                    <a:pt x="220" y="303"/>
                    <a:pt x="221" y="303"/>
                  </a:cubicBezTo>
                  <a:cubicBezTo>
                    <a:pt x="219" y="303"/>
                    <a:pt x="221" y="304"/>
                    <a:pt x="219" y="304"/>
                  </a:cubicBezTo>
                  <a:cubicBezTo>
                    <a:pt x="222" y="304"/>
                    <a:pt x="218" y="304"/>
                    <a:pt x="222" y="304"/>
                  </a:cubicBezTo>
                  <a:cubicBezTo>
                    <a:pt x="221" y="304"/>
                    <a:pt x="221" y="304"/>
                    <a:pt x="221" y="304"/>
                  </a:cubicBezTo>
                  <a:cubicBezTo>
                    <a:pt x="222" y="304"/>
                    <a:pt x="223" y="304"/>
                    <a:pt x="224" y="305"/>
                  </a:cubicBezTo>
                  <a:cubicBezTo>
                    <a:pt x="222" y="305"/>
                    <a:pt x="222" y="305"/>
                    <a:pt x="222" y="305"/>
                  </a:cubicBezTo>
                  <a:cubicBezTo>
                    <a:pt x="221" y="305"/>
                    <a:pt x="221" y="305"/>
                    <a:pt x="221" y="305"/>
                  </a:cubicBezTo>
                  <a:cubicBezTo>
                    <a:pt x="221" y="305"/>
                    <a:pt x="221" y="304"/>
                    <a:pt x="221" y="304"/>
                  </a:cubicBezTo>
                  <a:cubicBezTo>
                    <a:pt x="221" y="304"/>
                    <a:pt x="221" y="305"/>
                    <a:pt x="221" y="305"/>
                  </a:cubicBezTo>
                  <a:cubicBezTo>
                    <a:pt x="219" y="305"/>
                    <a:pt x="221" y="305"/>
                    <a:pt x="220" y="305"/>
                  </a:cubicBezTo>
                  <a:cubicBezTo>
                    <a:pt x="222" y="305"/>
                    <a:pt x="220" y="305"/>
                    <a:pt x="221" y="305"/>
                  </a:cubicBezTo>
                  <a:cubicBezTo>
                    <a:pt x="221" y="305"/>
                    <a:pt x="221" y="305"/>
                    <a:pt x="221" y="305"/>
                  </a:cubicBezTo>
                  <a:cubicBezTo>
                    <a:pt x="221" y="306"/>
                    <a:pt x="222" y="306"/>
                    <a:pt x="222" y="306"/>
                  </a:cubicBezTo>
                  <a:cubicBezTo>
                    <a:pt x="222" y="306"/>
                    <a:pt x="221" y="305"/>
                    <a:pt x="221" y="305"/>
                  </a:cubicBezTo>
                  <a:cubicBezTo>
                    <a:pt x="222" y="305"/>
                    <a:pt x="222" y="305"/>
                    <a:pt x="222" y="305"/>
                  </a:cubicBezTo>
                  <a:cubicBezTo>
                    <a:pt x="223" y="306"/>
                    <a:pt x="223" y="306"/>
                    <a:pt x="223" y="306"/>
                  </a:cubicBezTo>
                  <a:cubicBezTo>
                    <a:pt x="223" y="306"/>
                    <a:pt x="222" y="306"/>
                    <a:pt x="222" y="306"/>
                  </a:cubicBezTo>
                  <a:cubicBezTo>
                    <a:pt x="222" y="306"/>
                    <a:pt x="221" y="306"/>
                    <a:pt x="222" y="306"/>
                  </a:cubicBezTo>
                  <a:cubicBezTo>
                    <a:pt x="221" y="306"/>
                    <a:pt x="221" y="306"/>
                    <a:pt x="221" y="306"/>
                  </a:cubicBezTo>
                  <a:cubicBezTo>
                    <a:pt x="220" y="306"/>
                    <a:pt x="221" y="306"/>
                    <a:pt x="221" y="306"/>
                  </a:cubicBezTo>
                  <a:cubicBezTo>
                    <a:pt x="221" y="306"/>
                    <a:pt x="221" y="306"/>
                    <a:pt x="221" y="306"/>
                  </a:cubicBezTo>
                  <a:cubicBezTo>
                    <a:pt x="221" y="306"/>
                    <a:pt x="221" y="306"/>
                    <a:pt x="221" y="306"/>
                  </a:cubicBezTo>
                  <a:cubicBezTo>
                    <a:pt x="221" y="306"/>
                    <a:pt x="221" y="306"/>
                    <a:pt x="221" y="306"/>
                  </a:cubicBezTo>
                  <a:cubicBezTo>
                    <a:pt x="221" y="306"/>
                    <a:pt x="221" y="306"/>
                    <a:pt x="221" y="306"/>
                  </a:cubicBezTo>
                  <a:cubicBezTo>
                    <a:pt x="221" y="306"/>
                    <a:pt x="221" y="306"/>
                    <a:pt x="221" y="306"/>
                  </a:cubicBezTo>
                  <a:cubicBezTo>
                    <a:pt x="221" y="306"/>
                    <a:pt x="221" y="306"/>
                    <a:pt x="221" y="306"/>
                  </a:cubicBezTo>
                  <a:cubicBezTo>
                    <a:pt x="221" y="307"/>
                    <a:pt x="221" y="307"/>
                    <a:pt x="222" y="307"/>
                  </a:cubicBezTo>
                  <a:cubicBezTo>
                    <a:pt x="222" y="307"/>
                    <a:pt x="221" y="307"/>
                    <a:pt x="221" y="307"/>
                  </a:cubicBezTo>
                  <a:cubicBezTo>
                    <a:pt x="221" y="307"/>
                    <a:pt x="221" y="307"/>
                    <a:pt x="221" y="307"/>
                  </a:cubicBezTo>
                  <a:cubicBezTo>
                    <a:pt x="222" y="307"/>
                    <a:pt x="222" y="307"/>
                    <a:pt x="222" y="307"/>
                  </a:cubicBezTo>
                  <a:cubicBezTo>
                    <a:pt x="222" y="307"/>
                    <a:pt x="222" y="307"/>
                    <a:pt x="222" y="307"/>
                  </a:cubicBezTo>
                  <a:cubicBezTo>
                    <a:pt x="222" y="307"/>
                    <a:pt x="222" y="307"/>
                    <a:pt x="222" y="307"/>
                  </a:cubicBezTo>
                  <a:cubicBezTo>
                    <a:pt x="222" y="307"/>
                    <a:pt x="222" y="307"/>
                    <a:pt x="222" y="307"/>
                  </a:cubicBezTo>
                  <a:cubicBezTo>
                    <a:pt x="222" y="307"/>
                    <a:pt x="222" y="307"/>
                    <a:pt x="222" y="307"/>
                  </a:cubicBezTo>
                  <a:cubicBezTo>
                    <a:pt x="222" y="307"/>
                    <a:pt x="222" y="307"/>
                    <a:pt x="222" y="307"/>
                  </a:cubicBezTo>
                  <a:cubicBezTo>
                    <a:pt x="222" y="307"/>
                    <a:pt x="222" y="307"/>
                    <a:pt x="222" y="307"/>
                  </a:cubicBezTo>
                  <a:cubicBezTo>
                    <a:pt x="222" y="307"/>
                    <a:pt x="222" y="307"/>
                    <a:pt x="222" y="307"/>
                  </a:cubicBezTo>
                  <a:cubicBezTo>
                    <a:pt x="222" y="307"/>
                    <a:pt x="222" y="307"/>
                    <a:pt x="222" y="307"/>
                  </a:cubicBezTo>
                  <a:cubicBezTo>
                    <a:pt x="222" y="307"/>
                    <a:pt x="222" y="307"/>
                    <a:pt x="222" y="307"/>
                  </a:cubicBezTo>
                  <a:cubicBezTo>
                    <a:pt x="222" y="307"/>
                    <a:pt x="222" y="307"/>
                    <a:pt x="222" y="307"/>
                  </a:cubicBezTo>
                  <a:cubicBezTo>
                    <a:pt x="222" y="307"/>
                    <a:pt x="222" y="307"/>
                    <a:pt x="222" y="307"/>
                  </a:cubicBezTo>
                  <a:cubicBezTo>
                    <a:pt x="222" y="308"/>
                    <a:pt x="222" y="308"/>
                    <a:pt x="222" y="309"/>
                  </a:cubicBezTo>
                  <a:cubicBezTo>
                    <a:pt x="222" y="307"/>
                    <a:pt x="222" y="307"/>
                    <a:pt x="222" y="307"/>
                  </a:cubicBezTo>
                  <a:cubicBezTo>
                    <a:pt x="222" y="308"/>
                    <a:pt x="222" y="308"/>
                    <a:pt x="222" y="309"/>
                  </a:cubicBezTo>
                  <a:cubicBezTo>
                    <a:pt x="222" y="310"/>
                    <a:pt x="222" y="309"/>
                    <a:pt x="222" y="309"/>
                  </a:cubicBezTo>
                  <a:cubicBezTo>
                    <a:pt x="222" y="310"/>
                    <a:pt x="222" y="312"/>
                    <a:pt x="222" y="311"/>
                  </a:cubicBezTo>
                  <a:cubicBezTo>
                    <a:pt x="222" y="311"/>
                    <a:pt x="222" y="311"/>
                    <a:pt x="222" y="311"/>
                  </a:cubicBezTo>
                  <a:cubicBezTo>
                    <a:pt x="222" y="311"/>
                    <a:pt x="222" y="312"/>
                    <a:pt x="221" y="312"/>
                  </a:cubicBezTo>
                  <a:cubicBezTo>
                    <a:pt x="221" y="311"/>
                    <a:pt x="221" y="311"/>
                    <a:pt x="221" y="310"/>
                  </a:cubicBezTo>
                  <a:cubicBezTo>
                    <a:pt x="221" y="308"/>
                    <a:pt x="221" y="309"/>
                    <a:pt x="220" y="309"/>
                  </a:cubicBezTo>
                  <a:cubicBezTo>
                    <a:pt x="220" y="310"/>
                    <a:pt x="220" y="310"/>
                    <a:pt x="220" y="310"/>
                  </a:cubicBezTo>
                  <a:cubicBezTo>
                    <a:pt x="220" y="311"/>
                    <a:pt x="220" y="309"/>
                    <a:pt x="220" y="309"/>
                  </a:cubicBezTo>
                  <a:cubicBezTo>
                    <a:pt x="219" y="314"/>
                    <a:pt x="219" y="314"/>
                    <a:pt x="219" y="314"/>
                  </a:cubicBezTo>
                  <a:cubicBezTo>
                    <a:pt x="219" y="313"/>
                    <a:pt x="219" y="311"/>
                    <a:pt x="219" y="310"/>
                  </a:cubicBezTo>
                  <a:cubicBezTo>
                    <a:pt x="219" y="311"/>
                    <a:pt x="218" y="314"/>
                    <a:pt x="217" y="315"/>
                  </a:cubicBezTo>
                  <a:cubicBezTo>
                    <a:pt x="217" y="315"/>
                    <a:pt x="216" y="316"/>
                    <a:pt x="216" y="316"/>
                  </a:cubicBezTo>
                  <a:cubicBezTo>
                    <a:pt x="216" y="314"/>
                    <a:pt x="216" y="316"/>
                    <a:pt x="216" y="315"/>
                  </a:cubicBezTo>
                  <a:cubicBezTo>
                    <a:pt x="216" y="313"/>
                    <a:pt x="216" y="313"/>
                    <a:pt x="216" y="313"/>
                  </a:cubicBezTo>
                  <a:cubicBezTo>
                    <a:pt x="217" y="313"/>
                    <a:pt x="217" y="311"/>
                    <a:pt x="217" y="310"/>
                  </a:cubicBezTo>
                  <a:cubicBezTo>
                    <a:pt x="217" y="311"/>
                    <a:pt x="216" y="309"/>
                    <a:pt x="216" y="309"/>
                  </a:cubicBezTo>
                  <a:cubicBezTo>
                    <a:pt x="215" y="312"/>
                    <a:pt x="215" y="310"/>
                    <a:pt x="214" y="313"/>
                  </a:cubicBezTo>
                  <a:cubicBezTo>
                    <a:pt x="214" y="313"/>
                    <a:pt x="214" y="311"/>
                    <a:pt x="214" y="310"/>
                  </a:cubicBezTo>
                  <a:cubicBezTo>
                    <a:pt x="213" y="311"/>
                    <a:pt x="213" y="310"/>
                    <a:pt x="212" y="310"/>
                  </a:cubicBezTo>
                  <a:cubicBezTo>
                    <a:pt x="213" y="310"/>
                    <a:pt x="213" y="310"/>
                    <a:pt x="213" y="310"/>
                  </a:cubicBezTo>
                  <a:cubicBezTo>
                    <a:pt x="212" y="310"/>
                    <a:pt x="211" y="309"/>
                    <a:pt x="210" y="312"/>
                  </a:cubicBezTo>
                  <a:cubicBezTo>
                    <a:pt x="211" y="310"/>
                    <a:pt x="211" y="310"/>
                    <a:pt x="211" y="310"/>
                  </a:cubicBezTo>
                  <a:cubicBezTo>
                    <a:pt x="210" y="309"/>
                    <a:pt x="210" y="313"/>
                    <a:pt x="209" y="312"/>
                  </a:cubicBezTo>
                  <a:cubicBezTo>
                    <a:pt x="210" y="310"/>
                    <a:pt x="210" y="310"/>
                    <a:pt x="210" y="310"/>
                  </a:cubicBezTo>
                  <a:cubicBezTo>
                    <a:pt x="209" y="312"/>
                    <a:pt x="209" y="309"/>
                    <a:pt x="208" y="311"/>
                  </a:cubicBezTo>
                  <a:cubicBezTo>
                    <a:pt x="209" y="310"/>
                    <a:pt x="209" y="310"/>
                    <a:pt x="209" y="310"/>
                  </a:cubicBezTo>
                  <a:cubicBezTo>
                    <a:pt x="208" y="310"/>
                    <a:pt x="208" y="310"/>
                    <a:pt x="207" y="311"/>
                  </a:cubicBezTo>
                  <a:cubicBezTo>
                    <a:pt x="208" y="309"/>
                    <a:pt x="208" y="309"/>
                    <a:pt x="208" y="309"/>
                  </a:cubicBezTo>
                  <a:cubicBezTo>
                    <a:pt x="208" y="308"/>
                    <a:pt x="207" y="311"/>
                    <a:pt x="207" y="311"/>
                  </a:cubicBezTo>
                  <a:cubicBezTo>
                    <a:pt x="207" y="310"/>
                    <a:pt x="207" y="309"/>
                    <a:pt x="207" y="309"/>
                  </a:cubicBezTo>
                  <a:cubicBezTo>
                    <a:pt x="206" y="310"/>
                    <a:pt x="206" y="310"/>
                    <a:pt x="205" y="311"/>
                  </a:cubicBezTo>
                  <a:cubicBezTo>
                    <a:pt x="206" y="309"/>
                    <a:pt x="206" y="309"/>
                    <a:pt x="206" y="309"/>
                  </a:cubicBezTo>
                  <a:cubicBezTo>
                    <a:pt x="203" y="308"/>
                    <a:pt x="201" y="307"/>
                    <a:pt x="199" y="309"/>
                  </a:cubicBezTo>
                  <a:cubicBezTo>
                    <a:pt x="199" y="306"/>
                    <a:pt x="199" y="308"/>
                    <a:pt x="199" y="306"/>
                  </a:cubicBezTo>
                  <a:cubicBezTo>
                    <a:pt x="199" y="308"/>
                    <a:pt x="199" y="306"/>
                    <a:pt x="198" y="307"/>
                  </a:cubicBezTo>
                  <a:close/>
                  <a:moveTo>
                    <a:pt x="221" y="306"/>
                  </a:moveTo>
                  <a:cubicBezTo>
                    <a:pt x="221" y="306"/>
                    <a:pt x="222" y="306"/>
                    <a:pt x="222" y="306"/>
                  </a:cubicBezTo>
                  <a:cubicBezTo>
                    <a:pt x="222" y="306"/>
                    <a:pt x="222" y="306"/>
                    <a:pt x="222" y="306"/>
                  </a:cubicBezTo>
                  <a:cubicBezTo>
                    <a:pt x="222" y="306"/>
                    <a:pt x="222" y="306"/>
                    <a:pt x="222" y="306"/>
                  </a:cubicBezTo>
                  <a:cubicBezTo>
                    <a:pt x="222" y="306"/>
                    <a:pt x="222" y="306"/>
                    <a:pt x="222" y="306"/>
                  </a:cubicBezTo>
                  <a:cubicBezTo>
                    <a:pt x="222" y="306"/>
                    <a:pt x="222" y="307"/>
                    <a:pt x="222" y="307"/>
                  </a:cubicBezTo>
                  <a:cubicBezTo>
                    <a:pt x="222" y="307"/>
                    <a:pt x="222" y="307"/>
                    <a:pt x="222" y="307"/>
                  </a:cubicBezTo>
                  <a:cubicBezTo>
                    <a:pt x="222" y="307"/>
                    <a:pt x="222" y="306"/>
                    <a:pt x="222" y="306"/>
                  </a:cubicBezTo>
                  <a:cubicBezTo>
                    <a:pt x="222" y="306"/>
                    <a:pt x="221" y="306"/>
                    <a:pt x="221" y="306"/>
                  </a:cubicBezTo>
                  <a:close/>
                  <a:moveTo>
                    <a:pt x="222" y="306"/>
                  </a:moveTo>
                  <a:cubicBezTo>
                    <a:pt x="222" y="306"/>
                    <a:pt x="222" y="306"/>
                    <a:pt x="222" y="306"/>
                  </a:cubicBezTo>
                  <a:cubicBezTo>
                    <a:pt x="221" y="306"/>
                    <a:pt x="221" y="306"/>
                    <a:pt x="221" y="306"/>
                  </a:cubicBezTo>
                  <a:cubicBezTo>
                    <a:pt x="222" y="306"/>
                    <a:pt x="222" y="306"/>
                    <a:pt x="222" y="306"/>
                  </a:cubicBezTo>
                  <a:close/>
                  <a:moveTo>
                    <a:pt x="222" y="307"/>
                  </a:moveTo>
                  <a:cubicBezTo>
                    <a:pt x="222" y="307"/>
                    <a:pt x="222" y="307"/>
                    <a:pt x="222" y="307"/>
                  </a:cubicBezTo>
                  <a:cubicBezTo>
                    <a:pt x="222" y="307"/>
                    <a:pt x="222" y="307"/>
                    <a:pt x="222" y="307"/>
                  </a:cubicBezTo>
                  <a:cubicBezTo>
                    <a:pt x="222" y="307"/>
                    <a:pt x="222" y="307"/>
                    <a:pt x="222" y="307"/>
                  </a:cubicBezTo>
                  <a:cubicBezTo>
                    <a:pt x="222" y="307"/>
                    <a:pt x="222" y="307"/>
                    <a:pt x="222" y="307"/>
                  </a:cubicBezTo>
                  <a:close/>
                  <a:moveTo>
                    <a:pt x="222" y="307"/>
                  </a:moveTo>
                  <a:cubicBezTo>
                    <a:pt x="222" y="307"/>
                    <a:pt x="222" y="307"/>
                    <a:pt x="222" y="307"/>
                  </a:cubicBezTo>
                  <a:cubicBezTo>
                    <a:pt x="222" y="307"/>
                    <a:pt x="222" y="307"/>
                    <a:pt x="222" y="307"/>
                  </a:cubicBezTo>
                  <a:cubicBezTo>
                    <a:pt x="222" y="307"/>
                    <a:pt x="222" y="307"/>
                    <a:pt x="222" y="307"/>
                  </a:cubicBezTo>
                  <a:close/>
                  <a:moveTo>
                    <a:pt x="222" y="307"/>
                  </a:moveTo>
                  <a:cubicBezTo>
                    <a:pt x="222" y="307"/>
                    <a:pt x="222" y="307"/>
                    <a:pt x="222" y="307"/>
                  </a:cubicBezTo>
                  <a:cubicBezTo>
                    <a:pt x="222" y="306"/>
                    <a:pt x="222" y="307"/>
                    <a:pt x="222" y="307"/>
                  </a:cubicBezTo>
                  <a:close/>
                  <a:moveTo>
                    <a:pt x="382" y="181"/>
                  </a:moveTo>
                  <a:cubicBezTo>
                    <a:pt x="383" y="179"/>
                    <a:pt x="383" y="179"/>
                    <a:pt x="383" y="179"/>
                  </a:cubicBezTo>
                  <a:cubicBezTo>
                    <a:pt x="384" y="180"/>
                    <a:pt x="384" y="181"/>
                    <a:pt x="384" y="182"/>
                  </a:cubicBezTo>
                  <a:cubicBezTo>
                    <a:pt x="385" y="180"/>
                    <a:pt x="387" y="181"/>
                    <a:pt x="387" y="180"/>
                  </a:cubicBezTo>
                  <a:cubicBezTo>
                    <a:pt x="388" y="180"/>
                    <a:pt x="387" y="181"/>
                    <a:pt x="387" y="181"/>
                  </a:cubicBezTo>
                  <a:cubicBezTo>
                    <a:pt x="388" y="181"/>
                    <a:pt x="391" y="180"/>
                    <a:pt x="392" y="181"/>
                  </a:cubicBezTo>
                  <a:cubicBezTo>
                    <a:pt x="391" y="182"/>
                    <a:pt x="391" y="182"/>
                    <a:pt x="391" y="182"/>
                  </a:cubicBezTo>
                  <a:cubicBezTo>
                    <a:pt x="393" y="184"/>
                    <a:pt x="393" y="186"/>
                    <a:pt x="393" y="188"/>
                  </a:cubicBezTo>
                  <a:cubicBezTo>
                    <a:pt x="389" y="186"/>
                    <a:pt x="384" y="185"/>
                    <a:pt x="380" y="183"/>
                  </a:cubicBezTo>
                  <a:cubicBezTo>
                    <a:pt x="381" y="183"/>
                    <a:pt x="382" y="183"/>
                    <a:pt x="382" y="181"/>
                  </a:cubicBezTo>
                  <a:close/>
                  <a:moveTo>
                    <a:pt x="262" y="151"/>
                  </a:moveTo>
                  <a:cubicBezTo>
                    <a:pt x="262" y="150"/>
                    <a:pt x="262" y="150"/>
                    <a:pt x="262" y="150"/>
                  </a:cubicBezTo>
                  <a:cubicBezTo>
                    <a:pt x="262" y="150"/>
                    <a:pt x="262" y="150"/>
                    <a:pt x="262" y="150"/>
                  </a:cubicBezTo>
                  <a:cubicBezTo>
                    <a:pt x="263" y="148"/>
                    <a:pt x="264" y="146"/>
                    <a:pt x="264" y="144"/>
                  </a:cubicBezTo>
                  <a:cubicBezTo>
                    <a:pt x="265" y="144"/>
                    <a:pt x="265" y="145"/>
                    <a:pt x="265" y="146"/>
                  </a:cubicBezTo>
                  <a:cubicBezTo>
                    <a:pt x="267" y="141"/>
                    <a:pt x="267" y="135"/>
                    <a:pt x="267" y="130"/>
                  </a:cubicBezTo>
                  <a:cubicBezTo>
                    <a:pt x="268" y="130"/>
                    <a:pt x="268" y="131"/>
                    <a:pt x="269" y="133"/>
                  </a:cubicBezTo>
                  <a:cubicBezTo>
                    <a:pt x="271" y="128"/>
                    <a:pt x="267" y="127"/>
                    <a:pt x="269" y="122"/>
                  </a:cubicBezTo>
                  <a:cubicBezTo>
                    <a:pt x="270" y="121"/>
                    <a:pt x="271" y="118"/>
                    <a:pt x="271" y="119"/>
                  </a:cubicBezTo>
                  <a:cubicBezTo>
                    <a:pt x="271" y="117"/>
                    <a:pt x="272" y="109"/>
                    <a:pt x="271" y="107"/>
                  </a:cubicBezTo>
                  <a:cubicBezTo>
                    <a:pt x="272" y="106"/>
                    <a:pt x="272" y="105"/>
                    <a:pt x="273" y="103"/>
                  </a:cubicBezTo>
                  <a:cubicBezTo>
                    <a:pt x="274" y="104"/>
                    <a:pt x="274" y="105"/>
                    <a:pt x="275" y="107"/>
                  </a:cubicBezTo>
                  <a:cubicBezTo>
                    <a:pt x="274" y="107"/>
                    <a:pt x="273" y="107"/>
                    <a:pt x="272" y="107"/>
                  </a:cubicBezTo>
                  <a:cubicBezTo>
                    <a:pt x="272" y="107"/>
                    <a:pt x="272" y="107"/>
                    <a:pt x="272" y="107"/>
                  </a:cubicBezTo>
                  <a:cubicBezTo>
                    <a:pt x="272" y="107"/>
                    <a:pt x="272" y="107"/>
                    <a:pt x="272" y="107"/>
                  </a:cubicBezTo>
                  <a:cubicBezTo>
                    <a:pt x="272" y="108"/>
                    <a:pt x="272" y="108"/>
                    <a:pt x="272" y="108"/>
                  </a:cubicBezTo>
                  <a:cubicBezTo>
                    <a:pt x="272" y="111"/>
                    <a:pt x="272" y="111"/>
                    <a:pt x="272" y="111"/>
                  </a:cubicBezTo>
                  <a:cubicBezTo>
                    <a:pt x="272" y="120"/>
                    <a:pt x="272" y="120"/>
                    <a:pt x="272" y="120"/>
                  </a:cubicBezTo>
                  <a:cubicBezTo>
                    <a:pt x="272" y="133"/>
                    <a:pt x="272" y="145"/>
                    <a:pt x="271" y="156"/>
                  </a:cubicBezTo>
                  <a:cubicBezTo>
                    <a:pt x="271" y="160"/>
                    <a:pt x="271" y="162"/>
                    <a:pt x="270" y="164"/>
                  </a:cubicBezTo>
                  <a:cubicBezTo>
                    <a:pt x="268" y="161"/>
                    <a:pt x="265" y="157"/>
                    <a:pt x="265" y="152"/>
                  </a:cubicBezTo>
                  <a:cubicBezTo>
                    <a:pt x="265" y="155"/>
                    <a:pt x="263" y="153"/>
                    <a:pt x="262" y="151"/>
                  </a:cubicBezTo>
                  <a:cubicBezTo>
                    <a:pt x="262" y="151"/>
                    <a:pt x="262" y="151"/>
                    <a:pt x="262" y="151"/>
                  </a:cubicBezTo>
                  <a:close/>
                  <a:moveTo>
                    <a:pt x="212" y="121"/>
                  </a:moveTo>
                  <a:cubicBezTo>
                    <a:pt x="212" y="118"/>
                    <a:pt x="212" y="116"/>
                    <a:pt x="213" y="114"/>
                  </a:cubicBezTo>
                  <a:cubicBezTo>
                    <a:pt x="215" y="119"/>
                    <a:pt x="215" y="127"/>
                    <a:pt x="213" y="134"/>
                  </a:cubicBezTo>
                  <a:cubicBezTo>
                    <a:pt x="212" y="129"/>
                    <a:pt x="211" y="125"/>
                    <a:pt x="212" y="121"/>
                  </a:cubicBezTo>
                  <a:close/>
                  <a:moveTo>
                    <a:pt x="191" y="185"/>
                  </a:moveTo>
                  <a:cubicBezTo>
                    <a:pt x="191" y="185"/>
                    <a:pt x="191" y="184"/>
                    <a:pt x="191" y="185"/>
                  </a:cubicBezTo>
                  <a:cubicBezTo>
                    <a:pt x="190" y="185"/>
                    <a:pt x="190" y="184"/>
                    <a:pt x="190" y="184"/>
                  </a:cubicBezTo>
                  <a:cubicBezTo>
                    <a:pt x="190" y="184"/>
                    <a:pt x="191" y="184"/>
                    <a:pt x="191" y="185"/>
                  </a:cubicBezTo>
                  <a:close/>
                  <a:moveTo>
                    <a:pt x="148" y="192"/>
                  </a:moveTo>
                  <a:cubicBezTo>
                    <a:pt x="148" y="191"/>
                    <a:pt x="148" y="192"/>
                    <a:pt x="148" y="192"/>
                  </a:cubicBezTo>
                  <a:cubicBezTo>
                    <a:pt x="148" y="192"/>
                    <a:pt x="148" y="192"/>
                    <a:pt x="148" y="191"/>
                  </a:cubicBezTo>
                  <a:cubicBezTo>
                    <a:pt x="148" y="191"/>
                    <a:pt x="148" y="192"/>
                    <a:pt x="148" y="192"/>
                  </a:cubicBezTo>
                  <a:close/>
                  <a:moveTo>
                    <a:pt x="134" y="148"/>
                  </a:moveTo>
                  <a:cubicBezTo>
                    <a:pt x="136" y="149"/>
                    <a:pt x="136" y="149"/>
                    <a:pt x="136" y="149"/>
                  </a:cubicBezTo>
                  <a:cubicBezTo>
                    <a:pt x="135" y="142"/>
                    <a:pt x="136" y="133"/>
                    <a:pt x="139" y="125"/>
                  </a:cubicBezTo>
                  <a:cubicBezTo>
                    <a:pt x="140" y="124"/>
                    <a:pt x="140" y="124"/>
                    <a:pt x="140" y="124"/>
                  </a:cubicBezTo>
                  <a:cubicBezTo>
                    <a:pt x="140" y="124"/>
                    <a:pt x="140" y="124"/>
                    <a:pt x="139" y="124"/>
                  </a:cubicBezTo>
                  <a:cubicBezTo>
                    <a:pt x="140" y="123"/>
                    <a:pt x="140" y="123"/>
                    <a:pt x="140" y="122"/>
                  </a:cubicBezTo>
                  <a:cubicBezTo>
                    <a:pt x="140" y="121"/>
                    <a:pt x="141" y="120"/>
                    <a:pt x="141" y="120"/>
                  </a:cubicBezTo>
                  <a:cubicBezTo>
                    <a:pt x="142" y="120"/>
                    <a:pt x="142" y="121"/>
                    <a:pt x="142" y="120"/>
                  </a:cubicBezTo>
                  <a:cubicBezTo>
                    <a:pt x="142" y="119"/>
                    <a:pt x="144" y="118"/>
                    <a:pt x="145" y="117"/>
                  </a:cubicBezTo>
                  <a:cubicBezTo>
                    <a:pt x="146" y="117"/>
                    <a:pt x="147" y="118"/>
                    <a:pt x="149" y="118"/>
                  </a:cubicBezTo>
                  <a:cubicBezTo>
                    <a:pt x="142" y="122"/>
                    <a:pt x="144" y="121"/>
                    <a:pt x="149" y="118"/>
                  </a:cubicBezTo>
                  <a:cubicBezTo>
                    <a:pt x="149" y="118"/>
                    <a:pt x="150" y="119"/>
                    <a:pt x="151" y="119"/>
                  </a:cubicBezTo>
                  <a:cubicBezTo>
                    <a:pt x="151" y="121"/>
                    <a:pt x="151" y="121"/>
                    <a:pt x="151" y="121"/>
                  </a:cubicBezTo>
                  <a:cubicBezTo>
                    <a:pt x="152" y="121"/>
                    <a:pt x="154" y="120"/>
                    <a:pt x="155" y="120"/>
                  </a:cubicBezTo>
                  <a:cubicBezTo>
                    <a:pt x="155" y="123"/>
                    <a:pt x="154" y="119"/>
                    <a:pt x="153" y="121"/>
                  </a:cubicBezTo>
                  <a:cubicBezTo>
                    <a:pt x="155" y="129"/>
                    <a:pt x="153" y="139"/>
                    <a:pt x="153" y="149"/>
                  </a:cubicBezTo>
                  <a:cubicBezTo>
                    <a:pt x="154" y="151"/>
                    <a:pt x="154" y="153"/>
                    <a:pt x="155" y="153"/>
                  </a:cubicBezTo>
                  <a:cubicBezTo>
                    <a:pt x="152" y="164"/>
                    <a:pt x="154" y="178"/>
                    <a:pt x="149" y="185"/>
                  </a:cubicBezTo>
                  <a:cubicBezTo>
                    <a:pt x="153" y="184"/>
                    <a:pt x="150" y="189"/>
                    <a:pt x="149" y="191"/>
                  </a:cubicBezTo>
                  <a:cubicBezTo>
                    <a:pt x="148" y="189"/>
                    <a:pt x="146" y="186"/>
                    <a:pt x="144" y="183"/>
                  </a:cubicBezTo>
                  <a:cubicBezTo>
                    <a:pt x="143" y="180"/>
                    <a:pt x="140" y="179"/>
                    <a:pt x="140" y="174"/>
                  </a:cubicBezTo>
                  <a:cubicBezTo>
                    <a:pt x="141" y="170"/>
                    <a:pt x="137" y="163"/>
                    <a:pt x="137" y="158"/>
                  </a:cubicBezTo>
                  <a:cubicBezTo>
                    <a:pt x="136" y="160"/>
                    <a:pt x="133" y="153"/>
                    <a:pt x="134" y="148"/>
                  </a:cubicBezTo>
                  <a:close/>
                  <a:moveTo>
                    <a:pt x="65" y="183"/>
                  </a:moveTo>
                  <a:cubicBezTo>
                    <a:pt x="65" y="185"/>
                    <a:pt x="63" y="186"/>
                    <a:pt x="63" y="187"/>
                  </a:cubicBezTo>
                  <a:cubicBezTo>
                    <a:pt x="63" y="187"/>
                    <a:pt x="63" y="187"/>
                    <a:pt x="63" y="187"/>
                  </a:cubicBezTo>
                  <a:cubicBezTo>
                    <a:pt x="64" y="186"/>
                    <a:pt x="64" y="186"/>
                    <a:pt x="63" y="186"/>
                  </a:cubicBezTo>
                  <a:cubicBezTo>
                    <a:pt x="63" y="184"/>
                    <a:pt x="63" y="184"/>
                    <a:pt x="63" y="184"/>
                  </a:cubicBezTo>
                  <a:cubicBezTo>
                    <a:pt x="64" y="183"/>
                    <a:pt x="65" y="183"/>
                    <a:pt x="65" y="183"/>
                  </a:cubicBezTo>
                  <a:close/>
                  <a:moveTo>
                    <a:pt x="63" y="185"/>
                  </a:moveTo>
                  <a:cubicBezTo>
                    <a:pt x="63" y="185"/>
                    <a:pt x="63" y="186"/>
                    <a:pt x="63" y="186"/>
                  </a:cubicBezTo>
                  <a:cubicBezTo>
                    <a:pt x="62" y="186"/>
                    <a:pt x="62" y="186"/>
                    <a:pt x="63" y="185"/>
                  </a:cubicBezTo>
                  <a:close/>
                  <a:moveTo>
                    <a:pt x="62" y="188"/>
                  </a:moveTo>
                  <a:cubicBezTo>
                    <a:pt x="62" y="188"/>
                    <a:pt x="62" y="188"/>
                    <a:pt x="63" y="187"/>
                  </a:cubicBezTo>
                  <a:cubicBezTo>
                    <a:pt x="63" y="190"/>
                    <a:pt x="64" y="192"/>
                    <a:pt x="64" y="196"/>
                  </a:cubicBezTo>
                  <a:cubicBezTo>
                    <a:pt x="62" y="197"/>
                    <a:pt x="62" y="192"/>
                    <a:pt x="62" y="188"/>
                  </a:cubicBezTo>
                  <a:close/>
                  <a:moveTo>
                    <a:pt x="16" y="210"/>
                  </a:moveTo>
                  <a:cubicBezTo>
                    <a:pt x="16" y="210"/>
                    <a:pt x="16" y="210"/>
                    <a:pt x="16" y="210"/>
                  </a:cubicBezTo>
                  <a:cubicBezTo>
                    <a:pt x="16" y="210"/>
                    <a:pt x="16" y="210"/>
                    <a:pt x="16" y="210"/>
                  </a:cubicBezTo>
                  <a:cubicBezTo>
                    <a:pt x="16" y="210"/>
                    <a:pt x="16" y="210"/>
                    <a:pt x="16" y="210"/>
                  </a:cubicBezTo>
                  <a:close/>
                  <a:moveTo>
                    <a:pt x="17" y="208"/>
                  </a:moveTo>
                  <a:cubicBezTo>
                    <a:pt x="17" y="208"/>
                    <a:pt x="17" y="208"/>
                    <a:pt x="17" y="207"/>
                  </a:cubicBezTo>
                  <a:cubicBezTo>
                    <a:pt x="17" y="207"/>
                    <a:pt x="17" y="206"/>
                    <a:pt x="18" y="206"/>
                  </a:cubicBezTo>
                  <a:cubicBezTo>
                    <a:pt x="18" y="207"/>
                    <a:pt x="18" y="207"/>
                    <a:pt x="18" y="208"/>
                  </a:cubicBezTo>
                  <a:cubicBezTo>
                    <a:pt x="18" y="208"/>
                    <a:pt x="18" y="208"/>
                    <a:pt x="17" y="208"/>
                  </a:cubicBezTo>
                  <a:close/>
                  <a:moveTo>
                    <a:pt x="18" y="212"/>
                  </a:moveTo>
                  <a:cubicBezTo>
                    <a:pt x="18" y="212"/>
                    <a:pt x="18" y="212"/>
                    <a:pt x="18" y="212"/>
                  </a:cubicBezTo>
                  <a:cubicBezTo>
                    <a:pt x="18" y="212"/>
                    <a:pt x="18" y="212"/>
                    <a:pt x="18" y="212"/>
                  </a:cubicBezTo>
                  <a:close/>
                  <a:moveTo>
                    <a:pt x="19" y="213"/>
                  </a:moveTo>
                  <a:cubicBezTo>
                    <a:pt x="19" y="213"/>
                    <a:pt x="19" y="213"/>
                    <a:pt x="19" y="213"/>
                  </a:cubicBezTo>
                  <a:cubicBezTo>
                    <a:pt x="19" y="213"/>
                    <a:pt x="19" y="213"/>
                    <a:pt x="19" y="213"/>
                  </a:cubicBezTo>
                  <a:cubicBezTo>
                    <a:pt x="19" y="213"/>
                    <a:pt x="19" y="213"/>
                    <a:pt x="19" y="213"/>
                  </a:cubicBezTo>
                  <a:close/>
                  <a:moveTo>
                    <a:pt x="20" y="214"/>
                  </a:moveTo>
                  <a:cubicBezTo>
                    <a:pt x="20" y="214"/>
                    <a:pt x="20" y="214"/>
                    <a:pt x="20" y="214"/>
                  </a:cubicBezTo>
                  <a:cubicBezTo>
                    <a:pt x="20" y="214"/>
                    <a:pt x="20" y="214"/>
                    <a:pt x="20" y="214"/>
                  </a:cubicBezTo>
                  <a:cubicBezTo>
                    <a:pt x="20" y="214"/>
                    <a:pt x="20" y="214"/>
                    <a:pt x="21" y="214"/>
                  </a:cubicBezTo>
                  <a:cubicBezTo>
                    <a:pt x="21" y="214"/>
                    <a:pt x="20" y="214"/>
                    <a:pt x="20" y="214"/>
                  </a:cubicBezTo>
                  <a:close/>
                  <a:moveTo>
                    <a:pt x="21" y="217"/>
                  </a:moveTo>
                  <a:cubicBezTo>
                    <a:pt x="21" y="216"/>
                    <a:pt x="21" y="216"/>
                    <a:pt x="21" y="216"/>
                  </a:cubicBezTo>
                  <a:cubicBezTo>
                    <a:pt x="22" y="216"/>
                    <a:pt x="22" y="216"/>
                    <a:pt x="22" y="216"/>
                  </a:cubicBezTo>
                  <a:cubicBezTo>
                    <a:pt x="22" y="216"/>
                    <a:pt x="21" y="216"/>
                    <a:pt x="21" y="217"/>
                  </a:cubicBezTo>
                  <a:close/>
                  <a:moveTo>
                    <a:pt x="21" y="214"/>
                  </a:moveTo>
                  <a:cubicBezTo>
                    <a:pt x="21" y="214"/>
                    <a:pt x="21" y="214"/>
                    <a:pt x="21" y="214"/>
                  </a:cubicBezTo>
                  <a:cubicBezTo>
                    <a:pt x="21" y="214"/>
                    <a:pt x="21" y="214"/>
                    <a:pt x="21" y="214"/>
                  </a:cubicBezTo>
                  <a:cubicBezTo>
                    <a:pt x="21" y="214"/>
                    <a:pt x="21" y="214"/>
                    <a:pt x="21" y="214"/>
                  </a:cubicBezTo>
                  <a:cubicBezTo>
                    <a:pt x="21" y="214"/>
                    <a:pt x="20" y="214"/>
                    <a:pt x="20" y="214"/>
                  </a:cubicBezTo>
                  <a:cubicBezTo>
                    <a:pt x="21" y="214"/>
                    <a:pt x="21" y="214"/>
                    <a:pt x="21" y="214"/>
                  </a:cubicBezTo>
                  <a:cubicBezTo>
                    <a:pt x="21" y="214"/>
                    <a:pt x="21" y="214"/>
                    <a:pt x="21" y="214"/>
                  </a:cubicBezTo>
                  <a:cubicBezTo>
                    <a:pt x="22" y="214"/>
                    <a:pt x="22" y="214"/>
                    <a:pt x="22" y="214"/>
                  </a:cubicBezTo>
                  <a:lnTo>
                    <a:pt x="21" y="214"/>
                  </a:lnTo>
                  <a:close/>
                  <a:moveTo>
                    <a:pt x="122" y="297"/>
                  </a:moveTo>
                  <a:cubicBezTo>
                    <a:pt x="122" y="297"/>
                    <a:pt x="122" y="297"/>
                    <a:pt x="122" y="297"/>
                  </a:cubicBezTo>
                  <a:cubicBezTo>
                    <a:pt x="122" y="297"/>
                    <a:pt x="122" y="297"/>
                    <a:pt x="122" y="297"/>
                  </a:cubicBezTo>
                  <a:close/>
                  <a:moveTo>
                    <a:pt x="123" y="297"/>
                  </a:moveTo>
                  <a:cubicBezTo>
                    <a:pt x="122" y="298"/>
                    <a:pt x="122" y="297"/>
                    <a:pt x="122" y="297"/>
                  </a:cubicBezTo>
                  <a:cubicBezTo>
                    <a:pt x="122" y="297"/>
                    <a:pt x="122" y="297"/>
                    <a:pt x="123" y="297"/>
                  </a:cubicBezTo>
                  <a:cubicBezTo>
                    <a:pt x="123" y="297"/>
                    <a:pt x="123" y="297"/>
                    <a:pt x="123" y="297"/>
                  </a:cubicBezTo>
                  <a:close/>
                  <a:moveTo>
                    <a:pt x="213" y="429"/>
                  </a:moveTo>
                  <a:cubicBezTo>
                    <a:pt x="213" y="429"/>
                    <a:pt x="213" y="429"/>
                    <a:pt x="213" y="429"/>
                  </a:cubicBezTo>
                  <a:cubicBezTo>
                    <a:pt x="213" y="429"/>
                    <a:pt x="213" y="429"/>
                    <a:pt x="213" y="429"/>
                  </a:cubicBezTo>
                  <a:cubicBezTo>
                    <a:pt x="213" y="429"/>
                    <a:pt x="213" y="429"/>
                    <a:pt x="213" y="429"/>
                  </a:cubicBezTo>
                  <a:cubicBezTo>
                    <a:pt x="213" y="429"/>
                    <a:pt x="213" y="429"/>
                    <a:pt x="213" y="4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latin typeface="方正准圆简体" panose="02010601030101010101" charset="-122"/>
                <a:ea typeface="方正卡通简体" panose="02010600030101010101" charset="-122"/>
                <a:cs typeface="+mn-ea"/>
                <a:sym typeface="方正准圆简体" panose="02010601030101010101" charset="-122"/>
              </a:endParaRPr>
            </a:p>
          </p:txBody>
        </p:sp>
        <p:sp>
          <p:nvSpPr>
            <p:cNvPr id="39" name="Freeform 437"/>
            <p:cNvSpPr/>
            <p:nvPr/>
          </p:nvSpPr>
          <p:spPr bwMode="auto">
            <a:xfrm>
              <a:off x="3695" y="2760"/>
              <a:ext cx="4" cy="2"/>
            </a:xfrm>
            <a:custGeom>
              <a:avLst/>
              <a:gdLst>
                <a:gd name="T0" fmla="*/ 1 w 2"/>
                <a:gd name="T1" fmla="*/ 0 h 1"/>
                <a:gd name="T2" fmla="*/ 2 w 2"/>
                <a:gd name="T3" fmla="*/ 0 h 1"/>
                <a:gd name="T4" fmla="*/ 1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0" y="0"/>
                    <a:pt x="1" y="1"/>
                    <a:pt x="2" y="0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latin typeface="方正准圆简体" panose="02010601030101010101" charset="-122"/>
                <a:ea typeface="方正卡通简体" panose="02010600030101010101" charset="-122"/>
                <a:cs typeface="+mn-ea"/>
                <a:sym typeface="方正准圆简体" panose="02010601030101010101" charset="-122"/>
              </a:endParaRPr>
            </a:p>
          </p:txBody>
        </p:sp>
        <p:sp>
          <p:nvSpPr>
            <p:cNvPr id="40" name="Freeform 438"/>
            <p:cNvSpPr/>
            <p:nvPr/>
          </p:nvSpPr>
          <p:spPr bwMode="auto">
            <a:xfrm>
              <a:off x="3699" y="2760"/>
              <a:ext cx="5" cy="4"/>
            </a:xfrm>
            <a:custGeom>
              <a:avLst/>
              <a:gdLst>
                <a:gd name="T0" fmla="*/ 1 w 2"/>
                <a:gd name="T1" fmla="*/ 2 h 2"/>
                <a:gd name="T2" fmla="*/ 2 w 2"/>
                <a:gd name="T3" fmla="*/ 1 h 2"/>
                <a:gd name="T4" fmla="*/ 1 w 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1" y="2"/>
                  </a:moveTo>
                  <a:cubicBezTo>
                    <a:pt x="1" y="2"/>
                    <a:pt x="2" y="1"/>
                    <a:pt x="2" y="1"/>
                  </a:cubicBezTo>
                  <a:cubicBezTo>
                    <a:pt x="0" y="0"/>
                    <a:pt x="2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latin typeface="方正准圆简体" panose="02010601030101010101" charset="-122"/>
                <a:ea typeface="方正卡通简体" panose="02010600030101010101" charset="-122"/>
                <a:cs typeface="+mn-ea"/>
                <a:sym typeface="方正准圆简体" panose="02010601030101010101" charset="-122"/>
              </a:endParaRPr>
            </a:p>
          </p:txBody>
        </p:sp>
        <p:sp>
          <p:nvSpPr>
            <p:cNvPr id="41" name="Freeform 439"/>
            <p:cNvSpPr/>
            <p:nvPr/>
          </p:nvSpPr>
          <p:spPr bwMode="auto">
            <a:xfrm>
              <a:off x="3916" y="2586"/>
              <a:ext cx="4" cy="2"/>
            </a:xfrm>
            <a:custGeom>
              <a:avLst/>
              <a:gdLst>
                <a:gd name="T0" fmla="*/ 0 w 2"/>
                <a:gd name="T1" fmla="*/ 1 h 1"/>
                <a:gd name="T2" fmla="*/ 1 w 2"/>
                <a:gd name="T3" fmla="*/ 0 h 1"/>
                <a:gd name="T4" fmla="*/ 0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0" y="0"/>
                    <a:pt x="2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latin typeface="方正准圆简体" panose="02010601030101010101" charset="-122"/>
                <a:ea typeface="方正卡通简体" panose="02010600030101010101" charset="-122"/>
                <a:cs typeface="+mn-ea"/>
                <a:sym typeface="方正准圆简体" panose="02010601030101010101" charset="-122"/>
              </a:endParaRPr>
            </a:p>
          </p:txBody>
        </p:sp>
        <p:sp>
          <p:nvSpPr>
            <p:cNvPr id="42" name="Freeform 440"/>
            <p:cNvSpPr/>
            <p:nvPr/>
          </p:nvSpPr>
          <p:spPr bwMode="auto">
            <a:xfrm>
              <a:off x="3941" y="2610"/>
              <a:ext cx="5" cy="0"/>
            </a:xfrm>
            <a:custGeom>
              <a:avLst/>
              <a:gdLst>
                <a:gd name="T0" fmla="*/ 0 w 5"/>
                <a:gd name="T1" fmla="*/ 0 w 5"/>
                <a:gd name="T2" fmla="*/ 5 w 5"/>
                <a:gd name="T3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latin typeface="方正准圆简体" panose="02010601030101010101" charset="-122"/>
                <a:ea typeface="方正卡通简体" panose="02010600030101010101" charset="-122"/>
                <a:cs typeface="+mn-ea"/>
                <a:sym typeface="方正准圆简体" panose="02010601030101010101" charset="-122"/>
              </a:endParaRPr>
            </a:p>
          </p:txBody>
        </p:sp>
        <p:sp>
          <p:nvSpPr>
            <p:cNvPr id="43" name="Freeform 441"/>
            <p:cNvSpPr/>
            <p:nvPr/>
          </p:nvSpPr>
          <p:spPr bwMode="auto">
            <a:xfrm>
              <a:off x="3729" y="2272"/>
              <a:ext cx="2" cy="5"/>
            </a:xfrm>
            <a:custGeom>
              <a:avLst/>
              <a:gdLst>
                <a:gd name="T0" fmla="*/ 0 w 1"/>
                <a:gd name="T1" fmla="*/ 2 h 2"/>
                <a:gd name="T2" fmla="*/ 1 w 1"/>
                <a:gd name="T3" fmla="*/ 1 h 2"/>
                <a:gd name="T4" fmla="*/ 0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1"/>
                    <a:pt x="1" y="0"/>
                    <a:pt x="1" y="1"/>
                  </a:cubicBezTo>
                  <a:cubicBezTo>
                    <a:pt x="1" y="1"/>
                    <a:pt x="0" y="1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latin typeface="方正准圆简体" panose="02010601030101010101" charset="-122"/>
                <a:ea typeface="方正卡通简体" panose="02010600030101010101" charset="-122"/>
                <a:cs typeface="+mn-ea"/>
                <a:sym typeface="方正准圆简体" panose="02010601030101010101" charset="-122"/>
              </a:endParaRPr>
            </a:p>
          </p:txBody>
        </p:sp>
        <p:sp>
          <p:nvSpPr>
            <p:cNvPr id="44" name="Freeform 442"/>
            <p:cNvSpPr/>
            <p:nvPr/>
          </p:nvSpPr>
          <p:spPr bwMode="auto">
            <a:xfrm>
              <a:off x="3852" y="2714"/>
              <a:ext cx="2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latin typeface="方正准圆简体" panose="02010601030101010101" charset="-122"/>
                <a:ea typeface="方正卡通简体" panose="02010600030101010101" charset="-122"/>
                <a:cs typeface="+mn-ea"/>
                <a:sym typeface="方正准圆简体" panose="02010601030101010101" charset="-122"/>
              </a:endParaRPr>
            </a:p>
          </p:txBody>
        </p:sp>
        <p:sp>
          <p:nvSpPr>
            <p:cNvPr id="45" name="Freeform 443"/>
            <p:cNvSpPr/>
            <p:nvPr/>
          </p:nvSpPr>
          <p:spPr bwMode="auto">
            <a:xfrm>
              <a:off x="3850" y="2692"/>
              <a:ext cx="4" cy="2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0 h 1"/>
                <a:gd name="T4" fmla="*/ 1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2" y="1"/>
                    <a:pt x="0" y="1"/>
                    <a:pt x="1" y="0"/>
                  </a:cubicBezTo>
                  <a:cubicBezTo>
                    <a:pt x="0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latin typeface="方正准圆简体" panose="02010601030101010101" charset="-122"/>
                <a:ea typeface="方正卡通简体" panose="02010600030101010101" charset="-122"/>
                <a:cs typeface="+mn-ea"/>
                <a:sym typeface="方正准圆简体" panose="02010601030101010101" charset="-122"/>
              </a:endParaRPr>
            </a:p>
          </p:txBody>
        </p:sp>
        <p:sp>
          <p:nvSpPr>
            <p:cNvPr id="46" name="Freeform 444"/>
            <p:cNvSpPr/>
            <p:nvPr/>
          </p:nvSpPr>
          <p:spPr bwMode="auto">
            <a:xfrm>
              <a:off x="3848" y="2686"/>
              <a:ext cx="2" cy="2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1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latin typeface="方正准圆简体" panose="02010601030101010101" charset="-122"/>
                <a:ea typeface="方正卡通简体" panose="02010600030101010101" charset="-122"/>
                <a:cs typeface="+mn-ea"/>
                <a:sym typeface="方正准圆简体" panose="02010601030101010101" charset="-122"/>
              </a:endParaRPr>
            </a:p>
          </p:txBody>
        </p:sp>
        <p:sp>
          <p:nvSpPr>
            <p:cNvPr id="47" name="Freeform 445"/>
            <p:cNvSpPr/>
            <p:nvPr/>
          </p:nvSpPr>
          <p:spPr bwMode="auto">
            <a:xfrm>
              <a:off x="3846" y="2711"/>
              <a:ext cx="4" cy="3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0 h 1"/>
                <a:gd name="T4" fmla="*/ 0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2" y="1"/>
                    <a:pt x="1" y="0"/>
                    <a:pt x="2" y="0"/>
                  </a:cubicBezTo>
                  <a:cubicBezTo>
                    <a:pt x="1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latin typeface="方正准圆简体" panose="02010601030101010101" charset="-122"/>
                <a:ea typeface="方正卡通简体" panose="02010600030101010101" charset="-122"/>
                <a:cs typeface="+mn-ea"/>
                <a:sym typeface="方正准圆简体" panose="02010601030101010101" charset="-122"/>
              </a:endParaRPr>
            </a:p>
          </p:txBody>
        </p:sp>
        <p:sp>
          <p:nvSpPr>
            <p:cNvPr id="48" name="Freeform 446"/>
            <p:cNvSpPr/>
            <p:nvPr/>
          </p:nvSpPr>
          <p:spPr bwMode="auto">
            <a:xfrm>
              <a:off x="3822" y="2773"/>
              <a:ext cx="5" cy="2"/>
            </a:xfrm>
            <a:custGeom>
              <a:avLst/>
              <a:gdLst>
                <a:gd name="T0" fmla="*/ 1 w 2"/>
                <a:gd name="T1" fmla="*/ 1 h 1"/>
                <a:gd name="T2" fmla="*/ 0 w 2"/>
                <a:gd name="T3" fmla="*/ 0 h 1"/>
                <a:gd name="T4" fmla="*/ 1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2" y="0"/>
                    <a:pt x="1" y="1"/>
                    <a:pt x="0" y="0"/>
                  </a:cubicBezTo>
                  <a:cubicBezTo>
                    <a:pt x="0" y="1"/>
                    <a:pt x="0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latin typeface="方正准圆简体" panose="02010601030101010101" charset="-122"/>
                <a:ea typeface="方正卡通简体" panose="02010600030101010101" charset="-122"/>
                <a:cs typeface="+mn-ea"/>
                <a:sym typeface="方正准圆简体" panose="02010601030101010101" charset="-122"/>
              </a:endParaRPr>
            </a:p>
          </p:txBody>
        </p:sp>
        <p:sp>
          <p:nvSpPr>
            <p:cNvPr id="49" name="Freeform 447"/>
            <p:cNvSpPr/>
            <p:nvPr/>
          </p:nvSpPr>
          <p:spPr bwMode="auto">
            <a:xfrm>
              <a:off x="3765" y="2315"/>
              <a:ext cx="4" cy="0"/>
            </a:xfrm>
            <a:custGeom>
              <a:avLst/>
              <a:gdLst>
                <a:gd name="T0" fmla="*/ 0 w 4"/>
                <a:gd name="T1" fmla="*/ 0 w 4"/>
                <a:gd name="T2" fmla="*/ 4 w 4"/>
                <a:gd name="T3" fmla="*/ 0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latin typeface="方正准圆简体" panose="02010601030101010101" charset="-122"/>
                <a:ea typeface="方正卡通简体" panose="02010600030101010101" charset="-122"/>
                <a:cs typeface="+mn-ea"/>
                <a:sym typeface="方正准圆简体" panose="02010601030101010101" charset="-122"/>
              </a:endParaRPr>
            </a:p>
          </p:txBody>
        </p:sp>
        <p:sp>
          <p:nvSpPr>
            <p:cNvPr id="50" name="Freeform 448"/>
            <p:cNvSpPr/>
            <p:nvPr/>
          </p:nvSpPr>
          <p:spPr bwMode="auto">
            <a:xfrm>
              <a:off x="3842" y="2733"/>
              <a:ext cx="4" cy="0"/>
            </a:xfrm>
            <a:custGeom>
              <a:avLst/>
              <a:gdLst>
                <a:gd name="T0" fmla="*/ 1 w 2"/>
                <a:gd name="T1" fmla="*/ 2 w 2"/>
                <a:gd name="T2" fmla="*/ 1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latin typeface="方正准圆简体" panose="02010601030101010101" charset="-122"/>
                <a:ea typeface="方正卡通简体" panose="02010600030101010101" charset="-122"/>
                <a:cs typeface="+mn-ea"/>
                <a:sym typeface="方正准圆简体" panose="02010601030101010101" charset="-122"/>
              </a:endParaRPr>
            </a:p>
          </p:txBody>
        </p:sp>
        <p:sp>
          <p:nvSpPr>
            <p:cNvPr id="51" name="Freeform 449"/>
            <p:cNvSpPr/>
            <p:nvPr/>
          </p:nvSpPr>
          <p:spPr bwMode="auto">
            <a:xfrm>
              <a:off x="3822" y="2769"/>
              <a:ext cx="7" cy="2"/>
            </a:xfrm>
            <a:custGeom>
              <a:avLst/>
              <a:gdLst>
                <a:gd name="T0" fmla="*/ 0 w 3"/>
                <a:gd name="T1" fmla="*/ 1 h 1"/>
                <a:gd name="T2" fmla="*/ 3 w 3"/>
                <a:gd name="T3" fmla="*/ 1 h 1"/>
                <a:gd name="T4" fmla="*/ 0 w 3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latin typeface="方正准圆简体" panose="02010601030101010101" charset="-122"/>
                <a:ea typeface="方正卡通简体" panose="02010600030101010101" charset="-122"/>
                <a:cs typeface="+mn-ea"/>
                <a:sym typeface="方正准圆简体" panose="02010601030101010101" charset="-122"/>
              </a:endParaRPr>
            </a:p>
          </p:txBody>
        </p:sp>
        <p:sp>
          <p:nvSpPr>
            <p:cNvPr id="52" name="Freeform 450"/>
            <p:cNvSpPr/>
            <p:nvPr/>
          </p:nvSpPr>
          <p:spPr bwMode="auto">
            <a:xfrm>
              <a:off x="3846" y="2731"/>
              <a:ext cx="2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latin typeface="方正准圆简体" panose="02010601030101010101" charset="-122"/>
                <a:ea typeface="方正卡通简体" panose="02010600030101010101" charset="-122"/>
                <a:cs typeface="+mn-ea"/>
                <a:sym typeface="方正准圆简体" panose="02010601030101010101" charset="-122"/>
              </a:endParaRPr>
            </a:p>
          </p:txBody>
        </p:sp>
        <p:sp>
          <p:nvSpPr>
            <p:cNvPr id="53" name="Freeform 451"/>
            <p:cNvSpPr/>
            <p:nvPr/>
          </p:nvSpPr>
          <p:spPr bwMode="auto">
            <a:xfrm>
              <a:off x="3844" y="2724"/>
              <a:ext cx="4" cy="2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1 h 1"/>
                <a:gd name="T4" fmla="*/ 0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latin typeface="方正准圆简体" panose="02010601030101010101" charset="-122"/>
                <a:ea typeface="方正卡通简体" panose="02010600030101010101" charset="-122"/>
                <a:cs typeface="+mn-ea"/>
                <a:sym typeface="方正准圆简体" panose="02010601030101010101" charset="-122"/>
              </a:endParaRPr>
            </a:p>
          </p:txBody>
        </p:sp>
        <p:sp>
          <p:nvSpPr>
            <p:cNvPr id="54" name="Freeform 452"/>
            <p:cNvSpPr/>
            <p:nvPr/>
          </p:nvSpPr>
          <p:spPr bwMode="auto">
            <a:xfrm>
              <a:off x="3844" y="2728"/>
              <a:ext cx="8" cy="3"/>
            </a:xfrm>
            <a:custGeom>
              <a:avLst/>
              <a:gdLst>
                <a:gd name="T0" fmla="*/ 0 w 4"/>
                <a:gd name="T1" fmla="*/ 1 h 1"/>
                <a:gd name="T2" fmla="*/ 1 w 4"/>
                <a:gd name="T3" fmla="*/ 1 h 1"/>
                <a:gd name="T4" fmla="*/ 2 w 4"/>
                <a:gd name="T5" fmla="*/ 0 h 1"/>
                <a:gd name="T6" fmla="*/ 4 w 4"/>
                <a:gd name="T7" fmla="*/ 0 h 1"/>
                <a:gd name="T8" fmla="*/ 0 w 4"/>
                <a:gd name="T9" fmla="*/ 1 h 1"/>
                <a:gd name="T10" fmla="*/ 0 w 4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2" y="1"/>
                    <a:pt x="3" y="0"/>
                    <a:pt x="2" y="0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latin typeface="方正准圆简体" panose="02010601030101010101" charset="-122"/>
                <a:ea typeface="方正卡通简体" panose="02010600030101010101" charset="-122"/>
                <a:cs typeface="+mn-ea"/>
                <a:sym typeface="方正准圆简体" panose="02010601030101010101" charset="-122"/>
              </a:endParaRPr>
            </a:p>
          </p:txBody>
        </p:sp>
      </p:grpSp>
      <p:sp>
        <p:nvSpPr>
          <p:cNvPr id="1459" name="Freeform 456"/>
          <p:cNvSpPr>
            <a:spLocks noEditPoints="1"/>
          </p:cNvSpPr>
          <p:nvPr/>
        </p:nvSpPr>
        <p:spPr bwMode="auto">
          <a:xfrm>
            <a:off x="909414" y="1592381"/>
            <a:ext cx="408456" cy="428758"/>
          </a:xfrm>
          <a:custGeom>
            <a:avLst/>
            <a:gdLst>
              <a:gd name="T0" fmla="*/ 40 w 249"/>
              <a:gd name="T1" fmla="*/ 3 h 262"/>
              <a:gd name="T2" fmla="*/ 53 w 249"/>
              <a:gd name="T3" fmla="*/ 72 h 262"/>
              <a:gd name="T4" fmla="*/ 3 w 249"/>
              <a:gd name="T5" fmla="*/ 103 h 262"/>
              <a:gd name="T6" fmla="*/ 64 w 249"/>
              <a:gd name="T7" fmla="*/ 122 h 262"/>
              <a:gd name="T8" fmla="*/ 78 w 249"/>
              <a:gd name="T9" fmla="*/ 181 h 262"/>
              <a:gd name="T10" fmla="*/ 107 w 249"/>
              <a:gd name="T11" fmla="*/ 259 h 262"/>
              <a:gd name="T12" fmla="*/ 137 w 249"/>
              <a:gd name="T13" fmla="*/ 168 h 262"/>
              <a:gd name="T14" fmla="*/ 174 w 249"/>
              <a:gd name="T15" fmla="*/ 135 h 262"/>
              <a:gd name="T16" fmla="*/ 226 w 249"/>
              <a:gd name="T17" fmla="*/ 149 h 262"/>
              <a:gd name="T18" fmla="*/ 244 w 249"/>
              <a:gd name="T19" fmla="*/ 160 h 262"/>
              <a:gd name="T20" fmla="*/ 178 w 249"/>
              <a:gd name="T21" fmla="*/ 97 h 262"/>
              <a:gd name="T22" fmla="*/ 170 w 249"/>
              <a:gd name="T23" fmla="*/ 91 h 262"/>
              <a:gd name="T24" fmla="*/ 178 w 249"/>
              <a:gd name="T25" fmla="*/ 76 h 262"/>
              <a:gd name="T26" fmla="*/ 182 w 249"/>
              <a:gd name="T27" fmla="*/ 68 h 262"/>
              <a:gd name="T28" fmla="*/ 203 w 249"/>
              <a:gd name="T29" fmla="*/ 22 h 262"/>
              <a:gd name="T30" fmla="*/ 174 w 249"/>
              <a:gd name="T31" fmla="*/ 29 h 262"/>
              <a:gd name="T32" fmla="*/ 78 w 249"/>
              <a:gd name="T33" fmla="*/ 27 h 262"/>
              <a:gd name="T34" fmla="*/ 45 w 249"/>
              <a:gd name="T35" fmla="*/ 1 h 262"/>
              <a:gd name="T36" fmla="*/ 55 w 249"/>
              <a:gd name="T37" fmla="*/ 81 h 262"/>
              <a:gd name="T38" fmla="*/ 15 w 249"/>
              <a:gd name="T39" fmla="*/ 105 h 262"/>
              <a:gd name="T40" fmla="*/ 127 w 249"/>
              <a:gd name="T41" fmla="*/ 172 h 262"/>
              <a:gd name="T42" fmla="*/ 83 w 249"/>
              <a:gd name="T43" fmla="*/ 172 h 262"/>
              <a:gd name="T44" fmla="*/ 78 w 249"/>
              <a:gd name="T45" fmla="*/ 154 h 262"/>
              <a:gd name="T46" fmla="*/ 70 w 249"/>
              <a:gd name="T47" fmla="*/ 123 h 262"/>
              <a:gd name="T48" fmla="*/ 78 w 249"/>
              <a:gd name="T49" fmla="*/ 124 h 262"/>
              <a:gd name="T50" fmla="*/ 129 w 249"/>
              <a:gd name="T51" fmla="*/ 168 h 262"/>
              <a:gd name="T52" fmla="*/ 178 w 249"/>
              <a:gd name="T53" fmla="*/ 105 h 262"/>
              <a:gd name="T54" fmla="*/ 178 w 249"/>
              <a:gd name="T55" fmla="*/ 128 h 262"/>
              <a:gd name="T56" fmla="*/ 155 w 249"/>
              <a:gd name="T57" fmla="*/ 124 h 262"/>
              <a:gd name="T58" fmla="*/ 174 w 249"/>
              <a:gd name="T59" fmla="*/ 102 h 262"/>
              <a:gd name="T60" fmla="*/ 178 w 249"/>
              <a:gd name="T61" fmla="*/ 36 h 262"/>
              <a:gd name="T62" fmla="*/ 178 w 249"/>
              <a:gd name="T63" fmla="*/ 60 h 262"/>
              <a:gd name="T64" fmla="*/ 174 w 249"/>
              <a:gd name="T65" fmla="*/ 68 h 262"/>
              <a:gd name="T66" fmla="*/ 164 w 249"/>
              <a:gd name="T67" fmla="*/ 87 h 262"/>
              <a:gd name="T68" fmla="*/ 137 w 249"/>
              <a:gd name="T69" fmla="*/ 68 h 262"/>
              <a:gd name="T70" fmla="*/ 174 w 249"/>
              <a:gd name="T71" fmla="*/ 37 h 262"/>
              <a:gd name="T72" fmla="*/ 131 w 249"/>
              <a:gd name="T73" fmla="*/ 72 h 262"/>
              <a:gd name="T74" fmla="*/ 147 w 249"/>
              <a:gd name="T75" fmla="*/ 123 h 262"/>
              <a:gd name="T76" fmla="*/ 74 w 249"/>
              <a:gd name="T77" fmla="*/ 115 h 262"/>
              <a:gd name="T78" fmla="*/ 60 w 249"/>
              <a:gd name="T79" fmla="*/ 79 h 262"/>
              <a:gd name="T80" fmla="*/ 83 w 249"/>
              <a:gd name="T81" fmla="*/ 68 h 262"/>
              <a:gd name="T82" fmla="*/ 125 w 249"/>
              <a:gd name="T83" fmla="*/ 68 h 262"/>
              <a:gd name="T84" fmla="*/ 78 w 249"/>
              <a:gd name="T85" fmla="*/ 62 h 262"/>
              <a:gd name="T86" fmla="*/ 64 w 249"/>
              <a:gd name="T87" fmla="*/ 68 h 262"/>
              <a:gd name="T88" fmla="*/ 58 w 249"/>
              <a:gd name="T89" fmla="*/ 68 h 262"/>
              <a:gd name="T90" fmla="*/ 48 w 249"/>
              <a:gd name="T91" fmla="*/ 19 h 262"/>
              <a:gd name="T92" fmla="*/ 74 w 249"/>
              <a:gd name="T93" fmla="*/ 32 h 262"/>
              <a:gd name="T94" fmla="*/ 102 w 249"/>
              <a:gd name="T95" fmla="*/ 52 h 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49" h="262">
                <a:moveTo>
                  <a:pt x="45" y="1"/>
                </a:moveTo>
                <a:cubicBezTo>
                  <a:pt x="43" y="0"/>
                  <a:pt x="40" y="1"/>
                  <a:pt x="40" y="3"/>
                </a:cubicBezTo>
                <a:cubicBezTo>
                  <a:pt x="44" y="25"/>
                  <a:pt x="47" y="47"/>
                  <a:pt x="52" y="68"/>
                </a:cubicBezTo>
                <a:cubicBezTo>
                  <a:pt x="52" y="69"/>
                  <a:pt x="52" y="71"/>
                  <a:pt x="53" y="72"/>
                </a:cubicBezTo>
                <a:cubicBezTo>
                  <a:pt x="53" y="73"/>
                  <a:pt x="53" y="73"/>
                  <a:pt x="53" y="74"/>
                </a:cubicBezTo>
                <a:cubicBezTo>
                  <a:pt x="36" y="82"/>
                  <a:pt x="19" y="92"/>
                  <a:pt x="3" y="103"/>
                </a:cubicBezTo>
                <a:cubicBezTo>
                  <a:pt x="0" y="105"/>
                  <a:pt x="1" y="109"/>
                  <a:pt x="5" y="110"/>
                </a:cubicBezTo>
                <a:cubicBezTo>
                  <a:pt x="24" y="116"/>
                  <a:pt x="44" y="120"/>
                  <a:pt x="64" y="122"/>
                </a:cubicBezTo>
                <a:cubicBezTo>
                  <a:pt x="67" y="137"/>
                  <a:pt x="70" y="151"/>
                  <a:pt x="74" y="165"/>
                </a:cubicBezTo>
                <a:cubicBezTo>
                  <a:pt x="75" y="170"/>
                  <a:pt x="77" y="176"/>
                  <a:pt x="78" y="181"/>
                </a:cubicBezTo>
                <a:cubicBezTo>
                  <a:pt x="85" y="207"/>
                  <a:pt x="92" y="233"/>
                  <a:pt x="100" y="259"/>
                </a:cubicBezTo>
                <a:cubicBezTo>
                  <a:pt x="101" y="262"/>
                  <a:pt x="106" y="262"/>
                  <a:pt x="107" y="259"/>
                </a:cubicBezTo>
                <a:cubicBezTo>
                  <a:pt x="116" y="230"/>
                  <a:pt x="125" y="201"/>
                  <a:pt x="136" y="172"/>
                </a:cubicBezTo>
                <a:cubicBezTo>
                  <a:pt x="136" y="171"/>
                  <a:pt x="137" y="169"/>
                  <a:pt x="137" y="168"/>
                </a:cubicBezTo>
                <a:cubicBezTo>
                  <a:pt x="142" y="156"/>
                  <a:pt x="146" y="144"/>
                  <a:pt x="151" y="132"/>
                </a:cubicBezTo>
                <a:cubicBezTo>
                  <a:pt x="159" y="133"/>
                  <a:pt x="167" y="134"/>
                  <a:pt x="174" y="135"/>
                </a:cubicBezTo>
                <a:cubicBezTo>
                  <a:pt x="175" y="136"/>
                  <a:pt x="177" y="136"/>
                  <a:pt x="178" y="136"/>
                </a:cubicBezTo>
                <a:cubicBezTo>
                  <a:pt x="194" y="139"/>
                  <a:pt x="210" y="143"/>
                  <a:pt x="226" y="149"/>
                </a:cubicBezTo>
                <a:cubicBezTo>
                  <a:pt x="228" y="150"/>
                  <a:pt x="229" y="149"/>
                  <a:pt x="231" y="147"/>
                </a:cubicBezTo>
                <a:cubicBezTo>
                  <a:pt x="235" y="151"/>
                  <a:pt x="239" y="156"/>
                  <a:pt x="244" y="160"/>
                </a:cubicBezTo>
                <a:cubicBezTo>
                  <a:pt x="246" y="162"/>
                  <a:pt x="249" y="158"/>
                  <a:pt x="247" y="156"/>
                </a:cubicBezTo>
                <a:cubicBezTo>
                  <a:pt x="225" y="134"/>
                  <a:pt x="202" y="115"/>
                  <a:pt x="178" y="97"/>
                </a:cubicBezTo>
                <a:cubicBezTo>
                  <a:pt x="177" y="96"/>
                  <a:pt x="175" y="95"/>
                  <a:pt x="174" y="94"/>
                </a:cubicBezTo>
                <a:cubicBezTo>
                  <a:pt x="173" y="93"/>
                  <a:pt x="171" y="92"/>
                  <a:pt x="170" y="91"/>
                </a:cubicBezTo>
                <a:cubicBezTo>
                  <a:pt x="171" y="89"/>
                  <a:pt x="173" y="86"/>
                  <a:pt x="174" y="83"/>
                </a:cubicBezTo>
                <a:cubicBezTo>
                  <a:pt x="175" y="81"/>
                  <a:pt x="177" y="78"/>
                  <a:pt x="178" y="76"/>
                </a:cubicBezTo>
                <a:cubicBezTo>
                  <a:pt x="179" y="74"/>
                  <a:pt x="179" y="73"/>
                  <a:pt x="180" y="72"/>
                </a:cubicBezTo>
                <a:cubicBezTo>
                  <a:pt x="181" y="71"/>
                  <a:pt x="181" y="69"/>
                  <a:pt x="182" y="68"/>
                </a:cubicBezTo>
                <a:cubicBezTo>
                  <a:pt x="190" y="55"/>
                  <a:pt x="198" y="41"/>
                  <a:pt x="206" y="29"/>
                </a:cubicBezTo>
                <a:cubicBezTo>
                  <a:pt x="208" y="26"/>
                  <a:pt x="207" y="22"/>
                  <a:pt x="203" y="22"/>
                </a:cubicBezTo>
                <a:cubicBezTo>
                  <a:pt x="195" y="24"/>
                  <a:pt x="186" y="26"/>
                  <a:pt x="178" y="28"/>
                </a:cubicBezTo>
                <a:cubicBezTo>
                  <a:pt x="177" y="28"/>
                  <a:pt x="175" y="29"/>
                  <a:pt x="174" y="29"/>
                </a:cubicBezTo>
                <a:cubicBezTo>
                  <a:pt x="152" y="35"/>
                  <a:pt x="130" y="41"/>
                  <a:pt x="109" y="49"/>
                </a:cubicBezTo>
                <a:cubicBezTo>
                  <a:pt x="99" y="42"/>
                  <a:pt x="88" y="34"/>
                  <a:pt x="78" y="27"/>
                </a:cubicBezTo>
                <a:cubicBezTo>
                  <a:pt x="77" y="26"/>
                  <a:pt x="75" y="25"/>
                  <a:pt x="74" y="24"/>
                </a:cubicBezTo>
                <a:cubicBezTo>
                  <a:pt x="64" y="17"/>
                  <a:pt x="54" y="9"/>
                  <a:pt x="45" y="1"/>
                </a:cubicBezTo>
                <a:close/>
                <a:moveTo>
                  <a:pt x="15" y="105"/>
                </a:moveTo>
                <a:cubicBezTo>
                  <a:pt x="27" y="96"/>
                  <a:pt x="41" y="88"/>
                  <a:pt x="55" y="81"/>
                </a:cubicBezTo>
                <a:cubicBezTo>
                  <a:pt x="57" y="92"/>
                  <a:pt x="59" y="103"/>
                  <a:pt x="62" y="114"/>
                </a:cubicBezTo>
                <a:cubicBezTo>
                  <a:pt x="46" y="112"/>
                  <a:pt x="30" y="109"/>
                  <a:pt x="15" y="105"/>
                </a:cubicBezTo>
                <a:close/>
                <a:moveTo>
                  <a:pt x="129" y="168"/>
                </a:moveTo>
                <a:cubicBezTo>
                  <a:pt x="128" y="169"/>
                  <a:pt x="128" y="171"/>
                  <a:pt x="127" y="172"/>
                </a:cubicBezTo>
                <a:cubicBezTo>
                  <a:pt x="119" y="196"/>
                  <a:pt x="111" y="220"/>
                  <a:pt x="103" y="245"/>
                </a:cubicBezTo>
                <a:cubicBezTo>
                  <a:pt x="96" y="220"/>
                  <a:pt x="89" y="196"/>
                  <a:pt x="83" y="172"/>
                </a:cubicBezTo>
                <a:cubicBezTo>
                  <a:pt x="82" y="171"/>
                  <a:pt x="82" y="169"/>
                  <a:pt x="82" y="168"/>
                </a:cubicBezTo>
                <a:cubicBezTo>
                  <a:pt x="80" y="163"/>
                  <a:pt x="79" y="159"/>
                  <a:pt x="78" y="154"/>
                </a:cubicBezTo>
                <a:cubicBezTo>
                  <a:pt x="77" y="149"/>
                  <a:pt x="75" y="144"/>
                  <a:pt x="74" y="138"/>
                </a:cubicBezTo>
                <a:cubicBezTo>
                  <a:pt x="73" y="133"/>
                  <a:pt x="71" y="128"/>
                  <a:pt x="70" y="123"/>
                </a:cubicBezTo>
                <a:cubicBezTo>
                  <a:pt x="71" y="123"/>
                  <a:pt x="73" y="123"/>
                  <a:pt x="74" y="124"/>
                </a:cubicBezTo>
                <a:cubicBezTo>
                  <a:pt x="75" y="124"/>
                  <a:pt x="77" y="124"/>
                  <a:pt x="78" y="124"/>
                </a:cubicBezTo>
                <a:cubicBezTo>
                  <a:pt x="100" y="127"/>
                  <a:pt x="122" y="128"/>
                  <a:pt x="144" y="131"/>
                </a:cubicBezTo>
                <a:cubicBezTo>
                  <a:pt x="138" y="143"/>
                  <a:pt x="134" y="156"/>
                  <a:pt x="129" y="168"/>
                </a:cubicBezTo>
                <a:close/>
                <a:moveTo>
                  <a:pt x="174" y="102"/>
                </a:moveTo>
                <a:cubicBezTo>
                  <a:pt x="175" y="103"/>
                  <a:pt x="177" y="104"/>
                  <a:pt x="178" y="105"/>
                </a:cubicBezTo>
                <a:cubicBezTo>
                  <a:pt x="192" y="115"/>
                  <a:pt x="206" y="126"/>
                  <a:pt x="220" y="138"/>
                </a:cubicBezTo>
                <a:cubicBezTo>
                  <a:pt x="206" y="133"/>
                  <a:pt x="192" y="130"/>
                  <a:pt x="178" y="128"/>
                </a:cubicBezTo>
                <a:cubicBezTo>
                  <a:pt x="177" y="127"/>
                  <a:pt x="175" y="127"/>
                  <a:pt x="174" y="127"/>
                </a:cubicBezTo>
                <a:cubicBezTo>
                  <a:pt x="168" y="126"/>
                  <a:pt x="161" y="125"/>
                  <a:pt x="155" y="124"/>
                </a:cubicBezTo>
                <a:cubicBezTo>
                  <a:pt x="159" y="115"/>
                  <a:pt x="163" y="106"/>
                  <a:pt x="167" y="97"/>
                </a:cubicBezTo>
                <a:cubicBezTo>
                  <a:pt x="169" y="99"/>
                  <a:pt x="172" y="100"/>
                  <a:pt x="174" y="102"/>
                </a:cubicBezTo>
                <a:close/>
                <a:moveTo>
                  <a:pt x="174" y="37"/>
                </a:moveTo>
                <a:cubicBezTo>
                  <a:pt x="175" y="36"/>
                  <a:pt x="177" y="36"/>
                  <a:pt x="178" y="36"/>
                </a:cubicBezTo>
                <a:cubicBezTo>
                  <a:pt x="184" y="34"/>
                  <a:pt x="189" y="33"/>
                  <a:pt x="195" y="32"/>
                </a:cubicBezTo>
                <a:cubicBezTo>
                  <a:pt x="189" y="41"/>
                  <a:pt x="183" y="50"/>
                  <a:pt x="178" y="60"/>
                </a:cubicBezTo>
                <a:cubicBezTo>
                  <a:pt x="177" y="62"/>
                  <a:pt x="175" y="65"/>
                  <a:pt x="174" y="67"/>
                </a:cubicBezTo>
                <a:cubicBezTo>
                  <a:pt x="174" y="68"/>
                  <a:pt x="174" y="68"/>
                  <a:pt x="174" y="68"/>
                </a:cubicBezTo>
                <a:cubicBezTo>
                  <a:pt x="173" y="69"/>
                  <a:pt x="172" y="71"/>
                  <a:pt x="171" y="72"/>
                </a:cubicBezTo>
                <a:cubicBezTo>
                  <a:pt x="169" y="77"/>
                  <a:pt x="166" y="82"/>
                  <a:pt x="164" y="87"/>
                </a:cubicBezTo>
                <a:cubicBezTo>
                  <a:pt x="157" y="82"/>
                  <a:pt x="150" y="77"/>
                  <a:pt x="142" y="72"/>
                </a:cubicBezTo>
                <a:cubicBezTo>
                  <a:pt x="140" y="71"/>
                  <a:pt x="139" y="69"/>
                  <a:pt x="137" y="68"/>
                </a:cubicBezTo>
                <a:cubicBezTo>
                  <a:pt x="130" y="63"/>
                  <a:pt x="123" y="59"/>
                  <a:pt x="117" y="54"/>
                </a:cubicBezTo>
                <a:cubicBezTo>
                  <a:pt x="136" y="47"/>
                  <a:pt x="155" y="42"/>
                  <a:pt x="174" y="37"/>
                </a:cubicBezTo>
                <a:close/>
                <a:moveTo>
                  <a:pt x="125" y="68"/>
                </a:moveTo>
                <a:cubicBezTo>
                  <a:pt x="127" y="69"/>
                  <a:pt x="129" y="71"/>
                  <a:pt x="131" y="72"/>
                </a:cubicBezTo>
                <a:cubicBezTo>
                  <a:pt x="141" y="79"/>
                  <a:pt x="151" y="86"/>
                  <a:pt x="161" y="93"/>
                </a:cubicBezTo>
                <a:cubicBezTo>
                  <a:pt x="156" y="103"/>
                  <a:pt x="151" y="113"/>
                  <a:pt x="147" y="123"/>
                </a:cubicBezTo>
                <a:cubicBezTo>
                  <a:pt x="124" y="120"/>
                  <a:pt x="101" y="119"/>
                  <a:pt x="78" y="116"/>
                </a:cubicBezTo>
                <a:cubicBezTo>
                  <a:pt x="77" y="116"/>
                  <a:pt x="75" y="116"/>
                  <a:pt x="74" y="115"/>
                </a:cubicBezTo>
                <a:cubicBezTo>
                  <a:pt x="72" y="115"/>
                  <a:pt x="70" y="115"/>
                  <a:pt x="68" y="115"/>
                </a:cubicBezTo>
                <a:cubicBezTo>
                  <a:pt x="65" y="103"/>
                  <a:pt x="63" y="91"/>
                  <a:pt x="60" y="79"/>
                </a:cubicBezTo>
                <a:cubicBezTo>
                  <a:pt x="65" y="76"/>
                  <a:pt x="69" y="74"/>
                  <a:pt x="74" y="72"/>
                </a:cubicBezTo>
                <a:cubicBezTo>
                  <a:pt x="77" y="71"/>
                  <a:pt x="80" y="69"/>
                  <a:pt x="83" y="68"/>
                </a:cubicBezTo>
                <a:cubicBezTo>
                  <a:pt x="91" y="64"/>
                  <a:pt x="100" y="60"/>
                  <a:pt x="109" y="57"/>
                </a:cubicBezTo>
                <a:cubicBezTo>
                  <a:pt x="114" y="61"/>
                  <a:pt x="120" y="64"/>
                  <a:pt x="125" y="68"/>
                </a:cubicBezTo>
                <a:close/>
                <a:moveTo>
                  <a:pt x="102" y="52"/>
                </a:moveTo>
                <a:cubicBezTo>
                  <a:pt x="94" y="55"/>
                  <a:pt x="86" y="58"/>
                  <a:pt x="78" y="62"/>
                </a:cubicBezTo>
                <a:cubicBezTo>
                  <a:pt x="77" y="62"/>
                  <a:pt x="75" y="63"/>
                  <a:pt x="74" y="63"/>
                </a:cubicBezTo>
                <a:cubicBezTo>
                  <a:pt x="71" y="65"/>
                  <a:pt x="67" y="66"/>
                  <a:pt x="64" y="68"/>
                </a:cubicBezTo>
                <a:cubicBezTo>
                  <a:pt x="62" y="69"/>
                  <a:pt x="60" y="70"/>
                  <a:pt x="58" y="71"/>
                </a:cubicBezTo>
                <a:cubicBezTo>
                  <a:pt x="58" y="70"/>
                  <a:pt x="58" y="69"/>
                  <a:pt x="58" y="68"/>
                </a:cubicBezTo>
                <a:cubicBezTo>
                  <a:pt x="57" y="63"/>
                  <a:pt x="56" y="58"/>
                  <a:pt x="55" y="53"/>
                </a:cubicBezTo>
                <a:cubicBezTo>
                  <a:pt x="52" y="41"/>
                  <a:pt x="50" y="30"/>
                  <a:pt x="48" y="19"/>
                </a:cubicBezTo>
                <a:cubicBezTo>
                  <a:pt x="47" y="8"/>
                  <a:pt x="46" y="10"/>
                  <a:pt x="54" y="16"/>
                </a:cubicBezTo>
                <a:cubicBezTo>
                  <a:pt x="61" y="22"/>
                  <a:pt x="67" y="27"/>
                  <a:pt x="74" y="32"/>
                </a:cubicBezTo>
                <a:cubicBezTo>
                  <a:pt x="75" y="33"/>
                  <a:pt x="77" y="34"/>
                  <a:pt x="78" y="35"/>
                </a:cubicBezTo>
                <a:cubicBezTo>
                  <a:pt x="86" y="41"/>
                  <a:pt x="94" y="46"/>
                  <a:pt x="102" y="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9" tIns="34295" rIns="68589" bIns="34295" numCol="1" anchor="t" anchorCtr="0" compatLnSpc="1"/>
          <a:lstStyle/>
          <a:p>
            <a:endParaRPr lang="zh-CN" altLang="en-US">
              <a:solidFill>
                <a:schemeClr val="bg1"/>
              </a:solidFill>
              <a:latin typeface="方正准圆简体" panose="02010601030101010101" charset="-122"/>
              <a:ea typeface="方正卡通简体" panose="02010600030101010101" charset="-122"/>
              <a:cs typeface="+mn-ea"/>
              <a:sym typeface="方正准圆简体" panose="02010601030101010101" charset="-122"/>
            </a:endParaRPr>
          </a:p>
        </p:txBody>
      </p:sp>
      <p:sp>
        <p:nvSpPr>
          <p:cNvPr id="469" name="Freeform 456"/>
          <p:cNvSpPr>
            <a:spLocks noEditPoints="1"/>
          </p:cNvSpPr>
          <p:nvPr/>
        </p:nvSpPr>
        <p:spPr bwMode="auto">
          <a:xfrm>
            <a:off x="909414" y="2765699"/>
            <a:ext cx="408456" cy="428758"/>
          </a:xfrm>
          <a:custGeom>
            <a:avLst/>
            <a:gdLst>
              <a:gd name="T0" fmla="*/ 40 w 249"/>
              <a:gd name="T1" fmla="*/ 3 h 262"/>
              <a:gd name="T2" fmla="*/ 53 w 249"/>
              <a:gd name="T3" fmla="*/ 72 h 262"/>
              <a:gd name="T4" fmla="*/ 3 w 249"/>
              <a:gd name="T5" fmla="*/ 103 h 262"/>
              <a:gd name="T6" fmla="*/ 64 w 249"/>
              <a:gd name="T7" fmla="*/ 122 h 262"/>
              <a:gd name="T8" fmla="*/ 78 w 249"/>
              <a:gd name="T9" fmla="*/ 181 h 262"/>
              <a:gd name="T10" fmla="*/ 107 w 249"/>
              <a:gd name="T11" fmla="*/ 259 h 262"/>
              <a:gd name="T12" fmla="*/ 137 w 249"/>
              <a:gd name="T13" fmla="*/ 168 h 262"/>
              <a:gd name="T14" fmla="*/ 174 w 249"/>
              <a:gd name="T15" fmla="*/ 135 h 262"/>
              <a:gd name="T16" fmla="*/ 226 w 249"/>
              <a:gd name="T17" fmla="*/ 149 h 262"/>
              <a:gd name="T18" fmla="*/ 244 w 249"/>
              <a:gd name="T19" fmla="*/ 160 h 262"/>
              <a:gd name="T20" fmla="*/ 178 w 249"/>
              <a:gd name="T21" fmla="*/ 97 h 262"/>
              <a:gd name="T22" fmla="*/ 170 w 249"/>
              <a:gd name="T23" fmla="*/ 91 h 262"/>
              <a:gd name="T24" fmla="*/ 178 w 249"/>
              <a:gd name="T25" fmla="*/ 76 h 262"/>
              <a:gd name="T26" fmla="*/ 182 w 249"/>
              <a:gd name="T27" fmla="*/ 68 h 262"/>
              <a:gd name="T28" fmla="*/ 203 w 249"/>
              <a:gd name="T29" fmla="*/ 22 h 262"/>
              <a:gd name="T30" fmla="*/ 174 w 249"/>
              <a:gd name="T31" fmla="*/ 29 h 262"/>
              <a:gd name="T32" fmla="*/ 78 w 249"/>
              <a:gd name="T33" fmla="*/ 27 h 262"/>
              <a:gd name="T34" fmla="*/ 45 w 249"/>
              <a:gd name="T35" fmla="*/ 1 h 262"/>
              <a:gd name="T36" fmla="*/ 55 w 249"/>
              <a:gd name="T37" fmla="*/ 81 h 262"/>
              <a:gd name="T38" fmla="*/ 15 w 249"/>
              <a:gd name="T39" fmla="*/ 105 h 262"/>
              <a:gd name="T40" fmla="*/ 127 w 249"/>
              <a:gd name="T41" fmla="*/ 172 h 262"/>
              <a:gd name="T42" fmla="*/ 83 w 249"/>
              <a:gd name="T43" fmla="*/ 172 h 262"/>
              <a:gd name="T44" fmla="*/ 78 w 249"/>
              <a:gd name="T45" fmla="*/ 154 h 262"/>
              <a:gd name="T46" fmla="*/ 70 w 249"/>
              <a:gd name="T47" fmla="*/ 123 h 262"/>
              <a:gd name="T48" fmla="*/ 78 w 249"/>
              <a:gd name="T49" fmla="*/ 124 h 262"/>
              <a:gd name="T50" fmla="*/ 129 w 249"/>
              <a:gd name="T51" fmla="*/ 168 h 262"/>
              <a:gd name="T52" fmla="*/ 178 w 249"/>
              <a:gd name="T53" fmla="*/ 105 h 262"/>
              <a:gd name="T54" fmla="*/ 178 w 249"/>
              <a:gd name="T55" fmla="*/ 128 h 262"/>
              <a:gd name="T56" fmla="*/ 155 w 249"/>
              <a:gd name="T57" fmla="*/ 124 h 262"/>
              <a:gd name="T58" fmla="*/ 174 w 249"/>
              <a:gd name="T59" fmla="*/ 102 h 262"/>
              <a:gd name="T60" fmla="*/ 178 w 249"/>
              <a:gd name="T61" fmla="*/ 36 h 262"/>
              <a:gd name="T62" fmla="*/ 178 w 249"/>
              <a:gd name="T63" fmla="*/ 60 h 262"/>
              <a:gd name="T64" fmla="*/ 174 w 249"/>
              <a:gd name="T65" fmla="*/ 68 h 262"/>
              <a:gd name="T66" fmla="*/ 164 w 249"/>
              <a:gd name="T67" fmla="*/ 87 h 262"/>
              <a:gd name="T68" fmla="*/ 137 w 249"/>
              <a:gd name="T69" fmla="*/ 68 h 262"/>
              <a:gd name="T70" fmla="*/ 174 w 249"/>
              <a:gd name="T71" fmla="*/ 37 h 262"/>
              <a:gd name="T72" fmla="*/ 131 w 249"/>
              <a:gd name="T73" fmla="*/ 72 h 262"/>
              <a:gd name="T74" fmla="*/ 147 w 249"/>
              <a:gd name="T75" fmla="*/ 123 h 262"/>
              <a:gd name="T76" fmla="*/ 74 w 249"/>
              <a:gd name="T77" fmla="*/ 115 h 262"/>
              <a:gd name="T78" fmla="*/ 60 w 249"/>
              <a:gd name="T79" fmla="*/ 79 h 262"/>
              <a:gd name="T80" fmla="*/ 83 w 249"/>
              <a:gd name="T81" fmla="*/ 68 h 262"/>
              <a:gd name="T82" fmla="*/ 125 w 249"/>
              <a:gd name="T83" fmla="*/ 68 h 262"/>
              <a:gd name="T84" fmla="*/ 78 w 249"/>
              <a:gd name="T85" fmla="*/ 62 h 262"/>
              <a:gd name="T86" fmla="*/ 64 w 249"/>
              <a:gd name="T87" fmla="*/ 68 h 262"/>
              <a:gd name="T88" fmla="*/ 58 w 249"/>
              <a:gd name="T89" fmla="*/ 68 h 262"/>
              <a:gd name="T90" fmla="*/ 48 w 249"/>
              <a:gd name="T91" fmla="*/ 19 h 262"/>
              <a:gd name="T92" fmla="*/ 74 w 249"/>
              <a:gd name="T93" fmla="*/ 32 h 262"/>
              <a:gd name="T94" fmla="*/ 102 w 249"/>
              <a:gd name="T95" fmla="*/ 52 h 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49" h="262">
                <a:moveTo>
                  <a:pt x="45" y="1"/>
                </a:moveTo>
                <a:cubicBezTo>
                  <a:pt x="43" y="0"/>
                  <a:pt x="40" y="1"/>
                  <a:pt x="40" y="3"/>
                </a:cubicBezTo>
                <a:cubicBezTo>
                  <a:pt x="44" y="25"/>
                  <a:pt x="47" y="47"/>
                  <a:pt x="52" y="68"/>
                </a:cubicBezTo>
                <a:cubicBezTo>
                  <a:pt x="52" y="69"/>
                  <a:pt x="52" y="71"/>
                  <a:pt x="53" y="72"/>
                </a:cubicBezTo>
                <a:cubicBezTo>
                  <a:pt x="53" y="73"/>
                  <a:pt x="53" y="73"/>
                  <a:pt x="53" y="74"/>
                </a:cubicBezTo>
                <a:cubicBezTo>
                  <a:pt x="36" y="82"/>
                  <a:pt x="19" y="92"/>
                  <a:pt x="3" y="103"/>
                </a:cubicBezTo>
                <a:cubicBezTo>
                  <a:pt x="0" y="105"/>
                  <a:pt x="1" y="109"/>
                  <a:pt x="5" y="110"/>
                </a:cubicBezTo>
                <a:cubicBezTo>
                  <a:pt x="24" y="116"/>
                  <a:pt x="44" y="120"/>
                  <a:pt x="64" y="122"/>
                </a:cubicBezTo>
                <a:cubicBezTo>
                  <a:pt x="67" y="137"/>
                  <a:pt x="70" y="151"/>
                  <a:pt x="74" y="165"/>
                </a:cubicBezTo>
                <a:cubicBezTo>
                  <a:pt x="75" y="170"/>
                  <a:pt x="77" y="176"/>
                  <a:pt x="78" y="181"/>
                </a:cubicBezTo>
                <a:cubicBezTo>
                  <a:pt x="85" y="207"/>
                  <a:pt x="92" y="233"/>
                  <a:pt x="100" y="259"/>
                </a:cubicBezTo>
                <a:cubicBezTo>
                  <a:pt x="101" y="262"/>
                  <a:pt x="106" y="262"/>
                  <a:pt x="107" y="259"/>
                </a:cubicBezTo>
                <a:cubicBezTo>
                  <a:pt x="116" y="230"/>
                  <a:pt x="125" y="201"/>
                  <a:pt x="136" y="172"/>
                </a:cubicBezTo>
                <a:cubicBezTo>
                  <a:pt x="136" y="171"/>
                  <a:pt x="137" y="169"/>
                  <a:pt x="137" y="168"/>
                </a:cubicBezTo>
                <a:cubicBezTo>
                  <a:pt x="142" y="156"/>
                  <a:pt x="146" y="144"/>
                  <a:pt x="151" y="132"/>
                </a:cubicBezTo>
                <a:cubicBezTo>
                  <a:pt x="159" y="133"/>
                  <a:pt x="167" y="134"/>
                  <a:pt x="174" y="135"/>
                </a:cubicBezTo>
                <a:cubicBezTo>
                  <a:pt x="175" y="136"/>
                  <a:pt x="177" y="136"/>
                  <a:pt x="178" y="136"/>
                </a:cubicBezTo>
                <a:cubicBezTo>
                  <a:pt x="194" y="139"/>
                  <a:pt x="210" y="143"/>
                  <a:pt x="226" y="149"/>
                </a:cubicBezTo>
                <a:cubicBezTo>
                  <a:pt x="228" y="150"/>
                  <a:pt x="229" y="149"/>
                  <a:pt x="231" y="147"/>
                </a:cubicBezTo>
                <a:cubicBezTo>
                  <a:pt x="235" y="151"/>
                  <a:pt x="239" y="156"/>
                  <a:pt x="244" y="160"/>
                </a:cubicBezTo>
                <a:cubicBezTo>
                  <a:pt x="246" y="162"/>
                  <a:pt x="249" y="158"/>
                  <a:pt x="247" y="156"/>
                </a:cubicBezTo>
                <a:cubicBezTo>
                  <a:pt x="225" y="134"/>
                  <a:pt x="202" y="115"/>
                  <a:pt x="178" y="97"/>
                </a:cubicBezTo>
                <a:cubicBezTo>
                  <a:pt x="177" y="96"/>
                  <a:pt x="175" y="95"/>
                  <a:pt x="174" y="94"/>
                </a:cubicBezTo>
                <a:cubicBezTo>
                  <a:pt x="173" y="93"/>
                  <a:pt x="171" y="92"/>
                  <a:pt x="170" y="91"/>
                </a:cubicBezTo>
                <a:cubicBezTo>
                  <a:pt x="171" y="89"/>
                  <a:pt x="173" y="86"/>
                  <a:pt x="174" y="83"/>
                </a:cubicBezTo>
                <a:cubicBezTo>
                  <a:pt x="175" y="81"/>
                  <a:pt x="177" y="78"/>
                  <a:pt x="178" y="76"/>
                </a:cubicBezTo>
                <a:cubicBezTo>
                  <a:pt x="179" y="74"/>
                  <a:pt x="179" y="73"/>
                  <a:pt x="180" y="72"/>
                </a:cubicBezTo>
                <a:cubicBezTo>
                  <a:pt x="181" y="71"/>
                  <a:pt x="181" y="69"/>
                  <a:pt x="182" y="68"/>
                </a:cubicBezTo>
                <a:cubicBezTo>
                  <a:pt x="190" y="55"/>
                  <a:pt x="198" y="41"/>
                  <a:pt x="206" y="29"/>
                </a:cubicBezTo>
                <a:cubicBezTo>
                  <a:pt x="208" y="26"/>
                  <a:pt x="207" y="22"/>
                  <a:pt x="203" y="22"/>
                </a:cubicBezTo>
                <a:cubicBezTo>
                  <a:pt x="195" y="24"/>
                  <a:pt x="186" y="26"/>
                  <a:pt x="178" y="28"/>
                </a:cubicBezTo>
                <a:cubicBezTo>
                  <a:pt x="177" y="28"/>
                  <a:pt x="175" y="29"/>
                  <a:pt x="174" y="29"/>
                </a:cubicBezTo>
                <a:cubicBezTo>
                  <a:pt x="152" y="35"/>
                  <a:pt x="130" y="41"/>
                  <a:pt x="109" y="49"/>
                </a:cubicBezTo>
                <a:cubicBezTo>
                  <a:pt x="99" y="42"/>
                  <a:pt x="88" y="34"/>
                  <a:pt x="78" y="27"/>
                </a:cubicBezTo>
                <a:cubicBezTo>
                  <a:pt x="77" y="26"/>
                  <a:pt x="75" y="25"/>
                  <a:pt x="74" y="24"/>
                </a:cubicBezTo>
                <a:cubicBezTo>
                  <a:pt x="64" y="17"/>
                  <a:pt x="54" y="9"/>
                  <a:pt x="45" y="1"/>
                </a:cubicBezTo>
                <a:close/>
                <a:moveTo>
                  <a:pt x="15" y="105"/>
                </a:moveTo>
                <a:cubicBezTo>
                  <a:pt x="27" y="96"/>
                  <a:pt x="41" y="88"/>
                  <a:pt x="55" y="81"/>
                </a:cubicBezTo>
                <a:cubicBezTo>
                  <a:pt x="57" y="92"/>
                  <a:pt x="59" y="103"/>
                  <a:pt x="62" y="114"/>
                </a:cubicBezTo>
                <a:cubicBezTo>
                  <a:pt x="46" y="112"/>
                  <a:pt x="30" y="109"/>
                  <a:pt x="15" y="105"/>
                </a:cubicBezTo>
                <a:close/>
                <a:moveTo>
                  <a:pt x="129" y="168"/>
                </a:moveTo>
                <a:cubicBezTo>
                  <a:pt x="128" y="169"/>
                  <a:pt x="128" y="171"/>
                  <a:pt x="127" y="172"/>
                </a:cubicBezTo>
                <a:cubicBezTo>
                  <a:pt x="119" y="196"/>
                  <a:pt x="111" y="220"/>
                  <a:pt x="103" y="245"/>
                </a:cubicBezTo>
                <a:cubicBezTo>
                  <a:pt x="96" y="220"/>
                  <a:pt x="89" y="196"/>
                  <a:pt x="83" y="172"/>
                </a:cubicBezTo>
                <a:cubicBezTo>
                  <a:pt x="82" y="171"/>
                  <a:pt x="82" y="169"/>
                  <a:pt x="82" y="168"/>
                </a:cubicBezTo>
                <a:cubicBezTo>
                  <a:pt x="80" y="163"/>
                  <a:pt x="79" y="159"/>
                  <a:pt x="78" y="154"/>
                </a:cubicBezTo>
                <a:cubicBezTo>
                  <a:pt x="77" y="149"/>
                  <a:pt x="75" y="144"/>
                  <a:pt x="74" y="138"/>
                </a:cubicBezTo>
                <a:cubicBezTo>
                  <a:pt x="73" y="133"/>
                  <a:pt x="71" y="128"/>
                  <a:pt x="70" y="123"/>
                </a:cubicBezTo>
                <a:cubicBezTo>
                  <a:pt x="71" y="123"/>
                  <a:pt x="73" y="123"/>
                  <a:pt x="74" y="124"/>
                </a:cubicBezTo>
                <a:cubicBezTo>
                  <a:pt x="75" y="124"/>
                  <a:pt x="77" y="124"/>
                  <a:pt x="78" y="124"/>
                </a:cubicBezTo>
                <a:cubicBezTo>
                  <a:pt x="100" y="127"/>
                  <a:pt x="122" y="128"/>
                  <a:pt x="144" y="131"/>
                </a:cubicBezTo>
                <a:cubicBezTo>
                  <a:pt x="138" y="143"/>
                  <a:pt x="134" y="156"/>
                  <a:pt x="129" y="168"/>
                </a:cubicBezTo>
                <a:close/>
                <a:moveTo>
                  <a:pt x="174" y="102"/>
                </a:moveTo>
                <a:cubicBezTo>
                  <a:pt x="175" y="103"/>
                  <a:pt x="177" y="104"/>
                  <a:pt x="178" y="105"/>
                </a:cubicBezTo>
                <a:cubicBezTo>
                  <a:pt x="192" y="115"/>
                  <a:pt x="206" y="126"/>
                  <a:pt x="220" y="138"/>
                </a:cubicBezTo>
                <a:cubicBezTo>
                  <a:pt x="206" y="133"/>
                  <a:pt x="192" y="130"/>
                  <a:pt x="178" y="128"/>
                </a:cubicBezTo>
                <a:cubicBezTo>
                  <a:pt x="177" y="127"/>
                  <a:pt x="175" y="127"/>
                  <a:pt x="174" y="127"/>
                </a:cubicBezTo>
                <a:cubicBezTo>
                  <a:pt x="168" y="126"/>
                  <a:pt x="161" y="125"/>
                  <a:pt x="155" y="124"/>
                </a:cubicBezTo>
                <a:cubicBezTo>
                  <a:pt x="159" y="115"/>
                  <a:pt x="163" y="106"/>
                  <a:pt x="167" y="97"/>
                </a:cubicBezTo>
                <a:cubicBezTo>
                  <a:pt x="169" y="99"/>
                  <a:pt x="172" y="100"/>
                  <a:pt x="174" y="102"/>
                </a:cubicBezTo>
                <a:close/>
                <a:moveTo>
                  <a:pt x="174" y="37"/>
                </a:moveTo>
                <a:cubicBezTo>
                  <a:pt x="175" y="36"/>
                  <a:pt x="177" y="36"/>
                  <a:pt x="178" y="36"/>
                </a:cubicBezTo>
                <a:cubicBezTo>
                  <a:pt x="184" y="34"/>
                  <a:pt x="189" y="33"/>
                  <a:pt x="195" y="32"/>
                </a:cubicBezTo>
                <a:cubicBezTo>
                  <a:pt x="189" y="41"/>
                  <a:pt x="183" y="50"/>
                  <a:pt x="178" y="60"/>
                </a:cubicBezTo>
                <a:cubicBezTo>
                  <a:pt x="177" y="62"/>
                  <a:pt x="175" y="65"/>
                  <a:pt x="174" y="67"/>
                </a:cubicBezTo>
                <a:cubicBezTo>
                  <a:pt x="174" y="68"/>
                  <a:pt x="174" y="68"/>
                  <a:pt x="174" y="68"/>
                </a:cubicBezTo>
                <a:cubicBezTo>
                  <a:pt x="173" y="69"/>
                  <a:pt x="172" y="71"/>
                  <a:pt x="171" y="72"/>
                </a:cubicBezTo>
                <a:cubicBezTo>
                  <a:pt x="169" y="77"/>
                  <a:pt x="166" y="82"/>
                  <a:pt x="164" y="87"/>
                </a:cubicBezTo>
                <a:cubicBezTo>
                  <a:pt x="157" y="82"/>
                  <a:pt x="150" y="77"/>
                  <a:pt x="142" y="72"/>
                </a:cubicBezTo>
                <a:cubicBezTo>
                  <a:pt x="140" y="71"/>
                  <a:pt x="139" y="69"/>
                  <a:pt x="137" y="68"/>
                </a:cubicBezTo>
                <a:cubicBezTo>
                  <a:pt x="130" y="63"/>
                  <a:pt x="123" y="59"/>
                  <a:pt x="117" y="54"/>
                </a:cubicBezTo>
                <a:cubicBezTo>
                  <a:pt x="136" y="47"/>
                  <a:pt x="155" y="42"/>
                  <a:pt x="174" y="37"/>
                </a:cubicBezTo>
                <a:close/>
                <a:moveTo>
                  <a:pt x="125" y="68"/>
                </a:moveTo>
                <a:cubicBezTo>
                  <a:pt x="127" y="69"/>
                  <a:pt x="129" y="71"/>
                  <a:pt x="131" y="72"/>
                </a:cubicBezTo>
                <a:cubicBezTo>
                  <a:pt x="141" y="79"/>
                  <a:pt x="151" y="86"/>
                  <a:pt x="161" y="93"/>
                </a:cubicBezTo>
                <a:cubicBezTo>
                  <a:pt x="156" y="103"/>
                  <a:pt x="151" y="113"/>
                  <a:pt x="147" y="123"/>
                </a:cubicBezTo>
                <a:cubicBezTo>
                  <a:pt x="124" y="120"/>
                  <a:pt x="101" y="119"/>
                  <a:pt x="78" y="116"/>
                </a:cubicBezTo>
                <a:cubicBezTo>
                  <a:pt x="77" y="116"/>
                  <a:pt x="75" y="116"/>
                  <a:pt x="74" y="115"/>
                </a:cubicBezTo>
                <a:cubicBezTo>
                  <a:pt x="72" y="115"/>
                  <a:pt x="70" y="115"/>
                  <a:pt x="68" y="115"/>
                </a:cubicBezTo>
                <a:cubicBezTo>
                  <a:pt x="65" y="103"/>
                  <a:pt x="63" y="91"/>
                  <a:pt x="60" y="79"/>
                </a:cubicBezTo>
                <a:cubicBezTo>
                  <a:pt x="65" y="76"/>
                  <a:pt x="69" y="74"/>
                  <a:pt x="74" y="72"/>
                </a:cubicBezTo>
                <a:cubicBezTo>
                  <a:pt x="77" y="71"/>
                  <a:pt x="80" y="69"/>
                  <a:pt x="83" y="68"/>
                </a:cubicBezTo>
                <a:cubicBezTo>
                  <a:pt x="91" y="64"/>
                  <a:pt x="100" y="60"/>
                  <a:pt x="109" y="57"/>
                </a:cubicBezTo>
                <a:cubicBezTo>
                  <a:pt x="114" y="61"/>
                  <a:pt x="120" y="64"/>
                  <a:pt x="125" y="68"/>
                </a:cubicBezTo>
                <a:close/>
                <a:moveTo>
                  <a:pt x="102" y="52"/>
                </a:moveTo>
                <a:cubicBezTo>
                  <a:pt x="94" y="55"/>
                  <a:pt x="86" y="58"/>
                  <a:pt x="78" y="62"/>
                </a:cubicBezTo>
                <a:cubicBezTo>
                  <a:pt x="77" y="62"/>
                  <a:pt x="75" y="63"/>
                  <a:pt x="74" y="63"/>
                </a:cubicBezTo>
                <a:cubicBezTo>
                  <a:pt x="71" y="65"/>
                  <a:pt x="67" y="66"/>
                  <a:pt x="64" y="68"/>
                </a:cubicBezTo>
                <a:cubicBezTo>
                  <a:pt x="62" y="69"/>
                  <a:pt x="60" y="70"/>
                  <a:pt x="58" y="71"/>
                </a:cubicBezTo>
                <a:cubicBezTo>
                  <a:pt x="58" y="70"/>
                  <a:pt x="58" y="69"/>
                  <a:pt x="58" y="68"/>
                </a:cubicBezTo>
                <a:cubicBezTo>
                  <a:pt x="57" y="63"/>
                  <a:pt x="56" y="58"/>
                  <a:pt x="55" y="53"/>
                </a:cubicBezTo>
                <a:cubicBezTo>
                  <a:pt x="52" y="41"/>
                  <a:pt x="50" y="30"/>
                  <a:pt x="48" y="19"/>
                </a:cubicBezTo>
                <a:cubicBezTo>
                  <a:pt x="47" y="8"/>
                  <a:pt x="46" y="10"/>
                  <a:pt x="54" y="16"/>
                </a:cubicBezTo>
                <a:cubicBezTo>
                  <a:pt x="61" y="22"/>
                  <a:pt x="67" y="27"/>
                  <a:pt x="74" y="32"/>
                </a:cubicBezTo>
                <a:cubicBezTo>
                  <a:pt x="75" y="33"/>
                  <a:pt x="77" y="34"/>
                  <a:pt x="78" y="35"/>
                </a:cubicBezTo>
                <a:cubicBezTo>
                  <a:pt x="86" y="41"/>
                  <a:pt x="94" y="46"/>
                  <a:pt x="102" y="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9" tIns="34295" rIns="68589" bIns="34295" numCol="1" anchor="t" anchorCtr="0" compatLnSpc="1"/>
          <a:lstStyle/>
          <a:p>
            <a:endParaRPr lang="zh-CN" altLang="en-US">
              <a:solidFill>
                <a:schemeClr val="bg1"/>
              </a:solidFill>
              <a:latin typeface="方正准圆简体" panose="02010601030101010101" charset="-122"/>
              <a:ea typeface="方正卡通简体" panose="02010600030101010101" charset="-122"/>
              <a:cs typeface="+mn-ea"/>
              <a:sym typeface="方正准圆简体" panose="0201060103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456430" y="966470"/>
            <a:ext cx="366014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solidFill>
                  <a:schemeClr val="bg1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1.</a:t>
            </a:r>
            <a:r>
              <a:rPr lang="zh-CN" altLang="en-US" sz="3600">
                <a:solidFill>
                  <a:schemeClr val="bg1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动滑轮一定省一半力吗？</a:t>
            </a:r>
            <a:endParaRPr lang="zh-CN" altLang="en-US" sz="3600">
              <a:solidFill>
                <a:schemeClr val="bg1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446270" y="2590165"/>
            <a:ext cx="36703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chemeClr val="bg1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2.动滑轮一定省力吗？</a:t>
            </a:r>
            <a:endParaRPr lang="zh-CN" altLang="en-US" sz="2800">
              <a:solidFill>
                <a:schemeClr val="bg1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:push dir="u"/>
      </p:transition>
    </mc:Choice>
    <mc:Fallback>
      <p:transition spd="slow" advTm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603250" y="741680"/>
            <a:ext cx="8182610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2800">
                <a:solidFill>
                  <a:schemeClr val="bg1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结论：</a:t>
            </a:r>
            <a:endParaRPr lang="zh-CN" altLang="en-US" sz="2800">
              <a:solidFill>
                <a:schemeClr val="bg1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>
                <a:solidFill>
                  <a:schemeClr val="bg1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    1.</a:t>
            </a:r>
            <a:r>
              <a:rPr lang="zh-CN" altLang="en-US" sz="2800">
                <a:solidFill>
                  <a:schemeClr val="bg1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使用定滑轮</a:t>
            </a:r>
            <a:r>
              <a:rPr lang="zh-CN" altLang="en-US" sz="2800">
                <a:solidFill>
                  <a:srgbClr val="FFFF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不省力</a:t>
            </a:r>
            <a:r>
              <a:rPr lang="zh-CN" altLang="en-US" sz="2800">
                <a:solidFill>
                  <a:schemeClr val="bg1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，但可以改变力的方向。</a:t>
            </a:r>
            <a:endParaRPr lang="zh-CN" altLang="en-US" sz="2800">
              <a:solidFill>
                <a:schemeClr val="bg1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>
                <a:solidFill>
                  <a:schemeClr val="bg1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    2.</a:t>
            </a:r>
            <a:r>
              <a:rPr lang="zh-CN" altLang="en-US" sz="2800">
                <a:solidFill>
                  <a:schemeClr val="bg1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使用动滑轮可以</a:t>
            </a:r>
            <a:r>
              <a:rPr lang="zh-CN" altLang="en-US" sz="2800">
                <a:solidFill>
                  <a:srgbClr val="FFFF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省力</a:t>
            </a:r>
            <a:r>
              <a:rPr lang="zh-CN" altLang="en-US" sz="2800">
                <a:solidFill>
                  <a:schemeClr val="bg1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，但不改变力的方向。</a:t>
            </a:r>
            <a:endParaRPr lang="zh-CN" altLang="en-US" sz="2800">
              <a:solidFill>
                <a:schemeClr val="bg1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>
                <a:solidFill>
                  <a:schemeClr val="bg1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    3.</a:t>
            </a:r>
            <a:r>
              <a:rPr lang="zh-CN" altLang="en-US" sz="2800">
                <a:solidFill>
                  <a:schemeClr val="bg1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使用动滑轮时，拉力的方向不同，拉力的  </a:t>
            </a:r>
            <a:endParaRPr lang="zh-CN" altLang="en-US" sz="2800">
              <a:solidFill>
                <a:schemeClr val="bg1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800">
                <a:solidFill>
                  <a:schemeClr val="bg1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    大小一般也不同。</a:t>
            </a:r>
            <a:endParaRPr lang="zh-CN" altLang="en-US" sz="2800">
              <a:solidFill>
                <a:schemeClr val="bg1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</p:txBody>
      </p:sp>
    </p:spTree>
  </p:cSld>
  <p:clrMapOvr>
    <a:masterClrMapping/>
  </p:clrMapOvr>
  <p:transition>
    <p:check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69" name="矩形 282625"/>
          <p:cNvSpPr/>
          <p:nvPr/>
        </p:nvSpPr>
        <p:spPr>
          <a:xfrm>
            <a:off x="1044809" y="511344"/>
            <a:ext cx="7631758" cy="1383665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p>
            <a:pPr indent="268605" algn="just">
              <a:lnSpc>
                <a:spcPct val="150000"/>
              </a:lnSpc>
            </a:pPr>
            <a:r>
              <a:rPr lang="zh-CN" altLang="en-US" sz="28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练习：</a:t>
            </a:r>
            <a:endParaRPr lang="zh-CN" altLang="en-US" sz="28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268605" algn="just">
              <a:lnSpc>
                <a:spcPct val="150000"/>
              </a:lnSpc>
            </a:pPr>
            <a:r>
              <a:rPr lang="en-US" altLang="zh-CN" sz="28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</a:t>
            </a:r>
            <a:r>
              <a:rPr lang="zh-CN" altLang="en-US" sz="2800" b="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．图中利用了动滑轮的是</a:t>
            </a:r>
            <a:r>
              <a:rPr lang="en-US" altLang="zh-CN" sz="2800" b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(</a:t>
            </a:r>
            <a:r>
              <a:rPr lang="zh-CN" altLang="en-US" sz="2800" b="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　　</a:t>
            </a:r>
            <a:r>
              <a:rPr lang="en-US" altLang="zh-CN" sz="2800" b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)</a:t>
            </a:r>
            <a:endParaRPr lang="en-US" altLang="zh-CN" sz="2800" b="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82641" name="矩形 282640"/>
          <p:cNvSpPr/>
          <p:nvPr/>
        </p:nvSpPr>
        <p:spPr>
          <a:xfrm>
            <a:off x="5793740" y="1372870"/>
            <a:ext cx="43370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defTabSz="815975"/>
            <a:r>
              <a:rPr lang="en-US" altLang="zh-CN" sz="2800" b="0">
                <a:solidFill>
                  <a:schemeClr val="bg1"/>
                </a:solidFill>
                <a:latin typeface="Times New Roman" panose="02020603050405020304" charset="0"/>
              </a:rPr>
              <a:t>C</a:t>
            </a:r>
            <a:endParaRPr lang="en-US" altLang="zh-CN" sz="2800" b="0" dirty="0">
              <a:solidFill>
                <a:schemeClr val="bg1"/>
              </a:solidFill>
              <a:latin typeface="Times New Roman" panose="02020603050405020304" charset="0"/>
            </a:endParaRPr>
          </a:p>
        </p:txBody>
      </p:sp>
      <p:pic>
        <p:nvPicPr>
          <p:cNvPr id="7171" name="图片 282642" descr="C:/Users/Administrator/Desktop/人教八下物理100分闯关（教用）/A439.TIF"/>
          <p:cNvPicPr>
            <a:picLocks noChangeAspect="1"/>
          </p:cNvPicPr>
          <p:nvPr/>
        </p:nvPicPr>
        <p:blipFill>
          <a:blip r:embed="rId1" r:link="rId2"/>
          <a:stretch>
            <a:fillRect/>
          </a:stretch>
        </p:blipFill>
        <p:spPr>
          <a:xfrm>
            <a:off x="1411088" y="2057463"/>
            <a:ext cx="5615882" cy="190476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2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6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7" name="矩形 284673"/>
          <p:cNvSpPr/>
          <p:nvPr/>
        </p:nvSpPr>
        <p:spPr>
          <a:xfrm>
            <a:off x="468864" y="831291"/>
            <a:ext cx="8207950" cy="3322955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p>
            <a:pPr indent="268605" algn="just">
              <a:lnSpc>
                <a:spcPct val="150000"/>
              </a:lnSpc>
            </a:pPr>
            <a:r>
              <a:rPr lang="en-US" altLang="zh-CN" sz="28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</a:t>
            </a:r>
            <a:r>
              <a:rPr lang="zh-CN" altLang="en-US" sz="2800" b="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．用如图所示的滑轮匀速提升重物，那么</a:t>
            </a:r>
            <a:r>
              <a:rPr lang="en-US" altLang="zh-CN" sz="2800" b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(</a:t>
            </a:r>
            <a:r>
              <a:rPr lang="zh-CN" altLang="en-US" sz="2800" b="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　</a:t>
            </a:r>
            <a:r>
              <a:rPr lang="en-US" altLang="zh-CN" sz="2800" b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zh-CN" altLang="en-US" sz="2800" b="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　</a:t>
            </a:r>
            <a:r>
              <a:rPr lang="en-US" altLang="zh-CN" sz="2800" b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)</a:t>
            </a:r>
            <a:endParaRPr lang="en-US" altLang="zh-CN" sz="2800" b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268605" algn="just">
              <a:lnSpc>
                <a:spcPct val="150000"/>
              </a:lnSpc>
            </a:pPr>
            <a:r>
              <a:rPr lang="en-US" altLang="zh-CN" sz="2800" b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</a:t>
            </a:r>
            <a:r>
              <a:rPr lang="zh-CN" altLang="en-US" sz="2800" b="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．</a:t>
            </a:r>
            <a:r>
              <a:rPr lang="en-US" altLang="zh-CN" sz="2800" b="0" i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</a:t>
            </a:r>
            <a:r>
              <a:rPr lang="zh-CN" altLang="en-US" sz="2800" b="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方向的拉力最小</a:t>
            </a:r>
            <a:endParaRPr lang="zh-CN" altLang="en-US" sz="2800" b="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268605" algn="just">
              <a:lnSpc>
                <a:spcPct val="150000"/>
              </a:lnSpc>
            </a:pPr>
            <a:r>
              <a:rPr lang="en-US" altLang="zh-CN" sz="2800" b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B</a:t>
            </a:r>
            <a:r>
              <a:rPr lang="zh-CN" altLang="en-US" sz="2800" b="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．</a:t>
            </a:r>
            <a:r>
              <a:rPr lang="en-US" altLang="zh-CN" sz="2800" b="0" i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b</a:t>
            </a:r>
            <a:r>
              <a:rPr lang="zh-CN" altLang="en-US" sz="2800" b="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方向的拉力最小</a:t>
            </a:r>
            <a:endParaRPr lang="zh-CN" altLang="en-US" sz="2800" b="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268605" algn="just">
              <a:lnSpc>
                <a:spcPct val="150000"/>
              </a:lnSpc>
            </a:pPr>
            <a:r>
              <a:rPr lang="en-US" altLang="zh-CN" sz="2800" b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C</a:t>
            </a:r>
            <a:r>
              <a:rPr lang="zh-CN" altLang="en-US" sz="2800" b="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．</a:t>
            </a:r>
            <a:r>
              <a:rPr lang="en-US" altLang="zh-CN" sz="2800" b="0" i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c</a:t>
            </a:r>
            <a:r>
              <a:rPr lang="zh-CN" altLang="en-US" sz="2800" b="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方向的拉力最小</a:t>
            </a:r>
            <a:endParaRPr lang="zh-CN" altLang="en-US" sz="2800" b="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268605" algn="just">
              <a:lnSpc>
                <a:spcPct val="150000"/>
              </a:lnSpc>
            </a:pPr>
            <a:r>
              <a:rPr lang="en-US" altLang="zh-CN" sz="2800" b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D</a:t>
            </a:r>
            <a:r>
              <a:rPr lang="zh-CN" altLang="en-US" sz="2800" b="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．三个方向的拉力一样大</a:t>
            </a:r>
            <a:endParaRPr lang="zh-CN" altLang="en-US" sz="2800" b="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84677" name="矩形 284676"/>
          <p:cNvSpPr/>
          <p:nvPr/>
        </p:nvSpPr>
        <p:spPr>
          <a:xfrm>
            <a:off x="7820174" y="1026365"/>
            <a:ext cx="43942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defTabSz="815975"/>
            <a:r>
              <a:rPr lang="en-US" altLang="zh-CN" sz="2800" b="0">
                <a:solidFill>
                  <a:schemeClr val="bg1"/>
                </a:solidFill>
                <a:latin typeface="Times New Roman" panose="02020603050405020304" charset="0"/>
              </a:rPr>
              <a:t>D</a:t>
            </a:r>
            <a:endParaRPr lang="en-US" altLang="zh-CN" sz="2800" b="0" dirty="0">
              <a:solidFill>
                <a:schemeClr val="bg1"/>
              </a:solidFill>
              <a:latin typeface="Times New Roman" panose="02020603050405020304" charset="0"/>
            </a:endParaRPr>
          </a:p>
        </p:txBody>
      </p:sp>
      <p:pic>
        <p:nvPicPr>
          <p:cNvPr id="9219" name="图片 284679" descr="C:/Users/Administrator/Desktop/人教八下物理100分闯关（教用）/A440.TIF"/>
          <p:cNvPicPr>
            <a:picLocks noChangeAspect="1"/>
          </p:cNvPicPr>
          <p:nvPr/>
        </p:nvPicPr>
        <p:blipFill>
          <a:blip r:embed="rId1" r:link="rId2"/>
          <a:stretch>
            <a:fillRect/>
          </a:stretch>
        </p:blipFill>
        <p:spPr>
          <a:xfrm>
            <a:off x="6027675" y="1918424"/>
            <a:ext cx="1647622" cy="208571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4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467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1" name="矩形 285697"/>
          <p:cNvSpPr/>
          <p:nvPr/>
        </p:nvSpPr>
        <p:spPr>
          <a:xfrm>
            <a:off x="623795" y="573462"/>
            <a:ext cx="7703187" cy="3969385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p>
            <a:pPr indent="268605" algn="just">
              <a:lnSpc>
                <a:spcPct val="150000"/>
              </a:lnSpc>
            </a:pPr>
            <a:r>
              <a:rPr lang="en-US" altLang="zh-CN" sz="28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</a:t>
            </a:r>
            <a:r>
              <a:rPr lang="zh-CN" altLang="en-US" sz="2800" b="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．如图所示，在不计摩擦的情况下把物体匀速向上提起，则拉力</a:t>
            </a:r>
            <a:r>
              <a:rPr lang="en-US" altLang="zh-CN" sz="2800" b="0" i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F</a:t>
            </a:r>
            <a:r>
              <a:rPr lang="en-US" altLang="zh-CN" sz="2800" b="0" baseline="-300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</a:t>
            </a:r>
            <a:r>
              <a:rPr lang="zh-CN" altLang="en-US" sz="2800" b="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与</a:t>
            </a:r>
            <a:r>
              <a:rPr lang="en-US" altLang="zh-CN" sz="2800" b="0" i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F</a:t>
            </a:r>
            <a:r>
              <a:rPr lang="en-US" altLang="zh-CN" sz="2800" b="0" baseline="-300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</a:t>
            </a:r>
            <a:r>
              <a:rPr lang="zh-CN" altLang="en-US" sz="2800" b="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相比较</a:t>
            </a:r>
            <a:r>
              <a:rPr lang="en-US" altLang="zh-CN" sz="2800" b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(</a:t>
            </a:r>
            <a:r>
              <a:rPr lang="zh-CN" altLang="en-US" sz="2800" b="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　　</a:t>
            </a:r>
            <a:r>
              <a:rPr lang="en-US" altLang="zh-CN" sz="2800" b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)</a:t>
            </a:r>
            <a:endParaRPr lang="en-US" altLang="zh-CN" sz="2800" b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268605" algn="just">
              <a:lnSpc>
                <a:spcPct val="150000"/>
              </a:lnSpc>
            </a:pPr>
            <a:r>
              <a:rPr lang="en-US" altLang="zh-CN" sz="2800" b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</a:t>
            </a:r>
            <a:r>
              <a:rPr lang="zh-CN" altLang="en-US" sz="2800" b="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．</a:t>
            </a:r>
            <a:r>
              <a:rPr lang="en-US" altLang="zh-CN" sz="2800" b="0" i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F</a:t>
            </a:r>
            <a:r>
              <a:rPr lang="en-US" altLang="zh-CN" sz="2800" b="0" baseline="-300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</a:t>
            </a:r>
            <a:r>
              <a:rPr lang="zh-CN" altLang="en-US" sz="2800" b="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较小</a:t>
            </a:r>
            <a:endParaRPr lang="zh-CN" altLang="en-US" sz="2800" b="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268605" algn="just">
              <a:lnSpc>
                <a:spcPct val="150000"/>
              </a:lnSpc>
            </a:pPr>
            <a:r>
              <a:rPr lang="en-US" altLang="zh-CN" sz="2800" b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B</a:t>
            </a:r>
            <a:r>
              <a:rPr lang="zh-CN" altLang="en-US" sz="2800" b="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．</a:t>
            </a:r>
            <a:r>
              <a:rPr lang="en-US" altLang="zh-CN" sz="2800" b="0" i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F</a:t>
            </a:r>
            <a:r>
              <a:rPr lang="en-US" altLang="zh-CN" sz="2800" b="0" baseline="-300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</a:t>
            </a:r>
            <a:r>
              <a:rPr lang="zh-CN" altLang="en-US" sz="2800" b="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较小</a:t>
            </a:r>
            <a:endParaRPr lang="zh-CN" altLang="en-US" sz="2800" b="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268605" algn="just">
              <a:lnSpc>
                <a:spcPct val="150000"/>
              </a:lnSpc>
            </a:pPr>
            <a:r>
              <a:rPr lang="en-US" altLang="zh-CN" sz="2800" b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C</a:t>
            </a:r>
            <a:r>
              <a:rPr lang="zh-CN" altLang="en-US" sz="2800" b="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．</a:t>
            </a:r>
            <a:r>
              <a:rPr lang="en-US" altLang="zh-CN" sz="2800" b="0" i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F</a:t>
            </a:r>
            <a:r>
              <a:rPr lang="en-US" altLang="zh-CN" sz="2800" b="0" baseline="-300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</a:t>
            </a:r>
            <a:r>
              <a:rPr lang="zh-CN" altLang="en-US" sz="2800" b="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与</a:t>
            </a:r>
            <a:r>
              <a:rPr lang="en-US" altLang="zh-CN" sz="2800" b="0" i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F</a:t>
            </a:r>
            <a:r>
              <a:rPr lang="en-US" altLang="zh-CN" sz="2800" b="0" baseline="-300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</a:t>
            </a:r>
            <a:r>
              <a:rPr lang="zh-CN" altLang="en-US" sz="2800" b="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一样大</a:t>
            </a:r>
            <a:endParaRPr lang="zh-CN" altLang="en-US" sz="2800" b="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268605" algn="just">
              <a:lnSpc>
                <a:spcPct val="150000"/>
              </a:lnSpc>
            </a:pPr>
            <a:r>
              <a:rPr lang="en-US" altLang="zh-CN" sz="2800" b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D</a:t>
            </a:r>
            <a:r>
              <a:rPr lang="zh-CN" altLang="en-US" sz="2800" b="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．无法确定</a:t>
            </a:r>
            <a:endParaRPr lang="zh-CN" altLang="en-US" sz="2800" b="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85707" name="矩形 285706"/>
          <p:cNvSpPr/>
          <p:nvPr/>
        </p:nvSpPr>
        <p:spPr>
          <a:xfrm>
            <a:off x="6298487" y="1427957"/>
            <a:ext cx="43942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defTabSz="815975"/>
            <a:r>
              <a:rPr lang="en-US" altLang="zh-CN" sz="2800" b="0">
                <a:solidFill>
                  <a:schemeClr val="bg1"/>
                </a:solidFill>
                <a:latin typeface="Times New Roman" panose="02020603050405020304" charset="0"/>
              </a:rPr>
              <a:t>A</a:t>
            </a:r>
            <a:endParaRPr lang="en-US" altLang="zh-CN" sz="2800" b="0" dirty="0">
              <a:solidFill>
                <a:schemeClr val="bg1"/>
              </a:solidFill>
              <a:latin typeface="Times New Roman" panose="02020603050405020304" charset="0"/>
            </a:endParaRPr>
          </a:p>
        </p:txBody>
      </p:sp>
      <p:pic>
        <p:nvPicPr>
          <p:cNvPr id="10243" name="图片 285707" descr="C:/Users/Administrator/Desktop/人教八下物理100分闯关（教用）/A442.TIF"/>
          <p:cNvPicPr>
            <a:picLocks noChangeAspect="1"/>
          </p:cNvPicPr>
          <p:nvPr/>
        </p:nvPicPr>
        <p:blipFill>
          <a:blip r:embed="rId1" r:link="rId2"/>
          <a:stretch>
            <a:fillRect/>
          </a:stretch>
        </p:blipFill>
        <p:spPr>
          <a:xfrm>
            <a:off x="5716552" y="2315335"/>
            <a:ext cx="1604765" cy="1995241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5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570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5" name="矩形 286721"/>
          <p:cNvSpPr/>
          <p:nvPr/>
        </p:nvSpPr>
        <p:spPr>
          <a:xfrm>
            <a:off x="601570" y="809066"/>
            <a:ext cx="8207950" cy="3322955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p>
            <a:pPr indent="268605" algn="just">
              <a:lnSpc>
                <a:spcPct val="150000"/>
              </a:lnSpc>
            </a:pPr>
            <a:r>
              <a:rPr lang="en-US" altLang="zh-CN" sz="28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4</a:t>
            </a:r>
            <a:r>
              <a:rPr lang="zh-CN" altLang="en-US" sz="2800" b="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．学校旗杆顶装有定滑轮，这样做</a:t>
            </a:r>
            <a:r>
              <a:rPr lang="en-US" altLang="zh-CN" sz="2800" b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(</a:t>
            </a:r>
            <a:r>
              <a:rPr lang="zh-CN" altLang="en-US" sz="2800" b="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　　</a:t>
            </a:r>
            <a:r>
              <a:rPr lang="en-US" altLang="zh-CN" sz="2800" b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)</a:t>
            </a:r>
            <a:endParaRPr lang="en-US" altLang="zh-CN" sz="2800" b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268605" algn="just">
              <a:lnSpc>
                <a:spcPct val="150000"/>
              </a:lnSpc>
            </a:pPr>
            <a:r>
              <a:rPr lang="en-US" altLang="zh-CN" sz="2800" b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</a:t>
            </a:r>
            <a:r>
              <a:rPr lang="zh-CN" altLang="en-US" sz="2800" b="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．既省力，也改变施力的方向</a:t>
            </a:r>
            <a:endParaRPr lang="zh-CN" altLang="en-US" sz="2800" b="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268605" algn="just">
              <a:lnSpc>
                <a:spcPct val="150000"/>
              </a:lnSpc>
            </a:pPr>
            <a:r>
              <a:rPr lang="en-US" altLang="zh-CN" sz="2800" b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B</a:t>
            </a:r>
            <a:r>
              <a:rPr lang="zh-CN" altLang="en-US" sz="2800" b="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．省力，但不改变施力的方向</a:t>
            </a:r>
            <a:endParaRPr lang="zh-CN" altLang="en-US" sz="2800" b="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268605" algn="just">
              <a:lnSpc>
                <a:spcPct val="150000"/>
              </a:lnSpc>
            </a:pPr>
            <a:r>
              <a:rPr lang="en-US" altLang="zh-CN" sz="2800" b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C</a:t>
            </a:r>
            <a:r>
              <a:rPr lang="zh-CN" altLang="en-US" sz="2800" b="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．不省力，但改变施力的方向</a:t>
            </a:r>
            <a:endParaRPr lang="zh-CN" altLang="en-US" sz="2800" b="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268605" algn="just">
              <a:lnSpc>
                <a:spcPct val="150000"/>
              </a:lnSpc>
            </a:pPr>
            <a:r>
              <a:rPr lang="en-US" altLang="zh-CN" sz="2800" b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D</a:t>
            </a:r>
            <a:r>
              <a:rPr lang="zh-CN" altLang="en-US" sz="2800" b="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．既不省力，也不改变施力的方向</a:t>
            </a:r>
            <a:endParaRPr lang="zh-CN" altLang="en-US" sz="2800" b="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86728" name="矩形 286727"/>
          <p:cNvSpPr/>
          <p:nvPr/>
        </p:nvSpPr>
        <p:spPr>
          <a:xfrm>
            <a:off x="6736635" y="1070180"/>
            <a:ext cx="42037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defTabSz="815975"/>
            <a:r>
              <a:rPr lang="en-US" altLang="zh-CN" sz="2800" b="0">
                <a:solidFill>
                  <a:schemeClr val="bg1"/>
                </a:solidFill>
                <a:latin typeface="Times New Roman" panose="02020603050405020304" charset="0"/>
              </a:rPr>
              <a:t>C</a:t>
            </a:r>
            <a:endParaRPr lang="en-US" altLang="zh-CN" sz="2800" b="0" dirty="0">
              <a:solidFill>
                <a:schemeClr val="bg1"/>
              </a:solidFill>
              <a:latin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6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289" name="矩形 287745"/>
          <p:cNvSpPr/>
          <p:nvPr/>
        </p:nvSpPr>
        <p:spPr>
          <a:xfrm>
            <a:off x="966470" y="587693"/>
            <a:ext cx="7212330" cy="396938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p>
            <a:pPr indent="268605" algn="just">
              <a:lnSpc>
                <a:spcPct val="150000"/>
              </a:lnSpc>
            </a:pPr>
            <a:r>
              <a:rPr lang="en-US" altLang="zh-CN" sz="28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5</a:t>
            </a:r>
            <a:r>
              <a:rPr lang="zh-CN" altLang="en-US" sz="2800" b="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．关于如图所示的两类滑轮甲和乙，下列说法正确的是</a:t>
            </a:r>
            <a:r>
              <a:rPr lang="en-US" altLang="zh-CN" sz="2800" b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(</a:t>
            </a:r>
            <a:r>
              <a:rPr lang="zh-CN" altLang="en-US" sz="2800" b="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　　</a:t>
            </a:r>
            <a:r>
              <a:rPr lang="en-US" altLang="zh-CN" sz="2800" b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)</a:t>
            </a:r>
            <a:endParaRPr lang="en-US" altLang="zh-CN" sz="2800" b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268605" algn="just">
              <a:lnSpc>
                <a:spcPct val="150000"/>
              </a:lnSpc>
            </a:pPr>
            <a:r>
              <a:rPr lang="en-US" altLang="zh-CN" sz="2800" b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</a:t>
            </a:r>
            <a:r>
              <a:rPr lang="zh-CN" altLang="en-US" sz="2800" b="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．甲能改变拉力的方向</a:t>
            </a:r>
            <a:endParaRPr lang="zh-CN" altLang="en-US" sz="2800" b="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268605" algn="just">
              <a:lnSpc>
                <a:spcPct val="150000"/>
              </a:lnSpc>
            </a:pPr>
            <a:r>
              <a:rPr lang="en-US" altLang="zh-CN" sz="2800" b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B</a:t>
            </a:r>
            <a:r>
              <a:rPr lang="zh-CN" altLang="en-US" sz="2800" b="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．甲是等臂杠杆</a:t>
            </a:r>
            <a:endParaRPr lang="zh-CN" altLang="en-US" sz="2800" b="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268605" algn="just">
              <a:lnSpc>
                <a:spcPct val="150000"/>
              </a:lnSpc>
            </a:pPr>
            <a:r>
              <a:rPr lang="en-US" altLang="zh-CN" sz="2800" b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C</a:t>
            </a:r>
            <a:r>
              <a:rPr lang="zh-CN" altLang="en-US" sz="2800" b="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．甲比乙省力</a:t>
            </a:r>
            <a:endParaRPr lang="zh-CN" altLang="en-US" sz="2800" b="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268605" algn="just">
              <a:lnSpc>
                <a:spcPct val="150000"/>
              </a:lnSpc>
            </a:pPr>
            <a:r>
              <a:rPr lang="en-US" altLang="zh-CN" sz="2800" b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D</a:t>
            </a:r>
            <a:r>
              <a:rPr lang="zh-CN" altLang="en-US" sz="2800" b="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．以上说法都不对</a:t>
            </a:r>
            <a:endParaRPr lang="zh-CN" altLang="en-US" sz="2800" b="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87755" name="矩形 287754"/>
          <p:cNvSpPr/>
          <p:nvPr/>
        </p:nvSpPr>
        <p:spPr>
          <a:xfrm>
            <a:off x="3483255" y="1429590"/>
            <a:ext cx="42037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defTabSz="815975"/>
            <a:r>
              <a:rPr lang="en-US" altLang="zh-CN" sz="2800" b="0">
                <a:solidFill>
                  <a:schemeClr val="bg1"/>
                </a:solidFill>
                <a:latin typeface="Times New Roman" panose="02020603050405020304" charset="0"/>
              </a:rPr>
              <a:t>C</a:t>
            </a:r>
            <a:endParaRPr lang="en-US" altLang="zh-CN" sz="2800" b="0" dirty="0">
              <a:solidFill>
                <a:schemeClr val="bg1"/>
              </a:solidFill>
              <a:latin typeface="Times New Roman" panose="02020603050405020304" charset="0"/>
            </a:endParaRPr>
          </a:p>
        </p:txBody>
      </p:sp>
      <p:pic>
        <p:nvPicPr>
          <p:cNvPr id="12291" name="图片 287755" descr="C:/Users/Administrator/Desktop/人教八下物理100分闯关（教用）/A443.TIF"/>
          <p:cNvPicPr>
            <a:picLocks noChangeAspect="1"/>
          </p:cNvPicPr>
          <p:nvPr/>
        </p:nvPicPr>
        <p:blipFill>
          <a:blip r:embed="rId1" r:link="rId2"/>
          <a:stretch>
            <a:fillRect/>
          </a:stretch>
        </p:blipFill>
        <p:spPr>
          <a:xfrm>
            <a:off x="5729860" y="2206079"/>
            <a:ext cx="2098416" cy="2192066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7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75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文本框 93"/>
          <p:cNvSpPr txBox="1"/>
          <p:nvPr/>
        </p:nvSpPr>
        <p:spPr>
          <a:xfrm>
            <a:off x="3982484" y="703000"/>
            <a:ext cx="2016995" cy="558165"/>
          </a:xfrm>
          <a:prstGeom prst="rect">
            <a:avLst/>
          </a:prstGeom>
          <a:noFill/>
        </p:spPr>
        <p:txBody>
          <a:bodyPr wrap="square" lIns="51441" tIns="25720" rIns="51441" bIns="25720" rtlCol="0">
            <a:spAutoFit/>
          </a:bodyPr>
          <a:lstStyle/>
          <a:p>
            <a:r>
              <a:rPr lang="zh-CN" altLang="en-US" sz="3300" b="1" dirty="0">
                <a:solidFill>
                  <a:schemeClr val="bg1"/>
                </a:solidFill>
                <a:latin typeface="方正准圆简体" panose="02010601030101010101" charset="-122"/>
                <a:ea typeface="方正卡通简体" panose="02010600030101010101" charset="-122"/>
                <a:cs typeface="+mn-ea"/>
                <a:sym typeface="方正准圆简体" panose="02010601030101010101" charset="-122"/>
              </a:rPr>
              <a:t>课堂小结</a:t>
            </a:r>
            <a:endParaRPr lang="zh-CN" altLang="en-US" sz="3300" b="1" dirty="0">
              <a:solidFill>
                <a:schemeClr val="bg1"/>
              </a:solidFill>
              <a:latin typeface="方正准圆简体" panose="02010601030101010101" charset="-122"/>
              <a:ea typeface="方正卡通简体" panose="02010600030101010101" charset="-122"/>
              <a:cs typeface="+mn-ea"/>
              <a:sym typeface="方正准圆简体" panose="02010601030101010101" charset="-122"/>
            </a:endParaRPr>
          </a:p>
        </p:txBody>
      </p:sp>
      <p:sp>
        <p:nvSpPr>
          <p:cNvPr id="102" name="Freeform 16"/>
          <p:cNvSpPr/>
          <p:nvPr/>
        </p:nvSpPr>
        <p:spPr bwMode="auto">
          <a:xfrm>
            <a:off x="3817169" y="630002"/>
            <a:ext cx="2182412" cy="704099"/>
          </a:xfrm>
          <a:custGeom>
            <a:avLst/>
            <a:gdLst/>
            <a:ahLst/>
            <a:cxnLst>
              <a:cxn ang="0">
                <a:pos x="408" y="5"/>
              </a:cxn>
              <a:cxn ang="0">
                <a:pos x="408" y="0"/>
              </a:cxn>
              <a:cxn ang="0">
                <a:pos x="407" y="5"/>
              </a:cxn>
              <a:cxn ang="0">
                <a:pos x="357" y="4"/>
              </a:cxn>
              <a:cxn ang="0">
                <a:pos x="210" y="12"/>
              </a:cxn>
              <a:cxn ang="0">
                <a:pos x="159" y="15"/>
              </a:cxn>
              <a:cxn ang="0">
                <a:pos x="107" y="19"/>
              </a:cxn>
              <a:cxn ang="0">
                <a:pos x="57" y="25"/>
              </a:cxn>
              <a:cxn ang="0">
                <a:pos x="22" y="30"/>
              </a:cxn>
              <a:cxn ang="0">
                <a:pos x="0" y="27"/>
              </a:cxn>
              <a:cxn ang="0">
                <a:pos x="6" y="31"/>
              </a:cxn>
              <a:cxn ang="0">
                <a:pos x="15" y="33"/>
              </a:cxn>
              <a:cxn ang="0">
                <a:pos x="39" y="30"/>
              </a:cxn>
              <a:cxn ang="0">
                <a:pos x="90" y="25"/>
              </a:cxn>
              <a:cxn ang="0">
                <a:pos x="129" y="20"/>
              </a:cxn>
              <a:cxn ang="0">
                <a:pos x="170" y="20"/>
              </a:cxn>
              <a:cxn ang="0">
                <a:pos x="250" y="14"/>
              </a:cxn>
              <a:cxn ang="0">
                <a:pos x="381" y="9"/>
              </a:cxn>
              <a:cxn ang="0">
                <a:pos x="406" y="41"/>
              </a:cxn>
              <a:cxn ang="0">
                <a:pos x="407" y="103"/>
              </a:cxn>
              <a:cxn ang="0">
                <a:pos x="406" y="175"/>
              </a:cxn>
              <a:cxn ang="0">
                <a:pos x="361" y="176"/>
              </a:cxn>
              <a:cxn ang="0">
                <a:pos x="316" y="181"/>
              </a:cxn>
              <a:cxn ang="0">
                <a:pos x="233" y="183"/>
              </a:cxn>
              <a:cxn ang="0">
                <a:pos x="180" y="181"/>
              </a:cxn>
              <a:cxn ang="0">
                <a:pos x="103" y="186"/>
              </a:cxn>
              <a:cxn ang="0">
                <a:pos x="42" y="186"/>
              </a:cxn>
              <a:cxn ang="0">
                <a:pos x="15" y="186"/>
              </a:cxn>
              <a:cxn ang="0">
                <a:pos x="15" y="177"/>
              </a:cxn>
              <a:cxn ang="0">
                <a:pos x="13" y="150"/>
              </a:cxn>
              <a:cxn ang="0">
                <a:pos x="12" y="62"/>
              </a:cxn>
              <a:cxn ang="0">
                <a:pos x="12" y="40"/>
              </a:cxn>
              <a:cxn ang="0">
                <a:pos x="8" y="33"/>
              </a:cxn>
              <a:cxn ang="0">
                <a:pos x="8" y="44"/>
              </a:cxn>
              <a:cxn ang="0">
                <a:pos x="8" y="74"/>
              </a:cxn>
              <a:cxn ang="0">
                <a:pos x="8" y="150"/>
              </a:cxn>
              <a:cxn ang="0">
                <a:pos x="11" y="187"/>
              </a:cxn>
              <a:cxn ang="0">
                <a:pos x="2" y="190"/>
              </a:cxn>
              <a:cxn ang="0">
                <a:pos x="11" y="188"/>
              </a:cxn>
              <a:cxn ang="0">
                <a:pos x="11" y="190"/>
              </a:cxn>
              <a:cxn ang="0">
                <a:pos x="13" y="188"/>
              </a:cxn>
              <a:cxn ang="0">
                <a:pos x="56" y="190"/>
              </a:cxn>
              <a:cxn ang="0">
                <a:pos x="106" y="188"/>
              </a:cxn>
              <a:cxn ang="0">
                <a:pos x="187" y="187"/>
              </a:cxn>
              <a:cxn ang="0">
                <a:pos x="238" y="188"/>
              </a:cxn>
              <a:cxn ang="0">
                <a:pos x="313" y="186"/>
              </a:cxn>
              <a:cxn ang="0">
                <a:pos x="363" y="181"/>
              </a:cxn>
              <a:cxn ang="0">
                <a:pos x="406" y="180"/>
              </a:cxn>
              <a:cxn ang="0">
                <a:pos x="406" y="192"/>
              </a:cxn>
              <a:cxn ang="0">
                <a:pos x="408" y="190"/>
              </a:cxn>
              <a:cxn ang="0">
                <a:pos x="408" y="180"/>
              </a:cxn>
              <a:cxn ang="0">
                <a:pos x="412" y="179"/>
              </a:cxn>
              <a:cxn ang="0">
                <a:pos x="414" y="175"/>
              </a:cxn>
              <a:cxn ang="0">
                <a:pos x="412" y="173"/>
              </a:cxn>
              <a:cxn ang="0">
                <a:pos x="408" y="175"/>
              </a:cxn>
              <a:cxn ang="0">
                <a:pos x="408" y="75"/>
              </a:cxn>
              <a:cxn ang="0">
                <a:pos x="408" y="11"/>
              </a:cxn>
              <a:cxn ang="0">
                <a:pos x="417" y="11"/>
              </a:cxn>
              <a:cxn ang="0">
                <a:pos x="421" y="7"/>
              </a:cxn>
            </a:cxnLst>
            <a:rect l="0" t="0" r="r" b="b"/>
            <a:pathLst>
              <a:path w="421" h="192">
                <a:moveTo>
                  <a:pt x="419" y="7"/>
                </a:moveTo>
                <a:lnTo>
                  <a:pt x="419" y="7"/>
                </a:lnTo>
                <a:lnTo>
                  <a:pt x="408" y="5"/>
                </a:lnTo>
                <a:lnTo>
                  <a:pt x="408" y="5"/>
                </a:lnTo>
                <a:lnTo>
                  <a:pt x="408" y="0"/>
                </a:lnTo>
                <a:lnTo>
                  <a:pt x="408" y="0"/>
                </a:lnTo>
                <a:lnTo>
                  <a:pt x="407" y="1"/>
                </a:lnTo>
                <a:lnTo>
                  <a:pt x="407" y="1"/>
                </a:lnTo>
                <a:lnTo>
                  <a:pt x="407" y="5"/>
                </a:lnTo>
                <a:lnTo>
                  <a:pt x="407" y="5"/>
                </a:lnTo>
                <a:lnTo>
                  <a:pt x="382" y="4"/>
                </a:lnTo>
                <a:lnTo>
                  <a:pt x="357" y="4"/>
                </a:lnTo>
                <a:lnTo>
                  <a:pt x="309" y="5"/>
                </a:lnTo>
                <a:lnTo>
                  <a:pt x="260" y="8"/>
                </a:lnTo>
                <a:lnTo>
                  <a:pt x="210" y="12"/>
                </a:lnTo>
                <a:lnTo>
                  <a:pt x="210" y="12"/>
                </a:lnTo>
                <a:lnTo>
                  <a:pt x="185" y="15"/>
                </a:lnTo>
                <a:lnTo>
                  <a:pt x="159" y="15"/>
                </a:lnTo>
                <a:lnTo>
                  <a:pt x="133" y="16"/>
                </a:lnTo>
                <a:lnTo>
                  <a:pt x="107" y="19"/>
                </a:lnTo>
                <a:lnTo>
                  <a:pt x="107" y="19"/>
                </a:lnTo>
                <a:lnTo>
                  <a:pt x="82" y="22"/>
                </a:lnTo>
                <a:lnTo>
                  <a:pt x="57" y="25"/>
                </a:lnTo>
                <a:lnTo>
                  <a:pt x="57" y="25"/>
                </a:lnTo>
                <a:lnTo>
                  <a:pt x="30" y="29"/>
                </a:lnTo>
                <a:lnTo>
                  <a:pt x="30" y="29"/>
                </a:lnTo>
                <a:lnTo>
                  <a:pt x="22" y="30"/>
                </a:lnTo>
                <a:lnTo>
                  <a:pt x="15" y="30"/>
                </a:lnTo>
                <a:lnTo>
                  <a:pt x="0" y="27"/>
                </a:lnTo>
                <a:lnTo>
                  <a:pt x="0" y="27"/>
                </a:lnTo>
                <a:lnTo>
                  <a:pt x="0" y="27"/>
                </a:lnTo>
                <a:lnTo>
                  <a:pt x="0" y="27"/>
                </a:lnTo>
                <a:lnTo>
                  <a:pt x="6" y="31"/>
                </a:lnTo>
                <a:lnTo>
                  <a:pt x="11" y="33"/>
                </a:lnTo>
                <a:lnTo>
                  <a:pt x="15" y="33"/>
                </a:lnTo>
                <a:lnTo>
                  <a:pt x="15" y="33"/>
                </a:lnTo>
                <a:lnTo>
                  <a:pt x="27" y="31"/>
                </a:lnTo>
                <a:lnTo>
                  <a:pt x="39" y="30"/>
                </a:lnTo>
                <a:lnTo>
                  <a:pt x="39" y="30"/>
                </a:lnTo>
                <a:lnTo>
                  <a:pt x="66" y="26"/>
                </a:lnTo>
                <a:lnTo>
                  <a:pt x="90" y="25"/>
                </a:lnTo>
                <a:lnTo>
                  <a:pt x="90" y="25"/>
                </a:lnTo>
                <a:lnTo>
                  <a:pt x="104" y="23"/>
                </a:lnTo>
                <a:lnTo>
                  <a:pt x="117" y="22"/>
                </a:lnTo>
                <a:lnTo>
                  <a:pt x="129" y="20"/>
                </a:lnTo>
                <a:lnTo>
                  <a:pt x="143" y="19"/>
                </a:lnTo>
                <a:lnTo>
                  <a:pt x="143" y="19"/>
                </a:lnTo>
                <a:lnTo>
                  <a:pt x="170" y="20"/>
                </a:lnTo>
                <a:lnTo>
                  <a:pt x="198" y="19"/>
                </a:lnTo>
                <a:lnTo>
                  <a:pt x="198" y="19"/>
                </a:lnTo>
                <a:lnTo>
                  <a:pt x="250" y="14"/>
                </a:lnTo>
                <a:lnTo>
                  <a:pt x="302" y="9"/>
                </a:lnTo>
                <a:lnTo>
                  <a:pt x="355" y="8"/>
                </a:lnTo>
                <a:lnTo>
                  <a:pt x="381" y="9"/>
                </a:lnTo>
                <a:lnTo>
                  <a:pt x="407" y="11"/>
                </a:lnTo>
                <a:lnTo>
                  <a:pt x="407" y="11"/>
                </a:lnTo>
                <a:lnTo>
                  <a:pt x="406" y="41"/>
                </a:lnTo>
                <a:lnTo>
                  <a:pt x="406" y="73"/>
                </a:lnTo>
                <a:lnTo>
                  <a:pt x="406" y="73"/>
                </a:lnTo>
                <a:lnTo>
                  <a:pt x="407" y="103"/>
                </a:lnTo>
                <a:lnTo>
                  <a:pt x="407" y="133"/>
                </a:lnTo>
                <a:lnTo>
                  <a:pt x="407" y="133"/>
                </a:lnTo>
                <a:lnTo>
                  <a:pt x="406" y="175"/>
                </a:lnTo>
                <a:lnTo>
                  <a:pt x="406" y="175"/>
                </a:lnTo>
                <a:lnTo>
                  <a:pt x="361" y="176"/>
                </a:lnTo>
                <a:lnTo>
                  <a:pt x="361" y="176"/>
                </a:lnTo>
                <a:lnTo>
                  <a:pt x="338" y="179"/>
                </a:lnTo>
                <a:lnTo>
                  <a:pt x="316" y="181"/>
                </a:lnTo>
                <a:lnTo>
                  <a:pt x="316" y="181"/>
                </a:lnTo>
                <a:lnTo>
                  <a:pt x="289" y="183"/>
                </a:lnTo>
                <a:lnTo>
                  <a:pt x="261" y="183"/>
                </a:lnTo>
                <a:lnTo>
                  <a:pt x="233" y="183"/>
                </a:lnTo>
                <a:lnTo>
                  <a:pt x="206" y="181"/>
                </a:lnTo>
                <a:lnTo>
                  <a:pt x="206" y="181"/>
                </a:lnTo>
                <a:lnTo>
                  <a:pt x="180" y="181"/>
                </a:lnTo>
                <a:lnTo>
                  <a:pt x="155" y="181"/>
                </a:lnTo>
                <a:lnTo>
                  <a:pt x="103" y="186"/>
                </a:lnTo>
                <a:lnTo>
                  <a:pt x="103" y="186"/>
                </a:lnTo>
                <a:lnTo>
                  <a:pt x="72" y="186"/>
                </a:lnTo>
                <a:lnTo>
                  <a:pt x="42" y="186"/>
                </a:lnTo>
                <a:lnTo>
                  <a:pt x="42" y="186"/>
                </a:lnTo>
                <a:lnTo>
                  <a:pt x="28" y="186"/>
                </a:lnTo>
                <a:lnTo>
                  <a:pt x="15" y="186"/>
                </a:lnTo>
                <a:lnTo>
                  <a:pt x="15" y="186"/>
                </a:lnTo>
                <a:lnTo>
                  <a:pt x="15" y="186"/>
                </a:lnTo>
                <a:lnTo>
                  <a:pt x="15" y="186"/>
                </a:lnTo>
                <a:lnTo>
                  <a:pt x="15" y="177"/>
                </a:lnTo>
                <a:lnTo>
                  <a:pt x="15" y="168"/>
                </a:lnTo>
                <a:lnTo>
                  <a:pt x="13" y="150"/>
                </a:lnTo>
                <a:lnTo>
                  <a:pt x="13" y="150"/>
                </a:lnTo>
                <a:lnTo>
                  <a:pt x="13" y="103"/>
                </a:lnTo>
                <a:lnTo>
                  <a:pt x="13" y="103"/>
                </a:lnTo>
                <a:lnTo>
                  <a:pt x="12" y="62"/>
                </a:lnTo>
                <a:lnTo>
                  <a:pt x="12" y="62"/>
                </a:lnTo>
                <a:lnTo>
                  <a:pt x="12" y="47"/>
                </a:lnTo>
                <a:lnTo>
                  <a:pt x="12" y="40"/>
                </a:lnTo>
                <a:lnTo>
                  <a:pt x="9" y="33"/>
                </a:lnTo>
                <a:lnTo>
                  <a:pt x="9" y="33"/>
                </a:lnTo>
                <a:lnTo>
                  <a:pt x="8" y="33"/>
                </a:lnTo>
                <a:lnTo>
                  <a:pt x="8" y="34"/>
                </a:lnTo>
                <a:lnTo>
                  <a:pt x="8" y="34"/>
                </a:lnTo>
                <a:lnTo>
                  <a:pt x="8" y="44"/>
                </a:lnTo>
                <a:lnTo>
                  <a:pt x="8" y="53"/>
                </a:lnTo>
                <a:lnTo>
                  <a:pt x="8" y="74"/>
                </a:lnTo>
                <a:lnTo>
                  <a:pt x="8" y="74"/>
                </a:lnTo>
                <a:lnTo>
                  <a:pt x="8" y="113"/>
                </a:lnTo>
                <a:lnTo>
                  <a:pt x="8" y="113"/>
                </a:lnTo>
                <a:lnTo>
                  <a:pt x="8" y="150"/>
                </a:lnTo>
                <a:lnTo>
                  <a:pt x="8" y="169"/>
                </a:lnTo>
                <a:lnTo>
                  <a:pt x="11" y="187"/>
                </a:lnTo>
                <a:lnTo>
                  <a:pt x="11" y="187"/>
                </a:lnTo>
                <a:lnTo>
                  <a:pt x="2" y="190"/>
                </a:lnTo>
                <a:lnTo>
                  <a:pt x="2" y="190"/>
                </a:lnTo>
                <a:lnTo>
                  <a:pt x="2" y="190"/>
                </a:lnTo>
                <a:lnTo>
                  <a:pt x="2" y="190"/>
                </a:lnTo>
                <a:lnTo>
                  <a:pt x="11" y="188"/>
                </a:lnTo>
                <a:lnTo>
                  <a:pt x="11" y="188"/>
                </a:lnTo>
                <a:lnTo>
                  <a:pt x="11" y="190"/>
                </a:lnTo>
                <a:lnTo>
                  <a:pt x="11" y="190"/>
                </a:lnTo>
                <a:lnTo>
                  <a:pt x="11" y="190"/>
                </a:lnTo>
                <a:lnTo>
                  <a:pt x="12" y="190"/>
                </a:lnTo>
                <a:lnTo>
                  <a:pt x="13" y="188"/>
                </a:lnTo>
                <a:lnTo>
                  <a:pt x="13" y="188"/>
                </a:lnTo>
                <a:lnTo>
                  <a:pt x="30" y="190"/>
                </a:lnTo>
                <a:lnTo>
                  <a:pt x="30" y="190"/>
                </a:lnTo>
                <a:lnTo>
                  <a:pt x="56" y="190"/>
                </a:lnTo>
                <a:lnTo>
                  <a:pt x="56" y="190"/>
                </a:lnTo>
                <a:lnTo>
                  <a:pt x="81" y="190"/>
                </a:lnTo>
                <a:lnTo>
                  <a:pt x="106" y="188"/>
                </a:lnTo>
                <a:lnTo>
                  <a:pt x="106" y="188"/>
                </a:lnTo>
                <a:lnTo>
                  <a:pt x="159" y="187"/>
                </a:lnTo>
                <a:lnTo>
                  <a:pt x="187" y="187"/>
                </a:lnTo>
                <a:lnTo>
                  <a:pt x="213" y="187"/>
                </a:lnTo>
                <a:lnTo>
                  <a:pt x="213" y="187"/>
                </a:lnTo>
                <a:lnTo>
                  <a:pt x="238" y="188"/>
                </a:lnTo>
                <a:lnTo>
                  <a:pt x="264" y="188"/>
                </a:lnTo>
                <a:lnTo>
                  <a:pt x="313" y="186"/>
                </a:lnTo>
                <a:lnTo>
                  <a:pt x="313" y="186"/>
                </a:lnTo>
                <a:lnTo>
                  <a:pt x="338" y="184"/>
                </a:lnTo>
                <a:lnTo>
                  <a:pt x="363" y="181"/>
                </a:lnTo>
                <a:lnTo>
                  <a:pt x="363" y="181"/>
                </a:lnTo>
                <a:lnTo>
                  <a:pt x="374" y="180"/>
                </a:lnTo>
                <a:lnTo>
                  <a:pt x="383" y="180"/>
                </a:lnTo>
                <a:lnTo>
                  <a:pt x="406" y="180"/>
                </a:lnTo>
                <a:lnTo>
                  <a:pt x="406" y="180"/>
                </a:lnTo>
                <a:lnTo>
                  <a:pt x="406" y="192"/>
                </a:lnTo>
                <a:lnTo>
                  <a:pt x="406" y="192"/>
                </a:lnTo>
                <a:lnTo>
                  <a:pt x="406" y="192"/>
                </a:lnTo>
                <a:lnTo>
                  <a:pt x="407" y="192"/>
                </a:lnTo>
                <a:lnTo>
                  <a:pt x="408" y="190"/>
                </a:lnTo>
                <a:lnTo>
                  <a:pt x="408" y="190"/>
                </a:lnTo>
                <a:lnTo>
                  <a:pt x="408" y="180"/>
                </a:lnTo>
                <a:lnTo>
                  <a:pt x="408" y="180"/>
                </a:lnTo>
                <a:lnTo>
                  <a:pt x="410" y="180"/>
                </a:lnTo>
                <a:lnTo>
                  <a:pt x="410" y="180"/>
                </a:lnTo>
                <a:lnTo>
                  <a:pt x="412" y="179"/>
                </a:lnTo>
                <a:lnTo>
                  <a:pt x="414" y="176"/>
                </a:lnTo>
                <a:lnTo>
                  <a:pt x="414" y="176"/>
                </a:lnTo>
                <a:lnTo>
                  <a:pt x="414" y="175"/>
                </a:lnTo>
                <a:lnTo>
                  <a:pt x="414" y="175"/>
                </a:lnTo>
                <a:lnTo>
                  <a:pt x="412" y="173"/>
                </a:lnTo>
                <a:lnTo>
                  <a:pt x="412" y="173"/>
                </a:lnTo>
                <a:lnTo>
                  <a:pt x="410" y="175"/>
                </a:lnTo>
                <a:lnTo>
                  <a:pt x="410" y="175"/>
                </a:lnTo>
                <a:lnTo>
                  <a:pt x="408" y="175"/>
                </a:lnTo>
                <a:lnTo>
                  <a:pt x="408" y="175"/>
                </a:lnTo>
                <a:lnTo>
                  <a:pt x="410" y="125"/>
                </a:lnTo>
                <a:lnTo>
                  <a:pt x="408" y="75"/>
                </a:lnTo>
                <a:lnTo>
                  <a:pt x="408" y="75"/>
                </a:lnTo>
                <a:lnTo>
                  <a:pt x="408" y="42"/>
                </a:lnTo>
                <a:lnTo>
                  <a:pt x="408" y="11"/>
                </a:lnTo>
                <a:lnTo>
                  <a:pt x="408" y="11"/>
                </a:lnTo>
                <a:lnTo>
                  <a:pt x="417" y="11"/>
                </a:lnTo>
                <a:lnTo>
                  <a:pt x="417" y="11"/>
                </a:lnTo>
                <a:lnTo>
                  <a:pt x="418" y="11"/>
                </a:lnTo>
                <a:lnTo>
                  <a:pt x="419" y="9"/>
                </a:lnTo>
                <a:lnTo>
                  <a:pt x="421" y="7"/>
                </a:lnTo>
                <a:lnTo>
                  <a:pt x="419" y="7"/>
                </a:lnTo>
                <a:lnTo>
                  <a:pt x="419" y="7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68589" tIns="34295" rIns="68589" bIns="34295" numCol="1" anchor="t" anchorCtr="0" compatLnSpc="1"/>
          <a:lstStyle/>
          <a:p>
            <a:endParaRPr lang="zh-CN" altLang="en-US">
              <a:latin typeface="方正准圆简体" panose="02010601030101010101" charset="-122"/>
              <a:ea typeface="方正卡通简体" panose="02010600030101010101" charset="-122"/>
              <a:cs typeface="+mn-ea"/>
              <a:sym typeface="方正准圆简体" panose="02010601030101010101" charset="-122"/>
            </a:endParaRPr>
          </a:p>
        </p:txBody>
      </p:sp>
      <p:sp>
        <p:nvSpPr>
          <p:cNvPr id="12" name="椭圆 44"/>
          <p:cNvSpPr>
            <a:spLocks noChangeArrowheads="1"/>
          </p:cNvSpPr>
          <p:nvPr/>
        </p:nvSpPr>
        <p:spPr bwMode="auto">
          <a:xfrm>
            <a:off x="6750685" y="1115060"/>
            <a:ext cx="1698625" cy="1689735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</a:ln>
        </p:spPr>
        <p:txBody>
          <a:bodyPr lIns="68589" tIns="34295" rIns="68589" bIns="34295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000">
              <a:solidFill>
                <a:srgbClr val="FFFFFF"/>
              </a:solidFill>
              <a:latin typeface="方正准圆简体" panose="02010601030101010101" charset="-122"/>
              <a:ea typeface="方正卡通简体" panose="02010600030101010101" charset="-122"/>
              <a:cs typeface="+mn-ea"/>
              <a:sym typeface="方正准圆简体" panose="02010601030101010101" charset="-122"/>
            </a:endParaRPr>
          </a:p>
        </p:txBody>
      </p:sp>
      <p:sp>
        <p:nvSpPr>
          <p:cNvPr id="17" name="椭圆 44"/>
          <p:cNvSpPr>
            <a:spLocks noChangeArrowheads="1"/>
          </p:cNvSpPr>
          <p:nvPr/>
        </p:nvSpPr>
        <p:spPr bwMode="auto">
          <a:xfrm>
            <a:off x="996950" y="1115060"/>
            <a:ext cx="1698625" cy="1689735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</a:ln>
        </p:spPr>
        <p:txBody>
          <a:bodyPr lIns="68589" tIns="34295" rIns="68589" bIns="34295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000">
              <a:solidFill>
                <a:srgbClr val="FFFFFF"/>
              </a:solidFill>
              <a:latin typeface="方正准圆简体" panose="02010601030101010101" charset="-122"/>
              <a:ea typeface="方正卡通简体" panose="02010600030101010101" charset="-122"/>
              <a:cs typeface="+mn-ea"/>
              <a:sym typeface="方正准圆简体" panose="0201060103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44270" y="1651000"/>
            <a:ext cx="14039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chemeClr val="bg1"/>
                </a:solidFill>
              </a:rPr>
              <a:t>定滑轮</a:t>
            </a:r>
            <a:endParaRPr lang="zh-CN" altLang="en-US" sz="3200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898005" y="1651000"/>
            <a:ext cx="14039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chemeClr val="bg1"/>
                </a:solidFill>
              </a:rPr>
              <a:t>动滑轮</a:t>
            </a:r>
            <a:endParaRPr lang="zh-CN" altLang="en-US" sz="3200">
              <a:solidFill>
                <a:schemeClr val="bg1"/>
              </a:solidFill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3507105" y="1970405"/>
            <a:ext cx="2802255" cy="2668270"/>
            <a:chOff x="1096655" y="1267825"/>
            <a:chExt cx="3575772" cy="2668306"/>
          </a:xfrm>
        </p:grpSpPr>
        <p:sp>
          <p:nvSpPr>
            <p:cNvPr id="29" name="任意多边形 28"/>
            <p:cNvSpPr/>
            <p:nvPr/>
          </p:nvSpPr>
          <p:spPr>
            <a:xfrm rot="21406984">
              <a:off x="2517327" y="1486778"/>
              <a:ext cx="869490" cy="264045"/>
            </a:xfrm>
            <a:custGeom>
              <a:avLst/>
              <a:gdLst>
                <a:gd name="connsiteX0" fmla="*/ 0 w 1159119"/>
                <a:gd name="connsiteY0" fmla="*/ 301607 h 351952"/>
                <a:gd name="connsiteX1" fmla="*/ 525294 w 1159119"/>
                <a:gd name="connsiteY1" fmla="*/ 50 h 351952"/>
                <a:gd name="connsiteX2" fmla="*/ 1108953 w 1159119"/>
                <a:gd name="connsiteY2" fmla="*/ 321063 h 351952"/>
                <a:gd name="connsiteX3" fmla="*/ 1089498 w 1159119"/>
                <a:gd name="connsiteY3" fmla="*/ 321063 h 35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9119" h="351952">
                  <a:moveTo>
                    <a:pt x="0" y="301607"/>
                  </a:moveTo>
                  <a:cubicBezTo>
                    <a:pt x="170234" y="149207"/>
                    <a:pt x="340469" y="-3193"/>
                    <a:pt x="525294" y="50"/>
                  </a:cubicBezTo>
                  <a:cubicBezTo>
                    <a:pt x="710119" y="3293"/>
                    <a:pt x="1014919" y="267561"/>
                    <a:pt x="1108953" y="321063"/>
                  </a:cubicBezTo>
                  <a:cubicBezTo>
                    <a:pt x="1202987" y="374565"/>
                    <a:pt x="1146242" y="347814"/>
                    <a:pt x="1089498" y="321063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rtlCol="0" anchor="ctr"/>
            <a:p>
              <a:pPr algn="ctr"/>
              <a:endParaRPr lang="zh-CN" altLang="en-US">
                <a:latin typeface="方正准圆简体" panose="02010601030101010101" charset="-122"/>
                <a:ea typeface="方正卡通简体" panose="02010600030101010101" charset="-122"/>
                <a:cs typeface="+mn-ea"/>
                <a:sym typeface="方正准圆简体" panose="02010601030101010101" charset="-122"/>
              </a:endParaRPr>
            </a:p>
          </p:txBody>
        </p:sp>
        <p:sp>
          <p:nvSpPr>
            <p:cNvPr id="30" name="Freeform 5"/>
            <p:cNvSpPr>
              <a:spLocks noEditPoints="1"/>
            </p:cNvSpPr>
            <p:nvPr/>
          </p:nvSpPr>
          <p:spPr bwMode="auto">
            <a:xfrm>
              <a:off x="2884541" y="1267825"/>
              <a:ext cx="302900" cy="350976"/>
            </a:xfrm>
            <a:custGeom>
              <a:avLst/>
              <a:gdLst>
                <a:gd name="T0" fmla="*/ 15 w 22"/>
                <a:gd name="T1" fmla="*/ 1 h 26"/>
                <a:gd name="T2" fmla="*/ 12 w 22"/>
                <a:gd name="T3" fmla="*/ 5 h 26"/>
                <a:gd name="T4" fmla="*/ 8 w 22"/>
                <a:gd name="T5" fmla="*/ 15 h 26"/>
                <a:gd name="T6" fmla="*/ 2 w 22"/>
                <a:gd name="T7" fmla="*/ 22 h 26"/>
                <a:gd name="T8" fmla="*/ 1 w 22"/>
                <a:gd name="T9" fmla="*/ 26 h 26"/>
                <a:gd name="T10" fmla="*/ 4 w 22"/>
                <a:gd name="T11" fmla="*/ 24 h 26"/>
                <a:gd name="T12" fmla="*/ 14 w 22"/>
                <a:gd name="T13" fmla="*/ 18 h 26"/>
                <a:gd name="T14" fmla="*/ 20 w 22"/>
                <a:gd name="T15" fmla="*/ 9 h 26"/>
                <a:gd name="T16" fmla="*/ 22 w 22"/>
                <a:gd name="T17" fmla="*/ 5 h 26"/>
                <a:gd name="T18" fmla="*/ 2 w 22"/>
                <a:gd name="T19" fmla="*/ 25 h 26"/>
                <a:gd name="T20" fmla="*/ 10 w 22"/>
                <a:gd name="T21" fmla="*/ 16 h 26"/>
                <a:gd name="T22" fmla="*/ 15 w 22"/>
                <a:gd name="T23" fmla="*/ 17 h 26"/>
                <a:gd name="T24" fmla="*/ 16 w 22"/>
                <a:gd name="T25" fmla="*/ 16 h 26"/>
                <a:gd name="T26" fmla="*/ 18 w 22"/>
                <a:gd name="T27" fmla="*/ 13 h 26"/>
                <a:gd name="T28" fmla="*/ 15 w 22"/>
                <a:gd name="T29" fmla="*/ 15 h 26"/>
                <a:gd name="T30" fmla="*/ 18 w 22"/>
                <a:gd name="T31" fmla="*/ 15 h 26"/>
                <a:gd name="T32" fmla="*/ 15 w 22"/>
                <a:gd name="T33" fmla="*/ 15 h 26"/>
                <a:gd name="T34" fmla="*/ 18 w 22"/>
                <a:gd name="T35" fmla="*/ 16 h 26"/>
                <a:gd name="T36" fmla="*/ 17 w 22"/>
                <a:gd name="T37" fmla="*/ 16 h 26"/>
                <a:gd name="T38" fmla="*/ 13 w 22"/>
                <a:gd name="T39" fmla="*/ 17 h 26"/>
                <a:gd name="T40" fmla="*/ 8 w 22"/>
                <a:gd name="T41" fmla="*/ 14 h 26"/>
                <a:gd name="T42" fmla="*/ 11 w 22"/>
                <a:gd name="T43" fmla="*/ 6 h 26"/>
                <a:gd name="T44" fmla="*/ 10 w 22"/>
                <a:gd name="T45" fmla="*/ 8 h 26"/>
                <a:gd name="T46" fmla="*/ 11 w 22"/>
                <a:gd name="T47" fmla="*/ 13 h 26"/>
                <a:gd name="T48" fmla="*/ 16 w 22"/>
                <a:gd name="T49" fmla="*/ 14 h 26"/>
                <a:gd name="T50" fmla="*/ 19 w 22"/>
                <a:gd name="T51" fmla="*/ 13 h 26"/>
                <a:gd name="T52" fmla="*/ 18 w 22"/>
                <a:gd name="T53" fmla="*/ 11 h 26"/>
                <a:gd name="T54" fmla="*/ 19 w 22"/>
                <a:gd name="T55" fmla="*/ 12 h 26"/>
                <a:gd name="T56" fmla="*/ 19 w 22"/>
                <a:gd name="T57" fmla="*/ 12 h 26"/>
                <a:gd name="T58" fmla="*/ 17 w 22"/>
                <a:gd name="T59" fmla="*/ 8 h 26"/>
                <a:gd name="T60" fmla="*/ 19 w 22"/>
                <a:gd name="T61" fmla="*/ 8 h 26"/>
                <a:gd name="T62" fmla="*/ 17 w 22"/>
                <a:gd name="T63" fmla="*/ 8 h 26"/>
                <a:gd name="T64" fmla="*/ 19 w 22"/>
                <a:gd name="T65" fmla="*/ 9 h 26"/>
                <a:gd name="T66" fmla="*/ 16 w 22"/>
                <a:gd name="T67" fmla="*/ 9 h 26"/>
                <a:gd name="T68" fmla="*/ 18 w 22"/>
                <a:gd name="T69" fmla="*/ 10 h 26"/>
                <a:gd name="T70" fmla="*/ 16 w 22"/>
                <a:gd name="T71" fmla="*/ 10 h 26"/>
                <a:gd name="T72" fmla="*/ 17 w 22"/>
                <a:gd name="T73" fmla="*/ 11 h 26"/>
                <a:gd name="T74" fmla="*/ 15 w 22"/>
                <a:gd name="T75" fmla="*/ 11 h 26"/>
                <a:gd name="T76" fmla="*/ 15 w 22"/>
                <a:gd name="T77" fmla="*/ 12 h 26"/>
                <a:gd name="T78" fmla="*/ 16 w 22"/>
                <a:gd name="T79" fmla="*/ 12 h 26"/>
                <a:gd name="T80" fmla="*/ 14 w 22"/>
                <a:gd name="T81" fmla="*/ 13 h 26"/>
                <a:gd name="T82" fmla="*/ 11 w 22"/>
                <a:gd name="T83" fmla="*/ 8 h 26"/>
                <a:gd name="T84" fmla="*/ 14 w 22"/>
                <a:gd name="T85" fmla="*/ 4 h 26"/>
                <a:gd name="T86" fmla="*/ 20 w 22"/>
                <a:gd name="T87" fmla="*/ 7 h 26"/>
                <a:gd name="T88" fmla="*/ 19 w 22"/>
                <a:gd name="T89" fmla="*/ 6 h 26"/>
                <a:gd name="T90" fmla="*/ 15 w 22"/>
                <a:gd name="T91" fmla="*/ 2 h 26"/>
                <a:gd name="T92" fmla="*/ 21 w 22"/>
                <a:gd name="T93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" h="26">
                  <a:moveTo>
                    <a:pt x="21" y="2"/>
                  </a:moveTo>
                  <a:cubicBezTo>
                    <a:pt x="19" y="1"/>
                    <a:pt x="17" y="0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5" y="2"/>
                    <a:pt x="15" y="2"/>
                  </a:cubicBezTo>
                  <a:cubicBezTo>
                    <a:pt x="15" y="2"/>
                    <a:pt x="14" y="2"/>
                    <a:pt x="14" y="2"/>
                  </a:cubicBezTo>
                  <a:cubicBezTo>
                    <a:pt x="13" y="3"/>
                    <a:pt x="13" y="4"/>
                    <a:pt x="12" y="5"/>
                  </a:cubicBezTo>
                  <a:cubicBezTo>
                    <a:pt x="11" y="5"/>
                    <a:pt x="9" y="5"/>
                    <a:pt x="8" y="6"/>
                  </a:cubicBezTo>
                  <a:cubicBezTo>
                    <a:pt x="7" y="7"/>
                    <a:pt x="6" y="9"/>
                    <a:pt x="6" y="10"/>
                  </a:cubicBezTo>
                  <a:cubicBezTo>
                    <a:pt x="6" y="12"/>
                    <a:pt x="7" y="13"/>
                    <a:pt x="8" y="15"/>
                  </a:cubicBezTo>
                  <a:cubicBezTo>
                    <a:pt x="5" y="18"/>
                    <a:pt x="2" y="22"/>
                    <a:pt x="2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1" y="23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1" y="26"/>
                    <a:pt x="1" y="26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2" y="18"/>
                    <a:pt x="13" y="18"/>
                  </a:cubicBezTo>
                  <a:cubicBezTo>
                    <a:pt x="13" y="18"/>
                    <a:pt x="14" y="18"/>
                    <a:pt x="14" y="18"/>
                  </a:cubicBezTo>
                  <a:cubicBezTo>
                    <a:pt x="16" y="18"/>
                    <a:pt x="17" y="17"/>
                    <a:pt x="18" y="16"/>
                  </a:cubicBezTo>
                  <a:cubicBezTo>
                    <a:pt x="20" y="15"/>
                    <a:pt x="20" y="12"/>
                    <a:pt x="19" y="10"/>
                  </a:cubicBezTo>
                  <a:cubicBezTo>
                    <a:pt x="19" y="10"/>
                    <a:pt x="20" y="9"/>
                    <a:pt x="20" y="9"/>
                  </a:cubicBezTo>
                  <a:cubicBezTo>
                    <a:pt x="21" y="8"/>
                    <a:pt x="21" y="7"/>
                    <a:pt x="22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2" y="6"/>
                    <a:pt x="22" y="6"/>
                    <a:pt x="22" y="5"/>
                  </a:cubicBezTo>
                  <a:cubicBezTo>
                    <a:pt x="22" y="4"/>
                    <a:pt x="22" y="3"/>
                    <a:pt x="21" y="2"/>
                  </a:cubicBezTo>
                  <a:close/>
                  <a:moveTo>
                    <a:pt x="4" y="24"/>
                  </a:moveTo>
                  <a:cubicBezTo>
                    <a:pt x="2" y="25"/>
                    <a:pt x="2" y="25"/>
                    <a:pt x="2" y="25"/>
                  </a:cubicBezTo>
                  <a:cubicBezTo>
                    <a:pt x="2" y="24"/>
                    <a:pt x="2" y="23"/>
                    <a:pt x="3" y="22"/>
                  </a:cubicBezTo>
                  <a:cubicBezTo>
                    <a:pt x="3" y="22"/>
                    <a:pt x="6" y="18"/>
                    <a:pt x="8" y="15"/>
                  </a:cubicBezTo>
                  <a:cubicBezTo>
                    <a:pt x="9" y="16"/>
                    <a:pt x="9" y="16"/>
                    <a:pt x="10" y="16"/>
                  </a:cubicBezTo>
                  <a:lnTo>
                    <a:pt x="4" y="24"/>
                  </a:lnTo>
                  <a:close/>
                  <a:moveTo>
                    <a:pt x="15" y="17"/>
                  </a:moveTo>
                  <a:cubicBezTo>
                    <a:pt x="15" y="17"/>
                    <a:pt x="15" y="17"/>
                    <a:pt x="15" y="17"/>
                  </a:cubicBezTo>
                  <a:cubicBezTo>
                    <a:pt x="15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7"/>
                    <a:pt x="16" y="16"/>
                    <a:pt x="16" y="16"/>
                  </a:cubicBezTo>
                  <a:cubicBezTo>
                    <a:pt x="16" y="17"/>
                    <a:pt x="16" y="17"/>
                    <a:pt x="15" y="17"/>
                  </a:cubicBezTo>
                  <a:close/>
                  <a:moveTo>
                    <a:pt x="19" y="13"/>
                  </a:moveTo>
                  <a:cubicBezTo>
                    <a:pt x="19" y="13"/>
                    <a:pt x="18" y="13"/>
                    <a:pt x="18" y="13"/>
                  </a:cubicBezTo>
                  <a:cubicBezTo>
                    <a:pt x="17" y="14"/>
                    <a:pt x="16" y="14"/>
                    <a:pt x="15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4"/>
                    <a:pt x="15" y="15"/>
                    <a:pt x="15" y="15"/>
                  </a:cubicBezTo>
                  <a:cubicBezTo>
                    <a:pt x="16" y="14"/>
                    <a:pt x="17" y="14"/>
                    <a:pt x="19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4"/>
                    <a:pt x="18" y="14"/>
                    <a:pt x="18" y="15"/>
                  </a:cubicBezTo>
                  <a:cubicBezTo>
                    <a:pt x="18" y="15"/>
                    <a:pt x="18" y="14"/>
                    <a:pt x="18" y="14"/>
                  </a:cubicBezTo>
                  <a:cubicBezTo>
                    <a:pt x="17" y="15"/>
                    <a:pt x="16" y="15"/>
                    <a:pt x="15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6" y="16"/>
                    <a:pt x="17" y="15"/>
                    <a:pt x="18" y="15"/>
                  </a:cubicBezTo>
                  <a:cubicBezTo>
                    <a:pt x="18" y="15"/>
                    <a:pt x="18" y="16"/>
                    <a:pt x="18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7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1" y="16"/>
                    <a:pt x="9" y="15"/>
                    <a:pt x="8" y="14"/>
                  </a:cubicBezTo>
                  <a:cubicBezTo>
                    <a:pt x="8" y="13"/>
                    <a:pt x="7" y="12"/>
                    <a:pt x="7" y="10"/>
                  </a:cubicBezTo>
                  <a:cubicBezTo>
                    <a:pt x="7" y="9"/>
                    <a:pt x="8" y="8"/>
                    <a:pt x="9" y="7"/>
                  </a:cubicBezTo>
                  <a:cubicBezTo>
                    <a:pt x="9" y="6"/>
                    <a:pt x="10" y="6"/>
                    <a:pt x="11" y="6"/>
                  </a:cubicBezTo>
                  <a:cubicBezTo>
                    <a:pt x="11" y="7"/>
                    <a:pt x="11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9" y="9"/>
                    <a:pt x="10" y="11"/>
                    <a:pt x="11" y="13"/>
                  </a:cubicBezTo>
                  <a:cubicBezTo>
                    <a:pt x="12" y="13"/>
                    <a:pt x="13" y="14"/>
                    <a:pt x="14" y="14"/>
                  </a:cubicBezTo>
                  <a:cubicBezTo>
                    <a:pt x="15" y="14"/>
                    <a:pt x="15" y="14"/>
                    <a:pt x="16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7" y="13"/>
                    <a:pt x="18" y="13"/>
                    <a:pt x="19" y="13"/>
                  </a:cubicBezTo>
                  <a:cubicBezTo>
                    <a:pt x="19" y="13"/>
                    <a:pt x="19" y="13"/>
                    <a:pt x="19" y="13"/>
                  </a:cubicBezTo>
                  <a:close/>
                  <a:moveTo>
                    <a:pt x="18" y="12"/>
                  </a:moveTo>
                  <a:cubicBezTo>
                    <a:pt x="18" y="12"/>
                    <a:pt x="18" y="11"/>
                    <a:pt x="18" y="11"/>
                  </a:cubicBezTo>
                  <a:cubicBezTo>
                    <a:pt x="18" y="11"/>
                    <a:pt x="18" y="11"/>
                    <a:pt x="18" y="12"/>
                  </a:cubicBezTo>
                  <a:close/>
                  <a:moveTo>
                    <a:pt x="19" y="12"/>
                  </a:moveTo>
                  <a:cubicBezTo>
                    <a:pt x="19" y="12"/>
                    <a:pt x="19" y="12"/>
                    <a:pt x="19" y="12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8" y="12"/>
                    <a:pt x="18" y="12"/>
                    <a:pt x="18" y="12"/>
                  </a:cubicBezTo>
                  <a:lnTo>
                    <a:pt x="19" y="12"/>
                  </a:lnTo>
                  <a:close/>
                  <a:moveTo>
                    <a:pt x="20" y="8"/>
                  </a:moveTo>
                  <a:cubicBezTo>
                    <a:pt x="20" y="8"/>
                    <a:pt x="20" y="8"/>
                    <a:pt x="19" y="8"/>
                  </a:cubicBezTo>
                  <a:cubicBezTo>
                    <a:pt x="19" y="8"/>
                    <a:pt x="18" y="8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8" y="8"/>
                    <a:pt x="18" y="8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8"/>
                    <a:pt x="19" y="8"/>
                    <a:pt x="19" y="9"/>
                  </a:cubicBezTo>
                  <a:cubicBezTo>
                    <a:pt x="18" y="9"/>
                    <a:pt x="18" y="9"/>
                    <a:pt x="17" y="8"/>
                  </a:cubicBezTo>
                  <a:cubicBezTo>
                    <a:pt x="17" y="8"/>
                    <a:pt x="17" y="8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8" y="9"/>
                    <a:pt x="18" y="9"/>
                    <a:pt x="19" y="9"/>
                  </a:cubicBezTo>
                  <a:cubicBezTo>
                    <a:pt x="19" y="9"/>
                    <a:pt x="18" y="9"/>
                    <a:pt x="18" y="10"/>
                  </a:cubicBezTo>
                  <a:cubicBezTo>
                    <a:pt x="18" y="10"/>
                    <a:pt x="18" y="9"/>
                    <a:pt x="18" y="9"/>
                  </a:cubicBezTo>
                  <a:cubicBezTo>
                    <a:pt x="18" y="10"/>
                    <a:pt x="17" y="10"/>
                    <a:pt x="16" y="9"/>
                  </a:cubicBezTo>
                  <a:cubicBezTo>
                    <a:pt x="16" y="9"/>
                    <a:pt x="16" y="9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10"/>
                    <a:pt x="17" y="10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0"/>
                    <a:pt x="18" y="10"/>
                    <a:pt x="18" y="11"/>
                  </a:cubicBezTo>
                  <a:cubicBezTo>
                    <a:pt x="17" y="11"/>
                    <a:pt x="16" y="11"/>
                    <a:pt x="16" y="10"/>
                  </a:cubicBezTo>
                  <a:cubicBezTo>
                    <a:pt x="15" y="10"/>
                    <a:pt x="15" y="11"/>
                    <a:pt x="15" y="11"/>
                  </a:cubicBezTo>
                  <a:cubicBezTo>
                    <a:pt x="15" y="11"/>
                    <a:pt x="15" y="11"/>
                    <a:pt x="16" y="11"/>
                  </a:cubicBezTo>
                  <a:cubicBezTo>
                    <a:pt x="16" y="11"/>
                    <a:pt x="17" y="11"/>
                    <a:pt x="17" y="11"/>
                  </a:cubicBezTo>
                  <a:cubicBezTo>
                    <a:pt x="17" y="11"/>
                    <a:pt x="17" y="11"/>
                    <a:pt x="17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6" y="12"/>
                    <a:pt x="16" y="12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5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2"/>
                    <a:pt x="15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2"/>
                    <a:pt x="14" y="13"/>
                    <a:pt x="14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4" y="13"/>
                    <a:pt x="13" y="13"/>
                    <a:pt x="12" y="12"/>
                  </a:cubicBezTo>
                  <a:cubicBezTo>
                    <a:pt x="11" y="11"/>
                    <a:pt x="11" y="9"/>
                    <a:pt x="11" y="8"/>
                  </a:cubicBezTo>
                  <a:cubicBezTo>
                    <a:pt x="12" y="7"/>
                    <a:pt x="12" y="7"/>
                    <a:pt x="12" y="6"/>
                  </a:cubicBezTo>
                  <a:cubicBezTo>
                    <a:pt x="13" y="5"/>
                    <a:pt x="14" y="4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5"/>
                    <a:pt x="15" y="6"/>
                    <a:pt x="16" y="6"/>
                  </a:cubicBezTo>
                  <a:cubicBezTo>
                    <a:pt x="17" y="7"/>
                    <a:pt x="18" y="7"/>
                    <a:pt x="19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8"/>
                    <a:pt x="20" y="8"/>
                  </a:cubicBezTo>
                  <a:close/>
                  <a:moveTo>
                    <a:pt x="21" y="6"/>
                  </a:moveTo>
                  <a:cubicBezTo>
                    <a:pt x="20" y="6"/>
                    <a:pt x="20" y="6"/>
                    <a:pt x="19" y="6"/>
                  </a:cubicBezTo>
                  <a:cubicBezTo>
                    <a:pt x="18" y="6"/>
                    <a:pt x="17" y="6"/>
                    <a:pt x="16" y="5"/>
                  </a:cubicBezTo>
                  <a:cubicBezTo>
                    <a:pt x="16" y="5"/>
                    <a:pt x="15" y="4"/>
                    <a:pt x="15" y="4"/>
                  </a:cubicBezTo>
                  <a:cubicBezTo>
                    <a:pt x="15" y="3"/>
                    <a:pt x="15" y="3"/>
                    <a:pt x="15" y="2"/>
                  </a:cubicBezTo>
                  <a:cubicBezTo>
                    <a:pt x="17" y="1"/>
                    <a:pt x="19" y="2"/>
                    <a:pt x="20" y="3"/>
                  </a:cubicBezTo>
                  <a:cubicBezTo>
                    <a:pt x="21" y="4"/>
                    <a:pt x="21" y="5"/>
                    <a:pt x="21" y="5"/>
                  </a:cubicBezTo>
                  <a:cubicBezTo>
                    <a:pt x="21" y="6"/>
                    <a:pt x="21" y="6"/>
                    <a:pt x="21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vert="horz" wrap="square" lIns="68589" tIns="34295" rIns="68589" bIns="34295" numCol="1" anchor="t" anchorCtr="0" compatLnSpc="1"/>
            <a:p>
              <a:endParaRPr lang="zh-CN" altLang="en-US">
                <a:latin typeface="方正准圆简体" panose="02010601030101010101" charset="-122"/>
                <a:ea typeface="方正卡通简体" panose="02010600030101010101" charset="-122"/>
                <a:cs typeface="+mn-ea"/>
                <a:sym typeface="方正准圆简体" panose="02010601030101010101" charset="-122"/>
              </a:endParaRPr>
            </a:p>
          </p:txBody>
        </p:sp>
        <p:sp>
          <p:nvSpPr>
            <p:cNvPr id="31" name="任意多边形 30"/>
            <p:cNvSpPr/>
            <p:nvPr/>
          </p:nvSpPr>
          <p:spPr>
            <a:xfrm>
              <a:off x="1096655" y="1611003"/>
              <a:ext cx="3575772" cy="2325128"/>
            </a:xfrm>
            <a:custGeom>
              <a:avLst/>
              <a:gdLst>
                <a:gd name="connsiteX0" fmla="*/ 305607 w 5046277"/>
                <a:gd name="connsiteY0" fmla="*/ 345271 h 3305471"/>
                <a:gd name="connsiteX1" fmla="*/ 334790 w 5046277"/>
                <a:gd name="connsiteY1" fmla="*/ 3078744 h 3305471"/>
                <a:gd name="connsiteX2" fmla="*/ 315334 w 5046277"/>
                <a:gd name="connsiteY2" fmla="*/ 3156565 h 3305471"/>
                <a:gd name="connsiteX3" fmla="*/ 4663598 w 5046277"/>
                <a:gd name="connsiteY3" fmla="*/ 3166293 h 3305471"/>
                <a:gd name="connsiteX4" fmla="*/ 4760875 w 5046277"/>
                <a:gd name="connsiteY4" fmla="*/ 3039833 h 3305471"/>
                <a:gd name="connsiteX5" fmla="*/ 4770602 w 5046277"/>
                <a:gd name="connsiteY5" fmla="*/ 286905 h 3305471"/>
                <a:gd name="connsiteX6" fmla="*/ 4721964 w 5046277"/>
                <a:gd name="connsiteY6" fmla="*/ 170173 h 3305471"/>
                <a:gd name="connsiteX7" fmla="*/ 548798 w 5046277"/>
                <a:gd name="connsiteY7" fmla="*/ 170173 h 3305471"/>
                <a:gd name="connsiteX8" fmla="*/ 305607 w 5046277"/>
                <a:gd name="connsiteY8" fmla="*/ 150718 h 3305471"/>
                <a:gd name="connsiteX9" fmla="*/ 325062 w 5046277"/>
                <a:gd name="connsiteY9" fmla="*/ 2261620 h 3305471"/>
                <a:gd name="connsiteX10" fmla="*/ 325062 w 5046277"/>
                <a:gd name="connsiteY10" fmla="*/ 2261620 h 3305471"/>
                <a:gd name="connsiteX0-1" fmla="*/ 305607 w 5046277"/>
                <a:gd name="connsiteY0-2" fmla="*/ 345271 h 3305471"/>
                <a:gd name="connsiteX1-3" fmla="*/ 334790 w 5046277"/>
                <a:gd name="connsiteY1-4" fmla="*/ 3078744 h 3305471"/>
                <a:gd name="connsiteX2-5" fmla="*/ 315334 w 5046277"/>
                <a:gd name="connsiteY2-6" fmla="*/ 3156565 h 3305471"/>
                <a:gd name="connsiteX3-7" fmla="*/ 4663598 w 5046277"/>
                <a:gd name="connsiteY3-8" fmla="*/ 3166293 h 3305471"/>
                <a:gd name="connsiteX4-9" fmla="*/ 4760875 w 5046277"/>
                <a:gd name="connsiteY4-10" fmla="*/ 3039833 h 3305471"/>
                <a:gd name="connsiteX5-11" fmla="*/ 4770602 w 5046277"/>
                <a:gd name="connsiteY5-12" fmla="*/ 286905 h 3305471"/>
                <a:gd name="connsiteX6-13" fmla="*/ 4721964 w 5046277"/>
                <a:gd name="connsiteY6-14" fmla="*/ 170173 h 3305471"/>
                <a:gd name="connsiteX7-15" fmla="*/ 548798 w 5046277"/>
                <a:gd name="connsiteY7-16" fmla="*/ 170173 h 3305471"/>
                <a:gd name="connsiteX8-17" fmla="*/ 305607 w 5046277"/>
                <a:gd name="connsiteY8-18" fmla="*/ 150718 h 3305471"/>
                <a:gd name="connsiteX9-19" fmla="*/ 325062 w 5046277"/>
                <a:gd name="connsiteY9-20" fmla="*/ 2261620 h 3305471"/>
                <a:gd name="connsiteX10-21" fmla="*/ 340302 w 5046277"/>
                <a:gd name="connsiteY10-22" fmla="*/ 2271780 h 3305471"/>
                <a:gd name="connsiteX0-23" fmla="*/ 305607 w 5046277"/>
                <a:gd name="connsiteY0-24" fmla="*/ 345271 h 3305471"/>
                <a:gd name="connsiteX1-25" fmla="*/ 334790 w 5046277"/>
                <a:gd name="connsiteY1-26" fmla="*/ 3078744 h 3305471"/>
                <a:gd name="connsiteX2-27" fmla="*/ 315334 w 5046277"/>
                <a:gd name="connsiteY2-28" fmla="*/ 3156565 h 3305471"/>
                <a:gd name="connsiteX3-29" fmla="*/ 4663598 w 5046277"/>
                <a:gd name="connsiteY3-30" fmla="*/ 3166293 h 3305471"/>
                <a:gd name="connsiteX4-31" fmla="*/ 4760875 w 5046277"/>
                <a:gd name="connsiteY4-32" fmla="*/ 3039833 h 3305471"/>
                <a:gd name="connsiteX5-33" fmla="*/ 4770602 w 5046277"/>
                <a:gd name="connsiteY5-34" fmla="*/ 286905 h 3305471"/>
                <a:gd name="connsiteX6-35" fmla="*/ 4721964 w 5046277"/>
                <a:gd name="connsiteY6-36" fmla="*/ 170173 h 3305471"/>
                <a:gd name="connsiteX7-37" fmla="*/ 548798 w 5046277"/>
                <a:gd name="connsiteY7-38" fmla="*/ 170173 h 3305471"/>
                <a:gd name="connsiteX8-39" fmla="*/ 305607 w 5046277"/>
                <a:gd name="connsiteY8-40" fmla="*/ 150718 h 3305471"/>
                <a:gd name="connsiteX9-41" fmla="*/ 325062 w 5046277"/>
                <a:gd name="connsiteY9-42" fmla="*/ 2261620 h 3305471"/>
                <a:gd name="connsiteX10-43" fmla="*/ 340302 w 5046277"/>
                <a:gd name="connsiteY10-44" fmla="*/ 3099820 h 3305471"/>
                <a:gd name="connsiteX0-45" fmla="*/ 305607 w 5046277"/>
                <a:gd name="connsiteY0-46" fmla="*/ 345271 h 3305471"/>
                <a:gd name="connsiteX1-47" fmla="*/ 334790 w 5046277"/>
                <a:gd name="connsiteY1-48" fmla="*/ 3078744 h 3305471"/>
                <a:gd name="connsiteX2-49" fmla="*/ 315334 w 5046277"/>
                <a:gd name="connsiteY2-50" fmla="*/ 3156565 h 3305471"/>
                <a:gd name="connsiteX3-51" fmla="*/ 4663598 w 5046277"/>
                <a:gd name="connsiteY3-52" fmla="*/ 3166293 h 3305471"/>
                <a:gd name="connsiteX4-53" fmla="*/ 4760875 w 5046277"/>
                <a:gd name="connsiteY4-54" fmla="*/ 3039833 h 3305471"/>
                <a:gd name="connsiteX5-55" fmla="*/ 4770602 w 5046277"/>
                <a:gd name="connsiteY5-56" fmla="*/ 286905 h 3305471"/>
                <a:gd name="connsiteX6-57" fmla="*/ 4721964 w 5046277"/>
                <a:gd name="connsiteY6-58" fmla="*/ 170173 h 3305471"/>
                <a:gd name="connsiteX7-59" fmla="*/ 548798 w 5046277"/>
                <a:gd name="connsiteY7-60" fmla="*/ 170173 h 3305471"/>
                <a:gd name="connsiteX8-61" fmla="*/ 305607 w 5046277"/>
                <a:gd name="connsiteY8-62" fmla="*/ 150718 h 3305471"/>
                <a:gd name="connsiteX9-63" fmla="*/ 335222 w 5046277"/>
                <a:gd name="connsiteY9-64" fmla="*/ 2261620 h 3305471"/>
                <a:gd name="connsiteX10-65" fmla="*/ 340302 w 5046277"/>
                <a:gd name="connsiteY10-66" fmla="*/ 3099820 h 3305471"/>
                <a:gd name="connsiteX0-67" fmla="*/ 42664 w 5037334"/>
                <a:gd name="connsiteY0-68" fmla="*/ 533231 h 3291670"/>
                <a:gd name="connsiteX1-69" fmla="*/ 325847 w 5037334"/>
                <a:gd name="connsiteY1-70" fmla="*/ 3078744 h 3291670"/>
                <a:gd name="connsiteX2-71" fmla="*/ 306391 w 5037334"/>
                <a:gd name="connsiteY2-72" fmla="*/ 3156565 h 3291670"/>
                <a:gd name="connsiteX3-73" fmla="*/ 4654655 w 5037334"/>
                <a:gd name="connsiteY3-74" fmla="*/ 3166293 h 3291670"/>
                <a:gd name="connsiteX4-75" fmla="*/ 4751932 w 5037334"/>
                <a:gd name="connsiteY4-76" fmla="*/ 3039833 h 3291670"/>
                <a:gd name="connsiteX5-77" fmla="*/ 4761659 w 5037334"/>
                <a:gd name="connsiteY5-78" fmla="*/ 286905 h 3291670"/>
                <a:gd name="connsiteX6-79" fmla="*/ 4713021 w 5037334"/>
                <a:gd name="connsiteY6-80" fmla="*/ 170173 h 3291670"/>
                <a:gd name="connsiteX7-81" fmla="*/ 539855 w 5037334"/>
                <a:gd name="connsiteY7-82" fmla="*/ 170173 h 3291670"/>
                <a:gd name="connsiteX8-83" fmla="*/ 296664 w 5037334"/>
                <a:gd name="connsiteY8-84" fmla="*/ 150718 h 3291670"/>
                <a:gd name="connsiteX9-85" fmla="*/ 326279 w 5037334"/>
                <a:gd name="connsiteY9-86" fmla="*/ 2261620 h 3291670"/>
                <a:gd name="connsiteX10-87" fmla="*/ 331359 w 5037334"/>
                <a:gd name="connsiteY10-88" fmla="*/ 3099820 h 3291670"/>
                <a:gd name="connsiteX0-89" fmla="*/ 342451 w 5047561"/>
                <a:gd name="connsiteY0-90" fmla="*/ 2255351 h 3286080"/>
                <a:gd name="connsiteX1-91" fmla="*/ 336074 w 5047561"/>
                <a:gd name="connsiteY1-92" fmla="*/ 3078744 h 3286080"/>
                <a:gd name="connsiteX2-93" fmla="*/ 316618 w 5047561"/>
                <a:gd name="connsiteY2-94" fmla="*/ 3156565 h 3286080"/>
                <a:gd name="connsiteX3-95" fmla="*/ 4664882 w 5047561"/>
                <a:gd name="connsiteY3-96" fmla="*/ 3166293 h 3286080"/>
                <a:gd name="connsiteX4-97" fmla="*/ 4762159 w 5047561"/>
                <a:gd name="connsiteY4-98" fmla="*/ 3039833 h 3286080"/>
                <a:gd name="connsiteX5-99" fmla="*/ 4771886 w 5047561"/>
                <a:gd name="connsiteY5-100" fmla="*/ 286905 h 3286080"/>
                <a:gd name="connsiteX6-101" fmla="*/ 4723248 w 5047561"/>
                <a:gd name="connsiteY6-102" fmla="*/ 170173 h 3286080"/>
                <a:gd name="connsiteX7-103" fmla="*/ 550082 w 5047561"/>
                <a:gd name="connsiteY7-104" fmla="*/ 170173 h 3286080"/>
                <a:gd name="connsiteX8-105" fmla="*/ 306891 w 5047561"/>
                <a:gd name="connsiteY8-106" fmla="*/ 150718 h 3286080"/>
                <a:gd name="connsiteX9-107" fmla="*/ 336506 w 5047561"/>
                <a:gd name="connsiteY9-108" fmla="*/ 2261620 h 3286080"/>
                <a:gd name="connsiteX10-109" fmla="*/ 341586 w 5047561"/>
                <a:gd name="connsiteY10-110" fmla="*/ 3099820 h 3286080"/>
                <a:gd name="connsiteX0-111" fmla="*/ 342451 w 5047561"/>
                <a:gd name="connsiteY0-112" fmla="*/ 2255351 h 3286080"/>
                <a:gd name="connsiteX1-113" fmla="*/ 336074 w 5047561"/>
                <a:gd name="connsiteY1-114" fmla="*/ 3078744 h 3286080"/>
                <a:gd name="connsiteX2-115" fmla="*/ 316618 w 5047561"/>
                <a:gd name="connsiteY2-116" fmla="*/ 3156565 h 3286080"/>
                <a:gd name="connsiteX3-117" fmla="*/ 4664882 w 5047561"/>
                <a:gd name="connsiteY3-118" fmla="*/ 3166293 h 3286080"/>
                <a:gd name="connsiteX4-119" fmla="*/ 4762159 w 5047561"/>
                <a:gd name="connsiteY4-120" fmla="*/ 3039833 h 3286080"/>
                <a:gd name="connsiteX5-121" fmla="*/ 4771886 w 5047561"/>
                <a:gd name="connsiteY5-122" fmla="*/ 286905 h 3286080"/>
                <a:gd name="connsiteX6-123" fmla="*/ 4723248 w 5047561"/>
                <a:gd name="connsiteY6-124" fmla="*/ 170173 h 3286080"/>
                <a:gd name="connsiteX7-125" fmla="*/ 550082 w 5047561"/>
                <a:gd name="connsiteY7-126" fmla="*/ 170173 h 3286080"/>
                <a:gd name="connsiteX8-127" fmla="*/ 306891 w 5047561"/>
                <a:gd name="connsiteY8-128" fmla="*/ 150718 h 3286080"/>
                <a:gd name="connsiteX9-129" fmla="*/ 336506 w 5047561"/>
                <a:gd name="connsiteY9-130" fmla="*/ 2261620 h 3286080"/>
                <a:gd name="connsiteX10-131" fmla="*/ 341586 w 5047561"/>
                <a:gd name="connsiteY10-132" fmla="*/ 3140460 h 3286080"/>
                <a:gd name="connsiteX0-133" fmla="*/ 344116 w 5049226"/>
                <a:gd name="connsiteY0-134" fmla="*/ 2255351 h 3286080"/>
                <a:gd name="connsiteX1-135" fmla="*/ 332659 w 5049226"/>
                <a:gd name="connsiteY1-136" fmla="*/ 2951744 h 3286080"/>
                <a:gd name="connsiteX2-137" fmla="*/ 318283 w 5049226"/>
                <a:gd name="connsiteY2-138" fmla="*/ 3156565 h 3286080"/>
                <a:gd name="connsiteX3-139" fmla="*/ 4666547 w 5049226"/>
                <a:gd name="connsiteY3-140" fmla="*/ 3166293 h 3286080"/>
                <a:gd name="connsiteX4-141" fmla="*/ 4763824 w 5049226"/>
                <a:gd name="connsiteY4-142" fmla="*/ 3039833 h 3286080"/>
                <a:gd name="connsiteX5-143" fmla="*/ 4773551 w 5049226"/>
                <a:gd name="connsiteY5-144" fmla="*/ 286905 h 3286080"/>
                <a:gd name="connsiteX6-145" fmla="*/ 4724913 w 5049226"/>
                <a:gd name="connsiteY6-146" fmla="*/ 170173 h 3286080"/>
                <a:gd name="connsiteX7-147" fmla="*/ 551747 w 5049226"/>
                <a:gd name="connsiteY7-148" fmla="*/ 170173 h 3286080"/>
                <a:gd name="connsiteX8-149" fmla="*/ 308556 w 5049226"/>
                <a:gd name="connsiteY8-150" fmla="*/ 150718 h 3286080"/>
                <a:gd name="connsiteX9-151" fmla="*/ 338171 w 5049226"/>
                <a:gd name="connsiteY9-152" fmla="*/ 2261620 h 3286080"/>
                <a:gd name="connsiteX10-153" fmla="*/ 343251 w 5049226"/>
                <a:gd name="connsiteY10-154" fmla="*/ 3140460 h 3286080"/>
                <a:gd name="connsiteX0-155" fmla="*/ 349174 w 5054284"/>
                <a:gd name="connsiteY0-156" fmla="*/ 2255351 h 3286080"/>
                <a:gd name="connsiteX1-157" fmla="*/ 322477 w 5054284"/>
                <a:gd name="connsiteY1-158" fmla="*/ 3175264 h 3286080"/>
                <a:gd name="connsiteX2-159" fmla="*/ 323341 w 5054284"/>
                <a:gd name="connsiteY2-160" fmla="*/ 3156565 h 3286080"/>
                <a:gd name="connsiteX3-161" fmla="*/ 4671605 w 5054284"/>
                <a:gd name="connsiteY3-162" fmla="*/ 3166293 h 3286080"/>
                <a:gd name="connsiteX4-163" fmla="*/ 4768882 w 5054284"/>
                <a:gd name="connsiteY4-164" fmla="*/ 3039833 h 3286080"/>
                <a:gd name="connsiteX5-165" fmla="*/ 4778609 w 5054284"/>
                <a:gd name="connsiteY5-166" fmla="*/ 286905 h 3286080"/>
                <a:gd name="connsiteX6-167" fmla="*/ 4729971 w 5054284"/>
                <a:gd name="connsiteY6-168" fmla="*/ 170173 h 3286080"/>
                <a:gd name="connsiteX7-169" fmla="*/ 556805 w 5054284"/>
                <a:gd name="connsiteY7-170" fmla="*/ 170173 h 3286080"/>
                <a:gd name="connsiteX8-171" fmla="*/ 313614 w 5054284"/>
                <a:gd name="connsiteY8-172" fmla="*/ 150718 h 3286080"/>
                <a:gd name="connsiteX9-173" fmla="*/ 343229 w 5054284"/>
                <a:gd name="connsiteY9-174" fmla="*/ 2261620 h 3286080"/>
                <a:gd name="connsiteX10-175" fmla="*/ 348309 w 5054284"/>
                <a:gd name="connsiteY10-176" fmla="*/ 3140460 h 328608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</a:cxnLst>
              <a:rect l="l" t="t" r="r" b="b"/>
              <a:pathLst>
                <a:path w="5054284" h="3286080">
                  <a:moveTo>
                    <a:pt x="349174" y="2255351"/>
                  </a:moveTo>
                  <a:cubicBezTo>
                    <a:pt x="362955" y="3387813"/>
                    <a:pt x="326783" y="3025062"/>
                    <a:pt x="322477" y="3175264"/>
                  </a:cubicBezTo>
                  <a:cubicBezTo>
                    <a:pt x="318172" y="3325466"/>
                    <a:pt x="-401514" y="3158060"/>
                    <a:pt x="323341" y="3156565"/>
                  </a:cubicBezTo>
                  <a:lnTo>
                    <a:pt x="4671605" y="3166293"/>
                  </a:lnTo>
                  <a:cubicBezTo>
                    <a:pt x="5412529" y="3146838"/>
                    <a:pt x="4751048" y="3519731"/>
                    <a:pt x="4768882" y="3039833"/>
                  </a:cubicBezTo>
                  <a:cubicBezTo>
                    <a:pt x="4786716" y="2559935"/>
                    <a:pt x="4785094" y="765182"/>
                    <a:pt x="4778609" y="286905"/>
                  </a:cubicBezTo>
                  <a:cubicBezTo>
                    <a:pt x="4772124" y="-191372"/>
                    <a:pt x="5433605" y="189628"/>
                    <a:pt x="4729971" y="170173"/>
                  </a:cubicBezTo>
                  <a:cubicBezTo>
                    <a:pt x="4026337" y="150718"/>
                    <a:pt x="1292865" y="173415"/>
                    <a:pt x="556805" y="170173"/>
                  </a:cubicBezTo>
                  <a:cubicBezTo>
                    <a:pt x="-179255" y="166930"/>
                    <a:pt x="349210" y="-197856"/>
                    <a:pt x="313614" y="150718"/>
                  </a:cubicBezTo>
                  <a:cubicBezTo>
                    <a:pt x="278018" y="499292"/>
                    <a:pt x="337447" y="1763330"/>
                    <a:pt x="343229" y="2261620"/>
                  </a:cubicBezTo>
                  <a:cubicBezTo>
                    <a:pt x="349011" y="2759910"/>
                    <a:pt x="343229" y="3137073"/>
                    <a:pt x="348309" y="3140460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rtlCol="0" anchor="ctr"/>
            <a:p>
              <a:pPr algn="ctr"/>
              <a:endParaRPr lang="zh-CN" altLang="en-US">
                <a:latin typeface="方正准圆简体" panose="02010601030101010101" charset="-122"/>
                <a:ea typeface="方正卡通简体" panose="02010600030101010101" charset="-122"/>
                <a:cs typeface="+mn-ea"/>
                <a:sym typeface="方正准圆简体" panose="02010601030101010101" charset="-122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4355465" y="2506980"/>
            <a:ext cx="150431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rgbClr val="FFFF00"/>
                </a:solidFill>
                <a:latin typeface="叶根友毛笔行书2.0版" panose="02010601030101010101" charset="-122"/>
                <a:ea typeface="叶根友毛笔行书2.0版" panose="02010601030101010101" charset="-122"/>
              </a:rPr>
              <a:t>定义</a:t>
            </a:r>
            <a:endParaRPr lang="zh-CN" altLang="en-US" sz="4000">
              <a:solidFill>
                <a:srgbClr val="FFFF00"/>
              </a:solidFill>
              <a:latin typeface="叶根友毛笔行书2.0版" panose="02010601030101010101" charset="-122"/>
              <a:ea typeface="叶根友毛笔行书2.0版" panose="02010601030101010101" charset="-122"/>
            </a:endParaRPr>
          </a:p>
          <a:p>
            <a:r>
              <a:rPr lang="zh-CN" altLang="en-US" sz="4000">
                <a:solidFill>
                  <a:srgbClr val="FFFF00"/>
                </a:solidFill>
                <a:latin typeface="叶根友毛笔行书2.0版" panose="02010601030101010101" charset="-122"/>
                <a:ea typeface="叶根友毛笔行书2.0版" panose="02010601030101010101" charset="-122"/>
              </a:rPr>
              <a:t>特点</a:t>
            </a:r>
            <a:endParaRPr lang="zh-CN" altLang="en-US" sz="4000">
              <a:solidFill>
                <a:srgbClr val="FFFF00"/>
              </a:solidFill>
              <a:latin typeface="叶根友毛笔行书2.0版" panose="02010601030101010101" charset="-122"/>
              <a:ea typeface="叶根友毛笔行书2.0版" panose="02010601030101010101" charset="-122"/>
            </a:endParaRPr>
          </a:p>
          <a:p>
            <a:r>
              <a:rPr lang="zh-CN" altLang="en-US" sz="4000">
                <a:solidFill>
                  <a:srgbClr val="FFFF00"/>
                </a:solidFill>
                <a:latin typeface="叶根友毛笔行书2.0版" panose="02010601030101010101" charset="-122"/>
                <a:ea typeface="叶根友毛笔行书2.0版" panose="02010601030101010101" charset="-122"/>
              </a:rPr>
              <a:t>本质</a:t>
            </a:r>
            <a:endParaRPr lang="zh-CN" altLang="en-US" sz="4000">
              <a:solidFill>
                <a:srgbClr val="FFFF00"/>
              </a:solidFill>
              <a:latin typeface="叶根友毛笔行书2.0版" panose="02010601030101010101" charset="-122"/>
              <a:ea typeface="叶根友毛笔行书2.0版" panose="02010601030101010101" charset="-122"/>
            </a:endParaRPr>
          </a:p>
        </p:txBody>
      </p:sp>
      <p:sp>
        <p:nvSpPr>
          <p:cNvPr id="2" name="右箭头 1">
            <a:hlinkClick r:id="rId1" action="ppaction://hlinksldjump"/>
          </p:cNvPr>
          <p:cNvSpPr/>
          <p:nvPr/>
        </p:nvSpPr>
        <p:spPr>
          <a:xfrm>
            <a:off x="8301990" y="4638675"/>
            <a:ext cx="299085" cy="2209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:cover dir="d"/>
      </p:transition>
    </mc:Choice>
    <mc:Fallback>
      <p:transition spd="slow" advTm="0">
        <p:cover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3" name="矩形 3"/>
          <p:cNvSpPr/>
          <p:nvPr/>
        </p:nvSpPr>
        <p:spPr>
          <a:xfrm>
            <a:off x="1142788" y="1544622"/>
            <a:ext cx="6859693" cy="1782805"/>
          </a:xfrm>
          <a:prstGeom prst="rect">
            <a:avLst/>
          </a:prstGeom>
          <a:solidFill>
            <a:srgbClr val="00B0F0"/>
          </a:solidFill>
          <a:ln w="25400" cap="flat" cmpd="sng">
            <a:solidFill>
              <a:srgbClr val="00B0F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p>
            <a:pPr algn="ctr"/>
            <a:endParaRPr lang="zh-CN" altLang="en-US" sz="1050" dirty="0">
              <a:solidFill>
                <a:srgbClr val="FFFFFF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3075" name="文本框 2"/>
          <p:cNvSpPr txBox="1"/>
          <p:nvPr/>
        </p:nvSpPr>
        <p:spPr>
          <a:xfrm>
            <a:off x="1930400" y="2055495"/>
            <a:ext cx="5641340" cy="78359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5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第二课时  滑轮组</a:t>
            </a:r>
            <a:endParaRPr lang="zh-CN" altLang="en-US" sz="45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61" name="TextBox 4"/>
          <p:cNvSpPr txBox="1"/>
          <p:nvPr/>
        </p:nvSpPr>
        <p:spPr>
          <a:xfrm>
            <a:off x="1365491" y="681206"/>
            <a:ext cx="6394044" cy="164020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2100" b="1" dirty="0">
                <a:solidFill>
                  <a:srgbClr val="0066CC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　　定滑轮可以改变力的方向，但不能省力。</a:t>
            </a:r>
            <a:endParaRPr lang="zh-CN" altLang="en-US" sz="2100" b="1" dirty="0">
              <a:solidFill>
                <a:srgbClr val="0066CC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100" b="1" dirty="0">
                <a:solidFill>
                  <a:srgbClr val="0066CC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动滑轮可以省力，但不能改变力的方向。</a:t>
            </a:r>
            <a:endParaRPr lang="zh-CN" altLang="en-US" sz="2100" b="1" dirty="0">
              <a:solidFill>
                <a:srgbClr val="0066CC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100" b="1" dirty="0">
                <a:solidFill>
                  <a:srgbClr val="0066CC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能否得到这样一种机械，它既可以省力，又可以改变力的方向呢？</a:t>
            </a:r>
            <a:endParaRPr lang="zh-CN" altLang="en-US" sz="2100" b="1" dirty="0">
              <a:solidFill>
                <a:srgbClr val="0066CC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40962" name="Picture 9" descr="E:\李燃\教师教学用书\2012人教教师用书项目\ppt\物理\图标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52203" y="107183"/>
            <a:ext cx="662151" cy="54901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3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1795" y="2577149"/>
            <a:ext cx="1080163" cy="222344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4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2895" y="2099591"/>
            <a:ext cx="1021808" cy="2745068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0965" name="组合 10245"/>
          <p:cNvGrpSpPr/>
          <p:nvPr/>
        </p:nvGrpSpPr>
        <p:grpSpPr>
          <a:xfrm>
            <a:off x="1398836" y="179829"/>
            <a:ext cx="1755415" cy="602605"/>
            <a:chOff x="215" y="119"/>
            <a:chExt cx="1474" cy="506"/>
          </a:xfrm>
        </p:grpSpPr>
        <p:pic>
          <p:nvPicPr>
            <p:cNvPr id="40966" name="TextBox 1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215" y="119"/>
              <a:ext cx="1474" cy="50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0967" name="文本框 10247"/>
            <p:cNvSpPr txBox="1"/>
            <p:nvPr/>
          </p:nvSpPr>
          <p:spPr>
            <a:xfrm>
              <a:off x="325" y="207"/>
              <a:ext cx="1251" cy="387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r>
                <a:rPr lang="zh-CN" altLang="en-US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 想想议议</a:t>
              </a:r>
              <a:endParaRPr lang="zh-CN" alt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854200" y="607060"/>
            <a:ext cx="56508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28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人教版八年级下册第十二章第二节</a:t>
            </a:r>
            <a:endParaRPr lang="zh-CN" altLang="zh-CN" sz="2800" b="1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373755" y="1628775"/>
            <a:ext cx="298577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9600">
                <a:solidFill>
                  <a:schemeClr val="bg1"/>
                </a:solidFill>
                <a:latin typeface="叶根友毛笔行书2.0版" panose="02010601030101010101" charset="-122"/>
                <a:ea typeface="叶根友毛笔行书2.0版" panose="02010601030101010101" charset="-122"/>
              </a:rPr>
              <a:t>滑轮</a:t>
            </a:r>
            <a:endParaRPr lang="zh-CN" altLang="en-US" sz="9600">
              <a:solidFill>
                <a:schemeClr val="bg1"/>
              </a:solidFill>
              <a:latin typeface="叶根友毛笔行书2.0版" panose="02010601030101010101" charset="-122"/>
              <a:ea typeface="叶根友毛笔行书2.0版" panose="0201060103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:sndAc>
          <p:stSnd>
            <p:snd r:embed="rId2" name="Joel Hanson&amp;Sara Groves-Traveling Light.wav"/>
          </p:stSnd>
        </p:sndAc>
      </p:transition>
    </mc:Choice>
    <mc:Fallback>
      <p:transition spd="slow" advTm="0">
        <p:sndAc>
          <p:stSnd>
            <p:snd r:embed="rId2" name="Joel Hanson&amp;Sara Groves-Traveling Light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1985" name="Picture 9" descr="E:\李燃\教师教学用书\2012人教教师用书项目\ppt\物理\图标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52203" y="107183"/>
            <a:ext cx="662151" cy="54901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86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0168" y="1437440"/>
            <a:ext cx="921771" cy="199359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87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3596" y="1437440"/>
            <a:ext cx="850316" cy="238660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75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343" y="1470785"/>
            <a:ext cx="1171864" cy="234372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76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3305" y="1113510"/>
            <a:ext cx="900335" cy="27938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777" name="AutoShape 9"/>
          <p:cNvSpPr/>
          <p:nvPr/>
        </p:nvSpPr>
        <p:spPr>
          <a:xfrm>
            <a:off x="3816402" y="2518794"/>
            <a:ext cx="594268" cy="269148"/>
          </a:xfrm>
          <a:prstGeom prst="rightArrow">
            <a:avLst>
              <a:gd name="adj1" fmla="val 50000"/>
              <a:gd name="adj2" fmla="val 55107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endParaRPr lang="zh-CN" altLang="en-US" sz="105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2778" name="AutoShape 10"/>
          <p:cNvSpPr/>
          <p:nvPr/>
        </p:nvSpPr>
        <p:spPr>
          <a:xfrm>
            <a:off x="5599207" y="2518794"/>
            <a:ext cx="594269" cy="269148"/>
          </a:xfrm>
          <a:prstGeom prst="rightArrow">
            <a:avLst>
              <a:gd name="adj1" fmla="val 50000"/>
              <a:gd name="adj2" fmla="val 55107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endParaRPr lang="zh-CN" altLang="en-US" sz="105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2781" name="Text Box 4"/>
          <p:cNvSpPr txBox="1"/>
          <p:nvPr/>
        </p:nvSpPr>
        <p:spPr>
          <a:xfrm>
            <a:off x="1656075" y="141720"/>
            <a:ext cx="3619202" cy="55308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lnSpc>
                <a:spcPct val="125000"/>
              </a:lnSpc>
            </a:pPr>
            <a:r>
              <a:rPr lang="zh-CN" altLang="en-US" sz="2400" b="1" dirty="0">
                <a:solidFill>
                  <a:srgbClr val="0066CC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三、滑轮组</a:t>
            </a:r>
            <a:endParaRPr lang="en-US" altLang="zh-CN" sz="2400" b="1" dirty="0">
              <a:solidFill>
                <a:srgbClr val="0066CC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2782" name="Text Box 4"/>
          <p:cNvSpPr txBox="1"/>
          <p:nvPr/>
        </p:nvSpPr>
        <p:spPr>
          <a:xfrm>
            <a:off x="2220570" y="681206"/>
            <a:ext cx="5430591" cy="4953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lnSpc>
                <a:spcPct val="125000"/>
              </a:lnSpc>
            </a:pPr>
            <a:r>
              <a:rPr lang="zh-CN" altLang="en-US" sz="2100" b="1" dirty="0">
                <a:latin typeface="宋体" panose="02010600030101010101" pitchFamily="2" charset="-122"/>
                <a:ea typeface="宋体" panose="02010600030101010101" pitchFamily="2" charset="-122"/>
              </a:rPr>
              <a:t>定滑轮与动滑轮的组合叫滑轮组。</a:t>
            </a:r>
            <a:endParaRPr lang="en-US" altLang="zh-CN" sz="21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040741" y="4035576"/>
            <a:ext cx="5157870" cy="86550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marL="1078230" marR="0" lvl="0" indent="-1078230" algn="just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100" b="1" i="0" u="none" strike="noStrike" kern="1200" cap="none" spc="0" normalizeH="0" baseline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结论：使用滑轮组既可以省力； 又可以改变力的方向。</a:t>
            </a:r>
            <a:endParaRPr kumimoji="0" lang="zh-CN" altLang="en-US" sz="2100" b="1" i="0" u="none" strike="noStrike" kern="1200" cap="none" spc="0" normalizeH="0" baseline="0" noProof="1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2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2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2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7" grpId="0" bldLvl="0" animBg="1"/>
      <p:bldP spid="32778" grpId="0" bldLvl="0" animBg="1"/>
      <p:bldP spid="32781" grpId="0"/>
      <p:bldP spid="32782" grpId="0"/>
      <p:bldP spid="7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" name="Group 4"/>
          <p:cNvGrpSpPr/>
          <p:nvPr/>
        </p:nvGrpSpPr>
        <p:grpSpPr>
          <a:xfrm>
            <a:off x="1439328" y="1006327"/>
            <a:ext cx="2000744" cy="3319091"/>
            <a:chOff x="432" y="864"/>
            <a:chExt cx="1680" cy="2787"/>
          </a:xfrm>
        </p:grpSpPr>
        <p:sp>
          <p:nvSpPr>
            <p:cNvPr id="44034" name="Text Box 5"/>
            <p:cNvSpPr txBox="1"/>
            <p:nvPr/>
          </p:nvSpPr>
          <p:spPr>
            <a:xfrm>
              <a:off x="432" y="3264"/>
              <a:ext cx="336" cy="387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algn="ctr">
                <a:spcBef>
                  <a:spcPct val="50000"/>
                </a:spcBef>
              </a:pPr>
              <a:r>
                <a:rPr lang="en-US" altLang="zh-CN" sz="2400" b="1" dirty="0">
                  <a:solidFill>
                    <a:srgbClr val="FA1414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F</a:t>
              </a:r>
              <a:endParaRPr lang="en-US" altLang="zh-CN" sz="2400" b="1" dirty="0">
                <a:solidFill>
                  <a:srgbClr val="FA1414"/>
                </a:solidFill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grpSp>
          <p:nvGrpSpPr>
            <p:cNvPr id="44035" name="Group 6"/>
            <p:cNvGrpSpPr/>
            <p:nvPr/>
          </p:nvGrpSpPr>
          <p:grpSpPr>
            <a:xfrm>
              <a:off x="720" y="864"/>
              <a:ext cx="1392" cy="2711"/>
              <a:chOff x="720" y="864"/>
              <a:chExt cx="1392" cy="2711"/>
            </a:xfrm>
          </p:grpSpPr>
          <p:sp>
            <p:nvSpPr>
              <p:cNvPr id="44036" name="Line 7"/>
              <p:cNvSpPr/>
              <p:nvPr/>
            </p:nvSpPr>
            <p:spPr>
              <a:xfrm>
                <a:off x="720" y="1392"/>
                <a:ext cx="0" cy="2064"/>
              </a:xfrm>
              <a:prstGeom prst="line">
                <a:avLst/>
              </a:prstGeom>
              <a:ln w="57150" cap="flat" cmpd="sng">
                <a:solidFill>
                  <a:srgbClr val="FA1414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sp>
          <p:sp>
            <p:nvSpPr>
              <p:cNvPr id="44037" name="Line 8"/>
              <p:cNvSpPr/>
              <p:nvPr/>
            </p:nvSpPr>
            <p:spPr>
              <a:xfrm flipV="1">
                <a:off x="1872" y="912"/>
                <a:ext cx="0" cy="1584"/>
              </a:xfrm>
              <a:prstGeom prst="line">
                <a:avLst/>
              </a:prstGeom>
              <a:ln w="57150" cap="flat" cmpd="sng">
                <a:solidFill>
                  <a:srgbClr val="FA141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44038" name="Line 9"/>
              <p:cNvSpPr/>
              <p:nvPr/>
            </p:nvSpPr>
            <p:spPr>
              <a:xfrm>
                <a:off x="1296" y="1344"/>
                <a:ext cx="0" cy="1200"/>
              </a:xfrm>
              <a:prstGeom prst="line">
                <a:avLst/>
              </a:prstGeom>
              <a:ln w="57150" cap="flat" cmpd="sng">
                <a:solidFill>
                  <a:srgbClr val="FA141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44039" name="Rectangle 10"/>
              <p:cNvSpPr/>
              <p:nvPr/>
            </p:nvSpPr>
            <p:spPr>
              <a:xfrm>
                <a:off x="1392" y="3178"/>
                <a:ext cx="432" cy="384"/>
              </a:xfrm>
              <a:prstGeom prst="rect">
                <a:avLst/>
              </a:prstGeom>
              <a:gradFill rotWithShape="0">
                <a:gsLst>
                  <a:gs pos="0">
                    <a:srgbClr val="76653C"/>
                  </a:gs>
                  <a:gs pos="50000">
                    <a:srgbClr val="FEDB82"/>
                  </a:gs>
                  <a:gs pos="100000">
                    <a:srgbClr val="76653C"/>
                  </a:gs>
                </a:gsLst>
                <a:lin ang="5400000" scaled="1"/>
                <a:tileRect/>
              </a:gradFill>
              <a:ln w="9525" cap="flat" cmpd="sng">
                <a:solidFill>
                  <a:srgbClr val="FA1414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p>
                <a:endParaRPr lang="zh-CN" altLang="en-US" sz="1050" dirty="0">
                  <a:latin typeface="Times New Roman" panose="0202060305040502030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4040" name="Text Box 11"/>
              <p:cNvSpPr txBox="1"/>
              <p:nvPr/>
            </p:nvSpPr>
            <p:spPr>
              <a:xfrm>
                <a:off x="1440" y="3188"/>
                <a:ext cx="336" cy="38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p>
                <a:pPr algn="ctr">
                  <a:spcBef>
                    <a:spcPct val="50000"/>
                  </a:spcBef>
                </a:pPr>
                <a:r>
                  <a:rPr lang="en-US" altLang="zh-CN" sz="2400" b="1" dirty="0">
                    <a:solidFill>
                      <a:srgbClr val="FA1414"/>
                    </a:solidFill>
                    <a:latin typeface="Times New Roman" panose="02020603050405020304" charset="0"/>
                    <a:ea typeface="宋体" panose="02010600030101010101" pitchFamily="2" charset="-122"/>
                  </a:rPr>
                  <a:t>G</a:t>
                </a:r>
                <a:endParaRPr lang="en-US" altLang="zh-CN" sz="2400" b="1" baseline="-25000" dirty="0">
                  <a:solidFill>
                    <a:srgbClr val="FA1414"/>
                  </a:solidFill>
                  <a:latin typeface="Times New Roman" panose="02020603050405020304" charset="0"/>
                  <a:ea typeface="宋体" panose="02010600030101010101" pitchFamily="2" charset="-122"/>
                </a:endParaRPr>
              </a:p>
            </p:txBody>
          </p:sp>
          <p:grpSp>
            <p:nvGrpSpPr>
              <p:cNvPr id="44041" name="Group 12"/>
              <p:cNvGrpSpPr/>
              <p:nvPr/>
            </p:nvGrpSpPr>
            <p:grpSpPr>
              <a:xfrm rot="-10793697">
                <a:off x="720" y="864"/>
                <a:ext cx="1392" cy="96"/>
                <a:chOff x="2760" y="2640"/>
                <a:chExt cx="1338" cy="130"/>
              </a:xfrm>
            </p:grpSpPr>
            <p:sp>
              <p:nvSpPr>
                <p:cNvPr id="44042" name="Line 13"/>
                <p:cNvSpPr/>
                <p:nvPr/>
              </p:nvSpPr>
              <p:spPr>
                <a:xfrm flipH="1">
                  <a:off x="2760" y="2648"/>
                  <a:ext cx="120" cy="122"/>
                </a:xfrm>
                <a:prstGeom prst="line">
                  <a:avLst/>
                </a:prstGeom>
                <a:ln w="571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44043" name="Line 14"/>
                <p:cNvSpPr/>
                <p:nvPr/>
              </p:nvSpPr>
              <p:spPr>
                <a:xfrm flipH="1">
                  <a:off x="2880" y="2648"/>
                  <a:ext cx="121" cy="122"/>
                </a:xfrm>
                <a:prstGeom prst="line">
                  <a:avLst/>
                </a:prstGeom>
                <a:ln w="571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44044" name="Line 15"/>
                <p:cNvSpPr/>
                <p:nvPr/>
              </p:nvSpPr>
              <p:spPr>
                <a:xfrm flipH="1">
                  <a:off x="3001" y="2648"/>
                  <a:ext cx="120" cy="122"/>
                </a:xfrm>
                <a:prstGeom prst="line">
                  <a:avLst/>
                </a:prstGeom>
                <a:ln w="571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44045" name="Line 16"/>
                <p:cNvSpPr/>
                <p:nvPr/>
              </p:nvSpPr>
              <p:spPr>
                <a:xfrm flipH="1">
                  <a:off x="3121" y="2648"/>
                  <a:ext cx="120" cy="122"/>
                </a:xfrm>
                <a:prstGeom prst="line">
                  <a:avLst/>
                </a:prstGeom>
                <a:ln w="571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44046" name="Line 17"/>
                <p:cNvSpPr/>
                <p:nvPr/>
              </p:nvSpPr>
              <p:spPr>
                <a:xfrm flipH="1">
                  <a:off x="3241" y="2648"/>
                  <a:ext cx="120" cy="122"/>
                </a:xfrm>
                <a:prstGeom prst="line">
                  <a:avLst/>
                </a:prstGeom>
                <a:ln w="571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44047" name="Line 18"/>
                <p:cNvSpPr/>
                <p:nvPr/>
              </p:nvSpPr>
              <p:spPr>
                <a:xfrm flipH="1">
                  <a:off x="3361" y="2648"/>
                  <a:ext cx="121" cy="122"/>
                </a:xfrm>
                <a:prstGeom prst="line">
                  <a:avLst/>
                </a:prstGeom>
                <a:ln w="571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44048" name="Line 19"/>
                <p:cNvSpPr/>
                <p:nvPr/>
              </p:nvSpPr>
              <p:spPr>
                <a:xfrm flipH="1">
                  <a:off x="3482" y="2648"/>
                  <a:ext cx="120" cy="122"/>
                </a:xfrm>
                <a:prstGeom prst="line">
                  <a:avLst/>
                </a:prstGeom>
                <a:ln w="571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44049" name="Line 20"/>
                <p:cNvSpPr/>
                <p:nvPr/>
              </p:nvSpPr>
              <p:spPr>
                <a:xfrm flipH="1">
                  <a:off x="3602" y="2648"/>
                  <a:ext cx="120" cy="122"/>
                </a:xfrm>
                <a:prstGeom prst="line">
                  <a:avLst/>
                </a:prstGeom>
                <a:ln w="571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44050" name="Line 21"/>
                <p:cNvSpPr/>
                <p:nvPr/>
              </p:nvSpPr>
              <p:spPr>
                <a:xfrm flipH="1">
                  <a:off x="3722" y="2648"/>
                  <a:ext cx="120" cy="122"/>
                </a:xfrm>
                <a:prstGeom prst="line">
                  <a:avLst/>
                </a:prstGeom>
                <a:ln w="571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44051" name="Line 22"/>
                <p:cNvSpPr/>
                <p:nvPr/>
              </p:nvSpPr>
              <p:spPr>
                <a:xfrm flipH="1">
                  <a:off x="3842" y="2648"/>
                  <a:ext cx="121" cy="122"/>
                </a:xfrm>
                <a:prstGeom prst="line">
                  <a:avLst/>
                </a:prstGeom>
                <a:ln w="571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44052" name="Line 23"/>
                <p:cNvSpPr/>
                <p:nvPr/>
              </p:nvSpPr>
              <p:spPr>
                <a:xfrm flipH="1">
                  <a:off x="3963" y="2648"/>
                  <a:ext cx="120" cy="122"/>
                </a:xfrm>
                <a:prstGeom prst="line">
                  <a:avLst/>
                </a:prstGeom>
                <a:ln w="571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44053" name="Line 24"/>
                <p:cNvSpPr/>
                <p:nvPr/>
              </p:nvSpPr>
              <p:spPr>
                <a:xfrm>
                  <a:off x="2783" y="2640"/>
                  <a:ext cx="1315" cy="0"/>
                </a:xfrm>
                <a:prstGeom prst="line">
                  <a:avLst/>
                </a:prstGeom>
                <a:ln w="571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4054" name="Group 25"/>
              <p:cNvGrpSpPr/>
              <p:nvPr/>
            </p:nvGrpSpPr>
            <p:grpSpPr>
              <a:xfrm>
                <a:off x="720" y="960"/>
                <a:ext cx="576" cy="942"/>
                <a:chOff x="720" y="960"/>
                <a:chExt cx="576" cy="942"/>
              </a:xfrm>
            </p:grpSpPr>
            <p:sp>
              <p:nvSpPr>
                <p:cNvPr id="44055" name="Oval 26"/>
                <p:cNvSpPr/>
                <p:nvPr/>
              </p:nvSpPr>
              <p:spPr>
                <a:xfrm>
                  <a:off x="720" y="1149"/>
                  <a:ext cx="576" cy="576"/>
                </a:xfrm>
                <a:prstGeom prst="ellipse">
                  <a:avLst/>
                </a:prstGeom>
                <a:noFill/>
                <a:ln w="57150" cap="flat" cmpd="sng">
                  <a:solidFill>
                    <a:srgbClr val="040708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none" anchor="ctr"/>
                <a:p>
                  <a:endParaRPr lang="zh-CN" altLang="en-US" sz="1050" dirty="0">
                    <a:latin typeface="Times New Roman" panose="0202060305040502030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4056" name="Line 27"/>
                <p:cNvSpPr/>
                <p:nvPr/>
              </p:nvSpPr>
              <p:spPr>
                <a:xfrm flipH="1" flipV="1">
                  <a:off x="1006" y="960"/>
                  <a:ext cx="2" cy="864"/>
                </a:xfrm>
                <a:prstGeom prst="line">
                  <a:avLst/>
                </a:prstGeom>
                <a:ln w="57150" cap="flat" cmpd="sng">
                  <a:solidFill>
                    <a:srgbClr val="040708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44057" name="Freeform 28"/>
                <p:cNvSpPr/>
                <p:nvPr/>
              </p:nvSpPr>
              <p:spPr>
                <a:xfrm>
                  <a:off x="960" y="1728"/>
                  <a:ext cx="135" cy="174"/>
                </a:xfrm>
                <a:custGeom>
                  <a:avLst/>
                  <a:gdLst/>
                  <a:ahLst/>
                  <a:cxnLst>
                    <a:cxn ang="0">
                      <a:pos x="32" y="1"/>
                    </a:cxn>
                    <a:cxn ang="0">
                      <a:pos x="32" y="37"/>
                    </a:cxn>
                    <a:cxn ang="0">
                      <a:pos x="30" y="67"/>
                    </a:cxn>
                    <a:cxn ang="0">
                      <a:pos x="17" y="85"/>
                    </a:cxn>
                    <a:cxn ang="0">
                      <a:pos x="7" y="100"/>
                    </a:cxn>
                    <a:cxn ang="0">
                      <a:pos x="0" y="121"/>
                    </a:cxn>
                    <a:cxn ang="0">
                      <a:pos x="4" y="138"/>
                    </a:cxn>
                    <a:cxn ang="0">
                      <a:pos x="18" y="156"/>
                    </a:cxn>
                    <a:cxn ang="0">
                      <a:pos x="44" y="170"/>
                    </a:cxn>
                    <a:cxn ang="0">
                      <a:pos x="73" y="171"/>
                    </a:cxn>
                    <a:cxn ang="0">
                      <a:pos x="104" y="152"/>
                    </a:cxn>
                    <a:cxn ang="0">
                      <a:pos x="118" y="132"/>
                    </a:cxn>
                    <a:cxn ang="0">
                      <a:pos x="128" y="110"/>
                    </a:cxn>
                    <a:cxn ang="0">
                      <a:pos x="134" y="86"/>
                    </a:cxn>
                    <a:cxn ang="0">
                      <a:pos x="121" y="97"/>
                    </a:cxn>
                    <a:cxn ang="0">
                      <a:pos x="107" y="120"/>
                    </a:cxn>
                    <a:cxn ang="0">
                      <a:pos x="92" y="135"/>
                    </a:cxn>
                    <a:cxn ang="0">
                      <a:pos x="79" y="143"/>
                    </a:cxn>
                    <a:cxn ang="0">
                      <a:pos x="60" y="142"/>
                    </a:cxn>
                    <a:cxn ang="0">
                      <a:pos x="43" y="130"/>
                    </a:cxn>
                    <a:cxn ang="0">
                      <a:pos x="44" y="107"/>
                    </a:cxn>
                    <a:cxn ang="0">
                      <a:pos x="59" y="85"/>
                    </a:cxn>
                    <a:cxn ang="0">
                      <a:pos x="68" y="68"/>
                    </a:cxn>
                    <a:cxn ang="0">
                      <a:pos x="68" y="47"/>
                    </a:cxn>
                    <a:cxn ang="0">
                      <a:pos x="68" y="37"/>
                    </a:cxn>
                    <a:cxn ang="0">
                      <a:pos x="68" y="0"/>
                    </a:cxn>
                  </a:cxnLst>
                  <a:pathLst>
                    <a:path w="2020" h="2594">
                      <a:moveTo>
                        <a:pt x="472" y="15"/>
                      </a:moveTo>
                      <a:cubicBezTo>
                        <a:pt x="472" y="107"/>
                        <a:pt x="477" y="387"/>
                        <a:pt x="472" y="552"/>
                      </a:cubicBezTo>
                      <a:cubicBezTo>
                        <a:pt x="467" y="717"/>
                        <a:pt x="480" y="887"/>
                        <a:pt x="442" y="1005"/>
                      </a:cubicBezTo>
                      <a:cubicBezTo>
                        <a:pt x="404" y="1123"/>
                        <a:pt x="302" y="1180"/>
                        <a:pt x="247" y="1260"/>
                      </a:cubicBezTo>
                      <a:cubicBezTo>
                        <a:pt x="192" y="1340"/>
                        <a:pt x="152" y="1398"/>
                        <a:pt x="112" y="1488"/>
                      </a:cubicBezTo>
                      <a:cubicBezTo>
                        <a:pt x="72" y="1578"/>
                        <a:pt x="14" y="1706"/>
                        <a:pt x="7" y="1800"/>
                      </a:cubicBezTo>
                      <a:cubicBezTo>
                        <a:pt x="0" y="1894"/>
                        <a:pt x="25" y="1968"/>
                        <a:pt x="67" y="2055"/>
                      </a:cubicBezTo>
                      <a:cubicBezTo>
                        <a:pt x="109" y="2142"/>
                        <a:pt x="165" y="2245"/>
                        <a:pt x="262" y="2325"/>
                      </a:cubicBezTo>
                      <a:cubicBezTo>
                        <a:pt x="359" y="2405"/>
                        <a:pt x="515" y="2498"/>
                        <a:pt x="652" y="2535"/>
                      </a:cubicBezTo>
                      <a:cubicBezTo>
                        <a:pt x="789" y="2572"/>
                        <a:pt x="937" y="2594"/>
                        <a:pt x="1087" y="2550"/>
                      </a:cubicBezTo>
                      <a:cubicBezTo>
                        <a:pt x="1237" y="2506"/>
                        <a:pt x="1440" y="2366"/>
                        <a:pt x="1552" y="2268"/>
                      </a:cubicBezTo>
                      <a:cubicBezTo>
                        <a:pt x="1664" y="2170"/>
                        <a:pt x="1702" y="2069"/>
                        <a:pt x="1762" y="1965"/>
                      </a:cubicBezTo>
                      <a:cubicBezTo>
                        <a:pt x="1822" y="1861"/>
                        <a:pt x="1872" y="1759"/>
                        <a:pt x="1912" y="1644"/>
                      </a:cubicBezTo>
                      <a:cubicBezTo>
                        <a:pt x="1952" y="1529"/>
                        <a:pt x="2020" y="1309"/>
                        <a:pt x="2002" y="1275"/>
                      </a:cubicBezTo>
                      <a:cubicBezTo>
                        <a:pt x="1984" y="1241"/>
                        <a:pt x="1874" y="1355"/>
                        <a:pt x="1807" y="1440"/>
                      </a:cubicBezTo>
                      <a:cubicBezTo>
                        <a:pt x="1740" y="1525"/>
                        <a:pt x="1669" y="1690"/>
                        <a:pt x="1597" y="1785"/>
                      </a:cubicBezTo>
                      <a:cubicBezTo>
                        <a:pt x="1525" y="1880"/>
                        <a:pt x="1442" y="1953"/>
                        <a:pt x="1372" y="2010"/>
                      </a:cubicBezTo>
                      <a:cubicBezTo>
                        <a:pt x="1302" y="2067"/>
                        <a:pt x="1257" y="2113"/>
                        <a:pt x="1177" y="2130"/>
                      </a:cubicBezTo>
                      <a:cubicBezTo>
                        <a:pt x="1097" y="2147"/>
                        <a:pt x="982" y="2147"/>
                        <a:pt x="892" y="2115"/>
                      </a:cubicBezTo>
                      <a:cubicBezTo>
                        <a:pt x="802" y="2083"/>
                        <a:pt x="677" y="2022"/>
                        <a:pt x="637" y="1935"/>
                      </a:cubicBezTo>
                      <a:cubicBezTo>
                        <a:pt x="597" y="1848"/>
                        <a:pt x="612" y="1702"/>
                        <a:pt x="652" y="1590"/>
                      </a:cubicBezTo>
                      <a:cubicBezTo>
                        <a:pt x="692" y="1478"/>
                        <a:pt x="817" y="1355"/>
                        <a:pt x="877" y="1260"/>
                      </a:cubicBezTo>
                      <a:cubicBezTo>
                        <a:pt x="937" y="1165"/>
                        <a:pt x="990" y="1112"/>
                        <a:pt x="1012" y="1020"/>
                      </a:cubicBezTo>
                      <a:cubicBezTo>
                        <a:pt x="1034" y="928"/>
                        <a:pt x="1012" y="786"/>
                        <a:pt x="1012" y="708"/>
                      </a:cubicBezTo>
                      <a:cubicBezTo>
                        <a:pt x="1012" y="630"/>
                        <a:pt x="1012" y="670"/>
                        <a:pt x="1012" y="552"/>
                      </a:cubicBezTo>
                      <a:cubicBezTo>
                        <a:pt x="1012" y="434"/>
                        <a:pt x="1012" y="115"/>
                        <a:pt x="1012" y="0"/>
                      </a:cubicBezTo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 sz="1050"/>
                </a:p>
              </p:txBody>
            </p:sp>
            <p:sp>
              <p:nvSpPr>
                <p:cNvPr id="44058" name="Oval 29"/>
                <p:cNvSpPr/>
                <p:nvPr/>
              </p:nvSpPr>
              <p:spPr>
                <a:xfrm>
                  <a:off x="960" y="1392"/>
                  <a:ext cx="96" cy="96"/>
                </a:xfrm>
                <a:prstGeom prst="ellipse">
                  <a:avLst/>
                </a:prstGeom>
                <a:solidFill>
                  <a:srgbClr val="040708"/>
                </a:solidFill>
                <a:ln w="9525">
                  <a:noFill/>
                </a:ln>
              </p:spPr>
              <p:txBody>
                <a:bodyPr wrap="none" anchor="ctr"/>
                <a:p>
                  <a:endParaRPr lang="zh-CN" altLang="en-US" sz="1050" dirty="0">
                    <a:latin typeface="Times New Roman" panose="0202060305040502030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44059" name="Group 30"/>
              <p:cNvGrpSpPr/>
              <p:nvPr/>
            </p:nvGrpSpPr>
            <p:grpSpPr>
              <a:xfrm>
                <a:off x="1294" y="1992"/>
                <a:ext cx="576" cy="990"/>
                <a:chOff x="1008" y="1872"/>
                <a:chExt cx="576" cy="990"/>
              </a:xfrm>
            </p:grpSpPr>
            <p:sp>
              <p:nvSpPr>
                <p:cNvPr id="44060" name="Oval 31"/>
                <p:cNvSpPr/>
                <p:nvPr/>
              </p:nvSpPr>
              <p:spPr>
                <a:xfrm>
                  <a:off x="1008" y="2112"/>
                  <a:ext cx="576" cy="576"/>
                </a:xfrm>
                <a:prstGeom prst="ellipse">
                  <a:avLst/>
                </a:prstGeom>
                <a:noFill/>
                <a:ln w="57150" cap="flat" cmpd="sng">
                  <a:solidFill>
                    <a:srgbClr val="040708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none" anchor="ctr"/>
                <a:p>
                  <a:endParaRPr lang="zh-CN" altLang="en-US" sz="1050" dirty="0">
                    <a:latin typeface="Times New Roman" panose="0202060305040502030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4061" name="Line 32"/>
                <p:cNvSpPr/>
                <p:nvPr/>
              </p:nvSpPr>
              <p:spPr>
                <a:xfrm>
                  <a:off x="1286" y="2046"/>
                  <a:ext cx="0" cy="720"/>
                </a:xfrm>
                <a:prstGeom prst="line">
                  <a:avLst/>
                </a:prstGeom>
                <a:ln w="57150" cap="flat" cmpd="sng">
                  <a:solidFill>
                    <a:srgbClr val="040708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44062" name="Freeform 33"/>
                <p:cNvSpPr/>
                <p:nvPr/>
              </p:nvSpPr>
              <p:spPr>
                <a:xfrm>
                  <a:off x="1248" y="2688"/>
                  <a:ext cx="135" cy="174"/>
                </a:xfrm>
                <a:custGeom>
                  <a:avLst/>
                  <a:gdLst/>
                  <a:ahLst/>
                  <a:cxnLst>
                    <a:cxn ang="0">
                      <a:pos x="32" y="1"/>
                    </a:cxn>
                    <a:cxn ang="0">
                      <a:pos x="32" y="37"/>
                    </a:cxn>
                    <a:cxn ang="0">
                      <a:pos x="30" y="67"/>
                    </a:cxn>
                    <a:cxn ang="0">
                      <a:pos x="17" y="85"/>
                    </a:cxn>
                    <a:cxn ang="0">
                      <a:pos x="7" y="100"/>
                    </a:cxn>
                    <a:cxn ang="0">
                      <a:pos x="0" y="121"/>
                    </a:cxn>
                    <a:cxn ang="0">
                      <a:pos x="4" y="138"/>
                    </a:cxn>
                    <a:cxn ang="0">
                      <a:pos x="18" y="156"/>
                    </a:cxn>
                    <a:cxn ang="0">
                      <a:pos x="44" y="170"/>
                    </a:cxn>
                    <a:cxn ang="0">
                      <a:pos x="73" y="171"/>
                    </a:cxn>
                    <a:cxn ang="0">
                      <a:pos x="104" y="152"/>
                    </a:cxn>
                    <a:cxn ang="0">
                      <a:pos x="118" y="132"/>
                    </a:cxn>
                    <a:cxn ang="0">
                      <a:pos x="128" y="110"/>
                    </a:cxn>
                    <a:cxn ang="0">
                      <a:pos x="134" y="86"/>
                    </a:cxn>
                    <a:cxn ang="0">
                      <a:pos x="121" y="97"/>
                    </a:cxn>
                    <a:cxn ang="0">
                      <a:pos x="107" y="120"/>
                    </a:cxn>
                    <a:cxn ang="0">
                      <a:pos x="92" y="135"/>
                    </a:cxn>
                    <a:cxn ang="0">
                      <a:pos x="79" y="143"/>
                    </a:cxn>
                    <a:cxn ang="0">
                      <a:pos x="60" y="142"/>
                    </a:cxn>
                    <a:cxn ang="0">
                      <a:pos x="43" y="130"/>
                    </a:cxn>
                    <a:cxn ang="0">
                      <a:pos x="44" y="107"/>
                    </a:cxn>
                    <a:cxn ang="0">
                      <a:pos x="59" y="85"/>
                    </a:cxn>
                    <a:cxn ang="0">
                      <a:pos x="68" y="68"/>
                    </a:cxn>
                    <a:cxn ang="0">
                      <a:pos x="68" y="47"/>
                    </a:cxn>
                    <a:cxn ang="0">
                      <a:pos x="68" y="37"/>
                    </a:cxn>
                    <a:cxn ang="0">
                      <a:pos x="68" y="0"/>
                    </a:cxn>
                  </a:cxnLst>
                  <a:pathLst>
                    <a:path w="2020" h="2594">
                      <a:moveTo>
                        <a:pt x="472" y="15"/>
                      </a:moveTo>
                      <a:cubicBezTo>
                        <a:pt x="472" y="107"/>
                        <a:pt x="477" y="387"/>
                        <a:pt x="472" y="552"/>
                      </a:cubicBezTo>
                      <a:cubicBezTo>
                        <a:pt x="467" y="717"/>
                        <a:pt x="480" y="887"/>
                        <a:pt x="442" y="1005"/>
                      </a:cubicBezTo>
                      <a:cubicBezTo>
                        <a:pt x="404" y="1123"/>
                        <a:pt x="302" y="1180"/>
                        <a:pt x="247" y="1260"/>
                      </a:cubicBezTo>
                      <a:cubicBezTo>
                        <a:pt x="192" y="1340"/>
                        <a:pt x="152" y="1398"/>
                        <a:pt x="112" y="1488"/>
                      </a:cubicBezTo>
                      <a:cubicBezTo>
                        <a:pt x="72" y="1578"/>
                        <a:pt x="14" y="1706"/>
                        <a:pt x="7" y="1800"/>
                      </a:cubicBezTo>
                      <a:cubicBezTo>
                        <a:pt x="0" y="1894"/>
                        <a:pt x="25" y="1968"/>
                        <a:pt x="67" y="2055"/>
                      </a:cubicBezTo>
                      <a:cubicBezTo>
                        <a:pt x="109" y="2142"/>
                        <a:pt x="165" y="2245"/>
                        <a:pt x="262" y="2325"/>
                      </a:cubicBezTo>
                      <a:cubicBezTo>
                        <a:pt x="359" y="2405"/>
                        <a:pt x="515" y="2498"/>
                        <a:pt x="652" y="2535"/>
                      </a:cubicBezTo>
                      <a:cubicBezTo>
                        <a:pt x="789" y="2572"/>
                        <a:pt x="937" y="2594"/>
                        <a:pt x="1087" y="2550"/>
                      </a:cubicBezTo>
                      <a:cubicBezTo>
                        <a:pt x="1237" y="2506"/>
                        <a:pt x="1440" y="2366"/>
                        <a:pt x="1552" y="2268"/>
                      </a:cubicBezTo>
                      <a:cubicBezTo>
                        <a:pt x="1664" y="2170"/>
                        <a:pt x="1702" y="2069"/>
                        <a:pt x="1762" y="1965"/>
                      </a:cubicBezTo>
                      <a:cubicBezTo>
                        <a:pt x="1822" y="1861"/>
                        <a:pt x="1872" y="1759"/>
                        <a:pt x="1912" y="1644"/>
                      </a:cubicBezTo>
                      <a:cubicBezTo>
                        <a:pt x="1952" y="1529"/>
                        <a:pt x="2020" y="1309"/>
                        <a:pt x="2002" y="1275"/>
                      </a:cubicBezTo>
                      <a:cubicBezTo>
                        <a:pt x="1984" y="1241"/>
                        <a:pt x="1874" y="1355"/>
                        <a:pt x="1807" y="1440"/>
                      </a:cubicBezTo>
                      <a:cubicBezTo>
                        <a:pt x="1740" y="1525"/>
                        <a:pt x="1669" y="1690"/>
                        <a:pt x="1597" y="1785"/>
                      </a:cubicBezTo>
                      <a:cubicBezTo>
                        <a:pt x="1525" y="1880"/>
                        <a:pt x="1442" y="1953"/>
                        <a:pt x="1372" y="2010"/>
                      </a:cubicBezTo>
                      <a:cubicBezTo>
                        <a:pt x="1302" y="2067"/>
                        <a:pt x="1257" y="2113"/>
                        <a:pt x="1177" y="2130"/>
                      </a:cubicBezTo>
                      <a:cubicBezTo>
                        <a:pt x="1097" y="2147"/>
                        <a:pt x="982" y="2147"/>
                        <a:pt x="892" y="2115"/>
                      </a:cubicBezTo>
                      <a:cubicBezTo>
                        <a:pt x="802" y="2083"/>
                        <a:pt x="677" y="2022"/>
                        <a:pt x="637" y="1935"/>
                      </a:cubicBezTo>
                      <a:cubicBezTo>
                        <a:pt x="597" y="1848"/>
                        <a:pt x="612" y="1702"/>
                        <a:pt x="652" y="1590"/>
                      </a:cubicBezTo>
                      <a:cubicBezTo>
                        <a:pt x="692" y="1478"/>
                        <a:pt x="817" y="1355"/>
                        <a:pt x="877" y="1260"/>
                      </a:cubicBezTo>
                      <a:cubicBezTo>
                        <a:pt x="937" y="1165"/>
                        <a:pt x="990" y="1112"/>
                        <a:pt x="1012" y="1020"/>
                      </a:cubicBezTo>
                      <a:cubicBezTo>
                        <a:pt x="1034" y="928"/>
                        <a:pt x="1012" y="786"/>
                        <a:pt x="1012" y="708"/>
                      </a:cubicBezTo>
                      <a:cubicBezTo>
                        <a:pt x="1012" y="630"/>
                        <a:pt x="1012" y="670"/>
                        <a:pt x="1012" y="552"/>
                      </a:cubicBezTo>
                      <a:cubicBezTo>
                        <a:pt x="1012" y="434"/>
                        <a:pt x="1012" y="115"/>
                        <a:pt x="1012" y="0"/>
                      </a:cubicBezTo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 sz="1050"/>
                </a:p>
              </p:txBody>
            </p:sp>
            <p:sp>
              <p:nvSpPr>
                <p:cNvPr id="44063" name="Freeform 34"/>
                <p:cNvSpPr/>
                <p:nvPr/>
              </p:nvSpPr>
              <p:spPr>
                <a:xfrm flipH="1" flipV="1">
                  <a:off x="1200" y="1872"/>
                  <a:ext cx="135" cy="174"/>
                </a:xfrm>
                <a:custGeom>
                  <a:avLst/>
                  <a:gdLst/>
                  <a:ahLst/>
                  <a:cxnLst>
                    <a:cxn ang="0">
                      <a:pos x="32" y="1"/>
                    </a:cxn>
                    <a:cxn ang="0">
                      <a:pos x="32" y="37"/>
                    </a:cxn>
                    <a:cxn ang="0">
                      <a:pos x="30" y="67"/>
                    </a:cxn>
                    <a:cxn ang="0">
                      <a:pos x="17" y="85"/>
                    </a:cxn>
                    <a:cxn ang="0">
                      <a:pos x="7" y="100"/>
                    </a:cxn>
                    <a:cxn ang="0">
                      <a:pos x="0" y="121"/>
                    </a:cxn>
                    <a:cxn ang="0">
                      <a:pos x="4" y="138"/>
                    </a:cxn>
                    <a:cxn ang="0">
                      <a:pos x="18" y="156"/>
                    </a:cxn>
                    <a:cxn ang="0">
                      <a:pos x="44" y="170"/>
                    </a:cxn>
                    <a:cxn ang="0">
                      <a:pos x="73" y="171"/>
                    </a:cxn>
                    <a:cxn ang="0">
                      <a:pos x="104" y="152"/>
                    </a:cxn>
                    <a:cxn ang="0">
                      <a:pos x="118" y="132"/>
                    </a:cxn>
                    <a:cxn ang="0">
                      <a:pos x="128" y="110"/>
                    </a:cxn>
                    <a:cxn ang="0">
                      <a:pos x="134" y="86"/>
                    </a:cxn>
                    <a:cxn ang="0">
                      <a:pos x="121" y="97"/>
                    </a:cxn>
                    <a:cxn ang="0">
                      <a:pos x="107" y="120"/>
                    </a:cxn>
                    <a:cxn ang="0">
                      <a:pos x="92" y="135"/>
                    </a:cxn>
                    <a:cxn ang="0">
                      <a:pos x="79" y="143"/>
                    </a:cxn>
                    <a:cxn ang="0">
                      <a:pos x="60" y="142"/>
                    </a:cxn>
                    <a:cxn ang="0">
                      <a:pos x="43" y="130"/>
                    </a:cxn>
                    <a:cxn ang="0">
                      <a:pos x="44" y="107"/>
                    </a:cxn>
                    <a:cxn ang="0">
                      <a:pos x="59" y="85"/>
                    </a:cxn>
                    <a:cxn ang="0">
                      <a:pos x="68" y="68"/>
                    </a:cxn>
                    <a:cxn ang="0">
                      <a:pos x="68" y="47"/>
                    </a:cxn>
                    <a:cxn ang="0">
                      <a:pos x="68" y="37"/>
                    </a:cxn>
                    <a:cxn ang="0">
                      <a:pos x="68" y="0"/>
                    </a:cxn>
                  </a:cxnLst>
                  <a:pathLst>
                    <a:path w="2020" h="2594">
                      <a:moveTo>
                        <a:pt x="472" y="15"/>
                      </a:moveTo>
                      <a:cubicBezTo>
                        <a:pt x="472" y="107"/>
                        <a:pt x="477" y="387"/>
                        <a:pt x="472" y="552"/>
                      </a:cubicBezTo>
                      <a:cubicBezTo>
                        <a:pt x="467" y="717"/>
                        <a:pt x="480" y="887"/>
                        <a:pt x="442" y="1005"/>
                      </a:cubicBezTo>
                      <a:cubicBezTo>
                        <a:pt x="404" y="1123"/>
                        <a:pt x="302" y="1180"/>
                        <a:pt x="247" y="1260"/>
                      </a:cubicBezTo>
                      <a:cubicBezTo>
                        <a:pt x="192" y="1340"/>
                        <a:pt x="152" y="1398"/>
                        <a:pt x="112" y="1488"/>
                      </a:cubicBezTo>
                      <a:cubicBezTo>
                        <a:pt x="72" y="1578"/>
                        <a:pt x="14" y="1706"/>
                        <a:pt x="7" y="1800"/>
                      </a:cubicBezTo>
                      <a:cubicBezTo>
                        <a:pt x="0" y="1894"/>
                        <a:pt x="25" y="1968"/>
                        <a:pt x="67" y="2055"/>
                      </a:cubicBezTo>
                      <a:cubicBezTo>
                        <a:pt x="109" y="2142"/>
                        <a:pt x="165" y="2245"/>
                        <a:pt x="262" y="2325"/>
                      </a:cubicBezTo>
                      <a:cubicBezTo>
                        <a:pt x="359" y="2405"/>
                        <a:pt x="515" y="2498"/>
                        <a:pt x="652" y="2535"/>
                      </a:cubicBezTo>
                      <a:cubicBezTo>
                        <a:pt x="789" y="2572"/>
                        <a:pt x="937" y="2594"/>
                        <a:pt x="1087" y="2550"/>
                      </a:cubicBezTo>
                      <a:cubicBezTo>
                        <a:pt x="1237" y="2506"/>
                        <a:pt x="1440" y="2366"/>
                        <a:pt x="1552" y="2268"/>
                      </a:cubicBezTo>
                      <a:cubicBezTo>
                        <a:pt x="1664" y="2170"/>
                        <a:pt x="1702" y="2069"/>
                        <a:pt x="1762" y="1965"/>
                      </a:cubicBezTo>
                      <a:cubicBezTo>
                        <a:pt x="1822" y="1861"/>
                        <a:pt x="1872" y="1759"/>
                        <a:pt x="1912" y="1644"/>
                      </a:cubicBezTo>
                      <a:cubicBezTo>
                        <a:pt x="1952" y="1529"/>
                        <a:pt x="2020" y="1309"/>
                        <a:pt x="2002" y="1275"/>
                      </a:cubicBezTo>
                      <a:cubicBezTo>
                        <a:pt x="1984" y="1241"/>
                        <a:pt x="1874" y="1355"/>
                        <a:pt x="1807" y="1440"/>
                      </a:cubicBezTo>
                      <a:cubicBezTo>
                        <a:pt x="1740" y="1525"/>
                        <a:pt x="1669" y="1690"/>
                        <a:pt x="1597" y="1785"/>
                      </a:cubicBezTo>
                      <a:cubicBezTo>
                        <a:pt x="1525" y="1880"/>
                        <a:pt x="1442" y="1953"/>
                        <a:pt x="1372" y="2010"/>
                      </a:cubicBezTo>
                      <a:cubicBezTo>
                        <a:pt x="1302" y="2067"/>
                        <a:pt x="1257" y="2113"/>
                        <a:pt x="1177" y="2130"/>
                      </a:cubicBezTo>
                      <a:cubicBezTo>
                        <a:pt x="1097" y="2147"/>
                        <a:pt x="982" y="2147"/>
                        <a:pt x="892" y="2115"/>
                      </a:cubicBezTo>
                      <a:cubicBezTo>
                        <a:pt x="802" y="2083"/>
                        <a:pt x="677" y="2022"/>
                        <a:pt x="637" y="1935"/>
                      </a:cubicBezTo>
                      <a:cubicBezTo>
                        <a:pt x="597" y="1848"/>
                        <a:pt x="612" y="1702"/>
                        <a:pt x="652" y="1590"/>
                      </a:cubicBezTo>
                      <a:cubicBezTo>
                        <a:pt x="692" y="1478"/>
                        <a:pt x="817" y="1355"/>
                        <a:pt x="877" y="1260"/>
                      </a:cubicBezTo>
                      <a:cubicBezTo>
                        <a:pt x="937" y="1165"/>
                        <a:pt x="990" y="1112"/>
                        <a:pt x="1012" y="1020"/>
                      </a:cubicBezTo>
                      <a:cubicBezTo>
                        <a:pt x="1034" y="928"/>
                        <a:pt x="1012" y="786"/>
                        <a:pt x="1012" y="708"/>
                      </a:cubicBezTo>
                      <a:cubicBezTo>
                        <a:pt x="1012" y="630"/>
                        <a:pt x="1012" y="670"/>
                        <a:pt x="1012" y="552"/>
                      </a:cubicBezTo>
                      <a:cubicBezTo>
                        <a:pt x="1012" y="434"/>
                        <a:pt x="1012" y="115"/>
                        <a:pt x="1012" y="0"/>
                      </a:cubicBezTo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 sz="1050"/>
                </a:p>
              </p:txBody>
            </p:sp>
            <p:sp>
              <p:nvSpPr>
                <p:cNvPr id="44064" name="Oval 35"/>
                <p:cNvSpPr/>
                <p:nvPr/>
              </p:nvSpPr>
              <p:spPr>
                <a:xfrm>
                  <a:off x="1248" y="2352"/>
                  <a:ext cx="96" cy="96"/>
                </a:xfrm>
                <a:prstGeom prst="ellipse">
                  <a:avLst/>
                </a:prstGeom>
                <a:solidFill>
                  <a:srgbClr val="040708"/>
                </a:solidFill>
                <a:ln w="9525">
                  <a:noFill/>
                </a:ln>
              </p:spPr>
              <p:txBody>
                <a:bodyPr wrap="none" anchor="ctr"/>
                <a:p>
                  <a:endParaRPr lang="zh-CN" altLang="en-US" sz="1050" dirty="0">
                    <a:latin typeface="Times New Roman" panose="02020603050405020304" charset="0"/>
                    <a:ea typeface="宋体" panose="02010600030101010101" pitchFamily="2" charset="-122"/>
                  </a:endParaRPr>
                </a:p>
              </p:txBody>
            </p:sp>
          </p:grpSp>
          <p:sp>
            <p:nvSpPr>
              <p:cNvPr id="44065" name="Line 36"/>
              <p:cNvSpPr/>
              <p:nvPr/>
            </p:nvSpPr>
            <p:spPr>
              <a:xfrm>
                <a:off x="1602" y="2928"/>
                <a:ext cx="0" cy="288"/>
              </a:xfrm>
              <a:prstGeom prst="line">
                <a:avLst/>
              </a:prstGeom>
              <a:ln w="57150" cap="flat" cmpd="sng">
                <a:solidFill>
                  <a:srgbClr val="FA141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7" name="Group 37"/>
          <p:cNvGrpSpPr/>
          <p:nvPr/>
        </p:nvGrpSpPr>
        <p:grpSpPr>
          <a:xfrm>
            <a:off x="3546063" y="951545"/>
            <a:ext cx="2000744" cy="3776404"/>
            <a:chOff x="2448" y="816"/>
            <a:chExt cx="1680" cy="3171"/>
          </a:xfrm>
        </p:grpSpPr>
        <p:sp>
          <p:nvSpPr>
            <p:cNvPr id="44067" name="Line 38"/>
            <p:cNvSpPr/>
            <p:nvPr/>
          </p:nvSpPr>
          <p:spPr>
            <a:xfrm flipH="1">
              <a:off x="3024" y="1776"/>
              <a:ext cx="336" cy="1056"/>
            </a:xfrm>
            <a:prstGeom prst="line">
              <a:avLst/>
            </a:prstGeom>
            <a:ln w="57150" cap="flat" cmpd="sng">
              <a:solidFill>
                <a:srgbClr val="FA141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4068" name="Text Box 39"/>
            <p:cNvSpPr txBox="1"/>
            <p:nvPr/>
          </p:nvSpPr>
          <p:spPr>
            <a:xfrm>
              <a:off x="2448" y="3216"/>
              <a:ext cx="336" cy="387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algn="ctr">
                <a:spcBef>
                  <a:spcPct val="50000"/>
                </a:spcBef>
              </a:pPr>
              <a:r>
                <a:rPr lang="en-US" altLang="zh-CN" sz="2400" b="1" dirty="0">
                  <a:solidFill>
                    <a:srgbClr val="FA1414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F</a:t>
              </a:r>
              <a:endParaRPr lang="en-US" altLang="zh-CN" sz="2400" b="1" baseline="-25000" dirty="0">
                <a:solidFill>
                  <a:srgbClr val="FA1414"/>
                </a:solidFill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sp>
          <p:nvSpPr>
            <p:cNvPr id="44069" name="Line 40"/>
            <p:cNvSpPr/>
            <p:nvPr/>
          </p:nvSpPr>
          <p:spPr>
            <a:xfrm rot="580735">
              <a:off x="2877" y="1220"/>
              <a:ext cx="1" cy="2064"/>
            </a:xfrm>
            <a:prstGeom prst="line">
              <a:avLst/>
            </a:prstGeom>
            <a:ln w="57150" cap="flat" cmpd="sng">
              <a:solidFill>
                <a:srgbClr val="FA1414"/>
              </a:solidFill>
              <a:prstDash val="solid"/>
              <a:round/>
              <a:headEnd type="none" w="med" len="med"/>
              <a:tailEnd type="triangle" w="med" len="med"/>
            </a:ln>
          </p:spPr>
        </p:sp>
        <p:sp>
          <p:nvSpPr>
            <p:cNvPr id="44070" name="Line 41"/>
            <p:cNvSpPr/>
            <p:nvPr/>
          </p:nvSpPr>
          <p:spPr>
            <a:xfrm flipV="1">
              <a:off x="3588" y="1382"/>
              <a:ext cx="0" cy="1584"/>
            </a:xfrm>
            <a:prstGeom prst="line">
              <a:avLst/>
            </a:prstGeom>
            <a:ln w="57150" cap="flat" cmpd="sng">
              <a:solidFill>
                <a:srgbClr val="FA141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grpSp>
          <p:nvGrpSpPr>
            <p:cNvPr id="44071" name="Group 42"/>
            <p:cNvGrpSpPr/>
            <p:nvPr/>
          </p:nvGrpSpPr>
          <p:grpSpPr>
            <a:xfrm rot="-10793697">
              <a:off x="2736" y="816"/>
              <a:ext cx="1392" cy="96"/>
              <a:chOff x="2760" y="2640"/>
              <a:chExt cx="1338" cy="130"/>
            </a:xfrm>
          </p:grpSpPr>
          <p:sp>
            <p:nvSpPr>
              <p:cNvPr id="44072" name="Line 43"/>
              <p:cNvSpPr/>
              <p:nvPr/>
            </p:nvSpPr>
            <p:spPr>
              <a:xfrm flipH="1">
                <a:off x="2760" y="2648"/>
                <a:ext cx="120" cy="122"/>
              </a:xfrm>
              <a:prstGeom prst="line">
                <a:avLst/>
              </a:prstGeom>
              <a:ln w="571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44073" name="Line 44"/>
              <p:cNvSpPr/>
              <p:nvPr/>
            </p:nvSpPr>
            <p:spPr>
              <a:xfrm flipH="1">
                <a:off x="2880" y="2648"/>
                <a:ext cx="121" cy="122"/>
              </a:xfrm>
              <a:prstGeom prst="line">
                <a:avLst/>
              </a:prstGeom>
              <a:ln w="571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44074" name="Line 45"/>
              <p:cNvSpPr/>
              <p:nvPr/>
            </p:nvSpPr>
            <p:spPr>
              <a:xfrm flipH="1">
                <a:off x="3001" y="2648"/>
                <a:ext cx="120" cy="122"/>
              </a:xfrm>
              <a:prstGeom prst="line">
                <a:avLst/>
              </a:prstGeom>
              <a:ln w="571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44075" name="Line 46"/>
              <p:cNvSpPr/>
              <p:nvPr/>
            </p:nvSpPr>
            <p:spPr>
              <a:xfrm flipH="1">
                <a:off x="3121" y="2648"/>
                <a:ext cx="120" cy="122"/>
              </a:xfrm>
              <a:prstGeom prst="line">
                <a:avLst/>
              </a:prstGeom>
              <a:ln w="571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44076" name="Line 47"/>
              <p:cNvSpPr/>
              <p:nvPr/>
            </p:nvSpPr>
            <p:spPr>
              <a:xfrm flipH="1">
                <a:off x="3241" y="2648"/>
                <a:ext cx="120" cy="122"/>
              </a:xfrm>
              <a:prstGeom prst="line">
                <a:avLst/>
              </a:prstGeom>
              <a:ln w="571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44077" name="Line 48"/>
              <p:cNvSpPr/>
              <p:nvPr/>
            </p:nvSpPr>
            <p:spPr>
              <a:xfrm flipH="1">
                <a:off x="3361" y="2648"/>
                <a:ext cx="121" cy="122"/>
              </a:xfrm>
              <a:prstGeom prst="line">
                <a:avLst/>
              </a:prstGeom>
              <a:ln w="571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44078" name="Line 49"/>
              <p:cNvSpPr/>
              <p:nvPr/>
            </p:nvSpPr>
            <p:spPr>
              <a:xfrm flipH="1">
                <a:off x="3482" y="2648"/>
                <a:ext cx="120" cy="122"/>
              </a:xfrm>
              <a:prstGeom prst="line">
                <a:avLst/>
              </a:prstGeom>
              <a:ln w="571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44079" name="Line 50"/>
              <p:cNvSpPr/>
              <p:nvPr/>
            </p:nvSpPr>
            <p:spPr>
              <a:xfrm flipH="1">
                <a:off x="3602" y="2648"/>
                <a:ext cx="120" cy="122"/>
              </a:xfrm>
              <a:prstGeom prst="line">
                <a:avLst/>
              </a:prstGeom>
              <a:ln w="571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44080" name="Line 51"/>
              <p:cNvSpPr/>
              <p:nvPr/>
            </p:nvSpPr>
            <p:spPr>
              <a:xfrm flipH="1">
                <a:off x="3722" y="2648"/>
                <a:ext cx="120" cy="122"/>
              </a:xfrm>
              <a:prstGeom prst="line">
                <a:avLst/>
              </a:prstGeom>
              <a:ln w="571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44081" name="Line 52"/>
              <p:cNvSpPr/>
              <p:nvPr/>
            </p:nvSpPr>
            <p:spPr>
              <a:xfrm flipH="1">
                <a:off x="3842" y="2648"/>
                <a:ext cx="121" cy="122"/>
              </a:xfrm>
              <a:prstGeom prst="line">
                <a:avLst/>
              </a:prstGeom>
              <a:ln w="571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44082" name="Line 53"/>
              <p:cNvSpPr/>
              <p:nvPr/>
            </p:nvSpPr>
            <p:spPr>
              <a:xfrm flipH="1">
                <a:off x="3963" y="2648"/>
                <a:ext cx="120" cy="122"/>
              </a:xfrm>
              <a:prstGeom prst="line">
                <a:avLst/>
              </a:prstGeom>
              <a:ln w="571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44083" name="Line 54"/>
              <p:cNvSpPr/>
              <p:nvPr/>
            </p:nvSpPr>
            <p:spPr>
              <a:xfrm>
                <a:off x="2783" y="2640"/>
                <a:ext cx="1315" cy="0"/>
              </a:xfrm>
              <a:prstGeom prst="line">
                <a:avLst/>
              </a:prstGeom>
              <a:ln w="571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44084" name="Group 55"/>
            <p:cNvGrpSpPr/>
            <p:nvPr/>
          </p:nvGrpSpPr>
          <p:grpSpPr>
            <a:xfrm>
              <a:off x="3024" y="912"/>
              <a:ext cx="576" cy="942"/>
              <a:chOff x="720" y="960"/>
              <a:chExt cx="576" cy="942"/>
            </a:xfrm>
          </p:grpSpPr>
          <p:sp>
            <p:nvSpPr>
              <p:cNvPr id="44085" name="Oval 56"/>
              <p:cNvSpPr/>
              <p:nvPr/>
            </p:nvSpPr>
            <p:spPr>
              <a:xfrm>
                <a:off x="720" y="1149"/>
                <a:ext cx="576" cy="576"/>
              </a:xfrm>
              <a:prstGeom prst="ellipse">
                <a:avLst/>
              </a:prstGeom>
              <a:noFill/>
              <a:ln w="57150" cap="flat" cmpd="sng">
                <a:solidFill>
                  <a:srgbClr val="040708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p>
                <a:endParaRPr lang="zh-CN" altLang="en-US" sz="1050" dirty="0">
                  <a:latin typeface="Times New Roman" panose="0202060305040502030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4086" name="Line 57"/>
              <p:cNvSpPr/>
              <p:nvPr/>
            </p:nvSpPr>
            <p:spPr>
              <a:xfrm flipH="1" flipV="1">
                <a:off x="1006" y="960"/>
                <a:ext cx="2" cy="864"/>
              </a:xfrm>
              <a:prstGeom prst="line">
                <a:avLst/>
              </a:prstGeom>
              <a:ln w="57150" cap="flat" cmpd="sng">
                <a:solidFill>
                  <a:srgbClr val="040708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44087" name="Freeform 58"/>
              <p:cNvSpPr/>
              <p:nvPr/>
            </p:nvSpPr>
            <p:spPr>
              <a:xfrm>
                <a:off x="960" y="1728"/>
                <a:ext cx="135" cy="174"/>
              </a:xfrm>
              <a:custGeom>
                <a:avLst/>
                <a:gdLst/>
                <a:ahLst/>
                <a:cxnLst>
                  <a:cxn ang="0">
                    <a:pos x="32" y="1"/>
                  </a:cxn>
                  <a:cxn ang="0">
                    <a:pos x="32" y="37"/>
                  </a:cxn>
                  <a:cxn ang="0">
                    <a:pos x="30" y="67"/>
                  </a:cxn>
                  <a:cxn ang="0">
                    <a:pos x="17" y="85"/>
                  </a:cxn>
                  <a:cxn ang="0">
                    <a:pos x="7" y="100"/>
                  </a:cxn>
                  <a:cxn ang="0">
                    <a:pos x="0" y="121"/>
                  </a:cxn>
                  <a:cxn ang="0">
                    <a:pos x="4" y="138"/>
                  </a:cxn>
                  <a:cxn ang="0">
                    <a:pos x="18" y="156"/>
                  </a:cxn>
                  <a:cxn ang="0">
                    <a:pos x="44" y="170"/>
                  </a:cxn>
                  <a:cxn ang="0">
                    <a:pos x="73" y="171"/>
                  </a:cxn>
                  <a:cxn ang="0">
                    <a:pos x="104" y="152"/>
                  </a:cxn>
                  <a:cxn ang="0">
                    <a:pos x="118" y="132"/>
                  </a:cxn>
                  <a:cxn ang="0">
                    <a:pos x="128" y="110"/>
                  </a:cxn>
                  <a:cxn ang="0">
                    <a:pos x="134" y="86"/>
                  </a:cxn>
                  <a:cxn ang="0">
                    <a:pos x="121" y="97"/>
                  </a:cxn>
                  <a:cxn ang="0">
                    <a:pos x="107" y="120"/>
                  </a:cxn>
                  <a:cxn ang="0">
                    <a:pos x="92" y="135"/>
                  </a:cxn>
                  <a:cxn ang="0">
                    <a:pos x="79" y="143"/>
                  </a:cxn>
                  <a:cxn ang="0">
                    <a:pos x="60" y="142"/>
                  </a:cxn>
                  <a:cxn ang="0">
                    <a:pos x="43" y="130"/>
                  </a:cxn>
                  <a:cxn ang="0">
                    <a:pos x="44" y="107"/>
                  </a:cxn>
                  <a:cxn ang="0">
                    <a:pos x="59" y="85"/>
                  </a:cxn>
                  <a:cxn ang="0">
                    <a:pos x="68" y="68"/>
                  </a:cxn>
                  <a:cxn ang="0">
                    <a:pos x="68" y="47"/>
                  </a:cxn>
                  <a:cxn ang="0">
                    <a:pos x="68" y="37"/>
                  </a:cxn>
                  <a:cxn ang="0">
                    <a:pos x="68" y="0"/>
                  </a:cxn>
                </a:cxnLst>
                <a:pathLst>
                  <a:path w="2020" h="2594">
                    <a:moveTo>
                      <a:pt x="472" y="15"/>
                    </a:moveTo>
                    <a:cubicBezTo>
                      <a:pt x="472" y="107"/>
                      <a:pt x="477" y="387"/>
                      <a:pt x="472" y="552"/>
                    </a:cubicBezTo>
                    <a:cubicBezTo>
                      <a:pt x="467" y="717"/>
                      <a:pt x="480" y="887"/>
                      <a:pt x="442" y="1005"/>
                    </a:cubicBezTo>
                    <a:cubicBezTo>
                      <a:pt x="404" y="1123"/>
                      <a:pt x="302" y="1180"/>
                      <a:pt x="247" y="1260"/>
                    </a:cubicBezTo>
                    <a:cubicBezTo>
                      <a:pt x="192" y="1340"/>
                      <a:pt x="152" y="1398"/>
                      <a:pt x="112" y="1488"/>
                    </a:cubicBezTo>
                    <a:cubicBezTo>
                      <a:pt x="72" y="1578"/>
                      <a:pt x="14" y="1706"/>
                      <a:pt x="7" y="1800"/>
                    </a:cubicBezTo>
                    <a:cubicBezTo>
                      <a:pt x="0" y="1894"/>
                      <a:pt x="25" y="1968"/>
                      <a:pt x="67" y="2055"/>
                    </a:cubicBezTo>
                    <a:cubicBezTo>
                      <a:pt x="109" y="2142"/>
                      <a:pt x="165" y="2245"/>
                      <a:pt x="262" y="2325"/>
                    </a:cubicBezTo>
                    <a:cubicBezTo>
                      <a:pt x="359" y="2405"/>
                      <a:pt x="515" y="2498"/>
                      <a:pt x="652" y="2535"/>
                    </a:cubicBezTo>
                    <a:cubicBezTo>
                      <a:pt x="789" y="2572"/>
                      <a:pt x="937" y="2594"/>
                      <a:pt x="1087" y="2550"/>
                    </a:cubicBezTo>
                    <a:cubicBezTo>
                      <a:pt x="1237" y="2506"/>
                      <a:pt x="1440" y="2366"/>
                      <a:pt x="1552" y="2268"/>
                    </a:cubicBezTo>
                    <a:cubicBezTo>
                      <a:pt x="1664" y="2170"/>
                      <a:pt x="1702" y="2069"/>
                      <a:pt x="1762" y="1965"/>
                    </a:cubicBezTo>
                    <a:cubicBezTo>
                      <a:pt x="1822" y="1861"/>
                      <a:pt x="1872" y="1759"/>
                      <a:pt x="1912" y="1644"/>
                    </a:cubicBezTo>
                    <a:cubicBezTo>
                      <a:pt x="1952" y="1529"/>
                      <a:pt x="2020" y="1309"/>
                      <a:pt x="2002" y="1275"/>
                    </a:cubicBezTo>
                    <a:cubicBezTo>
                      <a:pt x="1984" y="1241"/>
                      <a:pt x="1874" y="1355"/>
                      <a:pt x="1807" y="1440"/>
                    </a:cubicBezTo>
                    <a:cubicBezTo>
                      <a:pt x="1740" y="1525"/>
                      <a:pt x="1669" y="1690"/>
                      <a:pt x="1597" y="1785"/>
                    </a:cubicBezTo>
                    <a:cubicBezTo>
                      <a:pt x="1525" y="1880"/>
                      <a:pt x="1442" y="1953"/>
                      <a:pt x="1372" y="2010"/>
                    </a:cubicBezTo>
                    <a:cubicBezTo>
                      <a:pt x="1302" y="2067"/>
                      <a:pt x="1257" y="2113"/>
                      <a:pt x="1177" y="2130"/>
                    </a:cubicBezTo>
                    <a:cubicBezTo>
                      <a:pt x="1097" y="2147"/>
                      <a:pt x="982" y="2147"/>
                      <a:pt x="892" y="2115"/>
                    </a:cubicBezTo>
                    <a:cubicBezTo>
                      <a:pt x="802" y="2083"/>
                      <a:pt x="677" y="2022"/>
                      <a:pt x="637" y="1935"/>
                    </a:cubicBezTo>
                    <a:cubicBezTo>
                      <a:pt x="597" y="1848"/>
                      <a:pt x="612" y="1702"/>
                      <a:pt x="652" y="1590"/>
                    </a:cubicBezTo>
                    <a:cubicBezTo>
                      <a:pt x="692" y="1478"/>
                      <a:pt x="817" y="1355"/>
                      <a:pt x="877" y="1260"/>
                    </a:cubicBezTo>
                    <a:cubicBezTo>
                      <a:pt x="937" y="1165"/>
                      <a:pt x="990" y="1112"/>
                      <a:pt x="1012" y="1020"/>
                    </a:cubicBezTo>
                    <a:cubicBezTo>
                      <a:pt x="1034" y="928"/>
                      <a:pt x="1012" y="786"/>
                      <a:pt x="1012" y="708"/>
                    </a:cubicBezTo>
                    <a:cubicBezTo>
                      <a:pt x="1012" y="630"/>
                      <a:pt x="1012" y="670"/>
                      <a:pt x="1012" y="552"/>
                    </a:cubicBezTo>
                    <a:cubicBezTo>
                      <a:pt x="1012" y="434"/>
                      <a:pt x="1012" y="115"/>
                      <a:pt x="1012" y="0"/>
                    </a:cubicBezTo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 sz="1050"/>
              </a:p>
            </p:txBody>
          </p:sp>
          <p:sp>
            <p:nvSpPr>
              <p:cNvPr id="44088" name="Oval 59"/>
              <p:cNvSpPr/>
              <p:nvPr/>
            </p:nvSpPr>
            <p:spPr>
              <a:xfrm>
                <a:off x="960" y="1392"/>
                <a:ext cx="96" cy="96"/>
              </a:xfrm>
              <a:prstGeom prst="ellipse">
                <a:avLst/>
              </a:prstGeom>
              <a:solidFill>
                <a:srgbClr val="040708"/>
              </a:solidFill>
              <a:ln w="9525">
                <a:noFill/>
              </a:ln>
            </p:spPr>
            <p:txBody>
              <a:bodyPr wrap="none" anchor="ctr"/>
              <a:p>
                <a:endParaRPr lang="zh-CN" altLang="en-US" sz="1050" dirty="0">
                  <a:latin typeface="Times New Roman" panose="02020603050405020304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44089" name="Group 60"/>
            <p:cNvGrpSpPr/>
            <p:nvPr/>
          </p:nvGrpSpPr>
          <p:grpSpPr>
            <a:xfrm>
              <a:off x="3012" y="2370"/>
              <a:ext cx="576" cy="990"/>
              <a:chOff x="1008" y="1872"/>
              <a:chExt cx="576" cy="990"/>
            </a:xfrm>
          </p:grpSpPr>
          <p:sp>
            <p:nvSpPr>
              <p:cNvPr id="44090" name="Oval 61"/>
              <p:cNvSpPr/>
              <p:nvPr/>
            </p:nvSpPr>
            <p:spPr>
              <a:xfrm>
                <a:off x="1008" y="2112"/>
                <a:ext cx="576" cy="576"/>
              </a:xfrm>
              <a:prstGeom prst="ellipse">
                <a:avLst/>
              </a:prstGeom>
              <a:noFill/>
              <a:ln w="57150" cap="flat" cmpd="sng">
                <a:solidFill>
                  <a:srgbClr val="040708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p>
                <a:endParaRPr lang="zh-CN" altLang="en-US" sz="1050" dirty="0">
                  <a:latin typeface="Times New Roman" panose="0202060305040502030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4091" name="Line 62"/>
              <p:cNvSpPr/>
              <p:nvPr/>
            </p:nvSpPr>
            <p:spPr>
              <a:xfrm>
                <a:off x="1286" y="2046"/>
                <a:ext cx="0" cy="720"/>
              </a:xfrm>
              <a:prstGeom prst="line">
                <a:avLst/>
              </a:prstGeom>
              <a:ln w="57150" cap="flat" cmpd="sng">
                <a:solidFill>
                  <a:srgbClr val="040708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44092" name="Freeform 63"/>
              <p:cNvSpPr/>
              <p:nvPr/>
            </p:nvSpPr>
            <p:spPr>
              <a:xfrm>
                <a:off x="1248" y="2688"/>
                <a:ext cx="135" cy="174"/>
              </a:xfrm>
              <a:custGeom>
                <a:avLst/>
                <a:gdLst/>
                <a:ahLst/>
                <a:cxnLst>
                  <a:cxn ang="0">
                    <a:pos x="32" y="1"/>
                  </a:cxn>
                  <a:cxn ang="0">
                    <a:pos x="32" y="37"/>
                  </a:cxn>
                  <a:cxn ang="0">
                    <a:pos x="30" y="67"/>
                  </a:cxn>
                  <a:cxn ang="0">
                    <a:pos x="17" y="85"/>
                  </a:cxn>
                  <a:cxn ang="0">
                    <a:pos x="7" y="100"/>
                  </a:cxn>
                  <a:cxn ang="0">
                    <a:pos x="0" y="121"/>
                  </a:cxn>
                  <a:cxn ang="0">
                    <a:pos x="4" y="138"/>
                  </a:cxn>
                  <a:cxn ang="0">
                    <a:pos x="18" y="156"/>
                  </a:cxn>
                  <a:cxn ang="0">
                    <a:pos x="44" y="170"/>
                  </a:cxn>
                  <a:cxn ang="0">
                    <a:pos x="73" y="171"/>
                  </a:cxn>
                  <a:cxn ang="0">
                    <a:pos x="104" y="152"/>
                  </a:cxn>
                  <a:cxn ang="0">
                    <a:pos x="118" y="132"/>
                  </a:cxn>
                  <a:cxn ang="0">
                    <a:pos x="128" y="110"/>
                  </a:cxn>
                  <a:cxn ang="0">
                    <a:pos x="134" y="86"/>
                  </a:cxn>
                  <a:cxn ang="0">
                    <a:pos x="121" y="97"/>
                  </a:cxn>
                  <a:cxn ang="0">
                    <a:pos x="107" y="120"/>
                  </a:cxn>
                  <a:cxn ang="0">
                    <a:pos x="92" y="135"/>
                  </a:cxn>
                  <a:cxn ang="0">
                    <a:pos x="79" y="143"/>
                  </a:cxn>
                  <a:cxn ang="0">
                    <a:pos x="60" y="142"/>
                  </a:cxn>
                  <a:cxn ang="0">
                    <a:pos x="43" y="130"/>
                  </a:cxn>
                  <a:cxn ang="0">
                    <a:pos x="44" y="107"/>
                  </a:cxn>
                  <a:cxn ang="0">
                    <a:pos x="59" y="85"/>
                  </a:cxn>
                  <a:cxn ang="0">
                    <a:pos x="68" y="68"/>
                  </a:cxn>
                  <a:cxn ang="0">
                    <a:pos x="68" y="47"/>
                  </a:cxn>
                  <a:cxn ang="0">
                    <a:pos x="68" y="37"/>
                  </a:cxn>
                  <a:cxn ang="0">
                    <a:pos x="68" y="0"/>
                  </a:cxn>
                </a:cxnLst>
                <a:pathLst>
                  <a:path w="2020" h="2594">
                    <a:moveTo>
                      <a:pt x="472" y="15"/>
                    </a:moveTo>
                    <a:cubicBezTo>
                      <a:pt x="472" y="107"/>
                      <a:pt x="477" y="387"/>
                      <a:pt x="472" y="552"/>
                    </a:cubicBezTo>
                    <a:cubicBezTo>
                      <a:pt x="467" y="717"/>
                      <a:pt x="480" y="887"/>
                      <a:pt x="442" y="1005"/>
                    </a:cubicBezTo>
                    <a:cubicBezTo>
                      <a:pt x="404" y="1123"/>
                      <a:pt x="302" y="1180"/>
                      <a:pt x="247" y="1260"/>
                    </a:cubicBezTo>
                    <a:cubicBezTo>
                      <a:pt x="192" y="1340"/>
                      <a:pt x="152" y="1398"/>
                      <a:pt x="112" y="1488"/>
                    </a:cubicBezTo>
                    <a:cubicBezTo>
                      <a:pt x="72" y="1578"/>
                      <a:pt x="14" y="1706"/>
                      <a:pt x="7" y="1800"/>
                    </a:cubicBezTo>
                    <a:cubicBezTo>
                      <a:pt x="0" y="1894"/>
                      <a:pt x="25" y="1968"/>
                      <a:pt x="67" y="2055"/>
                    </a:cubicBezTo>
                    <a:cubicBezTo>
                      <a:pt x="109" y="2142"/>
                      <a:pt x="165" y="2245"/>
                      <a:pt x="262" y="2325"/>
                    </a:cubicBezTo>
                    <a:cubicBezTo>
                      <a:pt x="359" y="2405"/>
                      <a:pt x="515" y="2498"/>
                      <a:pt x="652" y="2535"/>
                    </a:cubicBezTo>
                    <a:cubicBezTo>
                      <a:pt x="789" y="2572"/>
                      <a:pt x="937" y="2594"/>
                      <a:pt x="1087" y="2550"/>
                    </a:cubicBezTo>
                    <a:cubicBezTo>
                      <a:pt x="1237" y="2506"/>
                      <a:pt x="1440" y="2366"/>
                      <a:pt x="1552" y="2268"/>
                    </a:cubicBezTo>
                    <a:cubicBezTo>
                      <a:pt x="1664" y="2170"/>
                      <a:pt x="1702" y="2069"/>
                      <a:pt x="1762" y="1965"/>
                    </a:cubicBezTo>
                    <a:cubicBezTo>
                      <a:pt x="1822" y="1861"/>
                      <a:pt x="1872" y="1759"/>
                      <a:pt x="1912" y="1644"/>
                    </a:cubicBezTo>
                    <a:cubicBezTo>
                      <a:pt x="1952" y="1529"/>
                      <a:pt x="2020" y="1309"/>
                      <a:pt x="2002" y="1275"/>
                    </a:cubicBezTo>
                    <a:cubicBezTo>
                      <a:pt x="1984" y="1241"/>
                      <a:pt x="1874" y="1355"/>
                      <a:pt x="1807" y="1440"/>
                    </a:cubicBezTo>
                    <a:cubicBezTo>
                      <a:pt x="1740" y="1525"/>
                      <a:pt x="1669" y="1690"/>
                      <a:pt x="1597" y="1785"/>
                    </a:cubicBezTo>
                    <a:cubicBezTo>
                      <a:pt x="1525" y="1880"/>
                      <a:pt x="1442" y="1953"/>
                      <a:pt x="1372" y="2010"/>
                    </a:cubicBezTo>
                    <a:cubicBezTo>
                      <a:pt x="1302" y="2067"/>
                      <a:pt x="1257" y="2113"/>
                      <a:pt x="1177" y="2130"/>
                    </a:cubicBezTo>
                    <a:cubicBezTo>
                      <a:pt x="1097" y="2147"/>
                      <a:pt x="982" y="2147"/>
                      <a:pt x="892" y="2115"/>
                    </a:cubicBezTo>
                    <a:cubicBezTo>
                      <a:pt x="802" y="2083"/>
                      <a:pt x="677" y="2022"/>
                      <a:pt x="637" y="1935"/>
                    </a:cubicBezTo>
                    <a:cubicBezTo>
                      <a:pt x="597" y="1848"/>
                      <a:pt x="612" y="1702"/>
                      <a:pt x="652" y="1590"/>
                    </a:cubicBezTo>
                    <a:cubicBezTo>
                      <a:pt x="692" y="1478"/>
                      <a:pt x="817" y="1355"/>
                      <a:pt x="877" y="1260"/>
                    </a:cubicBezTo>
                    <a:cubicBezTo>
                      <a:pt x="937" y="1165"/>
                      <a:pt x="990" y="1112"/>
                      <a:pt x="1012" y="1020"/>
                    </a:cubicBezTo>
                    <a:cubicBezTo>
                      <a:pt x="1034" y="928"/>
                      <a:pt x="1012" y="786"/>
                      <a:pt x="1012" y="708"/>
                    </a:cubicBezTo>
                    <a:cubicBezTo>
                      <a:pt x="1012" y="630"/>
                      <a:pt x="1012" y="670"/>
                      <a:pt x="1012" y="552"/>
                    </a:cubicBezTo>
                    <a:cubicBezTo>
                      <a:pt x="1012" y="434"/>
                      <a:pt x="1012" y="115"/>
                      <a:pt x="1012" y="0"/>
                    </a:cubicBezTo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 sz="1050"/>
              </a:p>
            </p:txBody>
          </p:sp>
          <p:sp>
            <p:nvSpPr>
              <p:cNvPr id="44093" name="Freeform 64"/>
              <p:cNvSpPr/>
              <p:nvPr/>
            </p:nvSpPr>
            <p:spPr>
              <a:xfrm flipH="1" flipV="1">
                <a:off x="1200" y="1872"/>
                <a:ext cx="135" cy="174"/>
              </a:xfrm>
              <a:custGeom>
                <a:avLst/>
                <a:gdLst/>
                <a:ahLst/>
                <a:cxnLst>
                  <a:cxn ang="0">
                    <a:pos x="32" y="1"/>
                  </a:cxn>
                  <a:cxn ang="0">
                    <a:pos x="32" y="37"/>
                  </a:cxn>
                  <a:cxn ang="0">
                    <a:pos x="30" y="67"/>
                  </a:cxn>
                  <a:cxn ang="0">
                    <a:pos x="17" y="85"/>
                  </a:cxn>
                  <a:cxn ang="0">
                    <a:pos x="7" y="100"/>
                  </a:cxn>
                  <a:cxn ang="0">
                    <a:pos x="0" y="121"/>
                  </a:cxn>
                  <a:cxn ang="0">
                    <a:pos x="4" y="138"/>
                  </a:cxn>
                  <a:cxn ang="0">
                    <a:pos x="18" y="156"/>
                  </a:cxn>
                  <a:cxn ang="0">
                    <a:pos x="44" y="170"/>
                  </a:cxn>
                  <a:cxn ang="0">
                    <a:pos x="73" y="171"/>
                  </a:cxn>
                  <a:cxn ang="0">
                    <a:pos x="104" y="152"/>
                  </a:cxn>
                  <a:cxn ang="0">
                    <a:pos x="118" y="132"/>
                  </a:cxn>
                  <a:cxn ang="0">
                    <a:pos x="128" y="110"/>
                  </a:cxn>
                  <a:cxn ang="0">
                    <a:pos x="134" y="86"/>
                  </a:cxn>
                  <a:cxn ang="0">
                    <a:pos x="121" y="97"/>
                  </a:cxn>
                  <a:cxn ang="0">
                    <a:pos x="107" y="120"/>
                  </a:cxn>
                  <a:cxn ang="0">
                    <a:pos x="92" y="135"/>
                  </a:cxn>
                  <a:cxn ang="0">
                    <a:pos x="79" y="143"/>
                  </a:cxn>
                  <a:cxn ang="0">
                    <a:pos x="60" y="142"/>
                  </a:cxn>
                  <a:cxn ang="0">
                    <a:pos x="43" y="130"/>
                  </a:cxn>
                  <a:cxn ang="0">
                    <a:pos x="44" y="107"/>
                  </a:cxn>
                  <a:cxn ang="0">
                    <a:pos x="59" y="85"/>
                  </a:cxn>
                  <a:cxn ang="0">
                    <a:pos x="68" y="68"/>
                  </a:cxn>
                  <a:cxn ang="0">
                    <a:pos x="68" y="47"/>
                  </a:cxn>
                  <a:cxn ang="0">
                    <a:pos x="68" y="37"/>
                  </a:cxn>
                  <a:cxn ang="0">
                    <a:pos x="68" y="0"/>
                  </a:cxn>
                </a:cxnLst>
                <a:pathLst>
                  <a:path w="2020" h="2594">
                    <a:moveTo>
                      <a:pt x="472" y="15"/>
                    </a:moveTo>
                    <a:cubicBezTo>
                      <a:pt x="472" y="107"/>
                      <a:pt x="477" y="387"/>
                      <a:pt x="472" y="552"/>
                    </a:cubicBezTo>
                    <a:cubicBezTo>
                      <a:pt x="467" y="717"/>
                      <a:pt x="480" y="887"/>
                      <a:pt x="442" y="1005"/>
                    </a:cubicBezTo>
                    <a:cubicBezTo>
                      <a:pt x="404" y="1123"/>
                      <a:pt x="302" y="1180"/>
                      <a:pt x="247" y="1260"/>
                    </a:cubicBezTo>
                    <a:cubicBezTo>
                      <a:pt x="192" y="1340"/>
                      <a:pt x="152" y="1398"/>
                      <a:pt x="112" y="1488"/>
                    </a:cubicBezTo>
                    <a:cubicBezTo>
                      <a:pt x="72" y="1578"/>
                      <a:pt x="14" y="1706"/>
                      <a:pt x="7" y="1800"/>
                    </a:cubicBezTo>
                    <a:cubicBezTo>
                      <a:pt x="0" y="1894"/>
                      <a:pt x="25" y="1968"/>
                      <a:pt x="67" y="2055"/>
                    </a:cubicBezTo>
                    <a:cubicBezTo>
                      <a:pt x="109" y="2142"/>
                      <a:pt x="165" y="2245"/>
                      <a:pt x="262" y="2325"/>
                    </a:cubicBezTo>
                    <a:cubicBezTo>
                      <a:pt x="359" y="2405"/>
                      <a:pt x="515" y="2498"/>
                      <a:pt x="652" y="2535"/>
                    </a:cubicBezTo>
                    <a:cubicBezTo>
                      <a:pt x="789" y="2572"/>
                      <a:pt x="937" y="2594"/>
                      <a:pt x="1087" y="2550"/>
                    </a:cubicBezTo>
                    <a:cubicBezTo>
                      <a:pt x="1237" y="2506"/>
                      <a:pt x="1440" y="2366"/>
                      <a:pt x="1552" y="2268"/>
                    </a:cubicBezTo>
                    <a:cubicBezTo>
                      <a:pt x="1664" y="2170"/>
                      <a:pt x="1702" y="2069"/>
                      <a:pt x="1762" y="1965"/>
                    </a:cubicBezTo>
                    <a:cubicBezTo>
                      <a:pt x="1822" y="1861"/>
                      <a:pt x="1872" y="1759"/>
                      <a:pt x="1912" y="1644"/>
                    </a:cubicBezTo>
                    <a:cubicBezTo>
                      <a:pt x="1952" y="1529"/>
                      <a:pt x="2020" y="1309"/>
                      <a:pt x="2002" y="1275"/>
                    </a:cubicBezTo>
                    <a:cubicBezTo>
                      <a:pt x="1984" y="1241"/>
                      <a:pt x="1874" y="1355"/>
                      <a:pt x="1807" y="1440"/>
                    </a:cubicBezTo>
                    <a:cubicBezTo>
                      <a:pt x="1740" y="1525"/>
                      <a:pt x="1669" y="1690"/>
                      <a:pt x="1597" y="1785"/>
                    </a:cubicBezTo>
                    <a:cubicBezTo>
                      <a:pt x="1525" y="1880"/>
                      <a:pt x="1442" y="1953"/>
                      <a:pt x="1372" y="2010"/>
                    </a:cubicBezTo>
                    <a:cubicBezTo>
                      <a:pt x="1302" y="2067"/>
                      <a:pt x="1257" y="2113"/>
                      <a:pt x="1177" y="2130"/>
                    </a:cubicBezTo>
                    <a:cubicBezTo>
                      <a:pt x="1097" y="2147"/>
                      <a:pt x="982" y="2147"/>
                      <a:pt x="892" y="2115"/>
                    </a:cubicBezTo>
                    <a:cubicBezTo>
                      <a:pt x="802" y="2083"/>
                      <a:pt x="677" y="2022"/>
                      <a:pt x="637" y="1935"/>
                    </a:cubicBezTo>
                    <a:cubicBezTo>
                      <a:pt x="597" y="1848"/>
                      <a:pt x="612" y="1702"/>
                      <a:pt x="652" y="1590"/>
                    </a:cubicBezTo>
                    <a:cubicBezTo>
                      <a:pt x="692" y="1478"/>
                      <a:pt x="817" y="1355"/>
                      <a:pt x="877" y="1260"/>
                    </a:cubicBezTo>
                    <a:cubicBezTo>
                      <a:pt x="937" y="1165"/>
                      <a:pt x="990" y="1112"/>
                      <a:pt x="1012" y="1020"/>
                    </a:cubicBezTo>
                    <a:cubicBezTo>
                      <a:pt x="1034" y="928"/>
                      <a:pt x="1012" y="786"/>
                      <a:pt x="1012" y="708"/>
                    </a:cubicBezTo>
                    <a:cubicBezTo>
                      <a:pt x="1012" y="630"/>
                      <a:pt x="1012" y="670"/>
                      <a:pt x="1012" y="552"/>
                    </a:cubicBezTo>
                    <a:cubicBezTo>
                      <a:pt x="1012" y="434"/>
                      <a:pt x="1012" y="115"/>
                      <a:pt x="1012" y="0"/>
                    </a:cubicBezTo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 sz="1050"/>
              </a:p>
            </p:txBody>
          </p:sp>
          <p:sp>
            <p:nvSpPr>
              <p:cNvPr id="44094" name="Oval 65"/>
              <p:cNvSpPr/>
              <p:nvPr/>
            </p:nvSpPr>
            <p:spPr>
              <a:xfrm>
                <a:off x="1248" y="2352"/>
                <a:ext cx="96" cy="96"/>
              </a:xfrm>
              <a:prstGeom prst="ellipse">
                <a:avLst/>
              </a:prstGeom>
              <a:solidFill>
                <a:srgbClr val="040708"/>
              </a:solidFill>
              <a:ln w="9525">
                <a:noFill/>
              </a:ln>
            </p:spPr>
            <p:txBody>
              <a:bodyPr wrap="none" anchor="ctr"/>
              <a:p>
                <a:endParaRPr lang="zh-CN" altLang="en-US" sz="1050" dirty="0">
                  <a:latin typeface="Times New Roman" panose="02020603050405020304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44095" name="Group 66"/>
            <p:cNvGrpSpPr/>
            <p:nvPr/>
          </p:nvGrpSpPr>
          <p:grpSpPr>
            <a:xfrm>
              <a:off x="3120" y="3312"/>
              <a:ext cx="432" cy="675"/>
              <a:chOff x="3120" y="3312"/>
              <a:chExt cx="432" cy="675"/>
            </a:xfrm>
          </p:grpSpPr>
          <p:grpSp>
            <p:nvGrpSpPr>
              <p:cNvPr id="44096" name="Group 67"/>
              <p:cNvGrpSpPr/>
              <p:nvPr/>
            </p:nvGrpSpPr>
            <p:grpSpPr>
              <a:xfrm>
                <a:off x="3120" y="3600"/>
                <a:ext cx="432" cy="387"/>
                <a:chOff x="3120" y="3600"/>
                <a:chExt cx="432" cy="387"/>
              </a:xfrm>
            </p:grpSpPr>
            <p:sp>
              <p:nvSpPr>
                <p:cNvPr id="44097" name="Rectangle 68"/>
                <p:cNvSpPr/>
                <p:nvPr/>
              </p:nvSpPr>
              <p:spPr>
                <a:xfrm>
                  <a:off x="3120" y="3600"/>
                  <a:ext cx="432" cy="384"/>
                </a:xfrm>
                <a:prstGeom prst="rect">
                  <a:avLst/>
                </a:prstGeom>
                <a:gradFill rotWithShape="0">
                  <a:gsLst>
                    <a:gs pos="0">
                      <a:srgbClr val="76653C"/>
                    </a:gs>
                    <a:gs pos="50000">
                      <a:srgbClr val="FEDB82"/>
                    </a:gs>
                    <a:gs pos="100000">
                      <a:srgbClr val="76653C"/>
                    </a:gs>
                  </a:gsLst>
                  <a:lin ang="5400000" scaled="1"/>
                  <a:tileRect/>
                </a:gradFill>
                <a:ln w="9525" cap="flat" cmpd="sng">
                  <a:solidFill>
                    <a:srgbClr val="FA1414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p>
                  <a:endParaRPr lang="zh-CN" altLang="en-US" sz="1050" dirty="0">
                    <a:latin typeface="Times New Roman" panose="0202060305040502030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4098" name="Text Box 69"/>
                <p:cNvSpPr txBox="1"/>
                <p:nvPr/>
              </p:nvSpPr>
              <p:spPr>
                <a:xfrm>
                  <a:off x="3168" y="3600"/>
                  <a:ext cx="336" cy="387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>
                  <a:spAutoFit/>
                </a:bodyPr>
                <a:p>
                  <a:pPr algn="ctr">
                    <a:spcBef>
                      <a:spcPct val="50000"/>
                    </a:spcBef>
                  </a:pPr>
                  <a:r>
                    <a:rPr lang="en-US" altLang="zh-CN" sz="2400" b="1" dirty="0">
                      <a:solidFill>
                        <a:srgbClr val="FA1414"/>
                      </a:solidFill>
                      <a:latin typeface="Times New Roman" panose="02020603050405020304" charset="0"/>
                      <a:ea typeface="宋体" panose="02010600030101010101" pitchFamily="2" charset="-122"/>
                    </a:rPr>
                    <a:t>G</a:t>
                  </a:r>
                  <a:endParaRPr lang="en-US" altLang="zh-CN" sz="2400" b="1" baseline="-25000" dirty="0">
                    <a:solidFill>
                      <a:srgbClr val="FA1414"/>
                    </a:solidFill>
                    <a:latin typeface="Times New Roman" panose="02020603050405020304" charset="0"/>
                    <a:ea typeface="宋体" panose="02010600030101010101" pitchFamily="2" charset="-122"/>
                  </a:endParaRPr>
                </a:p>
              </p:txBody>
            </p:sp>
          </p:grpSp>
          <p:sp>
            <p:nvSpPr>
              <p:cNvPr id="44099" name="Line 70"/>
              <p:cNvSpPr/>
              <p:nvPr/>
            </p:nvSpPr>
            <p:spPr>
              <a:xfrm>
                <a:off x="3328" y="3312"/>
                <a:ext cx="0" cy="288"/>
              </a:xfrm>
              <a:prstGeom prst="line">
                <a:avLst/>
              </a:prstGeom>
              <a:ln w="57150" cap="flat" cmpd="sng">
                <a:solidFill>
                  <a:srgbClr val="FA141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3" name="Group 71"/>
          <p:cNvGrpSpPr/>
          <p:nvPr/>
        </p:nvGrpSpPr>
        <p:grpSpPr>
          <a:xfrm>
            <a:off x="5869546" y="357276"/>
            <a:ext cx="1886416" cy="4348045"/>
            <a:chOff x="3984" y="336"/>
            <a:chExt cx="1584" cy="3651"/>
          </a:xfrm>
        </p:grpSpPr>
        <p:grpSp>
          <p:nvGrpSpPr>
            <p:cNvPr id="44101" name="Group 72"/>
            <p:cNvGrpSpPr/>
            <p:nvPr/>
          </p:nvGrpSpPr>
          <p:grpSpPr>
            <a:xfrm>
              <a:off x="3984" y="432"/>
              <a:ext cx="1392" cy="3555"/>
              <a:chOff x="4224" y="432"/>
              <a:chExt cx="1392" cy="3555"/>
            </a:xfrm>
          </p:grpSpPr>
          <p:sp>
            <p:nvSpPr>
              <p:cNvPr id="44102" name="Line 73"/>
              <p:cNvSpPr/>
              <p:nvPr/>
            </p:nvSpPr>
            <p:spPr>
              <a:xfrm>
                <a:off x="4608" y="1392"/>
                <a:ext cx="96" cy="1584"/>
              </a:xfrm>
              <a:prstGeom prst="line">
                <a:avLst/>
              </a:prstGeom>
              <a:ln w="57150" cap="flat" cmpd="sng">
                <a:solidFill>
                  <a:srgbClr val="FA141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44103" name="Line 74"/>
              <p:cNvSpPr/>
              <p:nvPr/>
            </p:nvSpPr>
            <p:spPr>
              <a:xfrm flipV="1">
                <a:off x="4992" y="1344"/>
                <a:ext cx="192" cy="1056"/>
              </a:xfrm>
              <a:prstGeom prst="line">
                <a:avLst/>
              </a:prstGeom>
              <a:ln w="57150" cap="flat" cmpd="sng">
                <a:solidFill>
                  <a:srgbClr val="FA141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grpSp>
            <p:nvGrpSpPr>
              <p:cNvPr id="44104" name="Group 75"/>
              <p:cNvGrpSpPr/>
              <p:nvPr/>
            </p:nvGrpSpPr>
            <p:grpSpPr>
              <a:xfrm rot="-10793697">
                <a:off x="4224" y="816"/>
                <a:ext cx="1392" cy="96"/>
                <a:chOff x="2760" y="2640"/>
                <a:chExt cx="1338" cy="130"/>
              </a:xfrm>
            </p:grpSpPr>
            <p:sp>
              <p:nvSpPr>
                <p:cNvPr id="44105" name="Line 76"/>
                <p:cNvSpPr/>
                <p:nvPr/>
              </p:nvSpPr>
              <p:spPr>
                <a:xfrm flipH="1">
                  <a:off x="2760" y="2648"/>
                  <a:ext cx="120" cy="122"/>
                </a:xfrm>
                <a:prstGeom prst="line">
                  <a:avLst/>
                </a:prstGeom>
                <a:ln w="571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44106" name="Line 77"/>
                <p:cNvSpPr/>
                <p:nvPr/>
              </p:nvSpPr>
              <p:spPr>
                <a:xfrm flipH="1">
                  <a:off x="2880" y="2648"/>
                  <a:ext cx="121" cy="122"/>
                </a:xfrm>
                <a:prstGeom prst="line">
                  <a:avLst/>
                </a:prstGeom>
                <a:ln w="571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44107" name="Line 78"/>
                <p:cNvSpPr/>
                <p:nvPr/>
              </p:nvSpPr>
              <p:spPr>
                <a:xfrm flipH="1">
                  <a:off x="3001" y="2648"/>
                  <a:ext cx="120" cy="122"/>
                </a:xfrm>
                <a:prstGeom prst="line">
                  <a:avLst/>
                </a:prstGeom>
                <a:ln w="571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44108" name="Line 79"/>
                <p:cNvSpPr/>
                <p:nvPr/>
              </p:nvSpPr>
              <p:spPr>
                <a:xfrm flipH="1">
                  <a:off x="3121" y="2648"/>
                  <a:ext cx="120" cy="122"/>
                </a:xfrm>
                <a:prstGeom prst="line">
                  <a:avLst/>
                </a:prstGeom>
                <a:ln w="571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44109" name="Line 80"/>
                <p:cNvSpPr/>
                <p:nvPr/>
              </p:nvSpPr>
              <p:spPr>
                <a:xfrm flipH="1">
                  <a:off x="3241" y="2648"/>
                  <a:ext cx="120" cy="122"/>
                </a:xfrm>
                <a:prstGeom prst="line">
                  <a:avLst/>
                </a:prstGeom>
                <a:ln w="571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44110" name="Line 81"/>
                <p:cNvSpPr/>
                <p:nvPr/>
              </p:nvSpPr>
              <p:spPr>
                <a:xfrm flipH="1">
                  <a:off x="3361" y="2648"/>
                  <a:ext cx="121" cy="122"/>
                </a:xfrm>
                <a:prstGeom prst="line">
                  <a:avLst/>
                </a:prstGeom>
                <a:ln w="571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44111" name="Line 82"/>
                <p:cNvSpPr/>
                <p:nvPr/>
              </p:nvSpPr>
              <p:spPr>
                <a:xfrm flipH="1">
                  <a:off x="3482" y="2648"/>
                  <a:ext cx="120" cy="122"/>
                </a:xfrm>
                <a:prstGeom prst="line">
                  <a:avLst/>
                </a:prstGeom>
                <a:ln w="571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44112" name="Line 83"/>
                <p:cNvSpPr/>
                <p:nvPr/>
              </p:nvSpPr>
              <p:spPr>
                <a:xfrm flipH="1">
                  <a:off x="3602" y="2648"/>
                  <a:ext cx="120" cy="122"/>
                </a:xfrm>
                <a:prstGeom prst="line">
                  <a:avLst/>
                </a:prstGeom>
                <a:ln w="571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44113" name="Line 84"/>
                <p:cNvSpPr/>
                <p:nvPr/>
              </p:nvSpPr>
              <p:spPr>
                <a:xfrm flipH="1">
                  <a:off x="3722" y="2648"/>
                  <a:ext cx="120" cy="122"/>
                </a:xfrm>
                <a:prstGeom prst="line">
                  <a:avLst/>
                </a:prstGeom>
                <a:ln w="571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44114" name="Line 85"/>
                <p:cNvSpPr/>
                <p:nvPr/>
              </p:nvSpPr>
              <p:spPr>
                <a:xfrm flipH="1">
                  <a:off x="3842" y="2648"/>
                  <a:ext cx="121" cy="122"/>
                </a:xfrm>
                <a:prstGeom prst="line">
                  <a:avLst/>
                </a:prstGeom>
                <a:ln w="571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44115" name="Line 86"/>
                <p:cNvSpPr/>
                <p:nvPr/>
              </p:nvSpPr>
              <p:spPr>
                <a:xfrm flipH="1">
                  <a:off x="3963" y="2648"/>
                  <a:ext cx="120" cy="122"/>
                </a:xfrm>
                <a:prstGeom prst="line">
                  <a:avLst/>
                </a:prstGeom>
                <a:ln w="571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44116" name="Line 87"/>
                <p:cNvSpPr/>
                <p:nvPr/>
              </p:nvSpPr>
              <p:spPr>
                <a:xfrm>
                  <a:off x="2783" y="2640"/>
                  <a:ext cx="1315" cy="0"/>
                </a:xfrm>
                <a:prstGeom prst="line">
                  <a:avLst/>
                </a:prstGeom>
                <a:ln w="571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44117" name="Group 88"/>
              <p:cNvGrpSpPr/>
              <p:nvPr/>
            </p:nvGrpSpPr>
            <p:grpSpPr>
              <a:xfrm>
                <a:off x="4598" y="912"/>
                <a:ext cx="576" cy="942"/>
                <a:chOff x="720" y="960"/>
                <a:chExt cx="576" cy="942"/>
              </a:xfrm>
            </p:grpSpPr>
            <p:sp>
              <p:nvSpPr>
                <p:cNvPr id="44118" name="Oval 89"/>
                <p:cNvSpPr/>
                <p:nvPr/>
              </p:nvSpPr>
              <p:spPr>
                <a:xfrm>
                  <a:off x="720" y="1149"/>
                  <a:ext cx="576" cy="576"/>
                </a:xfrm>
                <a:prstGeom prst="ellipse">
                  <a:avLst/>
                </a:prstGeom>
                <a:noFill/>
                <a:ln w="57150" cap="flat" cmpd="sng">
                  <a:solidFill>
                    <a:srgbClr val="040708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none" anchor="ctr"/>
                <a:p>
                  <a:endParaRPr lang="zh-CN" altLang="en-US" sz="1050" dirty="0">
                    <a:latin typeface="Times New Roman" panose="0202060305040502030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4119" name="Line 90"/>
                <p:cNvSpPr/>
                <p:nvPr/>
              </p:nvSpPr>
              <p:spPr>
                <a:xfrm flipH="1" flipV="1">
                  <a:off x="1006" y="960"/>
                  <a:ext cx="2" cy="864"/>
                </a:xfrm>
                <a:prstGeom prst="line">
                  <a:avLst/>
                </a:prstGeom>
                <a:ln w="57150" cap="flat" cmpd="sng">
                  <a:solidFill>
                    <a:srgbClr val="040708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44120" name="Freeform 91"/>
                <p:cNvSpPr/>
                <p:nvPr/>
              </p:nvSpPr>
              <p:spPr>
                <a:xfrm>
                  <a:off x="960" y="1728"/>
                  <a:ext cx="135" cy="174"/>
                </a:xfrm>
                <a:custGeom>
                  <a:avLst/>
                  <a:gdLst/>
                  <a:ahLst/>
                  <a:cxnLst>
                    <a:cxn ang="0">
                      <a:pos x="32" y="1"/>
                    </a:cxn>
                    <a:cxn ang="0">
                      <a:pos x="32" y="37"/>
                    </a:cxn>
                    <a:cxn ang="0">
                      <a:pos x="30" y="67"/>
                    </a:cxn>
                    <a:cxn ang="0">
                      <a:pos x="17" y="85"/>
                    </a:cxn>
                    <a:cxn ang="0">
                      <a:pos x="7" y="100"/>
                    </a:cxn>
                    <a:cxn ang="0">
                      <a:pos x="0" y="121"/>
                    </a:cxn>
                    <a:cxn ang="0">
                      <a:pos x="4" y="138"/>
                    </a:cxn>
                    <a:cxn ang="0">
                      <a:pos x="18" y="156"/>
                    </a:cxn>
                    <a:cxn ang="0">
                      <a:pos x="44" y="170"/>
                    </a:cxn>
                    <a:cxn ang="0">
                      <a:pos x="73" y="171"/>
                    </a:cxn>
                    <a:cxn ang="0">
                      <a:pos x="104" y="152"/>
                    </a:cxn>
                    <a:cxn ang="0">
                      <a:pos x="118" y="132"/>
                    </a:cxn>
                    <a:cxn ang="0">
                      <a:pos x="128" y="110"/>
                    </a:cxn>
                    <a:cxn ang="0">
                      <a:pos x="134" y="86"/>
                    </a:cxn>
                    <a:cxn ang="0">
                      <a:pos x="121" y="97"/>
                    </a:cxn>
                    <a:cxn ang="0">
                      <a:pos x="107" y="120"/>
                    </a:cxn>
                    <a:cxn ang="0">
                      <a:pos x="92" y="135"/>
                    </a:cxn>
                    <a:cxn ang="0">
                      <a:pos x="79" y="143"/>
                    </a:cxn>
                    <a:cxn ang="0">
                      <a:pos x="60" y="142"/>
                    </a:cxn>
                    <a:cxn ang="0">
                      <a:pos x="43" y="130"/>
                    </a:cxn>
                    <a:cxn ang="0">
                      <a:pos x="44" y="107"/>
                    </a:cxn>
                    <a:cxn ang="0">
                      <a:pos x="59" y="85"/>
                    </a:cxn>
                    <a:cxn ang="0">
                      <a:pos x="68" y="68"/>
                    </a:cxn>
                    <a:cxn ang="0">
                      <a:pos x="68" y="47"/>
                    </a:cxn>
                    <a:cxn ang="0">
                      <a:pos x="68" y="37"/>
                    </a:cxn>
                    <a:cxn ang="0">
                      <a:pos x="68" y="0"/>
                    </a:cxn>
                  </a:cxnLst>
                  <a:pathLst>
                    <a:path w="2020" h="2594">
                      <a:moveTo>
                        <a:pt x="472" y="15"/>
                      </a:moveTo>
                      <a:cubicBezTo>
                        <a:pt x="472" y="107"/>
                        <a:pt x="477" y="387"/>
                        <a:pt x="472" y="552"/>
                      </a:cubicBezTo>
                      <a:cubicBezTo>
                        <a:pt x="467" y="717"/>
                        <a:pt x="480" y="887"/>
                        <a:pt x="442" y="1005"/>
                      </a:cubicBezTo>
                      <a:cubicBezTo>
                        <a:pt x="404" y="1123"/>
                        <a:pt x="302" y="1180"/>
                        <a:pt x="247" y="1260"/>
                      </a:cubicBezTo>
                      <a:cubicBezTo>
                        <a:pt x="192" y="1340"/>
                        <a:pt x="152" y="1398"/>
                        <a:pt x="112" y="1488"/>
                      </a:cubicBezTo>
                      <a:cubicBezTo>
                        <a:pt x="72" y="1578"/>
                        <a:pt x="14" y="1706"/>
                        <a:pt x="7" y="1800"/>
                      </a:cubicBezTo>
                      <a:cubicBezTo>
                        <a:pt x="0" y="1894"/>
                        <a:pt x="25" y="1968"/>
                        <a:pt x="67" y="2055"/>
                      </a:cubicBezTo>
                      <a:cubicBezTo>
                        <a:pt x="109" y="2142"/>
                        <a:pt x="165" y="2245"/>
                        <a:pt x="262" y="2325"/>
                      </a:cubicBezTo>
                      <a:cubicBezTo>
                        <a:pt x="359" y="2405"/>
                        <a:pt x="515" y="2498"/>
                        <a:pt x="652" y="2535"/>
                      </a:cubicBezTo>
                      <a:cubicBezTo>
                        <a:pt x="789" y="2572"/>
                        <a:pt x="937" y="2594"/>
                        <a:pt x="1087" y="2550"/>
                      </a:cubicBezTo>
                      <a:cubicBezTo>
                        <a:pt x="1237" y="2506"/>
                        <a:pt x="1440" y="2366"/>
                        <a:pt x="1552" y="2268"/>
                      </a:cubicBezTo>
                      <a:cubicBezTo>
                        <a:pt x="1664" y="2170"/>
                        <a:pt x="1702" y="2069"/>
                        <a:pt x="1762" y="1965"/>
                      </a:cubicBezTo>
                      <a:cubicBezTo>
                        <a:pt x="1822" y="1861"/>
                        <a:pt x="1872" y="1759"/>
                        <a:pt x="1912" y="1644"/>
                      </a:cubicBezTo>
                      <a:cubicBezTo>
                        <a:pt x="1952" y="1529"/>
                        <a:pt x="2020" y="1309"/>
                        <a:pt x="2002" y="1275"/>
                      </a:cubicBezTo>
                      <a:cubicBezTo>
                        <a:pt x="1984" y="1241"/>
                        <a:pt x="1874" y="1355"/>
                        <a:pt x="1807" y="1440"/>
                      </a:cubicBezTo>
                      <a:cubicBezTo>
                        <a:pt x="1740" y="1525"/>
                        <a:pt x="1669" y="1690"/>
                        <a:pt x="1597" y="1785"/>
                      </a:cubicBezTo>
                      <a:cubicBezTo>
                        <a:pt x="1525" y="1880"/>
                        <a:pt x="1442" y="1953"/>
                        <a:pt x="1372" y="2010"/>
                      </a:cubicBezTo>
                      <a:cubicBezTo>
                        <a:pt x="1302" y="2067"/>
                        <a:pt x="1257" y="2113"/>
                        <a:pt x="1177" y="2130"/>
                      </a:cubicBezTo>
                      <a:cubicBezTo>
                        <a:pt x="1097" y="2147"/>
                        <a:pt x="982" y="2147"/>
                        <a:pt x="892" y="2115"/>
                      </a:cubicBezTo>
                      <a:cubicBezTo>
                        <a:pt x="802" y="2083"/>
                        <a:pt x="677" y="2022"/>
                        <a:pt x="637" y="1935"/>
                      </a:cubicBezTo>
                      <a:cubicBezTo>
                        <a:pt x="597" y="1848"/>
                        <a:pt x="612" y="1702"/>
                        <a:pt x="652" y="1590"/>
                      </a:cubicBezTo>
                      <a:cubicBezTo>
                        <a:pt x="692" y="1478"/>
                        <a:pt x="817" y="1355"/>
                        <a:pt x="877" y="1260"/>
                      </a:cubicBezTo>
                      <a:cubicBezTo>
                        <a:pt x="937" y="1165"/>
                        <a:pt x="990" y="1112"/>
                        <a:pt x="1012" y="1020"/>
                      </a:cubicBezTo>
                      <a:cubicBezTo>
                        <a:pt x="1034" y="928"/>
                        <a:pt x="1012" y="786"/>
                        <a:pt x="1012" y="708"/>
                      </a:cubicBezTo>
                      <a:cubicBezTo>
                        <a:pt x="1012" y="630"/>
                        <a:pt x="1012" y="670"/>
                        <a:pt x="1012" y="552"/>
                      </a:cubicBezTo>
                      <a:cubicBezTo>
                        <a:pt x="1012" y="434"/>
                        <a:pt x="1012" y="115"/>
                        <a:pt x="1012" y="0"/>
                      </a:cubicBezTo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 sz="1050"/>
                </a:p>
              </p:txBody>
            </p:sp>
            <p:sp>
              <p:nvSpPr>
                <p:cNvPr id="44121" name="Oval 92"/>
                <p:cNvSpPr/>
                <p:nvPr/>
              </p:nvSpPr>
              <p:spPr>
                <a:xfrm>
                  <a:off x="960" y="1392"/>
                  <a:ext cx="96" cy="96"/>
                </a:xfrm>
                <a:prstGeom prst="ellipse">
                  <a:avLst/>
                </a:prstGeom>
                <a:solidFill>
                  <a:srgbClr val="040708"/>
                </a:solidFill>
                <a:ln w="9525">
                  <a:noFill/>
                </a:ln>
              </p:spPr>
              <p:txBody>
                <a:bodyPr wrap="none" anchor="ctr"/>
                <a:p>
                  <a:endParaRPr lang="zh-CN" altLang="en-US" sz="1050" dirty="0">
                    <a:latin typeface="Times New Roman" panose="0202060305040502030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44122" name="Group 93"/>
              <p:cNvGrpSpPr/>
              <p:nvPr/>
            </p:nvGrpSpPr>
            <p:grpSpPr>
              <a:xfrm>
                <a:off x="4704" y="2342"/>
                <a:ext cx="576" cy="990"/>
                <a:chOff x="1008" y="1872"/>
                <a:chExt cx="576" cy="990"/>
              </a:xfrm>
            </p:grpSpPr>
            <p:sp>
              <p:nvSpPr>
                <p:cNvPr id="44123" name="Oval 94"/>
                <p:cNvSpPr/>
                <p:nvPr/>
              </p:nvSpPr>
              <p:spPr>
                <a:xfrm>
                  <a:off x="1008" y="2112"/>
                  <a:ext cx="576" cy="576"/>
                </a:xfrm>
                <a:prstGeom prst="ellipse">
                  <a:avLst/>
                </a:prstGeom>
                <a:noFill/>
                <a:ln w="57150" cap="flat" cmpd="sng">
                  <a:solidFill>
                    <a:srgbClr val="040708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none" anchor="ctr"/>
                <a:p>
                  <a:endParaRPr lang="zh-CN" altLang="en-US" sz="1050" dirty="0">
                    <a:latin typeface="Times New Roman" panose="0202060305040502030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4124" name="Line 95"/>
                <p:cNvSpPr/>
                <p:nvPr/>
              </p:nvSpPr>
              <p:spPr>
                <a:xfrm>
                  <a:off x="1286" y="2046"/>
                  <a:ext cx="0" cy="720"/>
                </a:xfrm>
                <a:prstGeom prst="line">
                  <a:avLst/>
                </a:prstGeom>
                <a:ln w="57150" cap="flat" cmpd="sng">
                  <a:solidFill>
                    <a:srgbClr val="040708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44125" name="Freeform 96"/>
                <p:cNvSpPr/>
                <p:nvPr/>
              </p:nvSpPr>
              <p:spPr>
                <a:xfrm>
                  <a:off x="1248" y="2688"/>
                  <a:ext cx="135" cy="174"/>
                </a:xfrm>
                <a:custGeom>
                  <a:avLst/>
                  <a:gdLst/>
                  <a:ahLst/>
                  <a:cxnLst>
                    <a:cxn ang="0">
                      <a:pos x="32" y="1"/>
                    </a:cxn>
                    <a:cxn ang="0">
                      <a:pos x="32" y="37"/>
                    </a:cxn>
                    <a:cxn ang="0">
                      <a:pos x="30" y="67"/>
                    </a:cxn>
                    <a:cxn ang="0">
                      <a:pos x="17" y="85"/>
                    </a:cxn>
                    <a:cxn ang="0">
                      <a:pos x="7" y="100"/>
                    </a:cxn>
                    <a:cxn ang="0">
                      <a:pos x="0" y="121"/>
                    </a:cxn>
                    <a:cxn ang="0">
                      <a:pos x="4" y="138"/>
                    </a:cxn>
                    <a:cxn ang="0">
                      <a:pos x="18" y="156"/>
                    </a:cxn>
                    <a:cxn ang="0">
                      <a:pos x="44" y="170"/>
                    </a:cxn>
                    <a:cxn ang="0">
                      <a:pos x="73" y="171"/>
                    </a:cxn>
                    <a:cxn ang="0">
                      <a:pos x="104" y="152"/>
                    </a:cxn>
                    <a:cxn ang="0">
                      <a:pos x="118" y="132"/>
                    </a:cxn>
                    <a:cxn ang="0">
                      <a:pos x="128" y="110"/>
                    </a:cxn>
                    <a:cxn ang="0">
                      <a:pos x="134" y="86"/>
                    </a:cxn>
                    <a:cxn ang="0">
                      <a:pos x="121" y="97"/>
                    </a:cxn>
                    <a:cxn ang="0">
                      <a:pos x="107" y="120"/>
                    </a:cxn>
                    <a:cxn ang="0">
                      <a:pos x="92" y="135"/>
                    </a:cxn>
                    <a:cxn ang="0">
                      <a:pos x="79" y="143"/>
                    </a:cxn>
                    <a:cxn ang="0">
                      <a:pos x="60" y="142"/>
                    </a:cxn>
                    <a:cxn ang="0">
                      <a:pos x="43" y="130"/>
                    </a:cxn>
                    <a:cxn ang="0">
                      <a:pos x="44" y="107"/>
                    </a:cxn>
                    <a:cxn ang="0">
                      <a:pos x="59" y="85"/>
                    </a:cxn>
                    <a:cxn ang="0">
                      <a:pos x="68" y="68"/>
                    </a:cxn>
                    <a:cxn ang="0">
                      <a:pos x="68" y="47"/>
                    </a:cxn>
                    <a:cxn ang="0">
                      <a:pos x="68" y="37"/>
                    </a:cxn>
                    <a:cxn ang="0">
                      <a:pos x="68" y="0"/>
                    </a:cxn>
                  </a:cxnLst>
                  <a:pathLst>
                    <a:path w="2020" h="2594">
                      <a:moveTo>
                        <a:pt x="472" y="15"/>
                      </a:moveTo>
                      <a:cubicBezTo>
                        <a:pt x="472" y="107"/>
                        <a:pt x="477" y="387"/>
                        <a:pt x="472" y="552"/>
                      </a:cubicBezTo>
                      <a:cubicBezTo>
                        <a:pt x="467" y="717"/>
                        <a:pt x="480" y="887"/>
                        <a:pt x="442" y="1005"/>
                      </a:cubicBezTo>
                      <a:cubicBezTo>
                        <a:pt x="404" y="1123"/>
                        <a:pt x="302" y="1180"/>
                        <a:pt x="247" y="1260"/>
                      </a:cubicBezTo>
                      <a:cubicBezTo>
                        <a:pt x="192" y="1340"/>
                        <a:pt x="152" y="1398"/>
                        <a:pt x="112" y="1488"/>
                      </a:cubicBezTo>
                      <a:cubicBezTo>
                        <a:pt x="72" y="1578"/>
                        <a:pt x="14" y="1706"/>
                        <a:pt x="7" y="1800"/>
                      </a:cubicBezTo>
                      <a:cubicBezTo>
                        <a:pt x="0" y="1894"/>
                        <a:pt x="25" y="1968"/>
                        <a:pt x="67" y="2055"/>
                      </a:cubicBezTo>
                      <a:cubicBezTo>
                        <a:pt x="109" y="2142"/>
                        <a:pt x="165" y="2245"/>
                        <a:pt x="262" y="2325"/>
                      </a:cubicBezTo>
                      <a:cubicBezTo>
                        <a:pt x="359" y="2405"/>
                        <a:pt x="515" y="2498"/>
                        <a:pt x="652" y="2535"/>
                      </a:cubicBezTo>
                      <a:cubicBezTo>
                        <a:pt x="789" y="2572"/>
                        <a:pt x="937" y="2594"/>
                        <a:pt x="1087" y="2550"/>
                      </a:cubicBezTo>
                      <a:cubicBezTo>
                        <a:pt x="1237" y="2506"/>
                        <a:pt x="1440" y="2366"/>
                        <a:pt x="1552" y="2268"/>
                      </a:cubicBezTo>
                      <a:cubicBezTo>
                        <a:pt x="1664" y="2170"/>
                        <a:pt x="1702" y="2069"/>
                        <a:pt x="1762" y="1965"/>
                      </a:cubicBezTo>
                      <a:cubicBezTo>
                        <a:pt x="1822" y="1861"/>
                        <a:pt x="1872" y="1759"/>
                        <a:pt x="1912" y="1644"/>
                      </a:cubicBezTo>
                      <a:cubicBezTo>
                        <a:pt x="1952" y="1529"/>
                        <a:pt x="2020" y="1309"/>
                        <a:pt x="2002" y="1275"/>
                      </a:cubicBezTo>
                      <a:cubicBezTo>
                        <a:pt x="1984" y="1241"/>
                        <a:pt x="1874" y="1355"/>
                        <a:pt x="1807" y="1440"/>
                      </a:cubicBezTo>
                      <a:cubicBezTo>
                        <a:pt x="1740" y="1525"/>
                        <a:pt x="1669" y="1690"/>
                        <a:pt x="1597" y="1785"/>
                      </a:cubicBezTo>
                      <a:cubicBezTo>
                        <a:pt x="1525" y="1880"/>
                        <a:pt x="1442" y="1953"/>
                        <a:pt x="1372" y="2010"/>
                      </a:cubicBezTo>
                      <a:cubicBezTo>
                        <a:pt x="1302" y="2067"/>
                        <a:pt x="1257" y="2113"/>
                        <a:pt x="1177" y="2130"/>
                      </a:cubicBezTo>
                      <a:cubicBezTo>
                        <a:pt x="1097" y="2147"/>
                        <a:pt x="982" y="2147"/>
                        <a:pt x="892" y="2115"/>
                      </a:cubicBezTo>
                      <a:cubicBezTo>
                        <a:pt x="802" y="2083"/>
                        <a:pt x="677" y="2022"/>
                        <a:pt x="637" y="1935"/>
                      </a:cubicBezTo>
                      <a:cubicBezTo>
                        <a:pt x="597" y="1848"/>
                        <a:pt x="612" y="1702"/>
                        <a:pt x="652" y="1590"/>
                      </a:cubicBezTo>
                      <a:cubicBezTo>
                        <a:pt x="692" y="1478"/>
                        <a:pt x="817" y="1355"/>
                        <a:pt x="877" y="1260"/>
                      </a:cubicBezTo>
                      <a:cubicBezTo>
                        <a:pt x="937" y="1165"/>
                        <a:pt x="990" y="1112"/>
                        <a:pt x="1012" y="1020"/>
                      </a:cubicBezTo>
                      <a:cubicBezTo>
                        <a:pt x="1034" y="928"/>
                        <a:pt x="1012" y="786"/>
                        <a:pt x="1012" y="708"/>
                      </a:cubicBezTo>
                      <a:cubicBezTo>
                        <a:pt x="1012" y="630"/>
                        <a:pt x="1012" y="670"/>
                        <a:pt x="1012" y="552"/>
                      </a:cubicBezTo>
                      <a:cubicBezTo>
                        <a:pt x="1012" y="434"/>
                        <a:pt x="1012" y="115"/>
                        <a:pt x="1012" y="0"/>
                      </a:cubicBezTo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 sz="1050"/>
                </a:p>
              </p:txBody>
            </p:sp>
            <p:sp>
              <p:nvSpPr>
                <p:cNvPr id="44126" name="Freeform 97"/>
                <p:cNvSpPr/>
                <p:nvPr/>
              </p:nvSpPr>
              <p:spPr>
                <a:xfrm flipH="1" flipV="1">
                  <a:off x="1200" y="1872"/>
                  <a:ext cx="135" cy="174"/>
                </a:xfrm>
                <a:custGeom>
                  <a:avLst/>
                  <a:gdLst/>
                  <a:ahLst/>
                  <a:cxnLst>
                    <a:cxn ang="0">
                      <a:pos x="32" y="1"/>
                    </a:cxn>
                    <a:cxn ang="0">
                      <a:pos x="32" y="37"/>
                    </a:cxn>
                    <a:cxn ang="0">
                      <a:pos x="30" y="67"/>
                    </a:cxn>
                    <a:cxn ang="0">
                      <a:pos x="17" y="85"/>
                    </a:cxn>
                    <a:cxn ang="0">
                      <a:pos x="7" y="100"/>
                    </a:cxn>
                    <a:cxn ang="0">
                      <a:pos x="0" y="121"/>
                    </a:cxn>
                    <a:cxn ang="0">
                      <a:pos x="4" y="138"/>
                    </a:cxn>
                    <a:cxn ang="0">
                      <a:pos x="18" y="156"/>
                    </a:cxn>
                    <a:cxn ang="0">
                      <a:pos x="44" y="170"/>
                    </a:cxn>
                    <a:cxn ang="0">
                      <a:pos x="73" y="171"/>
                    </a:cxn>
                    <a:cxn ang="0">
                      <a:pos x="104" y="152"/>
                    </a:cxn>
                    <a:cxn ang="0">
                      <a:pos x="118" y="132"/>
                    </a:cxn>
                    <a:cxn ang="0">
                      <a:pos x="128" y="110"/>
                    </a:cxn>
                    <a:cxn ang="0">
                      <a:pos x="134" y="86"/>
                    </a:cxn>
                    <a:cxn ang="0">
                      <a:pos x="121" y="97"/>
                    </a:cxn>
                    <a:cxn ang="0">
                      <a:pos x="107" y="120"/>
                    </a:cxn>
                    <a:cxn ang="0">
                      <a:pos x="92" y="135"/>
                    </a:cxn>
                    <a:cxn ang="0">
                      <a:pos x="79" y="143"/>
                    </a:cxn>
                    <a:cxn ang="0">
                      <a:pos x="60" y="142"/>
                    </a:cxn>
                    <a:cxn ang="0">
                      <a:pos x="43" y="130"/>
                    </a:cxn>
                    <a:cxn ang="0">
                      <a:pos x="44" y="107"/>
                    </a:cxn>
                    <a:cxn ang="0">
                      <a:pos x="59" y="85"/>
                    </a:cxn>
                    <a:cxn ang="0">
                      <a:pos x="68" y="68"/>
                    </a:cxn>
                    <a:cxn ang="0">
                      <a:pos x="68" y="47"/>
                    </a:cxn>
                    <a:cxn ang="0">
                      <a:pos x="68" y="37"/>
                    </a:cxn>
                    <a:cxn ang="0">
                      <a:pos x="68" y="0"/>
                    </a:cxn>
                  </a:cxnLst>
                  <a:pathLst>
                    <a:path w="2020" h="2594">
                      <a:moveTo>
                        <a:pt x="472" y="15"/>
                      </a:moveTo>
                      <a:cubicBezTo>
                        <a:pt x="472" y="107"/>
                        <a:pt x="477" y="387"/>
                        <a:pt x="472" y="552"/>
                      </a:cubicBezTo>
                      <a:cubicBezTo>
                        <a:pt x="467" y="717"/>
                        <a:pt x="480" y="887"/>
                        <a:pt x="442" y="1005"/>
                      </a:cubicBezTo>
                      <a:cubicBezTo>
                        <a:pt x="404" y="1123"/>
                        <a:pt x="302" y="1180"/>
                        <a:pt x="247" y="1260"/>
                      </a:cubicBezTo>
                      <a:cubicBezTo>
                        <a:pt x="192" y="1340"/>
                        <a:pt x="152" y="1398"/>
                        <a:pt x="112" y="1488"/>
                      </a:cubicBezTo>
                      <a:cubicBezTo>
                        <a:pt x="72" y="1578"/>
                        <a:pt x="14" y="1706"/>
                        <a:pt x="7" y="1800"/>
                      </a:cubicBezTo>
                      <a:cubicBezTo>
                        <a:pt x="0" y="1894"/>
                        <a:pt x="25" y="1968"/>
                        <a:pt x="67" y="2055"/>
                      </a:cubicBezTo>
                      <a:cubicBezTo>
                        <a:pt x="109" y="2142"/>
                        <a:pt x="165" y="2245"/>
                        <a:pt x="262" y="2325"/>
                      </a:cubicBezTo>
                      <a:cubicBezTo>
                        <a:pt x="359" y="2405"/>
                        <a:pt x="515" y="2498"/>
                        <a:pt x="652" y="2535"/>
                      </a:cubicBezTo>
                      <a:cubicBezTo>
                        <a:pt x="789" y="2572"/>
                        <a:pt x="937" y="2594"/>
                        <a:pt x="1087" y="2550"/>
                      </a:cubicBezTo>
                      <a:cubicBezTo>
                        <a:pt x="1237" y="2506"/>
                        <a:pt x="1440" y="2366"/>
                        <a:pt x="1552" y="2268"/>
                      </a:cubicBezTo>
                      <a:cubicBezTo>
                        <a:pt x="1664" y="2170"/>
                        <a:pt x="1702" y="2069"/>
                        <a:pt x="1762" y="1965"/>
                      </a:cubicBezTo>
                      <a:cubicBezTo>
                        <a:pt x="1822" y="1861"/>
                        <a:pt x="1872" y="1759"/>
                        <a:pt x="1912" y="1644"/>
                      </a:cubicBezTo>
                      <a:cubicBezTo>
                        <a:pt x="1952" y="1529"/>
                        <a:pt x="2020" y="1309"/>
                        <a:pt x="2002" y="1275"/>
                      </a:cubicBezTo>
                      <a:cubicBezTo>
                        <a:pt x="1984" y="1241"/>
                        <a:pt x="1874" y="1355"/>
                        <a:pt x="1807" y="1440"/>
                      </a:cubicBezTo>
                      <a:cubicBezTo>
                        <a:pt x="1740" y="1525"/>
                        <a:pt x="1669" y="1690"/>
                        <a:pt x="1597" y="1785"/>
                      </a:cubicBezTo>
                      <a:cubicBezTo>
                        <a:pt x="1525" y="1880"/>
                        <a:pt x="1442" y="1953"/>
                        <a:pt x="1372" y="2010"/>
                      </a:cubicBezTo>
                      <a:cubicBezTo>
                        <a:pt x="1302" y="2067"/>
                        <a:pt x="1257" y="2113"/>
                        <a:pt x="1177" y="2130"/>
                      </a:cubicBezTo>
                      <a:cubicBezTo>
                        <a:pt x="1097" y="2147"/>
                        <a:pt x="982" y="2147"/>
                        <a:pt x="892" y="2115"/>
                      </a:cubicBezTo>
                      <a:cubicBezTo>
                        <a:pt x="802" y="2083"/>
                        <a:pt x="677" y="2022"/>
                        <a:pt x="637" y="1935"/>
                      </a:cubicBezTo>
                      <a:cubicBezTo>
                        <a:pt x="597" y="1848"/>
                        <a:pt x="612" y="1702"/>
                        <a:pt x="652" y="1590"/>
                      </a:cubicBezTo>
                      <a:cubicBezTo>
                        <a:pt x="692" y="1478"/>
                        <a:pt x="817" y="1355"/>
                        <a:pt x="877" y="1260"/>
                      </a:cubicBezTo>
                      <a:cubicBezTo>
                        <a:pt x="937" y="1165"/>
                        <a:pt x="990" y="1112"/>
                        <a:pt x="1012" y="1020"/>
                      </a:cubicBezTo>
                      <a:cubicBezTo>
                        <a:pt x="1034" y="928"/>
                        <a:pt x="1012" y="786"/>
                        <a:pt x="1012" y="708"/>
                      </a:cubicBezTo>
                      <a:cubicBezTo>
                        <a:pt x="1012" y="630"/>
                        <a:pt x="1012" y="670"/>
                        <a:pt x="1012" y="552"/>
                      </a:cubicBezTo>
                      <a:cubicBezTo>
                        <a:pt x="1012" y="434"/>
                        <a:pt x="1012" y="115"/>
                        <a:pt x="1012" y="0"/>
                      </a:cubicBezTo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 sz="1050"/>
                </a:p>
              </p:txBody>
            </p:sp>
            <p:sp>
              <p:nvSpPr>
                <p:cNvPr id="44127" name="Oval 98"/>
                <p:cNvSpPr/>
                <p:nvPr/>
              </p:nvSpPr>
              <p:spPr>
                <a:xfrm>
                  <a:off x="1248" y="2352"/>
                  <a:ext cx="96" cy="96"/>
                </a:xfrm>
                <a:prstGeom prst="ellipse">
                  <a:avLst/>
                </a:prstGeom>
                <a:solidFill>
                  <a:srgbClr val="040708"/>
                </a:solidFill>
                <a:ln w="9525">
                  <a:noFill/>
                </a:ln>
              </p:spPr>
              <p:txBody>
                <a:bodyPr wrap="none" anchor="ctr"/>
                <a:p>
                  <a:endParaRPr lang="zh-CN" altLang="en-US" sz="1050" dirty="0">
                    <a:latin typeface="Times New Roman" panose="0202060305040502030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44128" name="Group 99"/>
              <p:cNvGrpSpPr/>
              <p:nvPr/>
            </p:nvGrpSpPr>
            <p:grpSpPr>
              <a:xfrm>
                <a:off x="4800" y="3312"/>
                <a:ext cx="432" cy="675"/>
                <a:chOff x="3120" y="3312"/>
                <a:chExt cx="432" cy="675"/>
              </a:xfrm>
            </p:grpSpPr>
            <p:grpSp>
              <p:nvGrpSpPr>
                <p:cNvPr id="44129" name="Group 100"/>
                <p:cNvGrpSpPr/>
                <p:nvPr/>
              </p:nvGrpSpPr>
              <p:grpSpPr>
                <a:xfrm>
                  <a:off x="3120" y="3600"/>
                  <a:ext cx="432" cy="387"/>
                  <a:chOff x="3120" y="3600"/>
                  <a:chExt cx="432" cy="387"/>
                </a:xfrm>
              </p:grpSpPr>
              <p:sp>
                <p:nvSpPr>
                  <p:cNvPr id="44130" name="Rectangle 101"/>
                  <p:cNvSpPr/>
                  <p:nvPr/>
                </p:nvSpPr>
                <p:spPr>
                  <a:xfrm>
                    <a:off x="3120" y="3600"/>
                    <a:ext cx="432" cy="38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76653C"/>
                      </a:gs>
                      <a:gs pos="50000">
                        <a:srgbClr val="FEDB82"/>
                      </a:gs>
                      <a:gs pos="100000">
                        <a:srgbClr val="76653C"/>
                      </a:gs>
                    </a:gsLst>
                    <a:lin ang="5400000" scaled="1"/>
                    <a:tileRect/>
                  </a:gradFill>
                  <a:ln w="9525" cap="flat" cmpd="sng">
                    <a:solidFill>
                      <a:srgbClr val="FA1414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p>
                    <a:endParaRPr lang="zh-CN" altLang="en-US" sz="1050" dirty="0">
                      <a:latin typeface="Times New Roman" panose="02020603050405020304" charset="0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44131" name="Text Box 102"/>
                  <p:cNvSpPr txBox="1"/>
                  <p:nvPr/>
                </p:nvSpPr>
                <p:spPr>
                  <a:xfrm>
                    <a:off x="3168" y="3600"/>
                    <a:ext cx="336" cy="387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>
                    <a:spAutoFit/>
                  </a:bodyPr>
                  <a:p>
                    <a:pPr algn="ctr">
                      <a:spcBef>
                        <a:spcPct val="50000"/>
                      </a:spcBef>
                    </a:pPr>
                    <a:r>
                      <a:rPr lang="en-US" altLang="zh-CN" sz="2400" b="1" dirty="0">
                        <a:solidFill>
                          <a:srgbClr val="FA1414"/>
                        </a:solidFill>
                        <a:latin typeface="Times New Roman" panose="02020603050405020304" charset="0"/>
                        <a:ea typeface="宋体" panose="02010600030101010101" pitchFamily="2" charset="-122"/>
                      </a:rPr>
                      <a:t>G</a:t>
                    </a:r>
                    <a:endParaRPr lang="en-US" altLang="zh-CN" sz="2400" b="1" baseline="-25000" dirty="0">
                      <a:solidFill>
                        <a:srgbClr val="FA1414"/>
                      </a:solidFill>
                      <a:latin typeface="Times New Roman" panose="02020603050405020304" charset="0"/>
                      <a:ea typeface="宋体" panose="02010600030101010101" pitchFamily="2" charset="-122"/>
                    </a:endParaRPr>
                  </a:p>
                </p:txBody>
              </p:sp>
            </p:grpSp>
            <p:sp>
              <p:nvSpPr>
                <p:cNvPr id="44132" name="Line 103"/>
                <p:cNvSpPr/>
                <p:nvPr/>
              </p:nvSpPr>
              <p:spPr>
                <a:xfrm>
                  <a:off x="3328" y="3312"/>
                  <a:ext cx="0" cy="288"/>
                </a:xfrm>
                <a:prstGeom prst="line">
                  <a:avLst/>
                </a:prstGeom>
                <a:ln w="57150" cap="flat" cmpd="sng">
                  <a:solidFill>
                    <a:srgbClr val="FA1414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  <p:sp>
            <p:nvSpPr>
              <p:cNvPr id="44133" name="Line 104"/>
              <p:cNvSpPr/>
              <p:nvPr/>
            </p:nvSpPr>
            <p:spPr>
              <a:xfrm flipV="1">
                <a:off x="5280" y="432"/>
                <a:ext cx="144" cy="2400"/>
              </a:xfrm>
              <a:prstGeom prst="line">
                <a:avLst/>
              </a:prstGeom>
              <a:ln w="57150" cap="flat" cmpd="sng">
                <a:solidFill>
                  <a:srgbClr val="FA1414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sp>
        </p:grpSp>
        <p:sp>
          <p:nvSpPr>
            <p:cNvPr id="44134" name="Text Box 105"/>
            <p:cNvSpPr txBox="1"/>
            <p:nvPr/>
          </p:nvSpPr>
          <p:spPr>
            <a:xfrm>
              <a:off x="5232" y="336"/>
              <a:ext cx="336" cy="387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algn="ctr">
                <a:spcBef>
                  <a:spcPct val="50000"/>
                </a:spcBef>
              </a:pPr>
              <a:r>
                <a:rPr lang="en-US" altLang="zh-CN" sz="2400" b="1" dirty="0">
                  <a:solidFill>
                    <a:srgbClr val="FA1414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F</a:t>
              </a:r>
              <a:endParaRPr lang="en-US" altLang="zh-CN" sz="2400" b="1" dirty="0">
                <a:solidFill>
                  <a:srgbClr val="FA1414"/>
                </a:solidFill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</p:grpSp>
      <p:sp>
        <p:nvSpPr>
          <p:cNvPr id="12395" name="Oval 107"/>
          <p:cNvSpPr/>
          <p:nvPr/>
        </p:nvSpPr>
        <p:spPr>
          <a:xfrm>
            <a:off x="2171742" y="2286564"/>
            <a:ext cx="1257610" cy="1257610"/>
          </a:xfrm>
          <a:prstGeom prst="ellipse">
            <a:avLst/>
          </a:prstGeom>
          <a:noFill/>
          <a:ln w="76200" cap="flat" cmpd="sng">
            <a:solidFill>
              <a:srgbClr val="FA1414"/>
            </a:solidFill>
            <a:prstDash val="sysDot"/>
            <a:round/>
            <a:headEnd type="none" w="med" len="med"/>
            <a:tailEnd type="none" w="med" len="med"/>
          </a:ln>
        </p:spPr>
        <p:txBody>
          <a:bodyPr wrap="none" anchor="ctr"/>
          <a:p>
            <a:endParaRPr lang="zh-CN" altLang="en-US" sz="1050" dirty="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2396" name="Oval 108"/>
          <p:cNvSpPr/>
          <p:nvPr/>
        </p:nvSpPr>
        <p:spPr>
          <a:xfrm>
            <a:off x="2171742" y="2286564"/>
            <a:ext cx="1257610" cy="1257610"/>
          </a:xfrm>
          <a:prstGeom prst="ellipse">
            <a:avLst/>
          </a:prstGeom>
          <a:noFill/>
          <a:ln w="76200" cap="flat" cmpd="sng">
            <a:solidFill>
              <a:srgbClr val="FA1414"/>
            </a:solidFill>
            <a:prstDash val="sysDot"/>
            <a:round/>
            <a:headEnd type="none" w="med" len="med"/>
            <a:tailEnd type="none" w="med" len="med"/>
          </a:ln>
        </p:spPr>
        <p:txBody>
          <a:bodyPr wrap="none" anchor="ctr"/>
          <a:p>
            <a:endParaRPr lang="zh-CN" altLang="en-US" sz="1050" dirty="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2397" name="Oval 109"/>
          <p:cNvSpPr/>
          <p:nvPr/>
        </p:nvSpPr>
        <p:spPr>
          <a:xfrm>
            <a:off x="2171742" y="2286564"/>
            <a:ext cx="1257610" cy="1257610"/>
          </a:xfrm>
          <a:prstGeom prst="ellipse">
            <a:avLst/>
          </a:prstGeom>
          <a:noFill/>
          <a:ln w="76200" cap="flat" cmpd="sng">
            <a:solidFill>
              <a:srgbClr val="FA1414"/>
            </a:solidFill>
            <a:prstDash val="sysDot"/>
            <a:round/>
            <a:headEnd type="none" w="med" len="med"/>
            <a:tailEnd type="none" w="med" len="med"/>
          </a:ln>
        </p:spPr>
        <p:txBody>
          <a:bodyPr wrap="none" anchor="ctr"/>
          <a:p>
            <a:endParaRPr lang="zh-CN" altLang="en-US" sz="1050" dirty="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2398" name="Oval 110"/>
          <p:cNvSpPr/>
          <p:nvPr/>
        </p:nvSpPr>
        <p:spPr>
          <a:xfrm>
            <a:off x="2159833" y="2286564"/>
            <a:ext cx="1257610" cy="1257610"/>
          </a:xfrm>
          <a:prstGeom prst="ellipse">
            <a:avLst/>
          </a:prstGeom>
          <a:noFill/>
          <a:ln w="76200" cap="flat" cmpd="sng">
            <a:solidFill>
              <a:srgbClr val="FA1414"/>
            </a:solidFill>
            <a:prstDash val="sysDot"/>
            <a:round/>
            <a:headEnd type="none" w="med" len="med"/>
            <a:tailEnd type="none" w="med" len="med"/>
          </a:ln>
        </p:spPr>
        <p:txBody>
          <a:bodyPr wrap="none" anchor="ctr"/>
          <a:p>
            <a:endParaRPr lang="zh-CN" altLang="en-US" sz="1050" dirty="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2399" name="Oval 111"/>
          <p:cNvSpPr/>
          <p:nvPr/>
        </p:nvSpPr>
        <p:spPr>
          <a:xfrm>
            <a:off x="2171742" y="2279419"/>
            <a:ext cx="1257610" cy="1257610"/>
          </a:xfrm>
          <a:prstGeom prst="ellipse">
            <a:avLst/>
          </a:prstGeom>
          <a:noFill/>
          <a:ln w="76200" cap="flat" cmpd="sng">
            <a:solidFill>
              <a:schemeClr val="accent2"/>
            </a:solidFill>
            <a:prstDash val="sysDot"/>
            <a:round/>
            <a:headEnd type="none" w="med" len="med"/>
            <a:tailEnd type="none" w="med" len="med"/>
          </a:ln>
        </p:spPr>
        <p:txBody>
          <a:bodyPr wrap="none" anchor="ctr"/>
          <a:p>
            <a:endParaRPr lang="zh-CN" altLang="en-US" sz="1050" dirty="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2400" name="Oval 112"/>
          <p:cNvSpPr/>
          <p:nvPr/>
        </p:nvSpPr>
        <p:spPr>
          <a:xfrm>
            <a:off x="4055776" y="2746259"/>
            <a:ext cx="1145664" cy="1219501"/>
          </a:xfrm>
          <a:prstGeom prst="ellipse">
            <a:avLst/>
          </a:prstGeom>
          <a:noFill/>
          <a:ln w="76200" cap="flat" cmpd="sng">
            <a:solidFill>
              <a:schemeClr val="accent2"/>
            </a:solidFill>
            <a:prstDash val="sysDot"/>
            <a:round/>
            <a:headEnd type="none" w="med" len="med"/>
            <a:tailEnd type="none" w="med" len="med"/>
          </a:ln>
        </p:spPr>
        <p:txBody>
          <a:bodyPr wrap="none" anchor="ctr"/>
          <a:p>
            <a:endParaRPr lang="zh-CN" altLang="en-US" sz="1050" dirty="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2401" name="Oval 113"/>
          <p:cNvSpPr/>
          <p:nvPr/>
        </p:nvSpPr>
        <p:spPr>
          <a:xfrm>
            <a:off x="6116066" y="2593822"/>
            <a:ext cx="1257610" cy="1257610"/>
          </a:xfrm>
          <a:prstGeom prst="ellipse">
            <a:avLst/>
          </a:prstGeom>
          <a:noFill/>
          <a:ln w="76200" cap="flat" cmpd="sng">
            <a:solidFill>
              <a:schemeClr val="accent2"/>
            </a:solidFill>
            <a:prstDash val="sysDot"/>
            <a:round/>
            <a:headEnd type="none" w="med" len="med"/>
            <a:tailEnd type="none" w="med" len="med"/>
          </a:ln>
        </p:spPr>
        <p:txBody>
          <a:bodyPr wrap="none" anchor="ctr"/>
          <a:p>
            <a:endParaRPr lang="zh-CN" altLang="en-US" sz="1050" dirty="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grpSp>
        <p:nvGrpSpPr>
          <p:cNvPr id="20" name="Group 114"/>
          <p:cNvGrpSpPr/>
          <p:nvPr/>
        </p:nvGrpSpPr>
        <p:grpSpPr>
          <a:xfrm>
            <a:off x="1314281" y="3772831"/>
            <a:ext cx="2286564" cy="1086118"/>
            <a:chOff x="192" y="864"/>
            <a:chExt cx="1920" cy="912"/>
          </a:xfrm>
        </p:grpSpPr>
        <p:sp>
          <p:nvSpPr>
            <p:cNvPr id="44143" name="Rectangle 115"/>
            <p:cNvSpPr/>
            <p:nvPr/>
          </p:nvSpPr>
          <p:spPr>
            <a:xfrm>
              <a:off x="192" y="864"/>
              <a:ext cx="1920" cy="912"/>
            </a:xfrm>
            <a:prstGeom prst="rect">
              <a:avLst/>
            </a:prstGeom>
            <a:solidFill>
              <a:srgbClr val="EFEFFF"/>
            </a:solidFill>
            <a:ln w="9525">
              <a:noFill/>
            </a:ln>
          </p:spPr>
          <p:txBody>
            <a:bodyPr wrap="none" anchor="ctr"/>
            <a:p>
              <a:endParaRPr lang="zh-CN" altLang="en-US" sz="1050" dirty="0"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sp>
          <p:nvSpPr>
            <p:cNvPr id="44144" name="Text Box 116"/>
            <p:cNvSpPr txBox="1"/>
            <p:nvPr/>
          </p:nvSpPr>
          <p:spPr>
            <a:xfrm>
              <a:off x="348" y="992"/>
              <a:ext cx="1584" cy="697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2400" b="1" dirty="0">
                  <a:solidFill>
                    <a:srgbClr val="3002C4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2</a:t>
              </a:r>
              <a:r>
                <a:rPr lang="zh-CN" altLang="en-US" sz="2400" b="1" dirty="0">
                  <a:solidFill>
                    <a:srgbClr val="3002C4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段绳子承担</a:t>
              </a:r>
              <a:r>
                <a:rPr lang="en-US" altLang="zh-CN" sz="2400" b="1" dirty="0">
                  <a:solidFill>
                    <a:srgbClr val="FA1414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F=(1/2)G</a:t>
              </a:r>
              <a:endParaRPr lang="en-US" altLang="zh-CN" sz="2400" b="1" dirty="0">
                <a:solidFill>
                  <a:srgbClr val="FA1414"/>
                </a:solidFill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21" name="Group 117"/>
          <p:cNvGrpSpPr/>
          <p:nvPr/>
        </p:nvGrpSpPr>
        <p:grpSpPr>
          <a:xfrm>
            <a:off x="3600845" y="3829995"/>
            <a:ext cx="2286564" cy="1086118"/>
            <a:chOff x="192" y="864"/>
            <a:chExt cx="1920" cy="912"/>
          </a:xfrm>
        </p:grpSpPr>
        <p:sp>
          <p:nvSpPr>
            <p:cNvPr id="44146" name="Rectangle 118"/>
            <p:cNvSpPr/>
            <p:nvPr/>
          </p:nvSpPr>
          <p:spPr>
            <a:xfrm>
              <a:off x="192" y="864"/>
              <a:ext cx="1920" cy="912"/>
            </a:xfrm>
            <a:prstGeom prst="rect">
              <a:avLst/>
            </a:prstGeom>
            <a:solidFill>
              <a:srgbClr val="EFEFFF"/>
            </a:solidFill>
            <a:ln w="9525">
              <a:noFill/>
            </a:ln>
          </p:spPr>
          <p:txBody>
            <a:bodyPr wrap="none" anchor="ctr"/>
            <a:p>
              <a:endParaRPr lang="zh-CN" altLang="en-US" sz="1050" dirty="0"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sp>
          <p:nvSpPr>
            <p:cNvPr id="44147" name="Text Box 119"/>
            <p:cNvSpPr txBox="1"/>
            <p:nvPr/>
          </p:nvSpPr>
          <p:spPr>
            <a:xfrm>
              <a:off x="348" y="992"/>
              <a:ext cx="1584" cy="697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2400" b="1" dirty="0">
                  <a:solidFill>
                    <a:srgbClr val="3002C4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2</a:t>
              </a:r>
              <a:r>
                <a:rPr lang="zh-CN" altLang="en-US" sz="2400" b="1" dirty="0">
                  <a:solidFill>
                    <a:srgbClr val="3002C4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段绳子承担</a:t>
              </a:r>
              <a:r>
                <a:rPr lang="en-US" altLang="zh-CN" sz="2400" b="1" dirty="0">
                  <a:solidFill>
                    <a:srgbClr val="FA1414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F=(1/2)G</a:t>
              </a:r>
              <a:endParaRPr lang="en-US" altLang="zh-CN" sz="2400" b="1" dirty="0">
                <a:solidFill>
                  <a:srgbClr val="FA1414"/>
                </a:solidFill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22" name="Group 120"/>
          <p:cNvGrpSpPr/>
          <p:nvPr/>
        </p:nvGrpSpPr>
        <p:grpSpPr>
          <a:xfrm>
            <a:off x="5715917" y="3829995"/>
            <a:ext cx="2286564" cy="1086118"/>
            <a:chOff x="192" y="864"/>
            <a:chExt cx="1920" cy="912"/>
          </a:xfrm>
        </p:grpSpPr>
        <p:sp>
          <p:nvSpPr>
            <p:cNvPr id="44149" name="Rectangle 121"/>
            <p:cNvSpPr/>
            <p:nvPr/>
          </p:nvSpPr>
          <p:spPr>
            <a:xfrm>
              <a:off x="192" y="864"/>
              <a:ext cx="1920" cy="912"/>
            </a:xfrm>
            <a:prstGeom prst="rect">
              <a:avLst/>
            </a:prstGeom>
            <a:solidFill>
              <a:srgbClr val="EFEFFF"/>
            </a:solidFill>
            <a:ln w="9525">
              <a:noFill/>
            </a:ln>
          </p:spPr>
          <p:txBody>
            <a:bodyPr wrap="none" anchor="ctr"/>
            <a:p>
              <a:endParaRPr lang="zh-CN" altLang="en-US" sz="1050" dirty="0"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sp>
          <p:nvSpPr>
            <p:cNvPr id="44150" name="Text Box 122"/>
            <p:cNvSpPr txBox="1"/>
            <p:nvPr/>
          </p:nvSpPr>
          <p:spPr>
            <a:xfrm>
              <a:off x="348" y="992"/>
              <a:ext cx="1584" cy="697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2400" b="1" dirty="0">
                  <a:solidFill>
                    <a:srgbClr val="3002C4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3</a:t>
              </a:r>
              <a:r>
                <a:rPr lang="zh-CN" altLang="en-US" sz="2400" b="1" dirty="0">
                  <a:solidFill>
                    <a:srgbClr val="3002C4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段绳子承担</a:t>
              </a:r>
              <a:r>
                <a:rPr lang="en-US" altLang="zh-CN" sz="2400" b="1" dirty="0">
                  <a:solidFill>
                    <a:srgbClr val="FA1414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F=(1/3)G</a:t>
              </a:r>
              <a:endParaRPr lang="en-US" altLang="zh-CN" sz="2400" b="1" dirty="0">
                <a:solidFill>
                  <a:srgbClr val="FA1414"/>
                </a:solidFill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</p:grpSp>
      <p:sp>
        <p:nvSpPr>
          <p:cNvPr id="44151" name="Text Box 125"/>
          <p:cNvSpPr txBox="1"/>
          <p:nvPr/>
        </p:nvSpPr>
        <p:spPr>
          <a:xfrm>
            <a:off x="1142788" y="0"/>
            <a:ext cx="2241310" cy="55308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3000" b="1" dirty="0">
                <a:solidFill>
                  <a:srgbClr val="0000FF"/>
                </a:solidFill>
                <a:latin typeface="Times New Roman" panose="02020603050405020304" charset="0"/>
                <a:ea typeface="宋体" panose="02010600030101010101" pitchFamily="2" charset="-122"/>
              </a:rPr>
              <a:t>滑轮组特点：</a:t>
            </a:r>
            <a:endParaRPr lang="zh-CN" altLang="en-US" sz="3000" b="1" dirty="0">
              <a:solidFill>
                <a:srgbClr val="0000FF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2414" name="Text Box 126"/>
          <p:cNvSpPr txBox="1"/>
          <p:nvPr/>
        </p:nvSpPr>
        <p:spPr>
          <a:xfrm>
            <a:off x="3330507" y="0"/>
            <a:ext cx="5240044" cy="55308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3000" b="1" dirty="0">
                <a:latin typeface="Times New Roman" panose="02020603050405020304" charset="0"/>
                <a:ea typeface="宋体" panose="02010600030101010101" pitchFamily="2" charset="-122"/>
              </a:rPr>
              <a:t>注意：</a:t>
            </a:r>
            <a:r>
              <a:rPr lang="zh-CN" altLang="en-US" sz="2700" b="1" dirty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吊</a:t>
            </a:r>
            <a:r>
              <a:rPr lang="zh-CN" altLang="en-US" sz="2700" b="1" dirty="0">
                <a:latin typeface="Times New Roman" panose="02020603050405020304" charset="0"/>
                <a:ea typeface="宋体" panose="02010600030101010101" pitchFamily="2" charset="-122"/>
              </a:rPr>
              <a:t>起</a:t>
            </a:r>
            <a:r>
              <a:rPr lang="zh-CN" altLang="en-US" sz="27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动滑轮</a:t>
            </a:r>
            <a:r>
              <a:rPr lang="zh-CN" altLang="en-US" sz="2700" b="1" dirty="0">
                <a:latin typeface="Times New Roman" panose="02020603050405020304" charset="0"/>
                <a:ea typeface="宋体" panose="02010600030101010101" pitchFamily="2" charset="-122"/>
              </a:rPr>
              <a:t>的绳子段数</a:t>
            </a:r>
            <a:endParaRPr lang="zh-CN" altLang="en-US" sz="2700" b="1" dirty="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2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23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23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23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23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2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2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2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5" grpId="0" bldLvl="0" animBg="1"/>
      <p:bldP spid="12396" grpId="0" bldLvl="0" animBg="1"/>
      <p:bldP spid="12397" grpId="0" bldLvl="0" animBg="1"/>
      <p:bldP spid="12398" grpId="0" bldLvl="0" animBg="1"/>
      <p:bldP spid="12399" grpId="0" bldLvl="0" animBg="1"/>
      <p:bldP spid="12400" grpId="0" bldLvl="0" animBg="1"/>
      <p:bldP spid="12401" grpId="0" bldLvl="0" animBg="1"/>
      <p:bldP spid="124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8129" name="Picture 9" descr="E:\李燃\教师教学用书\2012人教教师用书项目\ppt\物理\图标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52203" y="107183"/>
            <a:ext cx="662151" cy="54901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8130" name="Group 19"/>
          <p:cNvGrpSpPr/>
          <p:nvPr/>
        </p:nvGrpSpPr>
        <p:grpSpPr>
          <a:xfrm>
            <a:off x="4539289" y="1221883"/>
            <a:ext cx="970599" cy="2801041"/>
            <a:chOff x="1405" y="1071"/>
            <a:chExt cx="815" cy="2352"/>
          </a:xfrm>
        </p:grpSpPr>
        <p:pic>
          <p:nvPicPr>
            <p:cNvPr id="48131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46" y="1071"/>
              <a:ext cx="474" cy="235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8132" name="Line 6"/>
            <p:cNvSpPr/>
            <p:nvPr/>
          </p:nvSpPr>
          <p:spPr>
            <a:xfrm flipH="1">
              <a:off x="1882" y="1888"/>
              <a:ext cx="91" cy="499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133" name="Line 7"/>
            <p:cNvSpPr/>
            <p:nvPr/>
          </p:nvSpPr>
          <p:spPr>
            <a:xfrm flipV="1">
              <a:off x="2064" y="1616"/>
              <a:ext cx="0" cy="771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134" name="Line 8"/>
            <p:cNvSpPr/>
            <p:nvPr/>
          </p:nvSpPr>
          <p:spPr>
            <a:xfrm flipH="1">
              <a:off x="1837" y="1661"/>
              <a:ext cx="45" cy="1043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135" name="Line 9"/>
            <p:cNvSpPr/>
            <p:nvPr/>
          </p:nvSpPr>
          <p:spPr>
            <a:xfrm flipH="1" flipV="1">
              <a:off x="2154" y="1389"/>
              <a:ext cx="0" cy="1315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136" name="Line 10"/>
            <p:cNvSpPr/>
            <p:nvPr/>
          </p:nvSpPr>
          <p:spPr>
            <a:xfrm flipH="1">
              <a:off x="1655" y="1389"/>
              <a:ext cx="182" cy="1134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</p:sp>
        <p:sp>
          <p:nvSpPr>
            <p:cNvPr id="48137" name="Text Box 16"/>
            <p:cNvSpPr txBox="1"/>
            <p:nvPr/>
          </p:nvSpPr>
          <p:spPr>
            <a:xfrm>
              <a:off x="1405" y="2415"/>
              <a:ext cx="210" cy="21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r>
                <a:rPr lang="en-US" altLang="zh-CN" sz="1050" b="1" i="1" dirty="0">
                  <a:latin typeface="宋体" panose="02010600030101010101" pitchFamily="2" charset="-122"/>
                  <a:ea typeface="宋体" panose="02010600030101010101" pitchFamily="2" charset="-122"/>
                </a:rPr>
                <a:t>F</a:t>
              </a:r>
              <a:endParaRPr lang="en-US" altLang="zh-CN" sz="1050" b="1" i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48138" name="Group 20"/>
          <p:cNvGrpSpPr/>
          <p:nvPr/>
        </p:nvGrpSpPr>
        <p:grpSpPr>
          <a:xfrm>
            <a:off x="6213721" y="1168292"/>
            <a:ext cx="760997" cy="2801041"/>
            <a:chOff x="3676" y="1033"/>
            <a:chExt cx="639" cy="2352"/>
          </a:xfrm>
        </p:grpSpPr>
        <p:pic>
          <p:nvPicPr>
            <p:cNvPr id="48139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76" y="1033"/>
              <a:ext cx="474" cy="235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8140" name="Line 11"/>
            <p:cNvSpPr/>
            <p:nvPr/>
          </p:nvSpPr>
          <p:spPr>
            <a:xfrm flipV="1">
              <a:off x="3923" y="1616"/>
              <a:ext cx="91" cy="544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141" name="Line 12"/>
            <p:cNvSpPr/>
            <p:nvPr/>
          </p:nvSpPr>
          <p:spPr>
            <a:xfrm>
              <a:off x="3833" y="1616"/>
              <a:ext cx="0" cy="725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142" name="Line 13"/>
            <p:cNvSpPr/>
            <p:nvPr/>
          </p:nvSpPr>
          <p:spPr>
            <a:xfrm flipV="1">
              <a:off x="4014" y="1344"/>
              <a:ext cx="45" cy="997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143" name="Line 14"/>
            <p:cNvSpPr/>
            <p:nvPr/>
          </p:nvSpPr>
          <p:spPr>
            <a:xfrm flipH="1">
              <a:off x="3768" y="1354"/>
              <a:ext cx="6" cy="1356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144" name="Line 15"/>
            <p:cNvSpPr/>
            <p:nvPr/>
          </p:nvSpPr>
          <p:spPr>
            <a:xfrm flipV="1">
              <a:off x="4071" y="2166"/>
              <a:ext cx="0" cy="499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</p:sp>
        <p:sp>
          <p:nvSpPr>
            <p:cNvPr id="48145" name="Text Box 17"/>
            <p:cNvSpPr txBox="1"/>
            <p:nvPr/>
          </p:nvSpPr>
          <p:spPr>
            <a:xfrm>
              <a:off x="4105" y="2069"/>
              <a:ext cx="210" cy="21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r>
                <a:rPr lang="en-US" altLang="zh-CN" sz="1050" b="1" i="1" dirty="0">
                  <a:latin typeface="宋体" panose="02010600030101010101" pitchFamily="2" charset="-122"/>
                  <a:ea typeface="宋体" panose="02010600030101010101" pitchFamily="2" charset="-122"/>
                </a:rPr>
                <a:t>F</a:t>
              </a:r>
              <a:endParaRPr lang="en-US" altLang="zh-CN" sz="1050" b="1" i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pic>
        <p:nvPicPr>
          <p:cNvPr id="48146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1456" y="1254038"/>
            <a:ext cx="707406" cy="27367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147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6402" y="1239747"/>
            <a:ext cx="685969" cy="273673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36" name="Rectangle 6"/>
          <p:cNvSpPr/>
          <p:nvPr/>
        </p:nvSpPr>
        <p:spPr>
          <a:xfrm>
            <a:off x="1656075" y="4180931"/>
            <a:ext cx="1126609" cy="414020"/>
          </a:xfrm>
          <a:prstGeom prst="rect">
            <a:avLst/>
          </a:prstGeom>
          <a:solidFill>
            <a:srgbClr val="AEC87A"/>
          </a:solidFill>
          <a:ln w="25400" cap="flat" cmpd="sng">
            <a:solidFill>
              <a:srgbClr val="71893F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>
            <a:spAutoFit/>
          </a:bodyPr>
          <a:p>
            <a:pPr algn="just"/>
            <a:r>
              <a:rPr lang="zh-CN" altLang="en-US" sz="2100" b="1" dirty="0">
                <a:solidFill>
                  <a:srgbClr val="0000FF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 结论：</a:t>
            </a:r>
            <a:endParaRPr lang="zh-CN" altLang="en-US" sz="2100" b="1" dirty="0">
              <a:solidFill>
                <a:srgbClr val="0000FF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1037" name="Rectangle 6"/>
          <p:cNvSpPr/>
          <p:nvPr/>
        </p:nvSpPr>
        <p:spPr>
          <a:xfrm>
            <a:off x="2627865" y="1701884"/>
            <a:ext cx="4267062" cy="495300"/>
          </a:xfrm>
          <a:prstGeom prst="rect">
            <a:avLst/>
          </a:prstGeom>
          <a:solidFill>
            <a:srgbClr val="AEC87A">
              <a:alpha val="89017"/>
            </a:srgbClr>
          </a:solidFill>
          <a:ln w="25400" cap="flat" cmpd="sng">
            <a:solidFill>
              <a:srgbClr val="71893F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>
            <a:spAutoFit/>
          </a:bodyPr>
          <a:p>
            <a:pPr algn="just">
              <a:lnSpc>
                <a:spcPct val="125000"/>
              </a:lnSpc>
            </a:pPr>
            <a:r>
              <a:rPr lang="en-US" altLang="zh-CN" sz="2100" b="1" dirty="0">
                <a:solidFill>
                  <a:srgbClr val="0000FF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	</a:t>
            </a:r>
            <a:r>
              <a:rPr lang="en-US" altLang="zh-CN" sz="2100" b="1" i="1" dirty="0">
                <a:solidFill>
                  <a:srgbClr val="0000FF"/>
                </a:solidFill>
                <a:latin typeface="Times New Roman" panose="02020603050405020304" charset="0"/>
                <a:ea typeface="宋体" panose="02010600030101010101" pitchFamily="2" charset="-122"/>
              </a:rPr>
              <a:t>n</a:t>
            </a:r>
            <a:r>
              <a:rPr lang="zh-CN" altLang="en-US" sz="2100" b="1" dirty="0">
                <a:solidFill>
                  <a:srgbClr val="0000FF"/>
                </a:solidFill>
                <a:latin typeface="Times New Roman" panose="02020603050405020304" charset="0"/>
                <a:ea typeface="宋体" panose="02010600030101010101" pitchFamily="2" charset="-122"/>
              </a:rPr>
              <a:t>为承担物重的绳子段数。</a:t>
            </a:r>
            <a:endParaRPr lang="zh-CN" altLang="en-US" sz="2100" b="1" dirty="0">
              <a:solidFill>
                <a:srgbClr val="0000FF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graphicFrame>
        <p:nvGraphicFramePr>
          <p:cNvPr id="1026" name="Object 25"/>
          <p:cNvGraphicFramePr/>
          <p:nvPr/>
        </p:nvGraphicFramePr>
        <p:xfrm>
          <a:off x="3225706" y="4019352"/>
          <a:ext cx="2044808" cy="7979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" r:id="rId6" imgW="1040765" imgH="405765" progId="Equation.DSMT4">
                  <p:embed/>
                </p:oleObj>
              </mc:Choice>
              <mc:Fallback>
                <p:oleObj name="" r:id="rId6" imgW="1040765" imgH="405765" progId="Equation.DSMT4">
                  <p:embed/>
                  <p:pic>
                    <p:nvPicPr>
                      <p:cNvPr id="0" name="图片 3076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225706" y="4019352"/>
                        <a:ext cx="2044808" cy="797916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26"/>
          <p:cNvGraphicFramePr/>
          <p:nvPr/>
        </p:nvGraphicFramePr>
        <p:xfrm>
          <a:off x="5788564" y="4224190"/>
          <a:ext cx="999181" cy="4013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" r:id="rId8" imgW="443865" imgH="177800" progId="Equation.DSMT4">
                  <p:embed/>
                </p:oleObj>
              </mc:Choice>
              <mc:Fallback>
                <p:oleObj name="" r:id="rId8" imgW="443865" imgH="177800" progId="Equation.DSMT4">
                  <p:embed/>
                  <p:pic>
                    <p:nvPicPr>
                      <p:cNvPr id="0" name="图片 3077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788564" y="4224190"/>
                        <a:ext cx="999181" cy="401339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152" name="组合 1051"/>
          <p:cNvGrpSpPr/>
          <p:nvPr/>
        </p:nvGrpSpPr>
        <p:grpSpPr>
          <a:xfrm>
            <a:off x="1534601" y="315594"/>
            <a:ext cx="1417194" cy="547822"/>
            <a:chOff x="300" y="1281"/>
            <a:chExt cx="1333" cy="460"/>
          </a:xfrm>
        </p:grpSpPr>
        <p:pic>
          <p:nvPicPr>
            <p:cNvPr id="48153" name="TextBox 1"/>
            <p:cNvPicPr/>
            <p:nvPr/>
          </p:nvPicPr>
          <p:blipFill>
            <a:blip r:embed="rId10"/>
            <a:stretch>
              <a:fillRect/>
            </a:stretch>
          </p:blipFill>
          <p:spPr>
            <a:xfrm>
              <a:off x="300" y="1281"/>
              <a:ext cx="1333" cy="44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8154" name="文本框 1053"/>
            <p:cNvSpPr txBox="1"/>
            <p:nvPr/>
          </p:nvSpPr>
          <p:spPr>
            <a:xfrm>
              <a:off x="397" y="1354"/>
              <a:ext cx="1037" cy="387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r>
                <a:rPr lang="zh-CN" altLang="en-US" sz="2400" b="1" dirty="0">
                  <a:solidFill>
                    <a:srgbClr val="FFFFFF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  总结</a:t>
              </a:r>
              <a:endParaRPr lang="en-US" altLang="zh-CN" sz="2400" b="1" dirty="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6" grpId="0" bldLvl="0" animBg="1"/>
      <p:bldP spid="1037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7208" name="表格 7207"/>
          <p:cNvGraphicFramePr/>
          <p:nvPr/>
        </p:nvGraphicFramePr>
        <p:xfrm>
          <a:off x="2197943" y="308448"/>
          <a:ext cx="5163820" cy="1812290"/>
        </p:xfrm>
        <a:graphic>
          <a:graphicData uri="http://schemas.openxmlformats.org/drawingml/2006/table">
            <a:tbl>
              <a:tblPr/>
              <a:tblGrid>
                <a:gridCol w="697865"/>
                <a:gridCol w="828040"/>
                <a:gridCol w="1550670"/>
                <a:gridCol w="694055"/>
                <a:gridCol w="1393190"/>
              </a:tblGrid>
              <a:tr h="765810">
                <a:tc>
                  <a:txBody>
                    <a:bodyPr/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100" b="1" dirty="0">
                          <a:solidFill>
                            <a:srgbClr val="FFFFFF"/>
                          </a:solidFill>
                          <a:latin typeface="Times New Roman" panose="02020603050405020304" charset="0"/>
                        </a:rPr>
                        <a:t>次数</a:t>
                      </a:r>
                      <a:endParaRPr lang="zh-CN" altLang="en-US" sz="1015" b="1" dirty="0">
                        <a:solidFill>
                          <a:srgbClr val="FFFFFF"/>
                        </a:solidFill>
                        <a:latin typeface="Times New Roman" panose="02020603050405020304" charset="0"/>
                      </a:endParaRPr>
                    </a:p>
                  </a:txBody>
                  <a:tcPr marL="68596" marR="68596" marT="34298" marB="3429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100" b="1" dirty="0">
                          <a:solidFill>
                            <a:srgbClr val="FFFFFF"/>
                          </a:solidFill>
                          <a:latin typeface="Times New Roman" panose="02020603050405020304" charset="0"/>
                        </a:rPr>
                        <a:t>物重</a:t>
                      </a:r>
                      <a:r>
                        <a:rPr lang="en-US" altLang="zh-CN" sz="2100" b="1" i="1">
                          <a:solidFill>
                            <a:srgbClr val="FFFFFF"/>
                          </a:solidFill>
                          <a:latin typeface="Times New Roman" panose="02020603050405020304" charset="0"/>
                        </a:rPr>
                        <a:t>G</a:t>
                      </a:r>
                      <a:r>
                        <a:rPr lang="en-US" altLang="zh-CN" sz="2100" b="1">
                          <a:solidFill>
                            <a:srgbClr val="FFFFFF"/>
                          </a:solidFill>
                          <a:latin typeface="Times New Roman" panose="02020603050405020304" charset="0"/>
                        </a:rPr>
                        <a:t>/N</a:t>
                      </a:r>
                      <a:endParaRPr lang="zh-CN" altLang="en-US" sz="2100" b="1" dirty="0">
                        <a:solidFill>
                          <a:srgbClr val="FFFFFF"/>
                        </a:solidFill>
                        <a:latin typeface="Times New Roman" panose="02020603050405020304" charset="0"/>
                      </a:endParaRPr>
                    </a:p>
                  </a:txBody>
                  <a:tcPr marL="68596" marR="68596" marT="34298" marB="3429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100" b="1" dirty="0">
                          <a:solidFill>
                            <a:srgbClr val="FFFFFF"/>
                          </a:solidFill>
                          <a:latin typeface="Times New Roman" panose="02020603050405020304" charset="0"/>
                        </a:rPr>
                        <a:t>物体移动距离</a:t>
                      </a:r>
                      <a:r>
                        <a:rPr lang="en-US" altLang="zh-CN" sz="2100" b="1" i="1" err="1">
                          <a:solidFill>
                            <a:srgbClr val="FFFFFF"/>
                          </a:solidFill>
                          <a:latin typeface="Times New Roman" panose="02020603050405020304" charset="0"/>
                        </a:rPr>
                        <a:t>h</a:t>
                      </a:r>
                      <a:r>
                        <a:rPr lang="en-US" altLang="zh-CN" sz="2100" b="1" err="1">
                          <a:solidFill>
                            <a:srgbClr val="FFFFFF"/>
                          </a:solidFill>
                          <a:latin typeface="Times New Roman" panose="02020603050405020304" charset="0"/>
                        </a:rPr>
                        <a:t>/m</a:t>
                      </a:r>
                      <a:endParaRPr lang="zh-CN" altLang="en-US" sz="2100" b="1" dirty="0">
                        <a:solidFill>
                          <a:srgbClr val="FFFFFF"/>
                        </a:solidFill>
                        <a:latin typeface="Times New Roman" panose="02020603050405020304" charset="0"/>
                      </a:endParaRPr>
                    </a:p>
                  </a:txBody>
                  <a:tcPr marL="68596" marR="68596" marT="34298" marB="3429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100" b="1" dirty="0">
                          <a:solidFill>
                            <a:srgbClr val="FFFFFF"/>
                          </a:solidFill>
                          <a:latin typeface="Times New Roman" panose="02020603050405020304" charset="0"/>
                        </a:rPr>
                        <a:t>拉力</a:t>
                      </a:r>
                      <a:r>
                        <a:rPr lang="en-US" altLang="zh-CN" sz="2100" b="1" i="1">
                          <a:solidFill>
                            <a:srgbClr val="FFFFFF"/>
                          </a:solidFill>
                          <a:latin typeface="Times New Roman" panose="02020603050405020304" charset="0"/>
                        </a:rPr>
                        <a:t>F</a:t>
                      </a:r>
                      <a:r>
                        <a:rPr lang="en-US" altLang="zh-CN" sz="2100" b="1">
                          <a:solidFill>
                            <a:srgbClr val="FFFFFF"/>
                          </a:solidFill>
                          <a:latin typeface="Times New Roman" panose="02020603050405020304" charset="0"/>
                        </a:rPr>
                        <a:t>/N</a:t>
                      </a:r>
                      <a:endParaRPr lang="zh-CN" altLang="en-US" sz="2100" b="1" dirty="0">
                        <a:solidFill>
                          <a:srgbClr val="FFFFFF"/>
                        </a:solidFill>
                        <a:latin typeface="Times New Roman" panose="02020603050405020304" charset="0"/>
                      </a:endParaRPr>
                    </a:p>
                  </a:txBody>
                  <a:tcPr marL="68596" marR="68596" marT="34298" marB="3429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100" b="1" dirty="0">
                          <a:solidFill>
                            <a:srgbClr val="FFFFFF"/>
                          </a:solidFill>
                          <a:latin typeface="Times New Roman" panose="02020603050405020304" charset="0"/>
                        </a:rPr>
                        <a:t>拉力移动距离</a:t>
                      </a:r>
                      <a:r>
                        <a:rPr lang="en-US" altLang="zh-CN" sz="2100" b="1" i="1">
                          <a:solidFill>
                            <a:srgbClr val="FFFFFF"/>
                          </a:solidFill>
                          <a:latin typeface="Times New Roman" panose="02020603050405020304" charset="0"/>
                        </a:rPr>
                        <a:t>S</a:t>
                      </a:r>
                      <a:r>
                        <a:rPr lang="en-US" altLang="zh-CN" sz="2100" b="1">
                          <a:solidFill>
                            <a:srgbClr val="FFFFFF"/>
                          </a:solidFill>
                          <a:latin typeface="Times New Roman" panose="02020603050405020304" charset="0"/>
                        </a:rPr>
                        <a:t>/m</a:t>
                      </a:r>
                      <a:endParaRPr lang="zh-CN" altLang="en-US" sz="2100" b="1" dirty="0">
                        <a:solidFill>
                          <a:srgbClr val="FFFFFF"/>
                        </a:solidFill>
                        <a:latin typeface="Times New Roman" panose="02020603050405020304" charset="0"/>
                      </a:endParaRPr>
                    </a:p>
                  </a:txBody>
                  <a:tcPr marL="68596" marR="68596" marT="34298" marB="3429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17500">
                <a:tc>
                  <a:txBody>
                    <a:bodyPr/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endParaRPr lang="zh-CN" altLang="en-US" sz="1015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68596" marR="68596" marT="34298" marB="3429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endParaRPr lang="zh-CN" altLang="en-US" sz="1015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68596" marR="68596" marT="34298" marB="3429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endParaRPr lang="zh-CN" altLang="en-US" sz="1015" dirty="0">
                        <a:solidFill>
                          <a:srgbClr val="000000"/>
                        </a:solidFill>
                      </a:endParaRPr>
                    </a:p>
                  </a:txBody>
                  <a:tcPr marL="68596" marR="68596" marT="34298" marB="3429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endParaRPr lang="zh-CN" altLang="en-US" sz="1015" dirty="0">
                        <a:solidFill>
                          <a:srgbClr val="000000"/>
                        </a:solidFill>
                      </a:endParaRPr>
                    </a:p>
                  </a:txBody>
                  <a:tcPr marL="68596" marR="68596" marT="34298" marB="3429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endParaRPr lang="zh-CN" altLang="en-US" sz="1015" dirty="0">
                        <a:solidFill>
                          <a:srgbClr val="000000"/>
                        </a:solidFill>
                      </a:endParaRPr>
                    </a:p>
                  </a:txBody>
                  <a:tcPr marL="68596" marR="68596" marT="34298" marB="3429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88620">
                <a:tc>
                  <a:txBody>
                    <a:bodyPr/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endParaRPr lang="zh-CN" altLang="en-US" sz="1015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68596" marR="68596" marT="34298" marB="3429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endParaRPr lang="zh-CN" altLang="en-US" sz="2100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68596" marR="68596" marT="34298" marB="3429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endParaRPr lang="zh-CN" altLang="en-US" sz="2100" dirty="0">
                        <a:solidFill>
                          <a:srgbClr val="000000"/>
                        </a:solidFill>
                      </a:endParaRPr>
                    </a:p>
                  </a:txBody>
                  <a:tcPr marL="68596" marR="68596" marT="34298" marB="3429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endParaRPr lang="zh-CN" altLang="en-US" sz="2100" dirty="0">
                        <a:solidFill>
                          <a:srgbClr val="000000"/>
                        </a:solidFill>
                      </a:endParaRPr>
                    </a:p>
                  </a:txBody>
                  <a:tcPr marL="68596" marR="68596" marT="34298" marB="3429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–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endParaRPr lang="zh-CN" altLang="en-US" sz="2100" dirty="0">
                        <a:solidFill>
                          <a:srgbClr val="000000"/>
                        </a:solidFill>
                      </a:endParaRPr>
                    </a:p>
                  </a:txBody>
                  <a:tcPr marL="68596" marR="68596" marT="34298" marB="3429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40360">
                <a:tc>
                  <a:txBody>
                    <a:bodyPr/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endParaRPr lang="zh-CN" altLang="en-US" sz="1015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68596" marR="68596" marT="34298" marB="3429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endParaRPr lang="zh-CN" altLang="en-US" sz="1015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68596" marR="68596" marT="34298" marB="3429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endParaRPr lang="zh-CN" altLang="en-US" sz="1015" dirty="0">
                        <a:solidFill>
                          <a:srgbClr val="000000"/>
                        </a:solidFill>
                      </a:endParaRPr>
                    </a:p>
                  </a:txBody>
                  <a:tcPr marL="68596" marR="68596" marT="34298" marB="3429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endParaRPr lang="zh-CN" altLang="en-US" sz="1015" dirty="0">
                        <a:solidFill>
                          <a:srgbClr val="000000"/>
                        </a:solidFill>
                      </a:endParaRPr>
                    </a:p>
                  </a:txBody>
                  <a:tcPr marL="68596" marR="68596" marT="34298" marB="3429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p>
                      <a:pPr marL="0" lvl="0" indent="0" algn="ctr" eaLnBrk="1" hangingPunct="1">
                        <a:spcBef>
                          <a:spcPct val="0"/>
                        </a:spcBef>
                        <a:buNone/>
                      </a:pPr>
                      <a:endParaRPr lang="zh-CN" altLang="en-US" sz="1015" dirty="0">
                        <a:solidFill>
                          <a:srgbClr val="000000"/>
                        </a:solidFill>
                      </a:endParaRPr>
                    </a:p>
                  </a:txBody>
                  <a:tcPr marL="68596" marR="68596" marT="34298" marB="3429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sp>
        <p:nvSpPr>
          <p:cNvPr id="51233" name="文本框 1"/>
          <p:cNvSpPr txBox="1"/>
          <p:nvPr/>
        </p:nvSpPr>
        <p:spPr>
          <a:xfrm>
            <a:off x="1307135" y="173874"/>
            <a:ext cx="890807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400" b="1" dirty="0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实验验证</a:t>
            </a:r>
            <a:endParaRPr lang="zh-CN" altLang="en-US" sz="2400" b="1" dirty="0">
              <a:solidFill>
                <a:srgbClr val="0070C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51234" name="组合 16615"/>
          <p:cNvGrpSpPr/>
          <p:nvPr/>
        </p:nvGrpSpPr>
        <p:grpSpPr>
          <a:xfrm>
            <a:off x="2149115" y="2297283"/>
            <a:ext cx="657387" cy="2465202"/>
            <a:chOff x="1009" y="743"/>
            <a:chExt cx="552" cy="2070"/>
          </a:xfrm>
        </p:grpSpPr>
        <p:sp>
          <p:nvSpPr>
            <p:cNvPr id="51235" name="Line 223"/>
            <p:cNvSpPr/>
            <p:nvPr/>
          </p:nvSpPr>
          <p:spPr>
            <a:xfrm flipV="1">
              <a:off x="1037" y="1027"/>
              <a:ext cx="85" cy="1021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round/>
              <a:headEnd type="stealth" w="med" len="lg"/>
              <a:tailEnd type="none" w="med" len="med"/>
            </a:ln>
          </p:spPr>
        </p:sp>
        <p:sp>
          <p:nvSpPr>
            <p:cNvPr id="51236" name="Line 222"/>
            <p:cNvSpPr/>
            <p:nvPr/>
          </p:nvSpPr>
          <p:spPr>
            <a:xfrm flipH="1">
              <a:off x="1434" y="999"/>
              <a:ext cx="0" cy="1243"/>
            </a:xfrm>
            <a:prstGeom prst="line">
              <a:avLst/>
            </a:prstGeom>
            <a:ln w="2857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1237" name="Line 236"/>
            <p:cNvSpPr/>
            <p:nvPr/>
          </p:nvSpPr>
          <p:spPr>
            <a:xfrm flipH="1">
              <a:off x="1122" y="1282"/>
              <a:ext cx="150" cy="936"/>
            </a:xfrm>
            <a:prstGeom prst="line">
              <a:avLst/>
            </a:prstGeom>
            <a:ln w="2857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1238" name="Rectangle 231"/>
            <p:cNvSpPr/>
            <p:nvPr/>
          </p:nvSpPr>
          <p:spPr>
            <a:xfrm>
              <a:off x="1174" y="2568"/>
              <a:ext cx="203" cy="245"/>
            </a:xfrm>
            <a:prstGeom prst="rect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0" scaled="1"/>
              <a:tileRect/>
            </a:gradFill>
            <a:ln w="19050" cap="flat" cmpd="sng">
              <a:solidFill>
                <a:srgbClr val="5F5F5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p>
              <a:endParaRPr lang="zh-CN" altLang="en-US" sz="105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grpSp>
          <p:nvGrpSpPr>
            <p:cNvPr id="51239" name="Group 256"/>
            <p:cNvGrpSpPr/>
            <p:nvPr/>
          </p:nvGrpSpPr>
          <p:grpSpPr>
            <a:xfrm>
              <a:off x="1122" y="1934"/>
              <a:ext cx="315" cy="634"/>
              <a:chOff x="1669" y="2585"/>
              <a:chExt cx="304" cy="634"/>
            </a:xfrm>
          </p:grpSpPr>
          <p:sp>
            <p:nvSpPr>
              <p:cNvPr id="51240" name="Oval 224"/>
              <p:cNvSpPr/>
              <p:nvPr/>
            </p:nvSpPr>
            <p:spPr>
              <a:xfrm>
                <a:off x="1669" y="2725"/>
                <a:ext cx="304" cy="297"/>
              </a:xfrm>
              <a:prstGeom prst="ellipse">
                <a:avLst/>
              </a:prstGeom>
              <a:solidFill>
                <a:srgbClr val="C0C0C0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p>
                <a:endParaRPr lang="zh-CN" altLang="en-US" sz="105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1241" name="Rectangle 225"/>
              <p:cNvSpPr/>
              <p:nvPr/>
            </p:nvSpPr>
            <p:spPr>
              <a:xfrm>
                <a:off x="1794" y="2669"/>
                <a:ext cx="41" cy="395"/>
              </a:xfrm>
              <a:prstGeom prst="rect">
                <a:avLst/>
              </a:prstGeom>
              <a:solidFill>
                <a:srgbClr val="FFFFFF"/>
              </a:solidFill>
              <a:ln w="2857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/>
              <a:p>
                <a:endParaRPr lang="zh-CN" altLang="en-US" sz="105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grpSp>
            <p:nvGrpSpPr>
              <p:cNvPr id="51242" name="Group 226"/>
              <p:cNvGrpSpPr/>
              <p:nvPr/>
            </p:nvGrpSpPr>
            <p:grpSpPr>
              <a:xfrm>
                <a:off x="1779" y="2585"/>
                <a:ext cx="69" cy="84"/>
                <a:chOff x="990" y="2466"/>
                <a:chExt cx="109" cy="131"/>
              </a:xfrm>
            </p:grpSpPr>
            <p:sp>
              <p:nvSpPr>
                <p:cNvPr id="51243" name="Oval 227"/>
                <p:cNvSpPr/>
                <p:nvPr/>
              </p:nvSpPr>
              <p:spPr>
                <a:xfrm>
                  <a:off x="1023" y="2466"/>
                  <a:ext cx="76" cy="71"/>
                </a:xfrm>
                <a:prstGeom prst="ellipse">
                  <a:avLst/>
                </a:prstGeom>
                <a:solidFill>
                  <a:srgbClr val="FFFF99"/>
                </a:solidFill>
                <a:ln w="285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anchor="t"/>
                <a:p>
                  <a:endParaRPr lang="zh-CN" altLang="en-US" sz="105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1244" name="Rectangle 228"/>
                <p:cNvSpPr/>
                <p:nvPr/>
              </p:nvSpPr>
              <p:spPr>
                <a:xfrm>
                  <a:off x="990" y="2490"/>
                  <a:ext cx="65" cy="60"/>
                </a:xfrm>
                <a:prstGeom prst="rect">
                  <a:avLst/>
                </a:prstGeom>
                <a:solidFill>
                  <a:srgbClr val="FFFF99"/>
                </a:solidFill>
                <a:ln w="9525">
                  <a:noFill/>
                </a:ln>
              </p:spPr>
              <p:txBody>
                <a:bodyPr anchor="t"/>
                <a:p>
                  <a:endParaRPr lang="zh-CN" altLang="en-US" sz="105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1245" name="Line 229"/>
                <p:cNvSpPr/>
                <p:nvPr/>
              </p:nvSpPr>
              <p:spPr>
                <a:xfrm>
                  <a:off x="1055" y="2537"/>
                  <a:ext cx="0" cy="60"/>
                </a:xfrm>
                <a:prstGeom prst="line">
                  <a:avLst/>
                </a:prstGeom>
                <a:ln w="285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  <p:sp>
            <p:nvSpPr>
              <p:cNvPr id="51246" name="Oval 230"/>
              <p:cNvSpPr/>
              <p:nvPr/>
            </p:nvSpPr>
            <p:spPr>
              <a:xfrm>
                <a:off x="1807" y="2867"/>
                <a:ext cx="28" cy="13"/>
              </a:xfrm>
              <a:prstGeom prst="ellipse">
                <a:avLst/>
              </a:pr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p>
                <a:endParaRPr lang="zh-CN" altLang="en-US" sz="105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1247" name="Line 232"/>
              <p:cNvSpPr/>
              <p:nvPr/>
            </p:nvSpPr>
            <p:spPr>
              <a:xfrm>
                <a:off x="1807" y="3163"/>
                <a:ext cx="0" cy="56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grpSp>
            <p:nvGrpSpPr>
              <p:cNvPr id="51248" name="Group 237"/>
              <p:cNvGrpSpPr/>
              <p:nvPr/>
            </p:nvGrpSpPr>
            <p:grpSpPr>
              <a:xfrm flipH="1" flipV="1">
                <a:off x="1790" y="3071"/>
                <a:ext cx="70" cy="85"/>
                <a:chOff x="990" y="2466"/>
                <a:chExt cx="109" cy="131"/>
              </a:xfrm>
            </p:grpSpPr>
            <p:sp>
              <p:nvSpPr>
                <p:cNvPr id="51249" name="Oval 238"/>
                <p:cNvSpPr/>
                <p:nvPr/>
              </p:nvSpPr>
              <p:spPr>
                <a:xfrm>
                  <a:off x="1023" y="2466"/>
                  <a:ext cx="76" cy="71"/>
                </a:xfrm>
                <a:prstGeom prst="ellipse">
                  <a:avLst/>
                </a:prstGeom>
                <a:solidFill>
                  <a:srgbClr val="FFF9F9"/>
                </a:solidFill>
                <a:ln w="285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rot="10800000" anchor="t"/>
                <a:p>
                  <a:endParaRPr lang="zh-CN" altLang="en-US" sz="105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1250" name="Rectangle 239"/>
                <p:cNvSpPr/>
                <p:nvPr/>
              </p:nvSpPr>
              <p:spPr>
                <a:xfrm>
                  <a:off x="990" y="2490"/>
                  <a:ext cx="65" cy="60"/>
                </a:xfrm>
                <a:prstGeom prst="rect">
                  <a:avLst/>
                </a:prstGeom>
                <a:solidFill>
                  <a:srgbClr val="FFF9F9"/>
                </a:solidFill>
                <a:ln w="9525">
                  <a:noFill/>
                </a:ln>
              </p:spPr>
              <p:txBody>
                <a:bodyPr rot="10800000" anchor="t"/>
                <a:p>
                  <a:endParaRPr lang="zh-CN" altLang="en-US" sz="105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1251" name="Line 240"/>
                <p:cNvSpPr/>
                <p:nvPr/>
              </p:nvSpPr>
              <p:spPr>
                <a:xfrm>
                  <a:off x="1055" y="2537"/>
                  <a:ext cx="0" cy="60"/>
                </a:xfrm>
                <a:prstGeom prst="line">
                  <a:avLst/>
                </a:prstGeom>
                <a:ln w="285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51252" name="Group 255"/>
            <p:cNvGrpSpPr/>
            <p:nvPr/>
          </p:nvGrpSpPr>
          <p:grpSpPr>
            <a:xfrm>
              <a:off x="1122" y="743"/>
              <a:ext cx="315" cy="596"/>
              <a:chOff x="1669" y="1394"/>
              <a:chExt cx="304" cy="552"/>
            </a:xfrm>
          </p:grpSpPr>
          <p:sp>
            <p:nvSpPr>
              <p:cNvPr id="51253" name="Oval 233"/>
              <p:cNvSpPr/>
              <p:nvPr/>
            </p:nvSpPr>
            <p:spPr>
              <a:xfrm flipV="1">
                <a:off x="1669" y="1522"/>
                <a:ext cx="304" cy="295"/>
              </a:xfrm>
              <a:prstGeom prst="ellipse">
                <a:avLst/>
              </a:prstGeom>
              <a:solidFill>
                <a:srgbClr val="C0C0C0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rot="10800000" anchor="t"/>
              <a:p>
                <a:endParaRPr lang="zh-CN" altLang="en-US" sz="105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1254" name="Rectangle 234"/>
              <p:cNvSpPr/>
              <p:nvPr/>
            </p:nvSpPr>
            <p:spPr>
              <a:xfrm flipV="1">
                <a:off x="1794" y="1479"/>
                <a:ext cx="46" cy="391"/>
              </a:xfrm>
              <a:prstGeom prst="rect">
                <a:avLst/>
              </a:prstGeom>
              <a:solidFill>
                <a:srgbClr val="FFFFFF"/>
              </a:solidFill>
              <a:ln w="2857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rot="10800000" anchor="t"/>
              <a:p>
                <a:endParaRPr lang="zh-CN" altLang="en-US" sz="105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1255" name="Oval 235"/>
              <p:cNvSpPr/>
              <p:nvPr/>
            </p:nvSpPr>
            <p:spPr>
              <a:xfrm>
                <a:off x="1794" y="1661"/>
                <a:ext cx="28" cy="14"/>
              </a:xfrm>
              <a:prstGeom prst="ellipse">
                <a:avLst/>
              </a:pr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p>
                <a:endParaRPr lang="zh-CN" altLang="en-US" sz="105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grpSp>
            <p:nvGrpSpPr>
              <p:cNvPr id="51256" name="Group 241"/>
              <p:cNvGrpSpPr/>
              <p:nvPr/>
            </p:nvGrpSpPr>
            <p:grpSpPr>
              <a:xfrm flipH="1">
                <a:off x="1790" y="1394"/>
                <a:ext cx="70" cy="85"/>
                <a:chOff x="990" y="2466"/>
                <a:chExt cx="109" cy="131"/>
              </a:xfrm>
            </p:grpSpPr>
            <p:sp>
              <p:nvSpPr>
                <p:cNvPr id="51257" name="Oval 242"/>
                <p:cNvSpPr/>
                <p:nvPr/>
              </p:nvSpPr>
              <p:spPr>
                <a:xfrm>
                  <a:off x="1023" y="2466"/>
                  <a:ext cx="76" cy="71"/>
                </a:xfrm>
                <a:prstGeom prst="ellipse">
                  <a:avLst/>
                </a:prstGeom>
                <a:solidFill>
                  <a:srgbClr val="FFFFCC"/>
                </a:solidFill>
                <a:ln w="285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anchor="t"/>
                <a:p>
                  <a:endParaRPr lang="zh-CN" altLang="en-US" sz="105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1258" name="Rectangle 243"/>
                <p:cNvSpPr/>
                <p:nvPr/>
              </p:nvSpPr>
              <p:spPr>
                <a:xfrm>
                  <a:off x="990" y="2490"/>
                  <a:ext cx="65" cy="60"/>
                </a:xfrm>
                <a:prstGeom prst="rect">
                  <a:avLst/>
                </a:prstGeom>
                <a:solidFill>
                  <a:srgbClr val="FFFFCC"/>
                </a:solidFill>
                <a:ln w="9525">
                  <a:noFill/>
                </a:ln>
              </p:spPr>
              <p:txBody>
                <a:bodyPr anchor="t"/>
                <a:p>
                  <a:endParaRPr lang="zh-CN" altLang="en-US" sz="105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1259" name="Line 244"/>
                <p:cNvSpPr/>
                <p:nvPr/>
              </p:nvSpPr>
              <p:spPr>
                <a:xfrm>
                  <a:off x="1055" y="2537"/>
                  <a:ext cx="0" cy="60"/>
                </a:xfrm>
                <a:prstGeom prst="line">
                  <a:avLst/>
                </a:prstGeom>
                <a:ln w="285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51260" name="Group 245"/>
              <p:cNvGrpSpPr/>
              <p:nvPr/>
            </p:nvGrpSpPr>
            <p:grpSpPr>
              <a:xfrm flipV="1">
                <a:off x="1760" y="1861"/>
                <a:ext cx="69" cy="85"/>
                <a:chOff x="990" y="2466"/>
                <a:chExt cx="109" cy="131"/>
              </a:xfrm>
            </p:grpSpPr>
            <p:sp>
              <p:nvSpPr>
                <p:cNvPr id="51261" name="Oval 246"/>
                <p:cNvSpPr/>
                <p:nvPr/>
              </p:nvSpPr>
              <p:spPr>
                <a:xfrm>
                  <a:off x="1023" y="2466"/>
                  <a:ext cx="76" cy="71"/>
                </a:xfrm>
                <a:prstGeom prst="ellipse">
                  <a:avLst/>
                </a:prstGeom>
                <a:solidFill>
                  <a:srgbClr val="FFFF99"/>
                </a:solidFill>
                <a:ln w="285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rot="10800000" anchor="t"/>
                <a:p>
                  <a:endParaRPr lang="zh-CN" altLang="en-US" sz="105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1262" name="Rectangle 247"/>
                <p:cNvSpPr/>
                <p:nvPr/>
              </p:nvSpPr>
              <p:spPr>
                <a:xfrm>
                  <a:off x="990" y="2490"/>
                  <a:ext cx="65" cy="60"/>
                </a:xfrm>
                <a:prstGeom prst="rect">
                  <a:avLst/>
                </a:prstGeom>
                <a:solidFill>
                  <a:srgbClr val="FFFF99"/>
                </a:solidFill>
                <a:ln w="9525">
                  <a:noFill/>
                </a:ln>
              </p:spPr>
              <p:txBody>
                <a:bodyPr rot="10800000" anchor="t"/>
                <a:p>
                  <a:endParaRPr lang="zh-CN" altLang="en-US" sz="105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1263" name="Line 248"/>
                <p:cNvSpPr/>
                <p:nvPr/>
              </p:nvSpPr>
              <p:spPr>
                <a:xfrm>
                  <a:off x="1055" y="2537"/>
                  <a:ext cx="0" cy="60"/>
                </a:xfrm>
                <a:prstGeom prst="line">
                  <a:avLst/>
                </a:prstGeom>
                <a:ln w="285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sp>
          <p:nvSpPr>
            <p:cNvPr id="51264" name="Line 249"/>
            <p:cNvSpPr/>
            <p:nvPr/>
          </p:nvSpPr>
          <p:spPr>
            <a:xfrm>
              <a:off x="1009" y="757"/>
              <a:ext cx="552" cy="0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51265" name="组合 16533"/>
          <p:cNvGrpSpPr/>
          <p:nvPr/>
        </p:nvGrpSpPr>
        <p:grpSpPr>
          <a:xfrm>
            <a:off x="5453915" y="2352065"/>
            <a:ext cx="657387" cy="2465202"/>
            <a:chOff x="2354" y="728"/>
            <a:chExt cx="552" cy="2070"/>
          </a:xfrm>
        </p:grpSpPr>
        <p:sp>
          <p:nvSpPr>
            <p:cNvPr id="51266" name="Line 75"/>
            <p:cNvSpPr/>
            <p:nvPr/>
          </p:nvSpPr>
          <p:spPr>
            <a:xfrm flipH="1">
              <a:off x="2785" y="973"/>
              <a:ext cx="10" cy="1187"/>
            </a:xfrm>
            <a:prstGeom prst="line">
              <a:avLst/>
            </a:prstGeom>
            <a:ln w="2857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1267" name="Line 76"/>
            <p:cNvSpPr/>
            <p:nvPr/>
          </p:nvSpPr>
          <p:spPr>
            <a:xfrm>
              <a:off x="2483" y="1593"/>
              <a:ext cx="1" cy="652"/>
            </a:xfrm>
            <a:prstGeom prst="line">
              <a:avLst/>
            </a:prstGeom>
            <a:ln w="28575" cap="flat" cmpd="sng">
              <a:solidFill>
                <a:srgbClr val="CC0000"/>
              </a:solidFill>
              <a:prstDash val="solid"/>
              <a:round/>
              <a:headEnd type="stealth" w="med" len="lg"/>
              <a:tailEnd type="none" w="med" len="med"/>
            </a:ln>
          </p:spPr>
        </p:sp>
        <p:sp>
          <p:nvSpPr>
            <p:cNvPr id="51268" name="Oval 77"/>
            <p:cNvSpPr/>
            <p:nvPr/>
          </p:nvSpPr>
          <p:spPr>
            <a:xfrm>
              <a:off x="2478" y="2059"/>
              <a:ext cx="317" cy="297"/>
            </a:xfrm>
            <a:prstGeom prst="ellipse">
              <a:avLst/>
            </a:prstGeom>
            <a:solidFill>
              <a:srgbClr val="C0C0C0"/>
            </a:solidFill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p>
              <a:endParaRPr lang="zh-CN" altLang="en-US" sz="105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1269" name="Rectangle 78"/>
            <p:cNvSpPr/>
            <p:nvPr/>
          </p:nvSpPr>
          <p:spPr>
            <a:xfrm>
              <a:off x="2603" y="2003"/>
              <a:ext cx="41" cy="395"/>
            </a:xfrm>
            <a:prstGeom prst="rect">
              <a:avLst/>
            </a:prstGeom>
            <a:solidFill>
              <a:srgbClr val="FFFFFF"/>
            </a:solidFill>
            <a:ln w="2857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p>
              <a:endParaRPr lang="zh-CN" altLang="en-US" sz="105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grpSp>
          <p:nvGrpSpPr>
            <p:cNvPr id="51270" name="Group 79"/>
            <p:cNvGrpSpPr/>
            <p:nvPr/>
          </p:nvGrpSpPr>
          <p:grpSpPr>
            <a:xfrm>
              <a:off x="2588" y="1919"/>
              <a:ext cx="69" cy="84"/>
              <a:chOff x="990" y="2466"/>
              <a:chExt cx="109" cy="131"/>
            </a:xfrm>
          </p:grpSpPr>
          <p:sp>
            <p:nvSpPr>
              <p:cNvPr id="51271" name="Oval 80"/>
              <p:cNvSpPr/>
              <p:nvPr/>
            </p:nvSpPr>
            <p:spPr>
              <a:xfrm>
                <a:off x="1023" y="2466"/>
                <a:ext cx="76" cy="71"/>
              </a:xfrm>
              <a:prstGeom prst="ellipse">
                <a:avLst/>
              </a:prstGeom>
              <a:solidFill>
                <a:srgbClr val="FFFF99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p>
                <a:endParaRPr lang="zh-CN" altLang="en-US" sz="105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1272" name="Rectangle 81"/>
              <p:cNvSpPr/>
              <p:nvPr/>
            </p:nvSpPr>
            <p:spPr>
              <a:xfrm>
                <a:off x="990" y="2490"/>
                <a:ext cx="65" cy="6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</a:ln>
            </p:spPr>
            <p:txBody>
              <a:bodyPr anchor="t"/>
              <a:p>
                <a:endParaRPr lang="zh-CN" altLang="en-US" sz="105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1273" name="Line 82"/>
              <p:cNvSpPr/>
              <p:nvPr/>
            </p:nvSpPr>
            <p:spPr>
              <a:xfrm>
                <a:off x="1055" y="2537"/>
                <a:ext cx="0" cy="60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51274" name="Oval 83"/>
            <p:cNvSpPr/>
            <p:nvPr/>
          </p:nvSpPr>
          <p:spPr>
            <a:xfrm>
              <a:off x="2616" y="2201"/>
              <a:ext cx="28" cy="13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p>
              <a:endParaRPr lang="zh-CN" altLang="en-US" sz="105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1275" name="Rectangle 84"/>
            <p:cNvSpPr/>
            <p:nvPr/>
          </p:nvSpPr>
          <p:spPr>
            <a:xfrm>
              <a:off x="2519" y="2553"/>
              <a:ext cx="204" cy="245"/>
            </a:xfrm>
            <a:prstGeom prst="rect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0" scaled="1"/>
              <a:tileRect/>
            </a:gradFill>
            <a:ln w="19050" cap="flat" cmpd="sng">
              <a:solidFill>
                <a:srgbClr val="5F5F5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p>
              <a:endParaRPr lang="zh-CN" altLang="en-US" sz="105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1276" name="Line 85"/>
            <p:cNvSpPr/>
            <p:nvPr/>
          </p:nvSpPr>
          <p:spPr>
            <a:xfrm>
              <a:off x="2616" y="2497"/>
              <a:ext cx="0" cy="56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1277" name="Oval 86"/>
            <p:cNvSpPr/>
            <p:nvPr/>
          </p:nvSpPr>
          <p:spPr>
            <a:xfrm flipV="1">
              <a:off x="2478" y="856"/>
              <a:ext cx="304" cy="295"/>
            </a:xfrm>
            <a:prstGeom prst="ellipse">
              <a:avLst/>
            </a:prstGeom>
            <a:solidFill>
              <a:srgbClr val="C0C0C0"/>
            </a:solidFill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rot="10800000" anchor="t"/>
            <a:p>
              <a:endParaRPr lang="zh-CN" altLang="en-US" sz="105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1278" name="Rectangle 87"/>
            <p:cNvSpPr/>
            <p:nvPr/>
          </p:nvSpPr>
          <p:spPr>
            <a:xfrm flipV="1">
              <a:off x="2603" y="813"/>
              <a:ext cx="46" cy="391"/>
            </a:xfrm>
            <a:prstGeom prst="rect">
              <a:avLst/>
            </a:prstGeom>
            <a:solidFill>
              <a:srgbClr val="FFFFFF"/>
            </a:solidFill>
            <a:ln w="2857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rot="10800000" anchor="t"/>
            <a:p>
              <a:endParaRPr lang="zh-CN" altLang="en-US" sz="105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1279" name="Oval 88"/>
            <p:cNvSpPr/>
            <p:nvPr/>
          </p:nvSpPr>
          <p:spPr>
            <a:xfrm>
              <a:off x="2603" y="995"/>
              <a:ext cx="28" cy="14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p>
              <a:endParaRPr lang="zh-CN" altLang="en-US" sz="105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1280" name="Line 89"/>
            <p:cNvSpPr/>
            <p:nvPr/>
          </p:nvSpPr>
          <p:spPr>
            <a:xfrm>
              <a:off x="2483" y="1026"/>
              <a:ext cx="155" cy="909"/>
            </a:xfrm>
            <a:prstGeom prst="line">
              <a:avLst/>
            </a:prstGeom>
            <a:ln w="28575" cap="flat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grpSp>
          <p:nvGrpSpPr>
            <p:cNvPr id="51281" name="Group 90"/>
            <p:cNvGrpSpPr/>
            <p:nvPr/>
          </p:nvGrpSpPr>
          <p:grpSpPr>
            <a:xfrm flipH="1" flipV="1">
              <a:off x="2599" y="2405"/>
              <a:ext cx="70" cy="85"/>
              <a:chOff x="990" y="2466"/>
              <a:chExt cx="109" cy="131"/>
            </a:xfrm>
          </p:grpSpPr>
          <p:sp>
            <p:nvSpPr>
              <p:cNvPr id="51282" name="Oval 91"/>
              <p:cNvSpPr/>
              <p:nvPr/>
            </p:nvSpPr>
            <p:spPr>
              <a:xfrm>
                <a:off x="1023" y="2466"/>
                <a:ext cx="76" cy="71"/>
              </a:xfrm>
              <a:prstGeom prst="ellipse">
                <a:avLst/>
              </a:prstGeom>
              <a:solidFill>
                <a:srgbClr val="FFF9F9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rot="10800000" anchor="t"/>
              <a:p>
                <a:endParaRPr lang="zh-CN" altLang="en-US" sz="105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1283" name="Rectangle 92"/>
              <p:cNvSpPr/>
              <p:nvPr/>
            </p:nvSpPr>
            <p:spPr>
              <a:xfrm>
                <a:off x="990" y="2490"/>
                <a:ext cx="65" cy="60"/>
              </a:xfrm>
              <a:prstGeom prst="rect">
                <a:avLst/>
              </a:prstGeom>
              <a:solidFill>
                <a:srgbClr val="FFF9F9"/>
              </a:solidFill>
              <a:ln w="9525">
                <a:noFill/>
              </a:ln>
            </p:spPr>
            <p:txBody>
              <a:bodyPr rot="10800000" anchor="t"/>
              <a:p>
                <a:endParaRPr lang="zh-CN" altLang="en-US" sz="105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1284" name="Line 93"/>
              <p:cNvSpPr/>
              <p:nvPr/>
            </p:nvSpPr>
            <p:spPr>
              <a:xfrm>
                <a:off x="1055" y="2537"/>
                <a:ext cx="0" cy="60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51285" name="Group 94"/>
            <p:cNvGrpSpPr/>
            <p:nvPr/>
          </p:nvGrpSpPr>
          <p:grpSpPr>
            <a:xfrm flipH="1">
              <a:off x="2599" y="728"/>
              <a:ext cx="70" cy="85"/>
              <a:chOff x="990" y="2466"/>
              <a:chExt cx="109" cy="131"/>
            </a:xfrm>
          </p:grpSpPr>
          <p:sp>
            <p:nvSpPr>
              <p:cNvPr id="51286" name="Oval 95"/>
              <p:cNvSpPr/>
              <p:nvPr/>
            </p:nvSpPr>
            <p:spPr>
              <a:xfrm>
                <a:off x="1023" y="2466"/>
                <a:ext cx="76" cy="71"/>
              </a:xfrm>
              <a:prstGeom prst="ellipse">
                <a:avLst/>
              </a:prstGeom>
              <a:solidFill>
                <a:srgbClr val="FFCCCC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p>
                <a:endParaRPr lang="zh-CN" altLang="en-US" sz="105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1287" name="Rectangle 96"/>
              <p:cNvSpPr/>
              <p:nvPr/>
            </p:nvSpPr>
            <p:spPr>
              <a:xfrm>
                <a:off x="990" y="2490"/>
                <a:ext cx="65" cy="60"/>
              </a:xfrm>
              <a:prstGeom prst="rect">
                <a:avLst/>
              </a:prstGeom>
              <a:solidFill>
                <a:srgbClr val="FFCCCC"/>
              </a:solidFill>
              <a:ln w="9525">
                <a:noFill/>
              </a:ln>
            </p:spPr>
            <p:txBody>
              <a:bodyPr anchor="t"/>
              <a:p>
                <a:endParaRPr lang="zh-CN" altLang="en-US" sz="105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1288" name="Line 97"/>
              <p:cNvSpPr/>
              <p:nvPr/>
            </p:nvSpPr>
            <p:spPr>
              <a:xfrm>
                <a:off x="1055" y="2537"/>
                <a:ext cx="0" cy="60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51289" name="Group 98"/>
            <p:cNvGrpSpPr/>
            <p:nvPr/>
          </p:nvGrpSpPr>
          <p:grpSpPr>
            <a:xfrm flipV="1">
              <a:off x="2569" y="1195"/>
              <a:ext cx="69" cy="85"/>
              <a:chOff x="990" y="2466"/>
              <a:chExt cx="109" cy="131"/>
            </a:xfrm>
          </p:grpSpPr>
          <p:sp>
            <p:nvSpPr>
              <p:cNvPr id="51290" name="Oval 99"/>
              <p:cNvSpPr/>
              <p:nvPr/>
            </p:nvSpPr>
            <p:spPr>
              <a:xfrm>
                <a:off x="1023" y="2466"/>
                <a:ext cx="76" cy="71"/>
              </a:xfrm>
              <a:prstGeom prst="ellipse">
                <a:avLst/>
              </a:prstGeom>
              <a:solidFill>
                <a:srgbClr val="FFFF99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rot="10800000" anchor="t"/>
              <a:p>
                <a:endParaRPr lang="zh-CN" altLang="en-US" sz="105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1291" name="Rectangle 100"/>
              <p:cNvSpPr/>
              <p:nvPr/>
            </p:nvSpPr>
            <p:spPr>
              <a:xfrm>
                <a:off x="990" y="2490"/>
                <a:ext cx="65" cy="60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</a:ln>
            </p:spPr>
            <p:txBody>
              <a:bodyPr rot="10800000" anchor="t"/>
              <a:p>
                <a:endParaRPr lang="zh-CN" altLang="en-US" sz="105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1292" name="Line 101"/>
              <p:cNvSpPr/>
              <p:nvPr/>
            </p:nvSpPr>
            <p:spPr>
              <a:xfrm>
                <a:off x="1055" y="2537"/>
                <a:ext cx="0" cy="60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51293" name="Line 102"/>
            <p:cNvSpPr/>
            <p:nvPr/>
          </p:nvSpPr>
          <p:spPr>
            <a:xfrm>
              <a:off x="2354" y="742"/>
              <a:ext cx="552" cy="0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51294" name="Group 19"/>
          <p:cNvGrpSpPr/>
          <p:nvPr/>
        </p:nvGrpSpPr>
        <p:grpSpPr>
          <a:xfrm>
            <a:off x="6250640" y="2096017"/>
            <a:ext cx="970599" cy="2801041"/>
            <a:chOff x="1405" y="1071"/>
            <a:chExt cx="815" cy="2352"/>
          </a:xfrm>
        </p:grpSpPr>
        <p:pic>
          <p:nvPicPr>
            <p:cNvPr id="51295" name="Picture 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746" y="1071"/>
              <a:ext cx="474" cy="235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1296" name="Line 6"/>
            <p:cNvSpPr/>
            <p:nvPr/>
          </p:nvSpPr>
          <p:spPr>
            <a:xfrm flipH="1">
              <a:off x="1882" y="1888"/>
              <a:ext cx="91" cy="499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1297" name="Line 7"/>
            <p:cNvSpPr/>
            <p:nvPr/>
          </p:nvSpPr>
          <p:spPr>
            <a:xfrm flipV="1">
              <a:off x="2064" y="1616"/>
              <a:ext cx="0" cy="771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1298" name="Line 8"/>
            <p:cNvSpPr/>
            <p:nvPr/>
          </p:nvSpPr>
          <p:spPr>
            <a:xfrm flipH="1">
              <a:off x="1837" y="1661"/>
              <a:ext cx="45" cy="1043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1299" name="Line 9"/>
            <p:cNvSpPr/>
            <p:nvPr/>
          </p:nvSpPr>
          <p:spPr>
            <a:xfrm flipH="1" flipV="1">
              <a:off x="2154" y="1389"/>
              <a:ext cx="0" cy="1315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1300" name="Line 10"/>
            <p:cNvSpPr/>
            <p:nvPr/>
          </p:nvSpPr>
          <p:spPr>
            <a:xfrm flipH="1">
              <a:off x="1655" y="1389"/>
              <a:ext cx="182" cy="1134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</p:sp>
        <p:sp>
          <p:nvSpPr>
            <p:cNvPr id="51301" name="Text Box 16"/>
            <p:cNvSpPr txBox="1"/>
            <p:nvPr/>
          </p:nvSpPr>
          <p:spPr>
            <a:xfrm>
              <a:off x="1405" y="2415"/>
              <a:ext cx="210" cy="21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r>
                <a:rPr lang="en-US" altLang="zh-CN" sz="1050" b="1" i="1" dirty="0">
                  <a:latin typeface="宋体" panose="02010600030101010101" pitchFamily="2" charset="-122"/>
                  <a:ea typeface="宋体" panose="02010600030101010101" pitchFamily="2" charset="-122"/>
                </a:rPr>
                <a:t>F</a:t>
              </a:r>
              <a:endParaRPr lang="en-US" altLang="zh-CN" sz="1050" b="1" i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51302" name="Group 20"/>
          <p:cNvGrpSpPr/>
          <p:nvPr/>
        </p:nvGrpSpPr>
        <p:grpSpPr>
          <a:xfrm>
            <a:off x="3029204" y="2090063"/>
            <a:ext cx="760997" cy="2801041"/>
            <a:chOff x="3676" y="1033"/>
            <a:chExt cx="639" cy="2352"/>
          </a:xfrm>
        </p:grpSpPr>
        <p:pic>
          <p:nvPicPr>
            <p:cNvPr id="51303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76" y="1033"/>
              <a:ext cx="474" cy="235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1304" name="Line 11"/>
            <p:cNvSpPr/>
            <p:nvPr/>
          </p:nvSpPr>
          <p:spPr>
            <a:xfrm flipV="1">
              <a:off x="3923" y="1616"/>
              <a:ext cx="91" cy="544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1305" name="Line 12"/>
            <p:cNvSpPr/>
            <p:nvPr/>
          </p:nvSpPr>
          <p:spPr>
            <a:xfrm>
              <a:off x="3833" y="1616"/>
              <a:ext cx="0" cy="725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1306" name="Line 13"/>
            <p:cNvSpPr/>
            <p:nvPr/>
          </p:nvSpPr>
          <p:spPr>
            <a:xfrm flipV="1">
              <a:off x="4014" y="1344"/>
              <a:ext cx="45" cy="997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1307" name="Line 14"/>
            <p:cNvSpPr/>
            <p:nvPr/>
          </p:nvSpPr>
          <p:spPr>
            <a:xfrm flipH="1">
              <a:off x="3768" y="1354"/>
              <a:ext cx="6" cy="1356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1308" name="Line 15"/>
            <p:cNvSpPr/>
            <p:nvPr/>
          </p:nvSpPr>
          <p:spPr>
            <a:xfrm flipV="1">
              <a:off x="4071" y="2166"/>
              <a:ext cx="0" cy="499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</p:sp>
        <p:sp>
          <p:nvSpPr>
            <p:cNvPr id="51309" name="Text Box 17"/>
            <p:cNvSpPr txBox="1"/>
            <p:nvPr/>
          </p:nvSpPr>
          <p:spPr>
            <a:xfrm>
              <a:off x="4105" y="2069"/>
              <a:ext cx="210" cy="21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r>
                <a:rPr lang="en-US" altLang="zh-CN" sz="1050" b="1" i="1" dirty="0">
                  <a:latin typeface="宋体" panose="02010600030101010101" pitchFamily="2" charset="-122"/>
                  <a:ea typeface="宋体" panose="02010600030101010101" pitchFamily="2" charset="-122"/>
                </a:rPr>
                <a:t>F</a:t>
              </a:r>
              <a:endParaRPr lang="en-US" altLang="zh-CN" sz="1050" b="1" i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4273" name="TextBox 1"/>
          <p:cNvSpPr txBox="1"/>
          <p:nvPr/>
        </p:nvSpPr>
        <p:spPr>
          <a:xfrm>
            <a:off x="1635829" y="1330257"/>
            <a:ext cx="5908149" cy="241490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2100" b="1" dirty="0">
                <a:latin typeface="Times New Roman" panose="02020603050405020304" charset="0"/>
                <a:ea typeface="宋体" panose="02010600030101010101" pitchFamily="2" charset="-122"/>
              </a:rPr>
              <a:t>用滑轮按图甲、乙、丙所示三种不同方式，拉着同一物体在水平面上做匀速直线运动，拉力分别是</a:t>
            </a:r>
            <a:r>
              <a:rPr lang="en-US" altLang="zh-CN" sz="2100" b="1" i="1" dirty="0">
                <a:latin typeface="Times New Roman" panose="02020603050405020304" charset="0"/>
                <a:ea typeface="宋体" panose="02010600030101010101" pitchFamily="2" charset="-122"/>
              </a:rPr>
              <a:t>F</a:t>
            </a:r>
            <a:r>
              <a:rPr lang="en-US" altLang="zh-CN" sz="2100" b="1" baseline="-25000" dirty="0">
                <a:latin typeface="Times New Roman" panose="02020603050405020304" charset="0"/>
                <a:ea typeface="宋体" panose="02010600030101010101" pitchFamily="2" charset="-122"/>
              </a:rPr>
              <a:t>1</a:t>
            </a:r>
            <a:r>
              <a:rPr lang="zh-CN" altLang="en-US" sz="2100" b="1" dirty="0">
                <a:latin typeface="Times New Roman" panose="02020603050405020304" charset="0"/>
                <a:ea typeface="宋体" panose="02010600030101010101" pitchFamily="2" charset="-122"/>
              </a:rPr>
              <a:t>、</a:t>
            </a:r>
            <a:r>
              <a:rPr lang="en-US" altLang="zh-CN" sz="2100" b="1" i="1" dirty="0">
                <a:latin typeface="Times New Roman" panose="02020603050405020304" charset="0"/>
                <a:ea typeface="宋体" panose="02010600030101010101" pitchFamily="2" charset="-122"/>
              </a:rPr>
              <a:t>F</a:t>
            </a:r>
            <a:r>
              <a:rPr lang="en-US" altLang="zh-CN" sz="2100" b="1" baseline="-25000" dirty="0">
                <a:latin typeface="Times New Roman" panose="02020603050405020304" charset="0"/>
                <a:ea typeface="宋体" panose="02010600030101010101" pitchFamily="2" charset="-122"/>
              </a:rPr>
              <a:t>2</a:t>
            </a:r>
            <a:r>
              <a:rPr lang="zh-CN" altLang="en-US" sz="2100" b="1" dirty="0">
                <a:latin typeface="Times New Roman" panose="02020603050405020304" charset="0"/>
                <a:ea typeface="宋体" panose="02010600030101010101" pitchFamily="2" charset="-122"/>
              </a:rPr>
              <a:t>、</a:t>
            </a:r>
            <a:r>
              <a:rPr lang="en-US" altLang="zh-CN" sz="2100" b="1" i="1" dirty="0">
                <a:latin typeface="Times New Roman" panose="02020603050405020304" charset="0"/>
                <a:ea typeface="宋体" panose="02010600030101010101" pitchFamily="2" charset="-122"/>
              </a:rPr>
              <a:t>F</a:t>
            </a:r>
            <a:r>
              <a:rPr lang="en-US" altLang="zh-CN" sz="2100" b="1" baseline="-25000" dirty="0">
                <a:latin typeface="Times New Roman" panose="02020603050405020304" charset="0"/>
                <a:ea typeface="宋体" panose="02010600030101010101" pitchFamily="2" charset="-122"/>
              </a:rPr>
              <a:t>3</a:t>
            </a:r>
            <a:r>
              <a:rPr lang="zh-CN" altLang="en-US" sz="2100" b="1" dirty="0">
                <a:latin typeface="Times New Roman" panose="02020603050405020304" charset="0"/>
                <a:ea typeface="宋体" panose="02010600030101010101" pitchFamily="2" charset="-122"/>
              </a:rPr>
              <a:t>，则（       ）。</a:t>
            </a:r>
            <a:endParaRPr lang="zh-CN" altLang="en-US" sz="2100" b="1" dirty="0">
              <a:latin typeface="Times New Roman" panose="02020603050405020304" charset="0"/>
              <a:ea typeface="宋体" panose="0201060003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2100" b="1" dirty="0">
                <a:latin typeface="Times New Roman" panose="02020603050405020304" charset="0"/>
                <a:ea typeface="宋体" panose="02010600030101010101" pitchFamily="2" charset="-122"/>
              </a:rPr>
              <a:t>       A</a:t>
            </a:r>
            <a:r>
              <a:rPr lang="zh-CN" altLang="en-US" sz="2100" b="1" dirty="0">
                <a:latin typeface="Times New Roman" panose="02020603050405020304" charset="0"/>
                <a:ea typeface="宋体" panose="02010600030101010101" pitchFamily="2" charset="-122"/>
              </a:rPr>
              <a:t>． </a:t>
            </a:r>
            <a:r>
              <a:rPr lang="en-US" altLang="zh-CN" sz="2100" b="1" i="1" dirty="0">
                <a:latin typeface="Times New Roman" panose="02020603050405020304" charset="0"/>
                <a:ea typeface="宋体" panose="02010600030101010101" pitchFamily="2" charset="-122"/>
              </a:rPr>
              <a:t>F</a:t>
            </a:r>
            <a:r>
              <a:rPr lang="en-US" altLang="zh-CN" sz="2100" b="1" baseline="-25000" dirty="0">
                <a:latin typeface="Times New Roman" panose="02020603050405020304" charset="0"/>
                <a:ea typeface="宋体" panose="02010600030101010101" pitchFamily="2" charset="-122"/>
              </a:rPr>
              <a:t>1</a:t>
            </a:r>
            <a:r>
              <a:rPr lang="en-US" altLang="zh-CN" sz="2100" b="1" i="1" dirty="0">
                <a:latin typeface="Times New Roman" panose="02020603050405020304" charset="0"/>
                <a:ea typeface="宋体" panose="02010600030101010101" pitchFamily="2" charset="-122"/>
              </a:rPr>
              <a:t>&gt;F</a:t>
            </a:r>
            <a:r>
              <a:rPr lang="en-US" altLang="zh-CN" sz="2100" b="1" baseline="-25000" dirty="0">
                <a:latin typeface="Times New Roman" panose="02020603050405020304" charset="0"/>
                <a:ea typeface="宋体" panose="02010600030101010101" pitchFamily="2" charset="-122"/>
              </a:rPr>
              <a:t>2</a:t>
            </a:r>
            <a:r>
              <a:rPr lang="en-US" altLang="zh-CN" sz="2100" b="1" i="1" dirty="0">
                <a:latin typeface="Times New Roman" panose="02020603050405020304" charset="0"/>
                <a:ea typeface="宋体" panose="02010600030101010101" pitchFamily="2" charset="-122"/>
              </a:rPr>
              <a:t>&gt;F</a:t>
            </a:r>
            <a:r>
              <a:rPr lang="en-US" altLang="zh-CN" sz="2100" b="1" i="1" baseline="-25000" dirty="0">
                <a:latin typeface="Times New Roman" panose="02020603050405020304" charset="0"/>
                <a:ea typeface="宋体" panose="02010600030101010101" pitchFamily="2" charset="-122"/>
              </a:rPr>
              <a:t>3</a:t>
            </a:r>
            <a:r>
              <a:rPr lang="zh-CN" altLang="en-US" sz="2100" b="1" baseline="-25000" dirty="0">
                <a:latin typeface="Times New Roman" panose="02020603050405020304" charset="0"/>
                <a:ea typeface="宋体" panose="02010600030101010101" pitchFamily="2" charset="-122"/>
              </a:rPr>
              <a:t> </a:t>
            </a:r>
            <a:r>
              <a:rPr lang="zh-CN" altLang="en-US" sz="2100" b="1" dirty="0">
                <a:latin typeface="Times New Roman" panose="02020603050405020304" charset="0"/>
                <a:ea typeface="宋体" panose="02010600030101010101" pitchFamily="2" charset="-122"/>
              </a:rPr>
              <a:t>　 	           </a:t>
            </a:r>
            <a:r>
              <a:rPr lang="en-US" altLang="zh-CN" sz="2100" b="1" dirty="0">
                <a:latin typeface="Times New Roman" panose="02020603050405020304" charset="0"/>
                <a:ea typeface="宋体" panose="02010600030101010101" pitchFamily="2" charset="-122"/>
              </a:rPr>
              <a:t>B</a:t>
            </a:r>
            <a:r>
              <a:rPr lang="zh-CN" altLang="en-US" sz="2100" b="1" dirty="0">
                <a:latin typeface="Times New Roman" panose="02020603050405020304" charset="0"/>
                <a:ea typeface="宋体" panose="02010600030101010101" pitchFamily="2" charset="-122"/>
              </a:rPr>
              <a:t>． </a:t>
            </a:r>
            <a:r>
              <a:rPr lang="en-US" altLang="zh-CN" sz="2100" b="1" i="1" dirty="0">
                <a:latin typeface="Times New Roman" panose="02020603050405020304" charset="0"/>
                <a:ea typeface="宋体" panose="02010600030101010101" pitchFamily="2" charset="-122"/>
              </a:rPr>
              <a:t>F</a:t>
            </a:r>
            <a:r>
              <a:rPr lang="en-US" altLang="zh-CN" sz="2100" b="1" baseline="-25000" dirty="0">
                <a:latin typeface="Times New Roman" panose="02020603050405020304" charset="0"/>
                <a:ea typeface="宋体" panose="02010600030101010101" pitchFamily="2" charset="-122"/>
              </a:rPr>
              <a:t>2</a:t>
            </a:r>
            <a:r>
              <a:rPr lang="en-US" altLang="zh-CN" sz="2100" b="1" i="1" dirty="0">
                <a:latin typeface="Times New Roman" panose="02020603050405020304" charset="0"/>
                <a:ea typeface="宋体" panose="02010600030101010101" pitchFamily="2" charset="-122"/>
              </a:rPr>
              <a:t>&gt;F</a:t>
            </a:r>
            <a:r>
              <a:rPr lang="en-US" altLang="zh-CN" sz="2100" b="1" baseline="-25000" dirty="0">
                <a:latin typeface="Times New Roman" panose="02020603050405020304" charset="0"/>
                <a:ea typeface="宋体" panose="02010600030101010101" pitchFamily="2" charset="-122"/>
              </a:rPr>
              <a:t>3</a:t>
            </a:r>
            <a:r>
              <a:rPr lang="en-US" altLang="zh-CN" sz="2100" b="1" i="1" dirty="0">
                <a:latin typeface="Times New Roman" panose="02020603050405020304" charset="0"/>
                <a:ea typeface="宋体" panose="02010600030101010101" pitchFamily="2" charset="-122"/>
              </a:rPr>
              <a:t>&gt;F</a:t>
            </a:r>
            <a:r>
              <a:rPr lang="en-US" altLang="zh-CN" sz="2100" b="1" i="1" baseline="-25000" dirty="0">
                <a:latin typeface="Times New Roman" panose="02020603050405020304" charset="0"/>
                <a:ea typeface="宋体" panose="02010600030101010101" pitchFamily="2" charset="-122"/>
              </a:rPr>
              <a:t>1</a:t>
            </a:r>
            <a:r>
              <a:rPr lang="zh-CN" altLang="en-US" sz="2100" b="1" baseline="-25000" dirty="0">
                <a:latin typeface="Times New Roman" panose="02020603050405020304" charset="0"/>
                <a:ea typeface="宋体" panose="02010600030101010101" pitchFamily="2" charset="-122"/>
              </a:rPr>
              <a:t> </a:t>
            </a:r>
            <a:r>
              <a:rPr lang="zh-CN" altLang="en-US" sz="2100" b="1" dirty="0">
                <a:latin typeface="Times New Roman" panose="02020603050405020304" charset="0"/>
                <a:ea typeface="宋体" panose="02010600030101010101" pitchFamily="2" charset="-122"/>
              </a:rPr>
              <a:t>　    </a:t>
            </a:r>
            <a:endParaRPr lang="zh-CN" altLang="en-US" sz="2100" b="1" dirty="0">
              <a:latin typeface="Times New Roman" panose="02020603050405020304" charset="0"/>
              <a:ea typeface="宋体" panose="0201060003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2100" b="1" dirty="0">
                <a:latin typeface="Times New Roman" panose="02020603050405020304" charset="0"/>
                <a:ea typeface="宋体" panose="02010600030101010101" pitchFamily="2" charset="-122"/>
              </a:rPr>
              <a:t>       C</a:t>
            </a:r>
            <a:r>
              <a:rPr lang="zh-CN" altLang="en-US" sz="2100" b="1" dirty="0">
                <a:latin typeface="Times New Roman" panose="02020603050405020304" charset="0"/>
                <a:ea typeface="宋体" panose="02010600030101010101" pitchFamily="2" charset="-122"/>
              </a:rPr>
              <a:t>． </a:t>
            </a:r>
            <a:r>
              <a:rPr lang="en-US" altLang="zh-CN" sz="2100" b="1" i="1" dirty="0">
                <a:latin typeface="Times New Roman" panose="02020603050405020304" charset="0"/>
                <a:ea typeface="宋体" panose="02010600030101010101" pitchFamily="2" charset="-122"/>
              </a:rPr>
              <a:t>F</a:t>
            </a:r>
            <a:r>
              <a:rPr lang="en-US" altLang="zh-CN" sz="2100" b="1" baseline="-25000" dirty="0">
                <a:latin typeface="Times New Roman" panose="02020603050405020304" charset="0"/>
                <a:ea typeface="宋体" panose="02010600030101010101" pitchFamily="2" charset="-122"/>
              </a:rPr>
              <a:t>2</a:t>
            </a:r>
            <a:r>
              <a:rPr lang="en-US" altLang="zh-CN" sz="2100" b="1" i="1" dirty="0">
                <a:latin typeface="Times New Roman" panose="02020603050405020304" charset="0"/>
                <a:ea typeface="宋体" panose="02010600030101010101" pitchFamily="2" charset="-122"/>
              </a:rPr>
              <a:t>&gt;F</a:t>
            </a:r>
            <a:r>
              <a:rPr lang="en-US" altLang="zh-CN" sz="2100" b="1" baseline="-25000" dirty="0">
                <a:latin typeface="Times New Roman" panose="02020603050405020304" charset="0"/>
                <a:ea typeface="宋体" panose="02010600030101010101" pitchFamily="2" charset="-122"/>
              </a:rPr>
              <a:t>1</a:t>
            </a:r>
            <a:r>
              <a:rPr lang="en-US" altLang="zh-CN" sz="2100" b="1" i="1" dirty="0">
                <a:latin typeface="Times New Roman" panose="02020603050405020304" charset="0"/>
                <a:ea typeface="宋体" panose="02010600030101010101" pitchFamily="2" charset="-122"/>
              </a:rPr>
              <a:t>&gt;F</a:t>
            </a:r>
            <a:r>
              <a:rPr lang="en-US" altLang="zh-CN" sz="2100" b="1" i="1" baseline="-25000" dirty="0">
                <a:latin typeface="Times New Roman" panose="02020603050405020304" charset="0"/>
                <a:ea typeface="宋体" panose="02010600030101010101" pitchFamily="2" charset="-122"/>
              </a:rPr>
              <a:t>3</a:t>
            </a:r>
            <a:r>
              <a:rPr lang="zh-CN" altLang="en-US" sz="2100" b="1" baseline="-25000" dirty="0">
                <a:latin typeface="Times New Roman" panose="02020603050405020304" charset="0"/>
                <a:ea typeface="宋体" panose="02010600030101010101" pitchFamily="2" charset="-122"/>
              </a:rPr>
              <a:t> </a:t>
            </a:r>
            <a:r>
              <a:rPr lang="zh-CN" altLang="en-US" sz="2100" b="1" dirty="0">
                <a:latin typeface="Times New Roman" panose="02020603050405020304" charset="0"/>
                <a:ea typeface="宋体" panose="02010600030101010101" pitchFamily="2" charset="-122"/>
              </a:rPr>
              <a:t>　	           </a:t>
            </a:r>
            <a:r>
              <a:rPr lang="en-US" altLang="zh-CN" sz="2100" b="1" dirty="0">
                <a:latin typeface="Times New Roman" panose="02020603050405020304" charset="0"/>
                <a:ea typeface="宋体" panose="02010600030101010101" pitchFamily="2" charset="-122"/>
              </a:rPr>
              <a:t>D</a:t>
            </a:r>
            <a:r>
              <a:rPr lang="zh-CN" altLang="en-US" sz="2100" b="1" dirty="0">
                <a:latin typeface="Times New Roman" panose="02020603050405020304" charset="0"/>
                <a:ea typeface="宋体" panose="02010600030101010101" pitchFamily="2" charset="-122"/>
              </a:rPr>
              <a:t>． </a:t>
            </a:r>
            <a:r>
              <a:rPr lang="en-US" altLang="zh-CN" sz="2100" b="1" i="1" dirty="0">
                <a:latin typeface="Times New Roman" panose="02020603050405020304" charset="0"/>
                <a:ea typeface="宋体" panose="02010600030101010101" pitchFamily="2" charset="-122"/>
              </a:rPr>
              <a:t>F</a:t>
            </a:r>
            <a:r>
              <a:rPr lang="en-US" altLang="zh-CN" sz="2100" b="1" baseline="-25000" dirty="0">
                <a:latin typeface="Times New Roman" panose="02020603050405020304" charset="0"/>
                <a:ea typeface="宋体" panose="02010600030101010101" pitchFamily="2" charset="-122"/>
              </a:rPr>
              <a:t>3</a:t>
            </a:r>
            <a:r>
              <a:rPr lang="en-US" altLang="zh-CN" sz="2100" b="1" i="1" dirty="0">
                <a:latin typeface="Times New Roman" panose="02020603050405020304" charset="0"/>
                <a:ea typeface="宋体" panose="02010600030101010101" pitchFamily="2" charset="-122"/>
              </a:rPr>
              <a:t>&gt;F</a:t>
            </a:r>
            <a:r>
              <a:rPr lang="en-US" altLang="zh-CN" sz="2100" b="1" baseline="-25000" dirty="0">
                <a:latin typeface="Times New Roman" panose="02020603050405020304" charset="0"/>
                <a:ea typeface="宋体" panose="02010600030101010101" pitchFamily="2" charset="-122"/>
              </a:rPr>
              <a:t>1</a:t>
            </a:r>
            <a:r>
              <a:rPr lang="en-US" altLang="zh-CN" sz="2100" b="1" i="1" dirty="0">
                <a:latin typeface="Times New Roman" panose="02020603050405020304" charset="0"/>
                <a:ea typeface="宋体" panose="02010600030101010101" pitchFamily="2" charset="-122"/>
              </a:rPr>
              <a:t>&gt;F</a:t>
            </a:r>
            <a:r>
              <a:rPr lang="en-US" altLang="zh-CN" sz="2100" b="1" i="1" baseline="-25000" dirty="0">
                <a:latin typeface="Times New Roman" panose="02020603050405020304" charset="0"/>
                <a:ea typeface="宋体" panose="02010600030101010101" pitchFamily="2" charset="-122"/>
              </a:rPr>
              <a:t>2</a:t>
            </a:r>
            <a:r>
              <a:rPr lang="zh-CN" altLang="en-US" sz="2100" b="1" baseline="-25000" dirty="0">
                <a:latin typeface="Times New Roman" panose="02020603050405020304" charset="0"/>
                <a:ea typeface="宋体" panose="02010600030101010101" pitchFamily="2" charset="-122"/>
              </a:rPr>
              <a:t> </a:t>
            </a:r>
            <a:endParaRPr lang="zh-CN" altLang="en-US" sz="2100" b="1" dirty="0">
              <a:latin typeface="Times New Roman" panose="02020603050405020304" charset="0"/>
              <a:ea typeface="宋体" panose="02010600030101010101" pitchFamily="2" charset="-122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2100" b="1" dirty="0">
                <a:latin typeface="Times New Roman" panose="02020603050405020304" charset="0"/>
                <a:ea typeface="宋体" panose="02010600030101010101" pitchFamily="2" charset="-122"/>
              </a:rPr>
              <a:t>   	</a:t>
            </a:r>
            <a:endParaRPr lang="zh-CN" altLang="en-US" sz="2100" b="1" dirty="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pic>
        <p:nvPicPr>
          <p:cNvPr id="54274" name="Picture 9" descr="E:\李燃\教师教学用书\2012人教教师用书项目\ppt\物理\图标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52203" y="107183"/>
            <a:ext cx="662151" cy="54901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099841" y="2123409"/>
            <a:ext cx="403225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charset="0"/>
                <a:ea typeface="楷体_GB2312" panose="02010609030101010101" pitchFamily="49" charset="-122"/>
              </a:rPr>
              <a:t>D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charset="0"/>
              <a:ea typeface="楷体_GB2312" panose="02010609030101010101" pitchFamily="49" charset="-122"/>
            </a:endParaRPr>
          </a:p>
        </p:txBody>
      </p:sp>
      <p:sp>
        <p:nvSpPr>
          <p:cNvPr id="54276" name="Rectangle 89"/>
          <p:cNvSpPr/>
          <p:nvPr/>
        </p:nvSpPr>
        <p:spPr>
          <a:xfrm>
            <a:off x="1142788" y="2360274"/>
            <a:ext cx="309880" cy="252730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p>
            <a:endParaRPr lang="zh-CN" altLang="en-US" sz="105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54277" name="组合 9297"/>
          <p:cNvGrpSpPr/>
          <p:nvPr/>
        </p:nvGrpSpPr>
        <p:grpSpPr>
          <a:xfrm>
            <a:off x="5551570" y="3652549"/>
            <a:ext cx="2093636" cy="1012281"/>
            <a:chOff x="3702" y="3067"/>
            <a:chExt cx="1758" cy="850"/>
          </a:xfrm>
        </p:grpSpPr>
        <p:sp>
          <p:nvSpPr>
            <p:cNvPr id="54278" name="Rectangle 83"/>
            <p:cNvSpPr/>
            <p:nvPr/>
          </p:nvSpPr>
          <p:spPr>
            <a:xfrm flipH="1">
              <a:off x="4581" y="3719"/>
              <a:ext cx="160" cy="198"/>
            </a:xfrm>
            <a:prstGeom prst="rect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0" tIns="0" rIns="0" bIns="0" anchor="t"/>
            <a:p>
              <a:pPr algn="just"/>
              <a:r>
                <a:rPr lang="zh-CN" altLang="en-US" sz="1800" b="1" dirty="0">
                  <a:solidFill>
                    <a:srgbClr val="000000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丙</a:t>
              </a:r>
              <a:endParaRPr lang="zh-CN" altLang="en-US" sz="1800" b="1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grpSp>
          <p:nvGrpSpPr>
            <p:cNvPr id="54279" name="组合 9294"/>
            <p:cNvGrpSpPr/>
            <p:nvPr/>
          </p:nvGrpSpPr>
          <p:grpSpPr>
            <a:xfrm>
              <a:off x="3702" y="3067"/>
              <a:ext cx="1758" cy="580"/>
              <a:chOff x="3702" y="3067"/>
              <a:chExt cx="1758" cy="580"/>
            </a:xfrm>
          </p:grpSpPr>
          <p:grpSp>
            <p:nvGrpSpPr>
              <p:cNvPr id="54280" name="Group 66"/>
              <p:cNvGrpSpPr/>
              <p:nvPr/>
            </p:nvGrpSpPr>
            <p:grpSpPr>
              <a:xfrm flipH="1">
                <a:off x="3959" y="3093"/>
                <a:ext cx="1501" cy="554"/>
                <a:chOff x="5640" y="4890"/>
                <a:chExt cx="2296" cy="900"/>
              </a:xfrm>
            </p:grpSpPr>
            <p:grpSp>
              <p:nvGrpSpPr>
                <p:cNvPr id="54281" name="Group 67"/>
                <p:cNvGrpSpPr/>
                <p:nvPr/>
              </p:nvGrpSpPr>
              <p:grpSpPr>
                <a:xfrm>
                  <a:off x="5640" y="4890"/>
                  <a:ext cx="2296" cy="855"/>
                  <a:chOff x="4034" y="10740"/>
                  <a:chExt cx="2296" cy="855"/>
                </a:xfrm>
              </p:grpSpPr>
              <p:grpSp>
                <p:nvGrpSpPr>
                  <p:cNvPr id="54282" name="Group 68"/>
                  <p:cNvGrpSpPr/>
                  <p:nvPr/>
                </p:nvGrpSpPr>
                <p:grpSpPr>
                  <a:xfrm>
                    <a:off x="4034" y="10770"/>
                    <a:ext cx="2264" cy="825"/>
                    <a:chOff x="4034" y="10770"/>
                    <a:chExt cx="2264" cy="825"/>
                  </a:xfrm>
                </p:grpSpPr>
                <p:sp>
                  <p:nvSpPr>
                    <p:cNvPr id="54283" name="Rectangle 69" descr="浅色上对角线"/>
                    <p:cNvSpPr/>
                    <p:nvPr/>
                  </p:nvSpPr>
                  <p:spPr>
                    <a:xfrm>
                      <a:off x="4034" y="10815"/>
                      <a:ext cx="2264" cy="780"/>
                    </a:xfrm>
                    <a:prstGeom prst="rect">
                      <a:avLst/>
                    </a:prstGeom>
                    <a:pattFill prst="ltUpDiag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  <a:ln w="9525">
                      <a:noFill/>
                    </a:ln>
                  </p:spPr>
                  <p:txBody>
                    <a:bodyPr anchor="t"/>
                    <a:p>
                      <a:endParaRPr lang="zh-CN" altLang="en-US" sz="1050" dirty="0"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54284" name="Rectangle 70"/>
                    <p:cNvSpPr/>
                    <p:nvPr/>
                  </p:nvSpPr>
                  <p:spPr>
                    <a:xfrm>
                      <a:off x="4124" y="10770"/>
                      <a:ext cx="2160" cy="735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9050" cap="flat" cmpd="sng">
                      <a:solidFill>
                        <a:srgbClr val="000000"/>
                      </a:solidFill>
                      <a:prstDash val="solid"/>
                      <a:miter/>
                      <a:headEnd type="none" w="med" len="med"/>
                      <a:tailEnd type="none" w="med" len="med"/>
                    </a:ln>
                  </p:spPr>
                  <p:txBody>
                    <a:bodyPr anchor="t"/>
                    <a:p>
                      <a:endParaRPr lang="zh-CN" altLang="en-US" sz="1050" dirty="0"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p:txBody>
                </p:sp>
              </p:grpSp>
              <p:sp>
                <p:nvSpPr>
                  <p:cNvPr id="54285" name="Rectangle 71"/>
                  <p:cNvSpPr/>
                  <p:nvPr/>
                </p:nvSpPr>
                <p:spPr>
                  <a:xfrm>
                    <a:off x="4094" y="10740"/>
                    <a:ext cx="2236" cy="75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noFill/>
                  </a:ln>
                </p:spPr>
                <p:txBody>
                  <a:bodyPr anchor="t"/>
                  <a:p>
                    <a:endParaRPr lang="zh-CN" altLang="en-US" sz="1050" dirty="0">
                      <a:latin typeface="Arial" panose="020B060402020202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sp>
              <p:nvSpPr>
                <p:cNvPr id="54286" name="Rectangle 72"/>
                <p:cNvSpPr/>
                <p:nvPr/>
              </p:nvSpPr>
              <p:spPr>
                <a:xfrm>
                  <a:off x="7860" y="4950"/>
                  <a:ext cx="60" cy="84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</a:ln>
              </p:spPr>
              <p:txBody>
                <a:bodyPr anchor="t"/>
                <a:p>
                  <a:endParaRPr lang="zh-CN" altLang="en-US" sz="105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sp>
            <p:nvSpPr>
              <p:cNvPr id="54287" name="Line 73"/>
              <p:cNvSpPr/>
              <p:nvPr/>
            </p:nvSpPr>
            <p:spPr>
              <a:xfrm rot="5400000" flipH="1">
                <a:off x="4928" y="2708"/>
                <a:ext cx="0" cy="954"/>
              </a:xfrm>
              <a:prstGeom prst="line">
                <a:avLst/>
              </a:prstGeom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54288" name="Line 74"/>
              <p:cNvSpPr/>
              <p:nvPr/>
            </p:nvSpPr>
            <p:spPr>
              <a:xfrm rot="-5400000" flipV="1">
                <a:off x="4027" y="3120"/>
                <a:ext cx="0" cy="385"/>
              </a:xfrm>
              <a:prstGeom prst="line">
                <a:avLst/>
              </a:prstGeom>
              <a:ln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sm" len="lg"/>
              </a:ln>
            </p:spPr>
          </p:sp>
          <p:grpSp>
            <p:nvGrpSpPr>
              <p:cNvPr id="54289" name="组合 9290"/>
              <p:cNvGrpSpPr/>
              <p:nvPr/>
            </p:nvGrpSpPr>
            <p:grpSpPr>
              <a:xfrm>
                <a:off x="4241" y="3182"/>
                <a:ext cx="380" cy="282"/>
                <a:chOff x="4241" y="3182"/>
                <a:chExt cx="380" cy="282"/>
              </a:xfrm>
            </p:grpSpPr>
            <p:grpSp>
              <p:nvGrpSpPr>
                <p:cNvPr id="54290" name="组合 9287"/>
                <p:cNvGrpSpPr/>
                <p:nvPr/>
              </p:nvGrpSpPr>
              <p:grpSpPr>
                <a:xfrm>
                  <a:off x="4241" y="3182"/>
                  <a:ext cx="380" cy="282"/>
                  <a:chOff x="4241" y="3182"/>
                  <a:chExt cx="380" cy="282"/>
                </a:xfrm>
              </p:grpSpPr>
              <p:sp>
                <p:nvSpPr>
                  <p:cNvPr id="54291" name="Oval 77"/>
                  <p:cNvSpPr/>
                  <p:nvPr/>
                </p:nvSpPr>
                <p:spPr>
                  <a:xfrm rot="5400000" flipH="1" flipV="1">
                    <a:off x="4287" y="3165"/>
                    <a:ext cx="282" cy="297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905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vert="eaVert" anchor="t"/>
                  <a:p>
                    <a:endParaRPr lang="zh-CN" altLang="en-US" sz="1050" dirty="0">
                      <a:latin typeface="Arial" panose="020B0604020202020204" pitchFamily="34" charset="0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54292" name="Rectangle 78"/>
                  <p:cNvSpPr/>
                  <p:nvPr/>
                </p:nvSpPr>
                <p:spPr>
                  <a:xfrm rot="5400000" flipH="1" flipV="1">
                    <a:off x="4395" y="3125"/>
                    <a:ext cx="53" cy="380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>
                    <a:solidFill>
                      <a:srgbClr val="000000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  <p:txBody>
                  <a:bodyPr vert="eaVert" anchor="t"/>
                  <a:p>
                    <a:endParaRPr lang="zh-CN" altLang="en-US" sz="1050" dirty="0">
                      <a:latin typeface="Arial" panose="020B060402020202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sp>
              <p:nvSpPr>
                <p:cNvPr id="54293" name="Oval 79"/>
                <p:cNvSpPr/>
                <p:nvPr/>
              </p:nvSpPr>
              <p:spPr>
                <a:xfrm rot="5400000" flipH="1" flipV="1">
                  <a:off x="4407" y="3304"/>
                  <a:ext cx="25" cy="26"/>
                </a:xfrm>
                <a:prstGeom prst="ellipse">
                  <a:avLst/>
                </a:pr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vert="eaVert" anchor="t"/>
                <a:p>
                  <a:endParaRPr lang="zh-CN" altLang="en-US" sz="105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sp>
            <p:nvSpPr>
              <p:cNvPr id="54294" name="Line 80"/>
              <p:cNvSpPr/>
              <p:nvPr/>
            </p:nvSpPr>
            <p:spPr>
              <a:xfrm flipH="1">
                <a:off x="4410" y="3463"/>
                <a:ext cx="490" cy="0"/>
              </a:xfrm>
              <a:prstGeom prst="line">
                <a:avLst/>
              </a:prstGeom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54295" name="Rectangle 86"/>
              <p:cNvSpPr/>
              <p:nvPr/>
            </p:nvSpPr>
            <p:spPr>
              <a:xfrm flipH="1">
                <a:off x="3702" y="3067"/>
                <a:ext cx="310" cy="25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lIns="0" tIns="0" rIns="0" bIns="0" anchor="t"/>
              <a:p>
                <a:pPr algn="just"/>
                <a:r>
                  <a:rPr lang="en-US" altLang="zh-CN" sz="1800" b="1" i="1" dirty="0">
                    <a:latin typeface="Times New Roman" panose="02020603050405020304" charset="0"/>
                    <a:ea typeface="宋体" panose="02010600030101010101" pitchFamily="2" charset="-122"/>
                  </a:rPr>
                  <a:t>F</a:t>
                </a:r>
                <a:r>
                  <a:rPr lang="en-US" altLang="zh-CN" sz="1800" b="1" baseline="-25000" dirty="0">
                    <a:latin typeface="Times New Roman" panose="02020603050405020304" charset="0"/>
                    <a:ea typeface="宋体" panose="02010600030101010101" pitchFamily="2" charset="-122"/>
                  </a:rPr>
                  <a:t>3</a:t>
                </a:r>
                <a:endParaRPr lang="en-US" altLang="zh-CN" sz="1800" b="1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4296" name="Rectangle 90"/>
              <p:cNvSpPr/>
              <p:nvPr/>
            </p:nvSpPr>
            <p:spPr>
              <a:xfrm>
                <a:off x="4905" y="3353"/>
                <a:ext cx="196" cy="213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/>
              <a:p>
                <a:endParaRPr lang="zh-CN" altLang="en-US" sz="105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</p:grpSp>
      <p:grpSp>
        <p:nvGrpSpPr>
          <p:cNvPr id="54297" name="组合 9271"/>
          <p:cNvGrpSpPr/>
          <p:nvPr/>
        </p:nvGrpSpPr>
        <p:grpSpPr>
          <a:xfrm>
            <a:off x="1398836" y="141720"/>
            <a:ext cx="1755415" cy="602605"/>
            <a:chOff x="215" y="119"/>
            <a:chExt cx="1474" cy="506"/>
          </a:xfrm>
        </p:grpSpPr>
        <p:pic>
          <p:nvPicPr>
            <p:cNvPr id="54298" name="TextBox 1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215" y="119"/>
              <a:ext cx="1474" cy="50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4299" name="文本框 9273"/>
            <p:cNvSpPr txBox="1"/>
            <p:nvPr/>
          </p:nvSpPr>
          <p:spPr>
            <a:xfrm>
              <a:off x="325" y="207"/>
              <a:ext cx="1251" cy="387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r>
                <a:rPr lang="zh-CN" altLang="en-US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   练一练</a:t>
              </a:r>
              <a:endParaRPr lang="en-US" altLang="zh-CN" sz="2400" b="1" dirty="0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54300" name="组合 9296"/>
          <p:cNvGrpSpPr/>
          <p:nvPr/>
        </p:nvGrpSpPr>
        <p:grpSpPr>
          <a:xfrm>
            <a:off x="3728274" y="3652549"/>
            <a:ext cx="1722069" cy="1045627"/>
            <a:chOff x="2171" y="3067"/>
            <a:chExt cx="1446" cy="878"/>
          </a:xfrm>
        </p:grpSpPr>
        <p:sp>
          <p:nvSpPr>
            <p:cNvPr id="54301" name="Rectangle 62"/>
            <p:cNvSpPr/>
            <p:nvPr/>
          </p:nvSpPr>
          <p:spPr>
            <a:xfrm flipH="1">
              <a:off x="2767" y="3748"/>
              <a:ext cx="162" cy="197"/>
            </a:xfrm>
            <a:prstGeom prst="rect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0" tIns="0" rIns="0" bIns="0" anchor="t"/>
            <a:p>
              <a:pPr algn="just"/>
              <a:r>
                <a:rPr lang="zh-CN" altLang="en-US" sz="1800" b="1" dirty="0">
                  <a:solidFill>
                    <a:srgbClr val="000000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乙</a:t>
              </a:r>
              <a:endParaRPr lang="zh-CN" altLang="en-US" sz="1800" b="1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grpSp>
          <p:nvGrpSpPr>
            <p:cNvPr id="54302" name="组合 9293"/>
            <p:cNvGrpSpPr/>
            <p:nvPr/>
          </p:nvGrpSpPr>
          <p:grpSpPr>
            <a:xfrm>
              <a:off x="2171" y="3067"/>
              <a:ext cx="1446" cy="596"/>
              <a:chOff x="2171" y="3067"/>
              <a:chExt cx="1446" cy="596"/>
            </a:xfrm>
          </p:grpSpPr>
          <p:sp>
            <p:nvSpPr>
              <p:cNvPr id="54303" name="直接连接符 9288"/>
              <p:cNvSpPr/>
              <p:nvPr/>
            </p:nvSpPr>
            <p:spPr>
              <a:xfrm>
                <a:off x="2993" y="3464"/>
                <a:ext cx="170" cy="0"/>
              </a:xfrm>
              <a:prstGeom prst="line">
                <a:avLst/>
              </a:prstGeom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grpSp>
            <p:nvGrpSpPr>
              <p:cNvPr id="54304" name="Group 48"/>
              <p:cNvGrpSpPr/>
              <p:nvPr/>
            </p:nvGrpSpPr>
            <p:grpSpPr>
              <a:xfrm rot="-5400000" flipH="1" flipV="1">
                <a:off x="2031" y="3463"/>
                <a:ext cx="321" cy="60"/>
                <a:chOff x="7369" y="3110"/>
                <a:chExt cx="2053" cy="211"/>
              </a:xfrm>
            </p:grpSpPr>
            <p:sp>
              <p:nvSpPr>
                <p:cNvPr id="54305" name="Rectangle 49" descr="浅色下对角线"/>
                <p:cNvSpPr/>
                <p:nvPr/>
              </p:nvSpPr>
              <p:spPr>
                <a:xfrm>
                  <a:off x="7369" y="3110"/>
                  <a:ext cx="2021" cy="211"/>
                </a:xfrm>
                <a:prstGeom prst="rect">
                  <a:avLst/>
                </a:prstGeom>
                <a:pattFill prst="ltDnDiag">
                  <a:fgClr>
                    <a:srgbClr val="000000"/>
                  </a:fgClr>
                  <a:bgClr>
                    <a:srgbClr val="FFFFFF"/>
                  </a:bgClr>
                </a:pattFill>
                <a:ln w="952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rot="10800000" vert="eaVert" anchor="t"/>
                <a:p>
                  <a:endParaRPr lang="zh-CN" altLang="en-US" sz="105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4306" name="Line 50" descr="浅色下对角线"/>
                <p:cNvSpPr/>
                <p:nvPr/>
              </p:nvSpPr>
              <p:spPr>
                <a:xfrm flipV="1">
                  <a:off x="7386" y="3114"/>
                  <a:ext cx="2036" cy="1"/>
                </a:xfrm>
                <a:prstGeom prst="line">
                  <a:avLst/>
                </a:prstGeom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  <p:sp>
            <p:nvSpPr>
              <p:cNvPr id="54307" name="Line 54"/>
              <p:cNvSpPr/>
              <p:nvPr/>
            </p:nvSpPr>
            <p:spPr>
              <a:xfrm rot="5400000" flipH="1" flipV="1">
                <a:off x="2530" y="3285"/>
                <a:ext cx="0" cy="623"/>
              </a:xfrm>
              <a:prstGeom prst="line">
                <a:avLst/>
              </a:prstGeom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54308" name="Line 56"/>
              <p:cNvSpPr/>
              <p:nvPr/>
            </p:nvSpPr>
            <p:spPr>
              <a:xfrm flipH="1">
                <a:off x="2483" y="3322"/>
                <a:ext cx="362" cy="0"/>
              </a:xfrm>
              <a:prstGeom prst="line">
                <a:avLst/>
              </a:prstGeom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sm" len="lg"/>
              </a:ln>
            </p:spPr>
          </p:sp>
          <p:grpSp>
            <p:nvGrpSpPr>
              <p:cNvPr id="54309" name="Group 57"/>
              <p:cNvGrpSpPr/>
              <p:nvPr/>
            </p:nvGrpSpPr>
            <p:grpSpPr>
              <a:xfrm rot="10800000" flipH="1" flipV="1">
                <a:off x="3023" y="3575"/>
                <a:ext cx="594" cy="59"/>
                <a:chOff x="7369" y="3110"/>
                <a:chExt cx="2053" cy="211"/>
              </a:xfrm>
            </p:grpSpPr>
            <p:sp>
              <p:nvSpPr>
                <p:cNvPr id="54310" name="Rectangle 58" descr="浅色下对角线"/>
                <p:cNvSpPr/>
                <p:nvPr/>
              </p:nvSpPr>
              <p:spPr>
                <a:xfrm>
                  <a:off x="7369" y="3110"/>
                  <a:ext cx="2021" cy="211"/>
                </a:xfrm>
                <a:prstGeom prst="rect">
                  <a:avLst/>
                </a:prstGeom>
                <a:pattFill prst="ltDnDiag">
                  <a:fgClr>
                    <a:srgbClr val="000000"/>
                  </a:fgClr>
                  <a:bgClr>
                    <a:srgbClr val="FFFFFF"/>
                  </a:bgClr>
                </a:pattFill>
                <a:ln w="952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anchor="t"/>
                <a:p>
                  <a:endParaRPr lang="zh-CN" altLang="en-US" sz="105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4311" name="Line 59" descr="浅色下对角线"/>
                <p:cNvSpPr/>
                <p:nvPr/>
              </p:nvSpPr>
              <p:spPr>
                <a:xfrm flipV="1">
                  <a:off x="7386" y="3114"/>
                  <a:ext cx="2036" cy="1"/>
                </a:xfrm>
                <a:prstGeom prst="line">
                  <a:avLst/>
                </a:prstGeom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  <p:sp>
            <p:nvSpPr>
              <p:cNvPr id="54312" name="Rectangle 60"/>
              <p:cNvSpPr/>
              <p:nvPr/>
            </p:nvSpPr>
            <p:spPr>
              <a:xfrm>
                <a:off x="3166" y="3361"/>
                <a:ext cx="196" cy="213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/>
              <a:p>
                <a:endParaRPr lang="zh-CN" altLang="en-US" sz="105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4313" name="Rectangle 61"/>
              <p:cNvSpPr/>
              <p:nvPr/>
            </p:nvSpPr>
            <p:spPr>
              <a:xfrm flipH="1">
                <a:off x="2341" y="3067"/>
                <a:ext cx="240" cy="25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lIns="0" tIns="0" rIns="0" bIns="0" anchor="t"/>
              <a:p>
                <a:pPr algn="just"/>
                <a:r>
                  <a:rPr lang="en-US" altLang="zh-CN" sz="1800" b="1" i="1" dirty="0">
                    <a:latin typeface="Times New Roman" panose="02020603050405020304" charset="0"/>
                    <a:ea typeface="宋体" panose="02010600030101010101" pitchFamily="2" charset="-122"/>
                  </a:rPr>
                  <a:t>F</a:t>
                </a:r>
                <a:r>
                  <a:rPr lang="en-US" altLang="zh-CN" sz="1800" b="1" baseline="-25000" dirty="0">
                    <a:latin typeface="Times New Roman" panose="02020603050405020304" charset="0"/>
                    <a:ea typeface="宋体" panose="02010600030101010101" pitchFamily="2" charset="-122"/>
                  </a:rPr>
                  <a:t>2</a:t>
                </a:r>
                <a:endParaRPr lang="en-US" altLang="zh-CN" sz="1800" b="1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grpSp>
            <p:nvGrpSpPr>
              <p:cNvPr id="54314" name="组合 9286"/>
              <p:cNvGrpSpPr/>
              <p:nvPr/>
            </p:nvGrpSpPr>
            <p:grpSpPr>
              <a:xfrm>
                <a:off x="2653" y="3322"/>
                <a:ext cx="369" cy="282"/>
                <a:chOff x="2568" y="3322"/>
                <a:chExt cx="369" cy="282"/>
              </a:xfrm>
            </p:grpSpPr>
            <p:grpSp>
              <p:nvGrpSpPr>
                <p:cNvPr id="54315" name="组合 9285"/>
                <p:cNvGrpSpPr/>
                <p:nvPr/>
              </p:nvGrpSpPr>
              <p:grpSpPr>
                <a:xfrm>
                  <a:off x="2568" y="3322"/>
                  <a:ext cx="369" cy="282"/>
                  <a:chOff x="2568" y="3322"/>
                  <a:chExt cx="369" cy="282"/>
                </a:xfrm>
              </p:grpSpPr>
              <p:sp>
                <p:nvSpPr>
                  <p:cNvPr id="54316" name="Oval 77"/>
                  <p:cNvSpPr/>
                  <p:nvPr/>
                </p:nvSpPr>
                <p:spPr>
                  <a:xfrm rot="-5400000" flipV="1">
                    <a:off x="2601" y="3305"/>
                    <a:ext cx="282" cy="297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905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rot="10800000" vert="eaVert" anchor="t"/>
                  <a:p>
                    <a:endParaRPr lang="zh-CN" altLang="en-US" sz="1050" dirty="0">
                      <a:latin typeface="Arial" panose="020B0604020202020204" pitchFamily="34" charset="0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54317" name="Rectangle 78"/>
                  <p:cNvSpPr/>
                  <p:nvPr/>
                </p:nvSpPr>
                <p:spPr>
                  <a:xfrm rot="-5400000" flipV="1">
                    <a:off x="2716" y="3271"/>
                    <a:ext cx="54" cy="369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>
                    <a:solidFill>
                      <a:srgbClr val="000000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  <p:txBody>
                  <a:bodyPr rot="10800000" vert="eaVert" anchor="t"/>
                  <a:p>
                    <a:endParaRPr lang="zh-CN" altLang="en-US" sz="1050" dirty="0">
                      <a:latin typeface="Arial" panose="020B060402020202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sp>
              <p:nvSpPr>
                <p:cNvPr id="54318" name="Oval 79"/>
                <p:cNvSpPr/>
                <p:nvPr/>
              </p:nvSpPr>
              <p:spPr>
                <a:xfrm rot="-5400000" flipV="1">
                  <a:off x="2738" y="3444"/>
                  <a:ext cx="25" cy="26"/>
                </a:xfrm>
                <a:prstGeom prst="ellipse">
                  <a:avLst/>
                </a:prstGeom>
                <a:solidFill>
                  <a:srgbClr val="000000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rot="10800000" vert="eaVert" anchor="t"/>
                <a:p>
                  <a:endParaRPr lang="zh-CN" altLang="en-US" sz="105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</p:grpSp>
      </p:grpSp>
      <p:grpSp>
        <p:nvGrpSpPr>
          <p:cNvPr id="54319" name="组合 9295"/>
          <p:cNvGrpSpPr/>
          <p:nvPr/>
        </p:nvGrpSpPr>
        <p:grpSpPr>
          <a:xfrm>
            <a:off x="1635829" y="3652549"/>
            <a:ext cx="1620841" cy="1046817"/>
            <a:chOff x="414" y="3067"/>
            <a:chExt cx="1361" cy="879"/>
          </a:xfrm>
        </p:grpSpPr>
        <p:sp>
          <p:nvSpPr>
            <p:cNvPr id="54320" name="Rectangle 47"/>
            <p:cNvSpPr/>
            <p:nvPr/>
          </p:nvSpPr>
          <p:spPr>
            <a:xfrm flipH="1">
              <a:off x="1094" y="3748"/>
              <a:ext cx="161" cy="198"/>
            </a:xfrm>
            <a:prstGeom prst="rect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0" tIns="0" rIns="0" bIns="0" anchor="t"/>
            <a:p>
              <a:pPr algn="just"/>
              <a:r>
                <a:rPr lang="zh-CN" altLang="en-US" sz="1800" b="1" dirty="0">
                  <a:solidFill>
                    <a:srgbClr val="000000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甲</a:t>
              </a:r>
              <a:endParaRPr lang="zh-CN" altLang="en-US" sz="1800" b="1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grpSp>
          <p:nvGrpSpPr>
            <p:cNvPr id="54321" name="组合 9292"/>
            <p:cNvGrpSpPr/>
            <p:nvPr/>
          </p:nvGrpSpPr>
          <p:grpSpPr>
            <a:xfrm>
              <a:off x="414" y="3067"/>
              <a:ext cx="1361" cy="595"/>
              <a:chOff x="612" y="3039"/>
              <a:chExt cx="1361" cy="595"/>
            </a:xfrm>
          </p:grpSpPr>
          <p:grpSp>
            <p:nvGrpSpPr>
              <p:cNvPr id="54322" name="Group 34"/>
              <p:cNvGrpSpPr/>
              <p:nvPr/>
            </p:nvGrpSpPr>
            <p:grpSpPr>
              <a:xfrm>
                <a:off x="612" y="3181"/>
                <a:ext cx="60" cy="320"/>
                <a:chOff x="1494" y="10746"/>
                <a:chExt cx="135" cy="520"/>
              </a:xfrm>
            </p:grpSpPr>
            <p:sp>
              <p:nvSpPr>
                <p:cNvPr id="54323" name="Rectangle 35" descr="浅色下对角线"/>
                <p:cNvSpPr/>
                <p:nvPr/>
              </p:nvSpPr>
              <p:spPr>
                <a:xfrm rot="-5400000" flipH="1" flipV="1">
                  <a:off x="1296" y="10926"/>
                  <a:ext cx="513" cy="135"/>
                </a:xfrm>
                <a:prstGeom prst="rect">
                  <a:avLst/>
                </a:prstGeom>
                <a:pattFill prst="ltDnDiag">
                  <a:fgClr>
                    <a:srgbClr val="000000"/>
                  </a:fgClr>
                  <a:bgClr>
                    <a:srgbClr val="FFFFFF"/>
                  </a:bgClr>
                </a:pattFill>
                <a:ln w="9525" cap="flat" cmpd="sng">
                  <a:solidFill>
                    <a:srgbClr val="FFFFFF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rot="10800000" vert="eaVert" anchor="t"/>
                <a:p>
                  <a:endParaRPr lang="zh-CN" altLang="en-US" sz="105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4324" name="Line 36" descr="浅色下对角线"/>
                <p:cNvSpPr/>
                <p:nvPr/>
              </p:nvSpPr>
              <p:spPr>
                <a:xfrm rot="-5400000" flipH="1">
                  <a:off x="1356" y="10998"/>
                  <a:ext cx="517" cy="0"/>
                </a:xfrm>
                <a:prstGeom prst="line">
                  <a:avLst/>
                </a:prstGeom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  <p:sp>
            <p:nvSpPr>
              <p:cNvPr id="54325" name="Line 37"/>
              <p:cNvSpPr/>
              <p:nvPr/>
            </p:nvSpPr>
            <p:spPr>
              <a:xfrm rot="-5400000" flipH="1">
                <a:off x="1272" y="3160"/>
                <a:ext cx="0" cy="589"/>
              </a:xfrm>
              <a:prstGeom prst="line">
                <a:avLst/>
              </a:prstGeom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54326" name="Line 43"/>
              <p:cNvSpPr/>
              <p:nvPr/>
            </p:nvSpPr>
            <p:spPr>
              <a:xfrm>
                <a:off x="995" y="3179"/>
                <a:ext cx="304" cy="0"/>
              </a:xfrm>
              <a:prstGeom prst="line">
                <a:avLst/>
              </a:prstGeom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sm" len="lg"/>
              </a:ln>
            </p:spPr>
          </p:sp>
          <p:sp>
            <p:nvSpPr>
              <p:cNvPr id="54327" name="Rectangle 44" descr="浅色下对角线"/>
              <p:cNvSpPr/>
              <p:nvPr/>
            </p:nvSpPr>
            <p:spPr>
              <a:xfrm rot="10800000" flipH="1" flipV="1">
                <a:off x="1357" y="3569"/>
                <a:ext cx="616" cy="65"/>
              </a:xfrm>
              <a:prstGeom prst="rect">
                <a:avLst/>
              </a:prstGeom>
              <a:pattFill prst="ltDnDiag">
                <a:fgClr>
                  <a:srgbClr val="000000"/>
                </a:fgClr>
                <a:bgClr>
                  <a:srgbClr val="FFFFFF"/>
                </a:bgClr>
              </a:pattFill>
              <a:ln w="9525" cap="flat" cmpd="sng">
                <a:solidFill>
                  <a:srgbClr val="FFFF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/>
              <a:p>
                <a:endParaRPr lang="zh-CN" altLang="en-US" sz="105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4328" name="Line 45" descr="浅色下对角线"/>
              <p:cNvSpPr/>
              <p:nvPr/>
            </p:nvSpPr>
            <p:spPr>
              <a:xfrm rot="10800000" flipH="1" flipV="1">
                <a:off x="1361" y="3571"/>
                <a:ext cx="555" cy="6"/>
              </a:xfrm>
              <a:prstGeom prst="line">
                <a:avLst/>
              </a:prstGeom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54329" name="Rectangle 46"/>
              <p:cNvSpPr/>
              <p:nvPr/>
            </p:nvSpPr>
            <p:spPr>
              <a:xfrm>
                <a:off x="1578" y="3351"/>
                <a:ext cx="196" cy="213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/>
              <a:p>
                <a:endParaRPr lang="zh-CN" altLang="en-US" sz="105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4330" name="Rectangle 85"/>
              <p:cNvSpPr/>
              <p:nvPr/>
            </p:nvSpPr>
            <p:spPr>
              <a:xfrm flipH="1">
                <a:off x="1321" y="3039"/>
                <a:ext cx="342" cy="198"/>
              </a:xfrm>
              <a:prstGeom prst="rect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lIns="0" tIns="0" rIns="0" bIns="0" anchor="t"/>
              <a:p>
                <a:pPr algn="just"/>
                <a:r>
                  <a:rPr lang="en-US" altLang="zh-CN" sz="1800" b="1" i="1" dirty="0">
                    <a:solidFill>
                      <a:srgbClr val="000000"/>
                    </a:solidFill>
                    <a:latin typeface="Times New Roman" panose="02020603050405020304" charset="0"/>
                    <a:ea typeface="宋体" panose="02010600030101010101" pitchFamily="2" charset="-122"/>
                  </a:rPr>
                  <a:t>F</a:t>
                </a:r>
                <a:r>
                  <a:rPr lang="en-US" altLang="zh-CN" sz="1800" b="1" baseline="-25000" dirty="0">
                    <a:solidFill>
                      <a:srgbClr val="000000"/>
                    </a:solidFill>
                    <a:latin typeface="Times New Roman" panose="02020603050405020304" charset="0"/>
                    <a:ea typeface="宋体" panose="02010600030101010101" pitchFamily="2" charset="-122"/>
                  </a:rPr>
                  <a:t>1</a:t>
                </a:r>
                <a:endParaRPr lang="en-US" altLang="zh-CN" sz="1800" b="1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grpSp>
            <p:nvGrpSpPr>
              <p:cNvPr id="54331" name="组合 9291"/>
              <p:cNvGrpSpPr/>
              <p:nvPr/>
            </p:nvGrpSpPr>
            <p:grpSpPr>
              <a:xfrm>
                <a:off x="782" y="3181"/>
                <a:ext cx="375" cy="282"/>
                <a:chOff x="782" y="3181"/>
                <a:chExt cx="375" cy="282"/>
              </a:xfrm>
            </p:grpSpPr>
            <p:grpSp>
              <p:nvGrpSpPr>
                <p:cNvPr id="54332" name="组合 9284"/>
                <p:cNvGrpSpPr/>
                <p:nvPr/>
              </p:nvGrpSpPr>
              <p:grpSpPr>
                <a:xfrm>
                  <a:off x="782" y="3181"/>
                  <a:ext cx="375" cy="282"/>
                  <a:chOff x="782" y="3181"/>
                  <a:chExt cx="375" cy="282"/>
                </a:xfrm>
              </p:grpSpPr>
              <p:sp>
                <p:nvSpPr>
                  <p:cNvPr id="54333" name="Oval 77"/>
                  <p:cNvSpPr/>
                  <p:nvPr/>
                </p:nvSpPr>
                <p:spPr>
                  <a:xfrm rot="5400000" flipH="1" flipV="1">
                    <a:off x="823" y="3164"/>
                    <a:ext cx="282" cy="297"/>
                  </a:xfrm>
                  <a:prstGeom prst="ellipse">
                    <a:avLst/>
                  </a:prstGeom>
                  <a:solidFill>
                    <a:srgbClr val="C0C0C0"/>
                  </a:solidFill>
                  <a:ln w="1905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vert="eaVert" anchor="t"/>
                  <a:p>
                    <a:endParaRPr lang="zh-CN" altLang="en-US" sz="1050" dirty="0">
                      <a:latin typeface="Arial" panose="020B0604020202020204" pitchFamily="34" charset="0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54334" name="Rectangle 78"/>
                  <p:cNvSpPr/>
                  <p:nvPr/>
                </p:nvSpPr>
                <p:spPr>
                  <a:xfrm rot="5400000" flipH="1" flipV="1">
                    <a:off x="933" y="3127"/>
                    <a:ext cx="54" cy="375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>
                    <a:solidFill>
                      <a:srgbClr val="000000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  <p:txBody>
                  <a:bodyPr vert="eaVert" anchor="t"/>
                  <a:p>
                    <a:endParaRPr lang="zh-CN" altLang="en-US" sz="1050" dirty="0">
                      <a:latin typeface="Arial" panose="020B060402020202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sp>
              <p:nvSpPr>
                <p:cNvPr id="54335" name="Oval 79"/>
                <p:cNvSpPr/>
                <p:nvPr/>
              </p:nvSpPr>
              <p:spPr>
                <a:xfrm rot="5400000" flipH="1" flipV="1">
                  <a:off x="943" y="3303"/>
                  <a:ext cx="25" cy="26"/>
                </a:xfrm>
                <a:prstGeom prst="ellipse">
                  <a:avLst/>
                </a:pr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vert="eaVert" anchor="t"/>
                <a:p>
                  <a:endParaRPr lang="zh-CN" altLang="en-US" sz="1050" dirty="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sp>
            <p:nvSpPr>
              <p:cNvPr id="54336" name="直接连接符 9289"/>
              <p:cNvSpPr/>
              <p:nvPr/>
            </p:nvSpPr>
            <p:spPr>
              <a:xfrm>
                <a:off x="669" y="3322"/>
                <a:ext cx="113" cy="0"/>
              </a:xfrm>
              <a:prstGeom prst="line">
                <a:avLst/>
              </a:prstGeom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5297" name="Rectangle 2"/>
          <p:cNvSpPr/>
          <p:nvPr/>
        </p:nvSpPr>
        <p:spPr>
          <a:xfrm>
            <a:off x="1931177" y="760998"/>
            <a:ext cx="5997468" cy="152971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lnSpc>
                <a:spcPct val="160000"/>
              </a:lnSpc>
            </a:pPr>
            <a:r>
              <a:rPr lang="en-US" altLang="zh-CN" sz="1950" dirty="0">
                <a:latin typeface="Times New Roman" panose="02020603050405020304" charset="0"/>
                <a:ea typeface="黑体" panose="02010609060101010101" charset="-122"/>
              </a:rPr>
              <a:t>        </a:t>
            </a:r>
            <a:r>
              <a:rPr lang="zh-CN" altLang="en-US" sz="1950" dirty="0">
                <a:latin typeface="Times New Roman" panose="02020603050405020304" charset="0"/>
                <a:ea typeface="黑体" panose="02010609060101010101" charset="-122"/>
              </a:rPr>
              <a:t>如图所示的四个滑轮组中，图 </a:t>
            </a:r>
            <a:r>
              <a:rPr lang="en-US" altLang="zh-CN" sz="1950" dirty="0">
                <a:latin typeface="Times New Roman" panose="02020603050405020304" charset="0"/>
                <a:ea typeface="黑体" panose="02010609060101010101" charset="-122"/>
              </a:rPr>
              <a:t>______ </a:t>
            </a:r>
            <a:r>
              <a:rPr lang="zh-CN" altLang="en-US" sz="1950" dirty="0">
                <a:latin typeface="Times New Roman" panose="02020603050405020304" charset="0"/>
                <a:ea typeface="黑体" panose="02010609060101010101" charset="-122"/>
              </a:rPr>
              <a:t>可省一半力，图 </a:t>
            </a:r>
            <a:r>
              <a:rPr lang="en-US" altLang="zh-CN" sz="1950" dirty="0">
                <a:latin typeface="Times New Roman" panose="02020603050405020304" charset="0"/>
                <a:ea typeface="黑体" panose="02010609060101010101" charset="-122"/>
              </a:rPr>
              <a:t>____ </a:t>
            </a:r>
            <a:r>
              <a:rPr lang="zh-CN" altLang="en-US" sz="1950" dirty="0">
                <a:latin typeface="Times New Roman" panose="02020603050405020304" charset="0"/>
                <a:ea typeface="黑体" panose="02010609060101010101" charset="-122"/>
              </a:rPr>
              <a:t>最费力，图 </a:t>
            </a:r>
            <a:r>
              <a:rPr lang="en-US" altLang="zh-CN" sz="1950" dirty="0">
                <a:latin typeface="Times New Roman" panose="02020603050405020304" charset="0"/>
                <a:ea typeface="黑体" panose="02010609060101010101" charset="-122"/>
              </a:rPr>
              <a:t>______ </a:t>
            </a:r>
            <a:r>
              <a:rPr lang="zh-CN" altLang="en-US" sz="1950" dirty="0">
                <a:latin typeface="Times New Roman" panose="02020603050405020304" charset="0"/>
                <a:ea typeface="黑体" panose="02010609060101010101" charset="-122"/>
              </a:rPr>
              <a:t>和图 </a:t>
            </a:r>
            <a:r>
              <a:rPr lang="en-US" altLang="zh-CN" sz="1950" dirty="0">
                <a:latin typeface="Times New Roman" panose="02020603050405020304" charset="0"/>
                <a:ea typeface="黑体" panose="02010609060101010101" charset="-122"/>
              </a:rPr>
              <a:t>______ </a:t>
            </a:r>
            <a:r>
              <a:rPr lang="zh-CN" altLang="en-US" sz="1950" dirty="0">
                <a:latin typeface="Times New Roman" panose="02020603050405020304" charset="0"/>
                <a:ea typeface="黑体" panose="02010609060101010101" charset="-122"/>
              </a:rPr>
              <a:t>用力大小一样。</a:t>
            </a:r>
            <a:endParaRPr lang="zh-CN" altLang="en-US" sz="1950" dirty="0">
              <a:latin typeface="Times New Roman" panose="02020603050405020304" charset="0"/>
              <a:ea typeface="黑体" panose="02010609060101010101" charset="-122"/>
            </a:endParaRPr>
          </a:p>
        </p:txBody>
      </p:sp>
      <p:grpSp>
        <p:nvGrpSpPr>
          <p:cNvPr id="55298" name="Group 3"/>
          <p:cNvGrpSpPr/>
          <p:nvPr/>
        </p:nvGrpSpPr>
        <p:grpSpPr>
          <a:xfrm>
            <a:off x="3019377" y="2072325"/>
            <a:ext cx="5061035" cy="2911001"/>
            <a:chOff x="-2" y="-4"/>
            <a:chExt cx="1813" cy="1834"/>
          </a:xfrm>
        </p:grpSpPr>
        <p:sp>
          <p:nvSpPr>
            <p:cNvPr id="55299" name="Rectangle 4"/>
            <p:cNvSpPr/>
            <p:nvPr/>
          </p:nvSpPr>
          <p:spPr>
            <a:xfrm>
              <a:off x="10" y="11"/>
              <a:ext cx="1801" cy="1819"/>
            </a:xfrm>
            <a:prstGeom prst="rect">
              <a:avLst/>
            </a:prstGeom>
            <a:noFill/>
            <a:ln w="57150" cap="flat" cmpd="sng">
              <a:solidFill>
                <a:srgbClr val="111111">
                  <a:alpha val="25098"/>
                </a:srgbClr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p>
              <a:endParaRPr lang="zh-CN" altLang="zh-CN" sz="1050" dirty="0"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pic>
          <p:nvPicPr>
            <p:cNvPr id="55301" name="Rectangle 5"/>
            <p:cNvPicPr/>
            <p:nvPr/>
          </p:nvPicPr>
          <p:blipFill>
            <a:blip r:embed="rId1"/>
            <a:stretch>
              <a:fillRect/>
            </a:stretch>
          </p:blipFill>
          <p:spPr>
            <a:xfrm>
              <a:off x="-2" y="-4"/>
              <a:ext cx="1797" cy="1817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55303" name="Picture 6" descr="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8774" y="2420181"/>
            <a:ext cx="4747003" cy="253665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5304" name="Rectangle 7"/>
          <p:cNvSpPr/>
          <p:nvPr/>
        </p:nvSpPr>
        <p:spPr>
          <a:xfrm>
            <a:off x="2986331" y="4280163"/>
            <a:ext cx="292735" cy="391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1950" dirty="0">
                <a:latin typeface="Times New Roman" panose="02020603050405020304" charset="0"/>
                <a:ea typeface="黑体" panose="02010609060101010101" charset="-122"/>
              </a:rPr>
              <a:t>a   </a:t>
            </a:r>
            <a:endParaRPr lang="en-US" altLang="zh-CN" sz="1950" dirty="0">
              <a:latin typeface="Times New Roman" panose="02020603050405020304" charset="0"/>
              <a:ea typeface="黑体" panose="02010609060101010101" charset="-122"/>
            </a:endParaRPr>
          </a:p>
        </p:txBody>
      </p:sp>
      <p:sp>
        <p:nvSpPr>
          <p:cNvPr id="55305" name="Rectangle 8"/>
          <p:cNvSpPr/>
          <p:nvPr/>
        </p:nvSpPr>
        <p:spPr>
          <a:xfrm>
            <a:off x="4335642" y="4325418"/>
            <a:ext cx="306705" cy="391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1950" dirty="0">
                <a:latin typeface="Times New Roman" panose="02020603050405020304" charset="0"/>
                <a:ea typeface="黑体" panose="02010609060101010101" charset="-122"/>
              </a:rPr>
              <a:t>b   </a:t>
            </a:r>
            <a:endParaRPr lang="en-US" altLang="zh-CN" sz="1950" dirty="0">
              <a:latin typeface="Times New Roman" panose="02020603050405020304" charset="0"/>
              <a:ea typeface="黑体" panose="02010609060101010101" charset="-122"/>
            </a:endParaRPr>
          </a:p>
        </p:txBody>
      </p:sp>
      <p:sp>
        <p:nvSpPr>
          <p:cNvPr id="55306" name="Rectangle 9"/>
          <p:cNvSpPr/>
          <p:nvPr/>
        </p:nvSpPr>
        <p:spPr>
          <a:xfrm>
            <a:off x="5545616" y="4280163"/>
            <a:ext cx="292735" cy="391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1950" dirty="0">
                <a:latin typeface="Times New Roman" panose="02020603050405020304" charset="0"/>
                <a:ea typeface="黑体" panose="02010609060101010101" charset="-122"/>
              </a:rPr>
              <a:t>c   </a:t>
            </a:r>
            <a:endParaRPr lang="en-US" altLang="zh-CN" sz="1950" dirty="0">
              <a:latin typeface="Times New Roman" panose="02020603050405020304" charset="0"/>
              <a:ea typeface="黑体" panose="02010609060101010101" charset="-122"/>
            </a:endParaRPr>
          </a:p>
        </p:txBody>
      </p:sp>
      <p:sp>
        <p:nvSpPr>
          <p:cNvPr id="55307" name="Rectangle 10"/>
          <p:cNvSpPr/>
          <p:nvPr/>
        </p:nvSpPr>
        <p:spPr>
          <a:xfrm>
            <a:off x="6654361" y="4292072"/>
            <a:ext cx="306705" cy="391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1950" dirty="0">
                <a:latin typeface="Times New Roman" panose="02020603050405020304" charset="0"/>
                <a:ea typeface="黑体" panose="02010609060101010101" charset="-122"/>
              </a:rPr>
              <a:t>d   </a:t>
            </a:r>
            <a:endParaRPr lang="en-US" altLang="zh-CN" sz="1950" dirty="0">
              <a:latin typeface="Times New Roman" panose="02020603050405020304" charset="0"/>
              <a:ea typeface="黑体" panose="02010609060101010101" charset="-122"/>
            </a:endParaRPr>
          </a:p>
        </p:txBody>
      </p:sp>
      <p:sp>
        <p:nvSpPr>
          <p:cNvPr id="75789" name="Rectangle 11"/>
          <p:cNvSpPr/>
          <p:nvPr/>
        </p:nvSpPr>
        <p:spPr>
          <a:xfrm>
            <a:off x="5961247" y="883662"/>
            <a:ext cx="306705" cy="391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1950" dirty="0">
                <a:solidFill>
                  <a:srgbClr val="0000FF"/>
                </a:solidFill>
                <a:latin typeface="Times New Roman" panose="02020603050405020304" charset="0"/>
                <a:ea typeface="黑体" panose="02010609060101010101" charset="-122"/>
              </a:rPr>
              <a:t>b   </a:t>
            </a:r>
            <a:endParaRPr lang="en-US" altLang="zh-CN" sz="1950" dirty="0">
              <a:solidFill>
                <a:srgbClr val="0000FF"/>
              </a:solidFill>
              <a:latin typeface="Times New Roman" panose="02020603050405020304" charset="0"/>
              <a:ea typeface="黑体" panose="02010609060101010101" charset="-122"/>
            </a:endParaRPr>
          </a:p>
        </p:txBody>
      </p:sp>
      <p:sp>
        <p:nvSpPr>
          <p:cNvPr id="75790" name="Rectangle 12"/>
          <p:cNvSpPr/>
          <p:nvPr/>
        </p:nvSpPr>
        <p:spPr>
          <a:xfrm>
            <a:off x="2986090" y="1338694"/>
            <a:ext cx="292735" cy="391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1950" dirty="0">
                <a:solidFill>
                  <a:srgbClr val="0000FF"/>
                </a:solidFill>
                <a:latin typeface="Times New Roman" panose="02020603050405020304" charset="0"/>
                <a:ea typeface="黑体" panose="02010609060101010101" charset="-122"/>
              </a:rPr>
              <a:t>c   </a:t>
            </a:r>
            <a:endParaRPr lang="en-US" altLang="zh-CN" sz="1950" dirty="0">
              <a:solidFill>
                <a:srgbClr val="0000FF"/>
              </a:solidFill>
              <a:latin typeface="Times New Roman" panose="02020603050405020304" charset="0"/>
              <a:ea typeface="黑体" panose="02010609060101010101" charset="-122"/>
            </a:endParaRPr>
          </a:p>
        </p:txBody>
      </p:sp>
      <p:sp>
        <p:nvSpPr>
          <p:cNvPr id="75791" name="Rectangle 13"/>
          <p:cNvSpPr/>
          <p:nvPr/>
        </p:nvSpPr>
        <p:spPr>
          <a:xfrm>
            <a:off x="4913511" y="1338593"/>
            <a:ext cx="292735" cy="391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1950" dirty="0">
                <a:solidFill>
                  <a:srgbClr val="0000FF"/>
                </a:solidFill>
                <a:latin typeface="Times New Roman" panose="02020603050405020304" charset="0"/>
                <a:ea typeface="黑体" panose="02010609060101010101" charset="-122"/>
              </a:rPr>
              <a:t>a   </a:t>
            </a:r>
            <a:endParaRPr lang="en-US" altLang="zh-CN" sz="1950" dirty="0">
              <a:solidFill>
                <a:srgbClr val="0000FF"/>
              </a:solidFill>
              <a:latin typeface="Times New Roman" panose="02020603050405020304" charset="0"/>
              <a:ea typeface="黑体" panose="02010609060101010101" charset="-122"/>
            </a:endParaRPr>
          </a:p>
        </p:txBody>
      </p:sp>
      <p:sp>
        <p:nvSpPr>
          <p:cNvPr id="75792" name="Rectangle 14"/>
          <p:cNvSpPr/>
          <p:nvPr/>
        </p:nvSpPr>
        <p:spPr>
          <a:xfrm>
            <a:off x="6268056" y="1338593"/>
            <a:ext cx="306705" cy="391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1950" dirty="0">
                <a:solidFill>
                  <a:srgbClr val="0000FF"/>
                </a:solidFill>
                <a:latin typeface="Times New Roman" panose="02020603050405020304" charset="0"/>
                <a:ea typeface="黑体" panose="02010609060101010101" charset="-122"/>
              </a:rPr>
              <a:t>d   </a:t>
            </a:r>
            <a:endParaRPr lang="en-US" altLang="zh-CN" sz="1950" dirty="0">
              <a:solidFill>
                <a:srgbClr val="0000FF"/>
              </a:solidFill>
              <a:latin typeface="Times New Roman" panose="02020603050405020304" charset="0"/>
              <a:ea typeface="黑体" panose="02010609060101010101" charset="-122"/>
            </a:endParaRPr>
          </a:p>
        </p:txBody>
      </p:sp>
      <p:grpSp>
        <p:nvGrpSpPr>
          <p:cNvPr id="55312" name="组合 9271"/>
          <p:cNvGrpSpPr/>
          <p:nvPr/>
        </p:nvGrpSpPr>
        <p:grpSpPr>
          <a:xfrm>
            <a:off x="1398836" y="141720"/>
            <a:ext cx="1755415" cy="602605"/>
            <a:chOff x="215" y="119"/>
            <a:chExt cx="1474" cy="506"/>
          </a:xfrm>
        </p:grpSpPr>
        <p:pic>
          <p:nvPicPr>
            <p:cNvPr id="55313" name="TextBox 1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215" y="119"/>
              <a:ext cx="1474" cy="50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5314" name="文本框 9273"/>
            <p:cNvSpPr txBox="1"/>
            <p:nvPr/>
          </p:nvSpPr>
          <p:spPr>
            <a:xfrm>
              <a:off x="325" y="207"/>
              <a:ext cx="1251" cy="387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r>
                <a:rPr lang="zh-CN" altLang="en-US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   练一练</a:t>
              </a:r>
              <a:endParaRPr lang="en-US" altLang="zh-CN" sz="2400" b="1" dirty="0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5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7578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5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7579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5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75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7579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757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9" grpId="0"/>
      <p:bldP spid="75789" grpId="1" bldLvl="0"/>
      <p:bldP spid="75790" grpId="0"/>
      <p:bldP spid="75790" grpId="1" bldLvl="0"/>
      <p:bldP spid="75791" grpId="0"/>
      <p:bldP spid="75791" grpId="1" bldLvl="0"/>
      <p:bldP spid="75792" grpId="0"/>
      <p:bldP spid="75792" grpId="1" bldLvl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8369" name="Rectangle 2"/>
          <p:cNvSpPr/>
          <p:nvPr/>
        </p:nvSpPr>
        <p:spPr>
          <a:xfrm>
            <a:off x="1575804" y="1270872"/>
            <a:ext cx="5997468" cy="5111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lnSpc>
                <a:spcPct val="140000"/>
              </a:lnSpc>
            </a:pPr>
            <a:r>
              <a:rPr lang="en-US" altLang="zh-CN" sz="1950" dirty="0">
                <a:latin typeface="Times New Roman" panose="02020603050405020304" charset="0"/>
                <a:ea typeface="黑体" panose="02010609060101010101" charset="-122"/>
              </a:rPr>
              <a:t>1. </a:t>
            </a:r>
            <a:r>
              <a:rPr lang="zh-CN" altLang="en-US" sz="1950" dirty="0">
                <a:latin typeface="Times New Roman" panose="02020603050405020304" charset="0"/>
                <a:ea typeface="黑体" panose="02010609060101010101" charset="-122"/>
              </a:rPr>
              <a:t>井上的辘轳：从右边看过去，可画成下图</a:t>
            </a:r>
            <a:r>
              <a:rPr lang="en-US" altLang="zh-CN" sz="1950" dirty="0">
                <a:latin typeface="Times New Roman" panose="02020603050405020304" charset="0"/>
                <a:ea typeface="黑体" panose="02010609060101010101" charset="-122"/>
              </a:rPr>
              <a:t>:</a:t>
            </a:r>
            <a:endParaRPr lang="en-US" altLang="zh-CN" sz="1950" dirty="0">
              <a:latin typeface="Times New Roman" panose="02020603050405020304" charset="0"/>
              <a:ea typeface="黑体" panose="02010609060101010101" charset="-122"/>
            </a:endParaRPr>
          </a:p>
        </p:txBody>
      </p:sp>
      <p:sp>
        <p:nvSpPr>
          <p:cNvPr id="78851" name="Text Box 3"/>
          <p:cNvSpPr txBox="1"/>
          <p:nvPr/>
        </p:nvSpPr>
        <p:spPr>
          <a:xfrm>
            <a:off x="1813276" y="4408782"/>
            <a:ext cx="5099515" cy="39116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1950" dirty="0">
                <a:solidFill>
                  <a:srgbClr val="3002C4"/>
                </a:solidFill>
                <a:latin typeface="Times New Roman" panose="02020603050405020304" charset="0"/>
                <a:ea typeface="黑体" panose="02010609060101010101" charset="-122"/>
              </a:rPr>
              <a:t>动力臂大于阻力臂 </a:t>
            </a:r>
            <a:r>
              <a:rPr lang="en-US" altLang="zh-CN" sz="1950" dirty="0">
                <a:solidFill>
                  <a:srgbClr val="3002C4"/>
                </a:solidFill>
                <a:latin typeface="Times New Roman" panose="02020603050405020304" charset="0"/>
                <a:ea typeface="黑体" panose="02010609060101010101" charset="-122"/>
              </a:rPr>
              <a:t>—— </a:t>
            </a:r>
            <a:r>
              <a:rPr lang="zh-CN" altLang="en-US" sz="1950" dirty="0">
                <a:solidFill>
                  <a:srgbClr val="3002C4"/>
                </a:solidFill>
                <a:latin typeface="Times New Roman" panose="02020603050405020304" charset="0"/>
                <a:ea typeface="黑体" panose="02010609060101010101" charset="-122"/>
              </a:rPr>
              <a:t>省力杠杆。</a:t>
            </a:r>
            <a:endParaRPr lang="zh-CN" altLang="en-US" sz="1950" dirty="0">
              <a:solidFill>
                <a:srgbClr val="3002C4"/>
              </a:solidFill>
              <a:latin typeface="Times New Roman" panose="02020603050405020304" charset="0"/>
              <a:ea typeface="黑体" panose="02010609060101010101" charset="-122"/>
            </a:endParaRPr>
          </a:p>
        </p:txBody>
      </p:sp>
      <p:grpSp>
        <p:nvGrpSpPr>
          <p:cNvPr id="58371" name="Group 4"/>
          <p:cNvGrpSpPr/>
          <p:nvPr/>
        </p:nvGrpSpPr>
        <p:grpSpPr>
          <a:xfrm>
            <a:off x="1903786" y="2069817"/>
            <a:ext cx="2743877" cy="2284183"/>
            <a:chOff x="0" y="0"/>
            <a:chExt cx="2304" cy="1918"/>
          </a:xfrm>
        </p:grpSpPr>
        <p:grpSp>
          <p:nvGrpSpPr>
            <p:cNvPr id="58372" name="Group 5"/>
            <p:cNvGrpSpPr/>
            <p:nvPr/>
          </p:nvGrpSpPr>
          <p:grpSpPr>
            <a:xfrm>
              <a:off x="0" y="0"/>
              <a:ext cx="2304" cy="1918"/>
              <a:chOff x="0" y="0"/>
              <a:chExt cx="1811" cy="1830"/>
            </a:xfrm>
          </p:grpSpPr>
          <p:sp>
            <p:nvSpPr>
              <p:cNvPr id="58373" name="Rectangle 6"/>
              <p:cNvSpPr/>
              <p:nvPr/>
            </p:nvSpPr>
            <p:spPr>
              <a:xfrm>
                <a:off x="10" y="11"/>
                <a:ext cx="1801" cy="1819"/>
              </a:xfrm>
              <a:prstGeom prst="rect">
                <a:avLst/>
              </a:prstGeom>
              <a:noFill/>
              <a:ln w="57150" cap="flat" cmpd="sng">
                <a:solidFill>
                  <a:srgbClr val="111111">
                    <a:alpha val="25098"/>
                  </a:srgbClr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p>
                <a:endParaRPr lang="zh-CN" altLang="zh-CN" sz="1050" dirty="0">
                  <a:latin typeface="Times New Roman" panose="02020603050405020304" charset="0"/>
                  <a:ea typeface="宋体" panose="02010600030101010101" pitchFamily="2" charset="-122"/>
                </a:endParaRPr>
              </a:p>
            </p:txBody>
          </p:sp>
          <p:grpSp>
            <p:nvGrpSpPr>
              <p:cNvPr id="58374" name="Group 7"/>
              <p:cNvGrpSpPr/>
              <p:nvPr/>
            </p:nvGrpSpPr>
            <p:grpSpPr>
              <a:xfrm>
                <a:off x="-4" y="-2"/>
                <a:ext cx="1799" cy="1817"/>
                <a:chOff x="0" y="0"/>
                <a:chExt cx="3633216" cy="3023616"/>
              </a:xfrm>
            </p:grpSpPr>
            <p:pic>
              <p:nvPicPr>
                <p:cNvPr id="58375" name="Rectangle 7"/>
                <p:cNvPicPr/>
                <p:nvPr/>
              </p:nvPicPr>
              <p:blipFill>
                <a:blip r:embed="rId1"/>
                <a:stretch>
                  <a:fillRect/>
                </a:stretch>
              </p:blipFill>
              <p:spPr>
                <a:xfrm>
                  <a:off x="0" y="0"/>
                  <a:ext cx="3633216" cy="302361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58376" name="Text Box 9"/>
                <p:cNvSpPr txBox="1"/>
                <p:nvPr/>
              </p:nvSpPr>
              <p:spPr>
                <a:xfrm>
                  <a:off x="8573" y="3683"/>
                  <a:ext cx="3621246" cy="3013212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none" anchor="ctr"/>
                <a:p>
                  <a:pPr algn="ctr"/>
                  <a:endParaRPr lang="zh-CN" altLang="zh-CN" sz="1050" b="1" dirty="0">
                    <a:latin typeface="Times New Roman" panose="02020603050405020304" charset="0"/>
                    <a:ea typeface="宋体" panose="02010600030101010101" pitchFamily="2" charset="-122"/>
                  </a:endParaRPr>
                </a:p>
              </p:txBody>
            </p:sp>
          </p:grpSp>
        </p:grpSp>
        <p:pic>
          <p:nvPicPr>
            <p:cNvPr id="58377" name="Picture 8" descr="3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" y="88"/>
              <a:ext cx="2082" cy="1771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58378" name="Group 11"/>
          <p:cNvGrpSpPr/>
          <p:nvPr/>
        </p:nvGrpSpPr>
        <p:grpSpPr>
          <a:xfrm>
            <a:off x="4862029" y="2069817"/>
            <a:ext cx="2711722" cy="2284183"/>
            <a:chOff x="0" y="0"/>
            <a:chExt cx="2277" cy="1918"/>
          </a:xfrm>
        </p:grpSpPr>
        <p:grpSp>
          <p:nvGrpSpPr>
            <p:cNvPr id="58379" name="Group 12"/>
            <p:cNvGrpSpPr/>
            <p:nvPr/>
          </p:nvGrpSpPr>
          <p:grpSpPr>
            <a:xfrm>
              <a:off x="0" y="0"/>
              <a:ext cx="2112" cy="1918"/>
              <a:chOff x="0" y="0"/>
              <a:chExt cx="1811" cy="1830"/>
            </a:xfrm>
          </p:grpSpPr>
          <p:sp>
            <p:nvSpPr>
              <p:cNvPr id="58380" name="Rectangle 11"/>
              <p:cNvSpPr/>
              <p:nvPr/>
            </p:nvSpPr>
            <p:spPr>
              <a:xfrm>
                <a:off x="10" y="11"/>
                <a:ext cx="1801" cy="1819"/>
              </a:xfrm>
              <a:prstGeom prst="rect">
                <a:avLst/>
              </a:prstGeom>
              <a:noFill/>
              <a:ln w="57150" cap="flat" cmpd="sng">
                <a:solidFill>
                  <a:srgbClr val="111111">
                    <a:alpha val="25098"/>
                  </a:srgbClr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p>
                <a:endParaRPr lang="zh-CN" altLang="zh-CN" sz="1050" dirty="0">
                  <a:latin typeface="Times New Roman" panose="02020603050405020304" charset="0"/>
                  <a:ea typeface="宋体" panose="02010600030101010101" pitchFamily="2" charset="-122"/>
                </a:endParaRPr>
              </a:p>
            </p:txBody>
          </p:sp>
          <p:grpSp>
            <p:nvGrpSpPr>
              <p:cNvPr id="58381" name="Group 14"/>
              <p:cNvGrpSpPr/>
              <p:nvPr/>
            </p:nvGrpSpPr>
            <p:grpSpPr>
              <a:xfrm>
                <a:off x="-4" y="-2"/>
                <a:ext cx="1801" cy="1817"/>
                <a:chOff x="0" y="0"/>
                <a:chExt cx="3334512" cy="3023616"/>
              </a:xfrm>
            </p:grpSpPr>
            <p:pic>
              <p:nvPicPr>
                <p:cNvPr id="58382" name="Rectangle 12"/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0" y="0"/>
                  <a:ext cx="3334512" cy="302361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58383" name="Text Box 16"/>
                <p:cNvSpPr txBox="1"/>
                <p:nvPr/>
              </p:nvSpPr>
              <p:spPr>
                <a:xfrm>
                  <a:off x="7811" y="3683"/>
                  <a:ext cx="3319476" cy="3013212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none" anchor="ctr"/>
                <a:p>
                  <a:pPr algn="ctr"/>
                  <a:endParaRPr lang="zh-CN" altLang="zh-CN" sz="1050" b="1" dirty="0">
                    <a:latin typeface="Times New Roman" panose="02020603050405020304" charset="0"/>
                    <a:ea typeface="宋体" panose="02010600030101010101" pitchFamily="2" charset="-122"/>
                  </a:endParaRPr>
                </a:p>
              </p:txBody>
            </p:sp>
          </p:grpSp>
        </p:grpSp>
        <p:grpSp>
          <p:nvGrpSpPr>
            <p:cNvPr id="58384" name="Group 17"/>
            <p:cNvGrpSpPr/>
            <p:nvPr/>
          </p:nvGrpSpPr>
          <p:grpSpPr>
            <a:xfrm>
              <a:off x="138" y="233"/>
              <a:ext cx="2139" cy="1621"/>
              <a:chOff x="0" y="0"/>
              <a:chExt cx="2139" cy="1621"/>
            </a:xfrm>
          </p:grpSpPr>
          <p:pic>
            <p:nvPicPr>
              <p:cNvPr id="58385" name="Picture 14" descr="4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1751" cy="1539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58386" name="Rectangle 15"/>
              <p:cNvSpPr/>
              <p:nvPr/>
            </p:nvSpPr>
            <p:spPr>
              <a:xfrm>
                <a:off x="705" y="58"/>
                <a:ext cx="348" cy="32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p>
                <a:r>
                  <a:rPr lang="en-US" altLang="zh-CN" sz="1950" i="1" dirty="0">
                    <a:latin typeface="Times New Roman" panose="02020603050405020304" charset="0"/>
                    <a:ea typeface="黑体" panose="02010609060101010101" charset="-122"/>
                  </a:rPr>
                  <a:t>F</a:t>
                </a:r>
                <a:r>
                  <a:rPr lang="en-US" altLang="zh-CN" sz="1950" baseline="-25000" dirty="0">
                    <a:latin typeface="Times New Roman" panose="02020603050405020304" charset="0"/>
                    <a:ea typeface="黑体" panose="02010609060101010101" charset="-122"/>
                  </a:rPr>
                  <a:t>2</a:t>
                </a:r>
                <a:r>
                  <a:rPr lang="en-US" altLang="zh-CN" sz="1950" dirty="0">
                    <a:latin typeface="Times New Roman" panose="02020603050405020304" charset="0"/>
                    <a:ea typeface="黑体" panose="02010609060101010101" charset="-122"/>
                  </a:rPr>
                  <a:t>   </a:t>
                </a:r>
                <a:endParaRPr lang="en-US" altLang="zh-CN" sz="1950" dirty="0">
                  <a:latin typeface="Times New Roman" panose="02020603050405020304" charset="0"/>
                  <a:ea typeface="黑体" panose="02010609060101010101" charset="-122"/>
                </a:endParaRPr>
              </a:p>
            </p:txBody>
          </p:sp>
          <p:sp>
            <p:nvSpPr>
              <p:cNvPr id="58387" name="Text Box 16"/>
              <p:cNvSpPr txBox="1"/>
              <p:nvPr/>
            </p:nvSpPr>
            <p:spPr>
              <a:xfrm>
                <a:off x="1058" y="103"/>
                <a:ext cx="1081" cy="32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p>
                <a:pPr>
                  <a:spcBef>
                    <a:spcPct val="50000"/>
                  </a:spcBef>
                </a:pPr>
                <a:r>
                  <a:rPr lang="en-US" altLang="zh-CN" sz="1950" i="1" dirty="0">
                    <a:latin typeface="Times New Roman" panose="02020603050405020304" charset="0"/>
                    <a:ea typeface="宋体" panose="02010600030101010101" pitchFamily="2" charset="-122"/>
                  </a:rPr>
                  <a:t>l</a:t>
                </a:r>
                <a:r>
                  <a:rPr lang="en-US" altLang="zh-CN" sz="1950" baseline="-25000" dirty="0">
                    <a:latin typeface="Times New Roman" panose="02020603050405020304" charset="0"/>
                    <a:ea typeface="宋体" panose="02010600030101010101" pitchFamily="2" charset="-122"/>
                  </a:rPr>
                  <a:t>1</a:t>
                </a:r>
                <a:r>
                  <a:rPr lang="en-US" altLang="zh-CN" sz="1950" dirty="0">
                    <a:latin typeface="Times New Roman" panose="02020603050405020304" charset="0"/>
                    <a:ea typeface="宋体" panose="02010600030101010101" pitchFamily="2" charset="-122"/>
                  </a:rPr>
                  <a:t> = </a:t>
                </a:r>
                <a:r>
                  <a:rPr lang="en-US" altLang="zh-CN" sz="1950" i="1" dirty="0">
                    <a:latin typeface="Times New Roman" panose="02020603050405020304" charset="0"/>
                    <a:ea typeface="宋体" panose="02010600030101010101" pitchFamily="2" charset="-122"/>
                  </a:rPr>
                  <a:t>R</a:t>
                </a:r>
                <a:endParaRPr lang="en-US" altLang="zh-CN" sz="1950" i="1" dirty="0">
                  <a:latin typeface="Times New Roman" panose="0202060305040502030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8388" name="Text Box 17"/>
              <p:cNvSpPr txBox="1"/>
              <p:nvPr/>
            </p:nvSpPr>
            <p:spPr>
              <a:xfrm>
                <a:off x="663" y="779"/>
                <a:ext cx="1081" cy="32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p>
                <a:pPr>
                  <a:spcBef>
                    <a:spcPct val="50000"/>
                  </a:spcBef>
                </a:pPr>
                <a:r>
                  <a:rPr lang="en-US" altLang="zh-CN" sz="1950" i="1" dirty="0">
                    <a:latin typeface="Times New Roman" panose="02020603050405020304" charset="0"/>
                    <a:ea typeface="宋体" panose="02010600030101010101" pitchFamily="2" charset="-122"/>
                  </a:rPr>
                  <a:t>l</a:t>
                </a:r>
                <a:r>
                  <a:rPr lang="en-US" altLang="zh-CN" sz="1950" baseline="-25000" dirty="0">
                    <a:latin typeface="Times New Roman" panose="02020603050405020304" charset="0"/>
                    <a:ea typeface="宋体" panose="02010600030101010101" pitchFamily="2" charset="-122"/>
                  </a:rPr>
                  <a:t>2</a:t>
                </a:r>
                <a:r>
                  <a:rPr lang="en-US" altLang="zh-CN" sz="1950" dirty="0">
                    <a:latin typeface="Times New Roman" panose="02020603050405020304" charset="0"/>
                    <a:ea typeface="宋体" panose="02010600030101010101" pitchFamily="2" charset="-122"/>
                  </a:rPr>
                  <a:t> = </a:t>
                </a:r>
                <a:r>
                  <a:rPr lang="en-US" altLang="zh-CN" sz="1950" i="1" dirty="0">
                    <a:latin typeface="Times New Roman" panose="02020603050405020304" charset="0"/>
                    <a:ea typeface="宋体" panose="02010600030101010101" pitchFamily="2" charset="-122"/>
                  </a:rPr>
                  <a:t>r</a:t>
                </a:r>
                <a:endParaRPr lang="en-US" altLang="zh-CN" sz="1950" i="1" dirty="0">
                  <a:latin typeface="Times New Roman" panose="0202060305040502030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8389" name="Rectangle 18"/>
              <p:cNvSpPr/>
              <p:nvPr/>
            </p:nvSpPr>
            <p:spPr>
              <a:xfrm>
                <a:off x="453" y="617"/>
                <a:ext cx="304" cy="32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p>
                <a:r>
                  <a:rPr lang="en-US" altLang="zh-CN" sz="1950" i="1" dirty="0">
                    <a:latin typeface="Times New Roman" panose="02020603050405020304" charset="0"/>
                    <a:ea typeface="宋体" panose="02010600030101010101" pitchFamily="2" charset="-122"/>
                  </a:rPr>
                  <a:t>O   </a:t>
                </a:r>
                <a:endParaRPr lang="en-US" altLang="zh-CN" sz="1950" i="1" dirty="0">
                  <a:latin typeface="Times New Roman" panose="0202060305040502030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8390" name="Rectangle 19"/>
              <p:cNvSpPr/>
              <p:nvPr/>
            </p:nvSpPr>
            <p:spPr>
              <a:xfrm>
                <a:off x="1339" y="1293"/>
                <a:ext cx="348" cy="32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p>
                <a:r>
                  <a:rPr lang="en-US" altLang="zh-CN" sz="1950" i="1" dirty="0">
                    <a:latin typeface="Times New Roman" panose="02020603050405020304" charset="0"/>
                    <a:ea typeface="黑体" panose="02010609060101010101" charset="-122"/>
                  </a:rPr>
                  <a:t>F</a:t>
                </a:r>
                <a:r>
                  <a:rPr lang="en-US" altLang="zh-CN" sz="1950" baseline="-25000" dirty="0">
                    <a:latin typeface="Times New Roman" panose="02020603050405020304" charset="0"/>
                    <a:ea typeface="黑体" panose="02010609060101010101" charset="-122"/>
                  </a:rPr>
                  <a:t>1</a:t>
                </a:r>
                <a:r>
                  <a:rPr lang="en-US" altLang="zh-CN" sz="1950" dirty="0">
                    <a:latin typeface="Times New Roman" panose="02020603050405020304" charset="0"/>
                    <a:ea typeface="黑体" panose="02010609060101010101" charset="-122"/>
                  </a:rPr>
                  <a:t>   </a:t>
                </a:r>
                <a:endParaRPr lang="en-US" altLang="zh-CN" sz="1950" dirty="0">
                  <a:latin typeface="Times New Roman" panose="02020603050405020304" charset="0"/>
                  <a:ea typeface="黑体" panose="02010609060101010101" charset="-122"/>
                </a:endParaRPr>
              </a:p>
            </p:txBody>
          </p:sp>
        </p:grpSp>
      </p:grpSp>
      <p:sp>
        <p:nvSpPr>
          <p:cNvPr id="57345" name="Rectangle 2"/>
          <p:cNvSpPr/>
          <p:nvPr/>
        </p:nvSpPr>
        <p:spPr>
          <a:xfrm>
            <a:off x="1897749" y="114133"/>
            <a:ext cx="6139188" cy="108775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ctr">
              <a:lnSpc>
                <a:spcPct val="160000"/>
              </a:lnSpc>
            </a:pPr>
            <a:r>
              <a:rPr lang="zh-CN" altLang="en-US" sz="2100" dirty="0">
                <a:latin typeface="Times New Roman" panose="02020603050405020304" charset="0"/>
                <a:ea typeface="黑体" panose="02010609060101010101" charset="-122"/>
              </a:rPr>
              <a:t>轮轴和斜面</a:t>
            </a:r>
            <a:endParaRPr lang="zh-CN" altLang="en-US" sz="2100" dirty="0">
              <a:latin typeface="Times New Roman" panose="02020603050405020304" charset="0"/>
              <a:ea typeface="黑体" panose="02010609060101010101" charset="-122"/>
            </a:endParaRPr>
          </a:p>
          <a:p>
            <a:pPr>
              <a:lnSpc>
                <a:spcPct val="160000"/>
              </a:lnSpc>
            </a:pPr>
            <a:r>
              <a:rPr lang="zh-CN" altLang="en-US" sz="1950" dirty="0">
                <a:latin typeface="Times New Roman" panose="02020603050405020304" charset="0"/>
                <a:ea typeface="黑体" panose="02010609060101010101" charset="-122"/>
              </a:rPr>
              <a:t>    杠杆、滑轮都是简单机械，它们还可以变形为</a:t>
            </a:r>
            <a:r>
              <a:rPr lang="zh-CN" altLang="en-US" sz="1950" dirty="0">
                <a:solidFill>
                  <a:srgbClr val="FF0000"/>
                </a:solidFill>
                <a:latin typeface="Times New Roman" panose="02020603050405020304" charset="0"/>
                <a:ea typeface="黑体" panose="02010609060101010101" charset="-122"/>
              </a:rPr>
              <a:t>轮轴</a:t>
            </a:r>
            <a:r>
              <a:rPr lang="zh-CN" altLang="en-US" sz="1950" dirty="0">
                <a:latin typeface="Times New Roman" panose="02020603050405020304" charset="0"/>
                <a:ea typeface="黑体" panose="02010609060101010101" charset="-122"/>
              </a:rPr>
              <a:t>。</a:t>
            </a:r>
            <a:endParaRPr lang="zh-CN" altLang="en-US" sz="1950" dirty="0">
              <a:latin typeface="Times New Roman" panose="02020603050405020304" charset="0"/>
              <a:ea typeface="黑体" panose="02010609060101010101" charset="-122"/>
            </a:endParaRPr>
          </a:p>
        </p:txBody>
      </p:sp>
      <p:grpSp>
        <p:nvGrpSpPr>
          <p:cNvPr id="57346" name="Group 3"/>
          <p:cNvGrpSpPr/>
          <p:nvPr/>
        </p:nvGrpSpPr>
        <p:grpSpPr>
          <a:xfrm>
            <a:off x="172977" y="114207"/>
            <a:ext cx="1944770" cy="594269"/>
            <a:chOff x="0" y="0"/>
            <a:chExt cx="1633" cy="499"/>
          </a:xfrm>
        </p:grpSpPr>
        <p:sp>
          <p:nvSpPr>
            <p:cNvPr id="29699" name="AutoShape 4"/>
            <p:cNvSpPr>
              <a:spLocks noChangeArrowheads="1"/>
            </p:cNvSpPr>
            <p:nvPr/>
          </p:nvSpPr>
          <p:spPr bwMode="auto">
            <a:xfrm>
              <a:off x="242" y="73"/>
              <a:ext cx="1255" cy="317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00CCFF"/>
                </a:gs>
                <a:gs pos="100000">
                  <a:srgbClr val="A7FFFF"/>
                </a:gs>
              </a:gsLst>
              <a:lin ang="5400000" scaled="1"/>
            </a:gradFill>
            <a:ln w="12700">
              <a:solidFill>
                <a:srgbClr val="0033CC"/>
              </a:solidFill>
              <a:round/>
            </a:ln>
            <a:effectLst>
              <a:outerShdw dist="53882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135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7348" name="Rectangle 5"/>
            <p:cNvSpPr/>
            <p:nvPr/>
          </p:nvSpPr>
          <p:spPr>
            <a:xfrm rot="-10800000" flipV="1">
              <a:off x="453" y="45"/>
              <a:ext cx="1180" cy="34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r>
                <a:rPr lang="zh-CN" altLang="en-US" sz="2100" dirty="0">
                  <a:solidFill>
                    <a:srgbClr val="000099"/>
                  </a:solidFill>
                  <a:latin typeface="Times New Roman" panose="02020603050405020304" charset="0"/>
                  <a:ea typeface="黑体" panose="02010609060101010101" charset="-122"/>
                </a:rPr>
                <a:t>科学世界</a:t>
              </a:r>
              <a:endParaRPr lang="zh-CN" altLang="en-US" sz="2100" dirty="0">
                <a:solidFill>
                  <a:srgbClr val="000099"/>
                </a:solidFill>
                <a:latin typeface="Times New Roman" panose="02020603050405020304" charset="0"/>
                <a:ea typeface="黑体" panose="02010609060101010101" charset="-122"/>
              </a:endParaRPr>
            </a:p>
          </p:txBody>
        </p:sp>
        <p:pic>
          <p:nvPicPr>
            <p:cNvPr id="57349" name="Picture 6" descr="点击中考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460" cy="499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charRg st="0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8851">
                                            <p:txEl>
                                              <p:charRg st="0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1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9393" name="Rectangle 2"/>
          <p:cNvSpPr/>
          <p:nvPr/>
        </p:nvSpPr>
        <p:spPr>
          <a:xfrm>
            <a:off x="1573901" y="694306"/>
            <a:ext cx="5997468" cy="105029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lnSpc>
                <a:spcPct val="160000"/>
              </a:lnSpc>
            </a:pPr>
            <a:r>
              <a:rPr lang="en-US" altLang="zh-CN" sz="1950" dirty="0">
                <a:latin typeface="Times New Roman" panose="02020603050405020304" charset="0"/>
                <a:ea typeface="黑体" panose="02010609060101010101" charset="-122"/>
              </a:rPr>
              <a:t>2. </a:t>
            </a:r>
            <a:r>
              <a:rPr lang="zh-CN" altLang="en-US" sz="1950" dirty="0">
                <a:latin typeface="Times New Roman" panose="02020603050405020304" charset="0"/>
                <a:ea typeface="黑体" panose="02010609060101010101" charset="-122"/>
              </a:rPr>
              <a:t>汽车的方向盘</a:t>
            </a:r>
            <a:endParaRPr lang="zh-CN" altLang="en-US" sz="1950" dirty="0">
              <a:latin typeface="Times New Roman" panose="02020603050405020304" charset="0"/>
              <a:ea typeface="黑体" panose="02010609060101010101" charset="-122"/>
            </a:endParaRPr>
          </a:p>
          <a:p>
            <a:pPr>
              <a:lnSpc>
                <a:spcPct val="160000"/>
              </a:lnSpc>
            </a:pPr>
            <a:r>
              <a:rPr lang="zh-CN" altLang="en-US" sz="1950" dirty="0">
                <a:latin typeface="Times New Roman" panose="02020603050405020304" charset="0"/>
                <a:ea typeface="黑体" panose="02010609060101010101" charset="-122"/>
              </a:rPr>
              <a:t>    从上边看下去，也可画成下图</a:t>
            </a:r>
            <a:r>
              <a:rPr lang="en-US" altLang="zh-CN" sz="1950" dirty="0">
                <a:latin typeface="Times New Roman" panose="02020603050405020304" charset="0"/>
                <a:ea typeface="黑体" panose="02010609060101010101" charset="-122"/>
              </a:rPr>
              <a:t>:</a:t>
            </a:r>
            <a:endParaRPr lang="en-US" altLang="zh-CN" sz="1950" dirty="0">
              <a:latin typeface="Times New Roman" panose="02020603050405020304" charset="0"/>
              <a:ea typeface="黑体" panose="02010609060101010101" charset="-122"/>
            </a:endParaRPr>
          </a:p>
        </p:txBody>
      </p:sp>
      <p:sp>
        <p:nvSpPr>
          <p:cNvPr id="79875" name="Text Box 3"/>
          <p:cNvSpPr txBox="1"/>
          <p:nvPr/>
        </p:nvSpPr>
        <p:spPr>
          <a:xfrm>
            <a:off x="1784694" y="4355191"/>
            <a:ext cx="4632675" cy="39116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1950" dirty="0">
                <a:solidFill>
                  <a:srgbClr val="3002C4"/>
                </a:solidFill>
                <a:latin typeface="Times New Roman" panose="02020603050405020304" charset="0"/>
                <a:ea typeface="黑体" panose="02010609060101010101" charset="-122"/>
              </a:rPr>
              <a:t>动力臂大于阻力臂</a:t>
            </a:r>
            <a:r>
              <a:rPr lang="en-US" altLang="zh-CN" sz="1950" dirty="0">
                <a:solidFill>
                  <a:srgbClr val="3002C4"/>
                </a:solidFill>
                <a:latin typeface="Times New Roman" panose="02020603050405020304" charset="0"/>
                <a:ea typeface="黑体" panose="02010609060101010101" charset="-122"/>
              </a:rPr>
              <a:t>——</a:t>
            </a:r>
            <a:r>
              <a:rPr lang="zh-CN" altLang="en-US" sz="1950" dirty="0">
                <a:solidFill>
                  <a:srgbClr val="3002C4"/>
                </a:solidFill>
                <a:latin typeface="Times New Roman" panose="02020603050405020304" charset="0"/>
                <a:ea typeface="黑体" panose="02010609060101010101" charset="-122"/>
              </a:rPr>
              <a:t>省力杠杆。</a:t>
            </a:r>
            <a:endParaRPr lang="zh-CN" altLang="en-US" sz="1950" dirty="0">
              <a:solidFill>
                <a:srgbClr val="3002C4"/>
              </a:solidFill>
              <a:latin typeface="Times New Roman" panose="02020603050405020304" charset="0"/>
              <a:ea typeface="黑体" panose="02010609060101010101" charset="-122"/>
            </a:endParaRPr>
          </a:p>
        </p:txBody>
      </p:sp>
      <p:grpSp>
        <p:nvGrpSpPr>
          <p:cNvPr id="59395" name="Group 4"/>
          <p:cNvGrpSpPr/>
          <p:nvPr/>
        </p:nvGrpSpPr>
        <p:grpSpPr>
          <a:xfrm>
            <a:off x="1907358" y="1885225"/>
            <a:ext cx="2743877" cy="2284183"/>
            <a:chOff x="0" y="0"/>
            <a:chExt cx="2304" cy="1918"/>
          </a:xfrm>
        </p:grpSpPr>
        <p:grpSp>
          <p:nvGrpSpPr>
            <p:cNvPr id="59396" name="Group 5"/>
            <p:cNvGrpSpPr/>
            <p:nvPr/>
          </p:nvGrpSpPr>
          <p:grpSpPr>
            <a:xfrm>
              <a:off x="0" y="0"/>
              <a:ext cx="2304" cy="1918"/>
              <a:chOff x="0" y="0"/>
              <a:chExt cx="1811" cy="1830"/>
            </a:xfrm>
          </p:grpSpPr>
          <p:sp>
            <p:nvSpPr>
              <p:cNvPr id="59397" name="Rectangle 6"/>
              <p:cNvSpPr/>
              <p:nvPr/>
            </p:nvSpPr>
            <p:spPr>
              <a:xfrm>
                <a:off x="10" y="11"/>
                <a:ext cx="1801" cy="1819"/>
              </a:xfrm>
              <a:prstGeom prst="rect">
                <a:avLst/>
              </a:prstGeom>
              <a:noFill/>
              <a:ln w="57150" cap="flat" cmpd="sng">
                <a:solidFill>
                  <a:srgbClr val="111111">
                    <a:alpha val="25098"/>
                  </a:srgbClr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p>
                <a:endParaRPr lang="zh-CN" altLang="zh-CN" sz="1050" dirty="0">
                  <a:latin typeface="Times New Roman" panose="02020603050405020304" charset="0"/>
                  <a:ea typeface="宋体" panose="02010600030101010101" pitchFamily="2" charset="-122"/>
                </a:endParaRPr>
              </a:p>
            </p:txBody>
          </p:sp>
          <p:grpSp>
            <p:nvGrpSpPr>
              <p:cNvPr id="59398" name="Group 7"/>
              <p:cNvGrpSpPr/>
              <p:nvPr/>
            </p:nvGrpSpPr>
            <p:grpSpPr>
              <a:xfrm>
                <a:off x="-4" y="-5"/>
                <a:ext cx="1799" cy="1821"/>
                <a:chOff x="0" y="0"/>
                <a:chExt cx="3633216" cy="3029712"/>
              </a:xfrm>
            </p:grpSpPr>
            <p:pic>
              <p:nvPicPr>
                <p:cNvPr id="59399" name="Rectangle 7"/>
                <p:cNvPicPr/>
                <p:nvPr/>
              </p:nvPicPr>
              <p:blipFill>
                <a:blip r:embed="rId1"/>
                <a:stretch>
                  <a:fillRect/>
                </a:stretch>
              </p:blipFill>
              <p:spPr>
                <a:xfrm>
                  <a:off x="0" y="0"/>
                  <a:ext cx="3633216" cy="3029712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59400" name="Text Box 9"/>
                <p:cNvSpPr txBox="1"/>
                <p:nvPr/>
              </p:nvSpPr>
              <p:spPr>
                <a:xfrm>
                  <a:off x="7239" y="7557"/>
                  <a:ext cx="3621246" cy="3013212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none" anchor="ctr"/>
                <a:p>
                  <a:pPr algn="ctr"/>
                  <a:endParaRPr lang="zh-CN" altLang="zh-CN" sz="1050" b="1" dirty="0">
                    <a:latin typeface="Times New Roman" panose="02020603050405020304" charset="0"/>
                    <a:ea typeface="宋体" panose="02010600030101010101" pitchFamily="2" charset="-122"/>
                  </a:endParaRPr>
                </a:p>
              </p:txBody>
            </p:sp>
          </p:grpSp>
        </p:grpSp>
        <p:pic>
          <p:nvPicPr>
            <p:cNvPr id="59401" name="Picture 8" descr="2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4" y="184"/>
              <a:ext cx="1755" cy="1676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59402" name="Group 11"/>
          <p:cNvGrpSpPr/>
          <p:nvPr/>
        </p:nvGrpSpPr>
        <p:grpSpPr>
          <a:xfrm>
            <a:off x="4929911" y="1885225"/>
            <a:ext cx="2711723" cy="2284183"/>
            <a:chOff x="0" y="0"/>
            <a:chExt cx="2277" cy="1918"/>
          </a:xfrm>
        </p:grpSpPr>
        <p:grpSp>
          <p:nvGrpSpPr>
            <p:cNvPr id="59403" name="Group 12"/>
            <p:cNvGrpSpPr/>
            <p:nvPr/>
          </p:nvGrpSpPr>
          <p:grpSpPr>
            <a:xfrm>
              <a:off x="0" y="0"/>
              <a:ext cx="2112" cy="1918"/>
              <a:chOff x="0" y="0"/>
              <a:chExt cx="1811" cy="1830"/>
            </a:xfrm>
          </p:grpSpPr>
          <p:sp>
            <p:nvSpPr>
              <p:cNvPr id="59404" name="Rectangle 11"/>
              <p:cNvSpPr/>
              <p:nvPr/>
            </p:nvSpPr>
            <p:spPr>
              <a:xfrm>
                <a:off x="10" y="11"/>
                <a:ext cx="1801" cy="1819"/>
              </a:xfrm>
              <a:prstGeom prst="rect">
                <a:avLst/>
              </a:prstGeom>
              <a:noFill/>
              <a:ln w="57150" cap="flat" cmpd="sng">
                <a:solidFill>
                  <a:srgbClr val="111111">
                    <a:alpha val="25098"/>
                  </a:srgbClr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p>
                <a:endParaRPr lang="zh-CN" altLang="zh-CN" sz="1050" dirty="0">
                  <a:latin typeface="Times New Roman" panose="02020603050405020304" charset="0"/>
                  <a:ea typeface="宋体" panose="02010600030101010101" pitchFamily="2" charset="-122"/>
                </a:endParaRPr>
              </a:p>
            </p:txBody>
          </p:sp>
          <p:grpSp>
            <p:nvGrpSpPr>
              <p:cNvPr id="59405" name="Group 14"/>
              <p:cNvGrpSpPr/>
              <p:nvPr/>
            </p:nvGrpSpPr>
            <p:grpSpPr>
              <a:xfrm>
                <a:off x="-4" y="-5"/>
                <a:ext cx="1801" cy="1821"/>
                <a:chOff x="0" y="0"/>
                <a:chExt cx="3334512" cy="3029712"/>
              </a:xfrm>
            </p:grpSpPr>
            <p:pic>
              <p:nvPicPr>
                <p:cNvPr id="59406" name="Rectangle 12"/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0" y="0"/>
                  <a:ext cx="3334512" cy="3029712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59407" name="Text Box 16"/>
                <p:cNvSpPr txBox="1"/>
                <p:nvPr/>
              </p:nvSpPr>
              <p:spPr>
                <a:xfrm>
                  <a:off x="6858" y="7557"/>
                  <a:ext cx="3319476" cy="3013212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none" anchor="ctr"/>
                <a:p>
                  <a:pPr algn="ctr"/>
                  <a:endParaRPr lang="zh-CN" altLang="zh-CN" sz="1050" b="1" dirty="0">
                    <a:latin typeface="Times New Roman" panose="02020603050405020304" charset="0"/>
                    <a:ea typeface="宋体" panose="02010600030101010101" pitchFamily="2" charset="-122"/>
                  </a:endParaRPr>
                </a:p>
              </p:txBody>
            </p:sp>
          </p:grpSp>
        </p:grpSp>
        <p:grpSp>
          <p:nvGrpSpPr>
            <p:cNvPr id="59408" name="Group 17"/>
            <p:cNvGrpSpPr/>
            <p:nvPr/>
          </p:nvGrpSpPr>
          <p:grpSpPr>
            <a:xfrm>
              <a:off x="138" y="233"/>
              <a:ext cx="2139" cy="1621"/>
              <a:chOff x="0" y="0"/>
              <a:chExt cx="2139" cy="1621"/>
            </a:xfrm>
          </p:grpSpPr>
          <p:pic>
            <p:nvPicPr>
              <p:cNvPr id="59409" name="Picture 14" descr="4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1751" cy="1539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59410" name="Rectangle 15"/>
              <p:cNvSpPr/>
              <p:nvPr/>
            </p:nvSpPr>
            <p:spPr>
              <a:xfrm>
                <a:off x="705" y="58"/>
                <a:ext cx="348" cy="32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p>
                <a:r>
                  <a:rPr lang="en-US" altLang="zh-CN" sz="1950" i="1" dirty="0">
                    <a:latin typeface="Times New Roman" panose="02020603050405020304" charset="0"/>
                    <a:ea typeface="黑体" panose="02010609060101010101" charset="-122"/>
                  </a:rPr>
                  <a:t>F</a:t>
                </a:r>
                <a:r>
                  <a:rPr lang="en-US" altLang="zh-CN" sz="1950" baseline="-25000" dirty="0">
                    <a:latin typeface="Times New Roman" panose="02020603050405020304" charset="0"/>
                    <a:ea typeface="黑体" panose="02010609060101010101" charset="-122"/>
                  </a:rPr>
                  <a:t>2</a:t>
                </a:r>
                <a:r>
                  <a:rPr lang="en-US" altLang="zh-CN" sz="1950" dirty="0">
                    <a:latin typeface="Times New Roman" panose="02020603050405020304" charset="0"/>
                    <a:ea typeface="黑体" panose="02010609060101010101" charset="-122"/>
                  </a:rPr>
                  <a:t>   </a:t>
                </a:r>
                <a:endParaRPr lang="en-US" altLang="zh-CN" sz="1950" dirty="0">
                  <a:latin typeface="Times New Roman" panose="02020603050405020304" charset="0"/>
                  <a:ea typeface="黑体" panose="02010609060101010101" charset="-122"/>
                </a:endParaRPr>
              </a:p>
            </p:txBody>
          </p:sp>
          <p:sp>
            <p:nvSpPr>
              <p:cNvPr id="59411" name="Text Box 16"/>
              <p:cNvSpPr txBox="1"/>
              <p:nvPr/>
            </p:nvSpPr>
            <p:spPr>
              <a:xfrm>
                <a:off x="1058" y="103"/>
                <a:ext cx="1081" cy="32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p>
                <a:pPr>
                  <a:spcBef>
                    <a:spcPct val="50000"/>
                  </a:spcBef>
                </a:pPr>
                <a:r>
                  <a:rPr lang="en-US" altLang="zh-CN" sz="1950" i="1" dirty="0">
                    <a:latin typeface="Times New Roman" panose="02020603050405020304" charset="0"/>
                    <a:ea typeface="宋体" panose="02010600030101010101" pitchFamily="2" charset="-122"/>
                  </a:rPr>
                  <a:t>l</a:t>
                </a:r>
                <a:r>
                  <a:rPr lang="en-US" altLang="zh-CN" sz="1950" baseline="-25000" dirty="0">
                    <a:latin typeface="Times New Roman" panose="02020603050405020304" charset="0"/>
                    <a:ea typeface="宋体" panose="02010600030101010101" pitchFamily="2" charset="-122"/>
                  </a:rPr>
                  <a:t>1</a:t>
                </a:r>
                <a:r>
                  <a:rPr lang="en-US" altLang="zh-CN" sz="1950" dirty="0">
                    <a:latin typeface="Times New Roman" panose="02020603050405020304" charset="0"/>
                    <a:ea typeface="宋体" panose="02010600030101010101" pitchFamily="2" charset="-122"/>
                  </a:rPr>
                  <a:t> = </a:t>
                </a:r>
                <a:r>
                  <a:rPr lang="en-US" altLang="zh-CN" sz="1950" i="1" dirty="0">
                    <a:latin typeface="Times New Roman" panose="02020603050405020304" charset="0"/>
                    <a:ea typeface="宋体" panose="02010600030101010101" pitchFamily="2" charset="-122"/>
                  </a:rPr>
                  <a:t>R</a:t>
                </a:r>
                <a:endParaRPr lang="en-US" altLang="zh-CN" sz="1950" i="1" dirty="0">
                  <a:latin typeface="Times New Roman" panose="0202060305040502030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9412" name="Text Box 17"/>
              <p:cNvSpPr txBox="1"/>
              <p:nvPr/>
            </p:nvSpPr>
            <p:spPr>
              <a:xfrm>
                <a:off x="663" y="779"/>
                <a:ext cx="1081" cy="32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p>
                <a:pPr>
                  <a:spcBef>
                    <a:spcPct val="50000"/>
                  </a:spcBef>
                </a:pPr>
                <a:r>
                  <a:rPr lang="en-US" altLang="zh-CN" sz="1950" i="1" dirty="0">
                    <a:latin typeface="Times New Roman" panose="02020603050405020304" charset="0"/>
                    <a:ea typeface="宋体" panose="02010600030101010101" pitchFamily="2" charset="-122"/>
                  </a:rPr>
                  <a:t>l</a:t>
                </a:r>
                <a:r>
                  <a:rPr lang="en-US" altLang="zh-CN" sz="1950" baseline="-25000" dirty="0">
                    <a:latin typeface="Times New Roman" panose="02020603050405020304" charset="0"/>
                    <a:ea typeface="宋体" panose="02010600030101010101" pitchFamily="2" charset="-122"/>
                  </a:rPr>
                  <a:t>2</a:t>
                </a:r>
                <a:r>
                  <a:rPr lang="en-US" altLang="zh-CN" sz="1950" dirty="0">
                    <a:latin typeface="Times New Roman" panose="02020603050405020304" charset="0"/>
                    <a:ea typeface="宋体" panose="02010600030101010101" pitchFamily="2" charset="-122"/>
                  </a:rPr>
                  <a:t> = </a:t>
                </a:r>
                <a:r>
                  <a:rPr lang="en-US" altLang="zh-CN" sz="1950" i="1" dirty="0">
                    <a:latin typeface="Times New Roman" panose="02020603050405020304" charset="0"/>
                    <a:ea typeface="宋体" panose="02010600030101010101" pitchFamily="2" charset="-122"/>
                  </a:rPr>
                  <a:t>r</a:t>
                </a:r>
                <a:endParaRPr lang="en-US" altLang="zh-CN" sz="1950" i="1" dirty="0">
                  <a:latin typeface="Times New Roman" panose="0202060305040502030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9413" name="Rectangle 18"/>
              <p:cNvSpPr/>
              <p:nvPr/>
            </p:nvSpPr>
            <p:spPr>
              <a:xfrm>
                <a:off x="453" y="617"/>
                <a:ext cx="304" cy="32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p>
                <a:r>
                  <a:rPr lang="en-US" altLang="zh-CN" sz="1950" i="1" dirty="0">
                    <a:latin typeface="Times New Roman" panose="02020603050405020304" charset="0"/>
                    <a:ea typeface="宋体" panose="02010600030101010101" pitchFamily="2" charset="-122"/>
                  </a:rPr>
                  <a:t>O   </a:t>
                </a:r>
                <a:endParaRPr lang="en-US" altLang="zh-CN" sz="1950" i="1" dirty="0">
                  <a:latin typeface="Times New Roman" panose="0202060305040502030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9414" name="Rectangle 19"/>
              <p:cNvSpPr/>
              <p:nvPr/>
            </p:nvSpPr>
            <p:spPr>
              <a:xfrm>
                <a:off x="1339" y="1293"/>
                <a:ext cx="348" cy="32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p>
                <a:r>
                  <a:rPr lang="en-US" altLang="zh-CN" sz="1950" i="1" dirty="0">
                    <a:latin typeface="Times New Roman" panose="02020603050405020304" charset="0"/>
                    <a:ea typeface="黑体" panose="02010609060101010101" charset="-122"/>
                  </a:rPr>
                  <a:t>F</a:t>
                </a:r>
                <a:r>
                  <a:rPr lang="en-US" altLang="zh-CN" sz="1950" baseline="-25000" dirty="0">
                    <a:latin typeface="Times New Roman" panose="02020603050405020304" charset="0"/>
                    <a:ea typeface="黑体" panose="02010609060101010101" charset="-122"/>
                  </a:rPr>
                  <a:t>1</a:t>
                </a:r>
                <a:r>
                  <a:rPr lang="en-US" altLang="zh-CN" sz="1950" dirty="0">
                    <a:latin typeface="Times New Roman" panose="02020603050405020304" charset="0"/>
                    <a:ea typeface="黑体" panose="02010609060101010101" charset="-122"/>
                  </a:rPr>
                  <a:t>   </a:t>
                </a:r>
                <a:endParaRPr lang="en-US" altLang="zh-CN" sz="1950" dirty="0">
                  <a:latin typeface="Times New Roman" panose="02020603050405020304" charset="0"/>
                  <a:ea typeface="黑体" panose="02010609060101010101" charset="-122"/>
                </a:endParaRPr>
              </a:p>
            </p:txBody>
          </p:sp>
        </p:grpSp>
      </p:grp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9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60417" name="Group 2"/>
          <p:cNvGrpSpPr/>
          <p:nvPr/>
        </p:nvGrpSpPr>
        <p:grpSpPr>
          <a:xfrm>
            <a:off x="1907358" y="1885225"/>
            <a:ext cx="2743877" cy="2284183"/>
            <a:chOff x="0" y="0"/>
            <a:chExt cx="1811" cy="1830"/>
          </a:xfrm>
        </p:grpSpPr>
        <p:sp>
          <p:nvSpPr>
            <p:cNvPr id="60418" name="Rectangle 3"/>
            <p:cNvSpPr/>
            <p:nvPr/>
          </p:nvSpPr>
          <p:spPr>
            <a:xfrm>
              <a:off x="10" y="11"/>
              <a:ext cx="1801" cy="1819"/>
            </a:xfrm>
            <a:prstGeom prst="rect">
              <a:avLst/>
            </a:prstGeom>
            <a:noFill/>
            <a:ln w="57150" cap="flat" cmpd="sng">
              <a:solidFill>
                <a:srgbClr val="111111">
                  <a:alpha val="25098"/>
                </a:srgbClr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p>
              <a:endParaRPr lang="zh-CN" altLang="zh-CN" sz="1050" dirty="0"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grpSp>
          <p:nvGrpSpPr>
            <p:cNvPr id="60419" name="Group 4"/>
            <p:cNvGrpSpPr/>
            <p:nvPr/>
          </p:nvGrpSpPr>
          <p:grpSpPr>
            <a:xfrm>
              <a:off x="-4" y="-5"/>
              <a:ext cx="1799" cy="1821"/>
              <a:chOff x="0" y="0"/>
              <a:chExt cx="3633216" cy="3029712"/>
            </a:xfrm>
          </p:grpSpPr>
          <p:pic>
            <p:nvPicPr>
              <p:cNvPr id="60420" name="Rectangle 4"/>
              <p:cNvPicPr/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0" y="0"/>
                <a:ext cx="3633216" cy="302971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60421" name="Text Box 6"/>
              <p:cNvSpPr txBox="1"/>
              <p:nvPr/>
            </p:nvSpPr>
            <p:spPr>
              <a:xfrm>
                <a:off x="7239" y="7557"/>
                <a:ext cx="3621246" cy="301321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ctr"/>
              <a:p>
                <a:pPr algn="ctr"/>
                <a:endParaRPr lang="zh-CN" altLang="zh-CN" sz="1050" b="1" dirty="0">
                  <a:latin typeface="Times New Roman" panose="02020603050405020304" charset="0"/>
                  <a:ea typeface="宋体" panose="02010600030101010101" pitchFamily="2" charset="-122"/>
                </a:endParaRPr>
              </a:p>
            </p:txBody>
          </p:sp>
        </p:grpSp>
      </p:grpSp>
      <p:grpSp>
        <p:nvGrpSpPr>
          <p:cNvPr id="60422" name="Group 7"/>
          <p:cNvGrpSpPr/>
          <p:nvPr/>
        </p:nvGrpSpPr>
        <p:grpSpPr>
          <a:xfrm>
            <a:off x="4929911" y="1885225"/>
            <a:ext cx="2711723" cy="2284183"/>
            <a:chOff x="0" y="0"/>
            <a:chExt cx="2277" cy="1918"/>
          </a:xfrm>
        </p:grpSpPr>
        <p:grpSp>
          <p:nvGrpSpPr>
            <p:cNvPr id="60423" name="Group 8"/>
            <p:cNvGrpSpPr/>
            <p:nvPr/>
          </p:nvGrpSpPr>
          <p:grpSpPr>
            <a:xfrm>
              <a:off x="0" y="0"/>
              <a:ext cx="2112" cy="1918"/>
              <a:chOff x="0" y="0"/>
              <a:chExt cx="1811" cy="1830"/>
            </a:xfrm>
          </p:grpSpPr>
          <p:sp>
            <p:nvSpPr>
              <p:cNvPr id="60424" name="Rectangle 7"/>
              <p:cNvSpPr/>
              <p:nvPr/>
            </p:nvSpPr>
            <p:spPr>
              <a:xfrm>
                <a:off x="10" y="11"/>
                <a:ext cx="1801" cy="1819"/>
              </a:xfrm>
              <a:prstGeom prst="rect">
                <a:avLst/>
              </a:prstGeom>
              <a:noFill/>
              <a:ln w="57150" cap="flat" cmpd="sng">
                <a:solidFill>
                  <a:srgbClr val="111111">
                    <a:alpha val="25098"/>
                  </a:srgbClr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p>
                <a:endParaRPr lang="zh-CN" altLang="zh-CN" sz="1050" dirty="0">
                  <a:latin typeface="Times New Roman" panose="02020603050405020304" charset="0"/>
                  <a:ea typeface="宋体" panose="02010600030101010101" pitchFamily="2" charset="-122"/>
                </a:endParaRPr>
              </a:p>
            </p:txBody>
          </p:sp>
          <p:grpSp>
            <p:nvGrpSpPr>
              <p:cNvPr id="60425" name="Group 10"/>
              <p:cNvGrpSpPr/>
              <p:nvPr/>
            </p:nvGrpSpPr>
            <p:grpSpPr>
              <a:xfrm>
                <a:off x="-4" y="-5"/>
                <a:ext cx="1801" cy="1821"/>
                <a:chOff x="0" y="0"/>
                <a:chExt cx="3334512" cy="3029712"/>
              </a:xfrm>
            </p:grpSpPr>
            <p:pic>
              <p:nvPicPr>
                <p:cNvPr id="60426" name="Rectangle 8"/>
                <p:cNvPicPr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0" y="0"/>
                  <a:ext cx="3334512" cy="3029712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60427" name="Text Box 12"/>
                <p:cNvSpPr txBox="1"/>
                <p:nvPr/>
              </p:nvSpPr>
              <p:spPr>
                <a:xfrm>
                  <a:off x="6858" y="7557"/>
                  <a:ext cx="3319476" cy="3013212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none" anchor="ctr"/>
                <a:p>
                  <a:pPr algn="ctr"/>
                  <a:endParaRPr lang="zh-CN" altLang="zh-CN" sz="1050" b="1" dirty="0">
                    <a:latin typeface="Times New Roman" panose="02020603050405020304" charset="0"/>
                    <a:ea typeface="宋体" panose="02010600030101010101" pitchFamily="2" charset="-122"/>
                  </a:endParaRPr>
                </a:p>
              </p:txBody>
            </p:sp>
          </p:grpSp>
        </p:grpSp>
        <p:grpSp>
          <p:nvGrpSpPr>
            <p:cNvPr id="60428" name="Group 13"/>
            <p:cNvGrpSpPr/>
            <p:nvPr/>
          </p:nvGrpSpPr>
          <p:grpSpPr>
            <a:xfrm>
              <a:off x="138" y="233"/>
              <a:ext cx="2139" cy="1621"/>
              <a:chOff x="0" y="0"/>
              <a:chExt cx="2139" cy="1621"/>
            </a:xfrm>
          </p:grpSpPr>
          <p:pic>
            <p:nvPicPr>
              <p:cNvPr id="60429" name="Picture 10" descr="4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1751" cy="1539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60430" name="Rectangle 11"/>
              <p:cNvSpPr/>
              <p:nvPr/>
            </p:nvSpPr>
            <p:spPr>
              <a:xfrm>
                <a:off x="705" y="58"/>
                <a:ext cx="348" cy="32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p>
                <a:r>
                  <a:rPr lang="en-US" altLang="zh-CN" sz="1950" i="1" dirty="0">
                    <a:latin typeface="Times New Roman" panose="02020603050405020304" charset="0"/>
                    <a:ea typeface="黑体" panose="02010609060101010101" charset="-122"/>
                  </a:rPr>
                  <a:t>F</a:t>
                </a:r>
                <a:r>
                  <a:rPr lang="en-US" altLang="zh-CN" sz="1950" baseline="-25000" dirty="0">
                    <a:latin typeface="Times New Roman" panose="02020603050405020304" charset="0"/>
                    <a:ea typeface="黑体" panose="02010609060101010101" charset="-122"/>
                  </a:rPr>
                  <a:t>2</a:t>
                </a:r>
                <a:r>
                  <a:rPr lang="en-US" altLang="zh-CN" sz="1950" dirty="0">
                    <a:latin typeface="Times New Roman" panose="02020603050405020304" charset="0"/>
                    <a:ea typeface="黑体" panose="02010609060101010101" charset="-122"/>
                  </a:rPr>
                  <a:t>   </a:t>
                </a:r>
                <a:endParaRPr lang="en-US" altLang="zh-CN" sz="1950" dirty="0">
                  <a:latin typeface="Times New Roman" panose="02020603050405020304" charset="0"/>
                  <a:ea typeface="黑体" panose="02010609060101010101" charset="-122"/>
                </a:endParaRPr>
              </a:p>
            </p:txBody>
          </p:sp>
          <p:sp>
            <p:nvSpPr>
              <p:cNvPr id="60431" name="Text Box 12"/>
              <p:cNvSpPr txBox="1"/>
              <p:nvPr/>
            </p:nvSpPr>
            <p:spPr>
              <a:xfrm>
                <a:off x="1058" y="103"/>
                <a:ext cx="1081" cy="32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p>
                <a:pPr>
                  <a:spcBef>
                    <a:spcPct val="50000"/>
                  </a:spcBef>
                </a:pPr>
                <a:r>
                  <a:rPr lang="en-US" altLang="zh-CN" sz="1950" i="1" dirty="0">
                    <a:latin typeface="Times New Roman" panose="02020603050405020304" charset="0"/>
                    <a:ea typeface="宋体" panose="02010600030101010101" pitchFamily="2" charset="-122"/>
                  </a:rPr>
                  <a:t>l</a:t>
                </a:r>
                <a:r>
                  <a:rPr lang="en-US" altLang="zh-CN" sz="1950" baseline="-25000" dirty="0">
                    <a:latin typeface="Times New Roman" panose="02020603050405020304" charset="0"/>
                    <a:ea typeface="宋体" panose="02010600030101010101" pitchFamily="2" charset="-122"/>
                  </a:rPr>
                  <a:t>1</a:t>
                </a:r>
                <a:r>
                  <a:rPr lang="en-US" altLang="zh-CN" sz="1950" dirty="0">
                    <a:latin typeface="Times New Roman" panose="02020603050405020304" charset="0"/>
                    <a:ea typeface="宋体" panose="02010600030101010101" pitchFamily="2" charset="-122"/>
                  </a:rPr>
                  <a:t> = </a:t>
                </a:r>
                <a:r>
                  <a:rPr lang="en-US" altLang="zh-CN" sz="1950" i="1" dirty="0">
                    <a:latin typeface="Times New Roman" panose="02020603050405020304" charset="0"/>
                    <a:ea typeface="宋体" panose="02010600030101010101" pitchFamily="2" charset="-122"/>
                  </a:rPr>
                  <a:t>R</a:t>
                </a:r>
                <a:endParaRPr lang="en-US" altLang="zh-CN" sz="1950" i="1" dirty="0">
                  <a:latin typeface="Times New Roman" panose="0202060305040502030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60432" name="Text Box 13"/>
              <p:cNvSpPr txBox="1"/>
              <p:nvPr/>
            </p:nvSpPr>
            <p:spPr>
              <a:xfrm>
                <a:off x="663" y="779"/>
                <a:ext cx="1081" cy="32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p>
                <a:pPr>
                  <a:spcBef>
                    <a:spcPct val="50000"/>
                  </a:spcBef>
                </a:pPr>
                <a:r>
                  <a:rPr lang="en-US" altLang="zh-CN" sz="1950" i="1" dirty="0">
                    <a:latin typeface="Times New Roman" panose="02020603050405020304" charset="0"/>
                    <a:ea typeface="宋体" panose="02010600030101010101" pitchFamily="2" charset="-122"/>
                  </a:rPr>
                  <a:t>l</a:t>
                </a:r>
                <a:r>
                  <a:rPr lang="en-US" altLang="zh-CN" sz="1950" baseline="-25000" dirty="0">
                    <a:latin typeface="Times New Roman" panose="02020603050405020304" charset="0"/>
                    <a:ea typeface="宋体" panose="02010600030101010101" pitchFamily="2" charset="-122"/>
                  </a:rPr>
                  <a:t>2</a:t>
                </a:r>
                <a:r>
                  <a:rPr lang="en-US" altLang="zh-CN" sz="1950" dirty="0">
                    <a:latin typeface="Times New Roman" panose="02020603050405020304" charset="0"/>
                    <a:ea typeface="宋体" panose="02010600030101010101" pitchFamily="2" charset="-122"/>
                  </a:rPr>
                  <a:t> = </a:t>
                </a:r>
                <a:r>
                  <a:rPr lang="en-US" altLang="zh-CN" sz="1950" i="1" dirty="0">
                    <a:latin typeface="Times New Roman" panose="02020603050405020304" charset="0"/>
                    <a:ea typeface="宋体" panose="02010600030101010101" pitchFamily="2" charset="-122"/>
                  </a:rPr>
                  <a:t>r</a:t>
                </a:r>
                <a:endParaRPr lang="en-US" altLang="zh-CN" sz="1950" i="1" dirty="0">
                  <a:latin typeface="Times New Roman" panose="0202060305040502030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60433" name="Rectangle 14"/>
              <p:cNvSpPr/>
              <p:nvPr/>
            </p:nvSpPr>
            <p:spPr>
              <a:xfrm>
                <a:off x="453" y="617"/>
                <a:ext cx="304" cy="32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p>
                <a:r>
                  <a:rPr lang="en-US" altLang="zh-CN" sz="1950" i="1" dirty="0">
                    <a:latin typeface="Times New Roman" panose="02020603050405020304" charset="0"/>
                    <a:ea typeface="宋体" panose="02010600030101010101" pitchFamily="2" charset="-122"/>
                  </a:rPr>
                  <a:t>O   </a:t>
                </a:r>
                <a:endParaRPr lang="en-US" altLang="zh-CN" sz="1950" i="1" dirty="0">
                  <a:latin typeface="Times New Roman" panose="0202060305040502030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60434" name="Rectangle 15"/>
              <p:cNvSpPr/>
              <p:nvPr/>
            </p:nvSpPr>
            <p:spPr>
              <a:xfrm>
                <a:off x="1339" y="1293"/>
                <a:ext cx="348" cy="32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p>
                <a:r>
                  <a:rPr lang="en-US" altLang="zh-CN" sz="1950" i="1" dirty="0">
                    <a:latin typeface="Times New Roman" panose="02020603050405020304" charset="0"/>
                    <a:ea typeface="黑体" panose="02010609060101010101" charset="-122"/>
                  </a:rPr>
                  <a:t>F</a:t>
                </a:r>
                <a:r>
                  <a:rPr lang="en-US" altLang="zh-CN" sz="1950" baseline="-25000" dirty="0">
                    <a:latin typeface="Times New Roman" panose="02020603050405020304" charset="0"/>
                    <a:ea typeface="黑体" panose="02010609060101010101" charset="-122"/>
                  </a:rPr>
                  <a:t>1</a:t>
                </a:r>
                <a:r>
                  <a:rPr lang="en-US" altLang="zh-CN" sz="1950" dirty="0">
                    <a:latin typeface="Times New Roman" panose="02020603050405020304" charset="0"/>
                    <a:ea typeface="黑体" panose="02010609060101010101" charset="-122"/>
                  </a:rPr>
                  <a:t>   </a:t>
                </a:r>
                <a:endParaRPr lang="en-US" altLang="zh-CN" sz="1950" dirty="0">
                  <a:latin typeface="Times New Roman" panose="02020603050405020304" charset="0"/>
                  <a:ea typeface="黑体" panose="02010609060101010101" charset="-122"/>
                </a:endParaRPr>
              </a:p>
            </p:txBody>
          </p:sp>
        </p:grpSp>
      </p:grpSp>
      <p:sp>
        <p:nvSpPr>
          <p:cNvPr id="60435" name="Rectangle 16"/>
          <p:cNvSpPr/>
          <p:nvPr/>
        </p:nvSpPr>
        <p:spPr>
          <a:xfrm>
            <a:off x="1564374" y="703833"/>
            <a:ext cx="5997468" cy="105029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lnSpc>
                <a:spcPct val="160000"/>
              </a:lnSpc>
            </a:pPr>
            <a:r>
              <a:rPr lang="en-US" altLang="zh-CN" sz="1950" dirty="0">
                <a:latin typeface="Times New Roman" panose="02020603050405020304" charset="0"/>
                <a:ea typeface="黑体" panose="02010609060101010101" charset="-122"/>
              </a:rPr>
              <a:t>3. </a:t>
            </a:r>
            <a:r>
              <a:rPr lang="zh-CN" altLang="en-US" sz="1950" dirty="0">
                <a:latin typeface="Times New Roman" panose="02020603050405020304" charset="0"/>
                <a:ea typeface="黑体" panose="02010609060101010101" charset="-122"/>
              </a:rPr>
              <a:t>水龙头</a:t>
            </a:r>
            <a:endParaRPr lang="zh-CN" altLang="en-US" sz="1950" dirty="0">
              <a:latin typeface="Times New Roman" panose="02020603050405020304" charset="0"/>
              <a:ea typeface="黑体" panose="02010609060101010101" charset="-122"/>
            </a:endParaRPr>
          </a:p>
          <a:p>
            <a:pPr>
              <a:lnSpc>
                <a:spcPct val="160000"/>
              </a:lnSpc>
            </a:pPr>
            <a:r>
              <a:rPr lang="zh-CN" altLang="en-US" sz="1950" dirty="0">
                <a:latin typeface="Times New Roman" panose="02020603050405020304" charset="0"/>
                <a:ea typeface="黑体" panose="02010609060101010101" charset="-122"/>
              </a:rPr>
              <a:t>    从上边看下去，也可画成下图</a:t>
            </a:r>
            <a:r>
              <a:rPr lang="en-US" altLang="zh-CN" sz="1950" dirty="0">
                <a:latin typeface="Times New Roman" panose="02020603050405020304" charset="0"/>
                <a:ea typeface="黑体" panose="02010609060101010101" charset="-122"/>
              </a:rPr>
              <a:t>:</a:t>
            </a:r>
            <a:endParaRPr lang="en-US" altLang="zh-CN" sz="1950" dirty="0">
              <a:latin typeface="Times New Roman" panose="02020603050405020304" charset="0"/>
              <a:ea typeface="黑体" panose="02010609060101010101" charset="-122"/>
            </a:endParaRPr>
          </a:p>
        </p:txBody>
      </p:sp>
      <p:sp>
        <p:nvSpPr>
          <p:cNvPr id="80917" name="Text Box 17"/>
          <p:cNvSpPr txBox="1"/>
          <p:nvPr/>
        </p:nvSpPr>
        <p:spPr>
          <a:xfrm>
            <a:off x="1849004" y="4349236"/>
            <a:ext cx="5070933" cy="39116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1950" dirty="0">
                <a:solidFill>
                  <a:srgbClr val="3002C4"/>
                </a:solidFill>
                <a:latin typeface="Times New Roman" panose="02020603050405020304" charset="0"/>
                <a:ea typeface="黑体" panose="02010609060101010101" charset="-122"/>
              </a:rPr>
              <a:t>动力臂大于阻力臂</a:t>
            </a:r>
            <a:r>
              <a:rPr lang="en-US" altLang="zh-CN" sz="1950" dirty="0">
                <a:solidFill>
                  <a:srgbClr val="3002C4"/>
                </a:solidFill>
                <a:latin typeface="Times New Roman" panose="02020603050405020304" charset="0"/>
                <a:ea typeface="黑体" panose="02010609060101010101" charset="-122"/>
              </a:rPr>
              <a:t>——</a:t>
            </a:r>
            <a:r>
              <a:rPr lang="zh-CN" altLang="en-US" sz="1950" dirty="0">
                <a:solidFill>
                  <a:srgbClr val="3002C4"/>
                </a:solidFill>
                <a:latin typeface="Times New Roman" panose="02020603050405020304" charset="0"/>
                <a:ea typeface="黑体" panose="02010609060101010101" charset="-122"/>
              </a:rPr>
              <a:t>省力杠杆。</a:t>
            </a:r>
            <a:endParaRPr lang="zh-CN" altLang="en-US" sz="1950" dirty="0">
              <a:solidFill>
                <a:srgbClr val="3002C4"/>
              </a:solidFill>
              <a:latin typeface="Times New Roman" panose="02020603050405020304" charset="0"/>
              <a:ea typeface="黑体" panose="02010609060101010101" charset="-122"/>
            </a:endParaRPr>
          </a:p>
        </p:txBody>
      </p:sp>
      <p:pic>
        <p:nvPicPr>
          <p:cNvPr id="60437" name="Picture 18" descr="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9416" y="2117454"/>
            <a:ext cx="2087681" cy="1774469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0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1441" name="Picture 2" descr="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78888" y="1257610"/>
            <a:ext cx="1265947" cy="164227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42" name="Rectangle 3"/>
          <p:cNvSpPr/>
          <p:nvPr/>
        </p:nvSpPr>
        <p:spPr>
          <a:xfrm>
            <a:off x="2514727" y="2984443"/>
            <a:ext cx="678180" cy="391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1950" dirty="0">
                <a:latin typeface="Times New Roman" panose="02020603050405020304" charset="0"/>
                <a:ea typeface="黑体" panose="02010609060101010101" charset="-122"/>
              </a:rPr>
              <a:t>船舵      </a:t>
            </a:r>
            <a:endParaRPr lang="zh-CN" altLang="en-US" sz="1950" dirty="0">
              <a:latin typeface="Times New Roman" panose="02020603050405020304" charset="0"/>
              <a:ea typeface="黑体" panose="02010609060101010101" charset="-122"/>
            </a:endParaRPr>
          </a:p>
        </p:txBody>
      </p:sp>
      <p:sp>
        <p:nvSpPr>
          <p:cNvPr id="61443" name="Rectangle 4"/>
          <p:cNvSpPr/>
          <p:nvPr/>
        </p:nvSpPr>
        <p:spPr>
          <a:xfrm>
            <a:off x="5320532" y="2469966"/>
            <a:ext cx="1173480" cy="391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1950" dirty="0">
                <a:latin typeface="Times New Roman" panose="02020603050405020304" charset="0"/>
                <a:ea typeface="黑体" panose="02010609060101010101" charset="-122"/>
              </a:rPr>
              <a:t>门的把手     </a:t>
            </a:r>
            <a:endParaRPr lang="zh-CN" altLang="en-US" sz="1950" dirty="0">
              <a:latin typeface="Times New Roman" panose="02020603050405020304" charset="0"/>
              <a:ea typeface="黑体" panose="02010609060101010101" charset="-122"/>
            </a:endParaRPr>
          </a:p>
        </p:txBody>
      </p:sp>
      <p:sp>
        <p:nvSpPr>
          <p:cNvPr id="61444" name="Rectangle 5"/>
          <p:cNvSpPr/>
          <p:nvPr/>
        </p:nvSpPr>
        <p:spPr>
          <a:xfrm>
            <a:off x="2486145" y="4382582"/>
            <a:ext cx="925830" cy="391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1950" dirty="0">
                <a:latin typeface="Times New Roman" panose="02020603050405020304" charset="0"/>
                <a:ea typeface="黑体" panose="02010609060101010101" charset="-122"/>
              </a:rPr>
              <a:t>螺丝刀  </a:t>
            </a:r>
            <a:endParaRPr lang="zh-CN" altLang="en-US" sz="1950" dirty="0">
              <a:latin typeface="Times New Roman" panose="02020603050405020304" charset="0"/>
              <a:ea typeface="黑体" panose="02010609060101010101" charset="-122"/>
            </a:endParaRPr>
          </a:p>
        </p:txBody>
      </p:sp>
      <p:sp>
        <p:nvSpPr>
          <p:cNvPr id="61445" name="Rectangle 6"/>
          <p:cNvSpPr/>
          <p:nvPr/>
        </p:nvSpPr>
        <p:spPr>
          <a:xfrm>
            <a:off x="5396751" y="4382582"/>
            <a:ext cx="1421130" cy="391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1950" dirty="0">
                <a:latin typeface="Times New Roman" panose="02020603050405020304" charset="0"/>
                <a:ea typeface="黑体" panose="02010609060101010101" charset="-122"/>
              </a:rPr>
              <a:t>单车的踏板   </a:t>
            </a:r>
            <a:endParaRPr lang="zh-CN" altLang="en-US" sz="1950" dirty="0">
              <a:latin typeface="Times New Roman" panose="02020603050405020304" charset="0"/>
              <a:ea typeface="黑体" panose="02010609060101010101" charset="-122"/>
            </a:endParaRPr>
          </a:p>
        </p:txBody>
      </p:sp>
      <p:pic>
        <p:nvPicPr>
          <p:cNvPr id="61446" name="Picture 7" descr="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2802" y="1094455"/>
            <a:ext cx="1672050" cy="12373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47" name="Picture 8" descr="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7793" y="3085671"/>
            <a:ext cx="1943580" cy="127547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48" name="Rectangle 9"/>
          <p:cNvSpPr/>
          <p:nvPr/>
        </p:nvSpPr>
        <p:spPr>
          <a:xfrm>
            <a:off x="1707284" y="684779"/>
            <a:ext cx="2917752" cy="5708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lnSpc>
                <a:spcPct val="160000"/>
              </a:lnSpc>
            </a:pPr>
            <a:r>
              <a:rPr lang="en-US" altLang="zh-CN" sz="1950" dirty="0">
                <a:latin typeface="Times New Roman" panose="02020603050405020304" charset="0"/>
                <a:ea typeface="黑体" panose="02010609060101010101" charset="-122"/>
              </a:rPr>
              <a:t>4. </a:t>
            </a:r>
            <a:r>
              <a:rPr lang="zh-CN" altLang="en-US" sz="1950" dirty="0">
                <a:latin typeface="Times New Roman" panose="02020603050405020304" charset="0"/>
                <a:ea typeface="黑体" panose="02010609060101010101" charset="-122"/>
              </a:rPr>
              <a:t>其他轮轴</a:t>
            </a:r>
            <a:endParaRPr lang="zh-CN" altLang="en-US" sz="1950" dirty="0">
              <a:latin typeface="Times New Roman" panose="02020603050405020304" charset="0"/>
              <a:ea typeface="黑体" panose="02010609060101010101" charset="-122"/>
            </a:endParaRPr>
          </a:p>
        </p:txBody>
      </p:sp>
      <p:pic>
        <p:nvPicPr>
          <p:cNvPr id="61449" name="Picture 10" descr="87"/>
          <p:cNvPicPr>
            <a:picLocks noChangeAspect="1"/>
          </p:cNvPicPr>
          <p:nvPr/>
        </p:nvPicPr>
        <p:blipFill>
          <a:blip r:embed="rId4"/>
          <a:srcRect t="30798" b="41283"/>
          <a:stretch>
            <a:fillRect/>
          </a:stretch>
        </p:blipFill>
        <p:spPr>
          <a:xfrm>
            <a:off x="1891877" y="3565611"/>
            <a:ext cx="2074581" cy="5787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 l="180000"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4" name="组合 3"/>
          <p:cNvGrpSpPr/>
          <p:nvPr/>
        </p:nvGrpSpPr>
        <p:grpSpPr>
          <a:xfrm>
            <a:off x="153670" y="68580"/>
            <a:ext cx="3841750" cy="5124450"/>
            <a:chOff x="382" y="265"/>
            <a:chExt cx="6050" cy="8070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2" y="265"/>
              <a:ext cx="6050" cy="8070"/>
            </a:xfrm>
            <a:prstGeom prst="rect">
              <a:avLst/>
            </a:prstGeom>
          </p:spPr>
        </p:pic>
        <p:pic>
          <p:nvPicPr>
            <p:cNvPr id="3" name="图片 5146"/>
            <p:cNvPicPr>
              <a:picLocks noChangeAspect="1"/>
            </p:cNvPicPr>
            <p:nvPr/>
          </p:nvPicPr>
          <p:blipFill>
            <a:blip r:embed="rId3"/>
            <a:srcRect l="2228" t="2419"/>
            <a:stretch>
              <a:fillRect/>
            </a:stretch>
          </p:blipFill>
          <p:spPr>
            <a:xfrm>
              <a:off x="382" y="265"/>
              <a:ext cx="2504" cy="3454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</p:pic>
      </p:grpSp>
      <p:pic>
        <p:nvPicPr>
          <p:cNvPr id="34820" name="图片 34819" descr="101101"/>
          <p:cNvPicPr>
            <a:picLocks noChangeAspect="1"/>
          </p:cNvPicPr>
          <p:nvPr/>
        </p:nvPicPr>
        <p:blipFill>
          <a:blip r:embed="rId4"/>
          <a:srcRect t="4843"/>
          <a:stretch>
            <a:fillRect/>
          </a:stretch>
        </p:blipFill>
        <p:spPr>
          <a:xfrm>
            <a:off x="1743710" y="68580"/>
            <a:ext cx="7176770" cy="5123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6600" y="68580"/>
            <a:ext cx="6264910" cy="4808855"/>
          </a:xfrm>
          <a:prstGeom prst="rect">
            <a:avLst/>
          </a:prstGeom>
        </p:spPr>
      </p:pic>
      <p:pic>
        <p:nvPicPr>
          <p:cNvPr id="35844" name="图片 35843" descr="174_G_130142569115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7600" y="68580"/>
            <a:ext cx="6217920" cy="47205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 descr="电梯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1740" y="2604135"/>
            <a:ext cx="2879725" cy="236537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62465" name="Group 2"/>
          <p:cNvGrpSpPr/>
          <p:nvPr/>
        </p:nvGrpSpPr>
        <p:grpSpPr>
          <a:xfrm>
            <a:off x="1592956" y="1597023"/>
            <a:ext cx="2866542" cy="2446148"/>
            <a:chOff x="0" y="0"/>
            <a:chExt cx="1811" cy="1830"/>
          </a:xfrm>
        </p:grpSpPr>
        <p:sp>
          <p:nvSpPr>
            <p:cNvPr id="62466" name="Rectangle 3"/>
            <p:cNvSpPr/>
            <p:nvPr/>
          </p:nvSpPr>
          <p:spPr>
            <a:xfrm>
              <a:off x="10" y="11"/>
              <a:ext cx="1801" cy="1819"/>
            </a:xfrm>
            <a:prstGeom prst="rect">
              <a:avLst/>
            </a:prstGeom>
            <a:noFill/>
            <a:ln w="57150" cap="flat" cmpd="sng">
              <a:solidFill>
                <a:srgbClr val="111111">
                  <a:alpha val="25098"/>
                </a:srgbClr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p>
              <a:endParaRPr lang="zh-CN" altLang="zh-CN" sz="1050" dirty="0"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grpSp>
          <p:nvGrpSpPr>
            <p:cNvPr id="62467" name="Group 4"/>
            <p:cNvGrpSpPr/>
            <p:nvPr/>
          </p:nvGrpSpPr>
          <p:grpSpPr>
            <a:xfrm>
              <a:off x="-4" y="-4"/>
              <a:ext cx="1800" cy="1820"/>
              <a:chOff x="0" y="0"/>
              <a:chExt cx="3797808" cy="3243072"/>
            </a:xfrm>
          </p:grpSpPr>
          <p:pic>
            <p:nvPicPr>
              <p:cNvPr id="62468" name="Rectangle 4"/>
              <p:cNvPicPr/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0" y="0"/>
                <a:ext cx="3797808" cy="324307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62469" name="Text Box 6"/>
              <p:cNvSpPr txBox="1"/>
              <p:nvPr/>
            </p:nvSpPr>
            <p:spPr>
              <a:xfrm>
                <a:off x="8763" y="7430"/>
                <a:ext cx="3783134" cy="322687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ctr"/>
              <a:p>
                <a:pPr algn="ctr"/>
                <a:endParaRPr lang="zh-CN" altLang="zh-CN" sz="1050" b="1" dirty="0">
                  <a:latin typeface="Times New Roman" panose="02020603050405020304" charset="0"/>
                  <a:ea typeface="宋体" panose="02010600030101010101" pitchFamily="2" charset="-122"/>
                </a:endParaRPr>
              </a:p>
            </p:txBody>
          </p:sp>
        </p:grpSp>
      </p:grpSp>
      <p:grpSp>
        <p:nvGrpSpPr>
          <p:cNvPr id="62470" name="Group 7"/>
          <p:cNvGrpSpPr/>
          <p:nvPr/>
        </p:nvGrpSpPr>
        <p:grpSpPr>
          <a:xfrm>
            <a:off x="4591690" y="1597023"/>
            <a:ext cx="3059471" cy="2446148"/>
            <a:chOff x="0" y="0"/>
            <a:chExt cx="1811" cy="1830"/>
          </a:xfrm>
        </p:grpSpPr>
        <p:sp>
          <p:nvSpPr>
            <p:cNvPr id="62471" name="Rectangle 6"/>
            <p:cNvSpPr/>
            <p:nvPr/>
          </p:nvSpPr>
          <p:spPr>
            <a:xfrm>
              <a:off x="10" y="11"/>
              <a:ext cx="1801" cy="1819"/>
            </a:xfrm>
            <a:prstGeom prst="rect">
              <a:avLst/>
            </a:prstGeom>
            <a:noFill/>
            <a:ln w="57150" cap="flat" cmpd="sng">
              <a:solidFill>
                <a:srgbClr val="111111">
                  <a:alpha val="25098"/>
                </a:srgbClr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p>
              <a:endParaRPr lang="zh-CN" altLang="zh-CN" sz="1050" dirty="0"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  <p:grpSp>
          <p:nvGrpSpPr>
            <p:cNvPr id="62472" name="Group 9"/>
            <p:cNvGrpSpPr/>
            <p:nvPr/>
          </p:nvGrpSpPr>
          <p:grpSpPr>
            <a:xfrm>
              <a:off x="-3" y="-4"/>
              <a:ext cx="1800" cy="1820"/>
              <a:chOff x="0" y="0"/>
              <a:chExt cx="4053840" cy="3243072"/>
            </a:xfrm>
          </p:grpSpPr>
          <p:pic>
            <p:nvPicPr>
              <p:cNvPr id="62473" name="Rectangle 7"/>
              <p:cNvPicPr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0"/>
                <a:ext cx="4053840" cy="324307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62474" name="Text Box 11"/>
              <p:cNvSpPr txBox="1"/>
              <p:nvPr/>
            </p:nvSpPr>
            <p:spPr>
              <a:xfrm>
                <a:off x="7112" y="7430"/>
                <a:ext cx="4037753" cy="322687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ctr"/>
              <a:p>
                <a:pPr algn="ctr"/>
                <a:endParaRPr lang="zh-CN" altLang="zh-CN" sz="1050" b="1" dirty="0">
                  <a:latin typeface="Times New Roman" panose="02020603050405020304" charset="0"/>
                  <a:ea typeface="宋体" panose="02010600030101010101" pitchFamily="2" charset="-122"/>
                </a:endParaRPr>
              </a:p>
            </p:txBody>
          </p:sp>
        </p:grpSp>
      </p:grpSp>
      <p:sp>
        <p:nvSpPr>
          <p:cNvPr id="62475" name="Rectangle 8"/>
          <p:cNvSpPr/>
          <p:nvPr/>
        </p:nvSpPr>
        <p:spPr>
          <a:xfrm>
            <a:off x="1553656" y="997990"/>
            <a:ext cx="3411983" cy="39116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1950" dirty="0">
                <a:solidFill>
                  <a:schemeClr val="tx2"/>
                </a:solidFill>
                <a:latin typeface="Times New Roman" panose="02020603050405020304" charset="0"/>
                <a:ea typeface="黑体" panose="02010609060101010101" charset="-122"/>
              </a:rPr>
              <a:t>斜面也是一种省力机械</a:t>
            </a:r>
            <a:endParaRPr lang="zh-CN" altLang="en-US" sz="1950" dirty="0">
              <a:solidFill>
                <a:schemeClr val="tx2"/>
              </a:solidFill>
              <a:latin typeface="Times New Roman" panose="02020603050405020304" charset="0"/>
              <a:ea typeface="黑体" panose="02010609060101010101" charset="-122"/>
            </a:endParaRPr>
          </a:p>
        </p:txBody>
      </p:sp>
      <p:pic>
        <p:nvPicPr>
          <p:cNvPr id="62476" name="Picture 9" descr="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058" y="1868552"/>
            <a:ext cx="2296092" cy="188522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2477" name="Picture 10" descr="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6018" y="1981689"/>
            <a:ext cx="2916561" cy="164823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ontrols>
      <mc:AlternateContent xmlns:mc="http://schemas.openxmlformats.org/markup-compatibility/2006">
        <mc:Choice xmlns:v="urn:schemas-microsoft-com:vml" Requires="v">
          <p:control spid="1027" name="ShockwaveFlash1" r:id="rId1" imgW="6374765" imgH="5002530"/>
        </mc:Choice>
        <mc:Fallback>
          <p:control name="ShockwaveFlash1" r:id="rId1" imgW="6374765" imgH="5002530">
            <p:pic>
              <p:nvPicPr>
                <p:cNvPr id="0" name="ShockwaveFlash1"/>
                <p:cNvPicPr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330954" y="108374"/>
                  <a:ext cx="6374765" cy="500253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control>
        </mc:Fallback>
      </mc:AlternateContent>
    </p:controls>
  </p:cSld>
  <p:clrMapOvr>
    <a:masterClrMapping/>
  </p:clrMapOvr>
  <p:transition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65537" name="Group 2"/>
          <p:cNvGrpSpPr/>
          <p:nvPr/>
        </p:nvGrpSpPr>
        <p:grpSpPr>
          <a:xfrm>
            <a:off x="2336089" y="571641"/>
            <a:ext cx="4677930" cy="3311946"/>
            <a:chOff x="0" y="0"/>
            <a:chExt cx="3928" cy="2781"/>
          </a:xfrm>
        </p:grpSpPr>
        <p:grpSp>
          <p:nvGrpSpPr>
            <p:cNvPr id="65538" name="Group 3"/>
            <p:cNvGrpSpPr/>
            <p:nvPr/>
          </p:nvGrpSpPr>
          <p:grpSpPr>
            <a:xfrm>
              <a:off x="0" y="34"/>
              <a:ext cx="3825" cy="2747"/>
              <a:chOff x="0" y="0"/>
              <a:chExt cx="1811" cy="1830"/>
            </a:xfrm>
          </p:grpSpPr>
          <p:sp>
            <p:nvSpPr>
              <p:cNvPr id="65539" name="Rectangle 4"/>
              <p:cNvSpPr/>
              <p:nvPr/>
            </p:nvSpPr>
            <p:spPr>
              <a:xfrm>
                <a:off x="10" y="11"/>
                <a:ext cx="1801" cy="1819"/>
              </a:xfrm>
              <a:prstGeom prst="rect">
                <a:avLst/>
              </a:prstGeom>
              <a:noFill/>
              <a:ln w="57150" cap="flat" cmpd="sng">
                <a:solidFill>
                  <a:srgbClr val="111111">
                    <a:alpha val="25098"/>
                  </a:srgbClr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p>
                <a:endParaRPr lang="zh-CN" altLang="zh-CN" sz="1050" dirty="0">
                  <a:latin typeface="Times New Roman" panose="02020603050405020304" charset="0"/>
                  <a:ea typeface="宋体" panose="02010600030101010101" pitchFamily="2" charset="-122"/>
                </a:endParaRPr>
              </a:p>
            </p:txBody>
          </p:sp>
          <p:grpSp>
            <p:nvGrpSpPr>
              <p:cNvPr id="65540" name="Group 5"/>
              <p:cNvGrpSpPr/>
              <p:nvPr/>
            </p:nvGrpSpPr>
            <p:grpSpPr>
              <a:xfrm>
                <a:off x="-2" y="-2"/>
                <a:ext cx="1796" cy="1816"/>
                <a:chOff x="0" y="0"/>
                <a:chExt cx="6022848" cy="4328160"/>
              </a:xfrm>
            </p:grpSpPr>
            <p:pic>
              <p:nvPicPr>
                <p:cNvPr id="65541" name="Rectangle 5"/>
                <p:cNvPicPr/>
                <p:nvPr/>
              </p:nvPicPr>
              <p:blipFill>
                <a:blip r:embed="rId1"/>
                <a:stretch>
                  <a:fillRect/>
                </a:stretch>
              </p:blipFill>
              <p:spPr>
                <a:xfrm>
                  <a:off x="0" y="0"/>
                  <a:ext cx="6022848" cy="432816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65542" name="Text Box 7"/>
                <p:cNvSpPr txBox="1"/>
                <p:nvPr/>
              </p:nvSpPr>
              <p:spPr>
                <a:xfrm>
                  <a:off x="5715" y="5207"/>
                  <a:ext cx="6011835" cy="431558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none" anchor="ctr"/>
                <a:p>
                  <a:pPr algn="ctr"/>
                  <a:endParaRPr lang="zh-CN" altLang="zh-CN" sz="1050" b="1" dirty="0">
                    <a:latin typeface="Times New Roman" panose="02020603050405020304" charset="0"/>
                    <a:ea typeface="宋体" panose="02010600030101010101" pitchFamily="2" charset="-122"/>
                  </a:endParaRPr>
                </a:p>
              </p:txBody>
            </p:sp>
          </p:grpSp>
        </p:grpSp>
        <p:grpSp>
          <p:nvGrpSpPr>
            <p:cNvPr id="65543" name="Group 8"/>
            <p:cNvGrpSpPr/>
            <p:nvPr/>
          </p:nvGrpSpPr>
          <p:grpSpPr>
            <a:xfrm>
              <a:off x="116" y="0"/>
              <a:ext cx="3812" cy="2678"/>
              <a:chOff x="0" y="0"/>
              <a:chExt cx="3812" cy="2678"/>
            </a:xfrm>
          </p:grpSpPr>
          <p:pic>
            <p:nvPicPr>
              <p:cNvPr id="65544" name="Picture 7" descr="3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0"/>
                <a:ext cx="3361" cy="267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65545" name="Rectangle 8"/>
              <p:cNvSpPr/>
              <p:nvPr/>
            </p:nvSpPr>
            <p:spPr>
              <a:xfrm>
                <a:off x="270" y="525"/>
                <a:ext cx="362" cy="32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p>
                <a:r>
                  <a:rPr lang="zh-CN" altLang="en-US" sz="1950" dirty="0">
                    <a:solidFill>
                      <a:schemeClr val="tx2"/>
                    </a:solidFill>
                    <a:latin typeface="Times New Roman" panose="02020603050405020304" charset="0"/>
                    <a:ea typeface="黑体" panose="02010609060101010101" charset="-122"/>
                  </a:rPr>
                  <a:t>甲   </a:t>
                </a:r>
                <a:endParaRPr lang="zh-CN" altLang="en-US" sz="1950" dirty="0">
                  <a:solidFill>
                    <a:schemeClr val="tx2"/>
                  </a:solidFill>
                  <a:latin typeface="Times New Roman" panose="02020603050405020304" charset="0"/>
                  <a:ea typeface="黑体" panose="02010609060101010101" charset="-122"/>
                </a:endParaRPr>
              </a:p>
            </p:txBody>
          </p:sp>
          <p:sp>
            <p:nvSpPr>
              <p:cNvPr id="65546" name="Rectangle 9"/>
              <p:cNvSpPr/>
              <p:nvPr/>
            </p:nvSpPr>
            <p:spPr>
              <a:xfrm>
                <a:off x="425" y="1876"/>
                <a:ext cx="800" cy="21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p>
                <a:r>
                  <a:rPr lang="en-US" altLang="zh-CN" sz="1050" dirty="0">
                    <a:solidFill>
                      <a:schemeClr val="tx2"/>
                    </a:solidFill>
                    <a:latin typeface="Times New Roman" panose="02020603050405020304" charset="0"/>
                    <a:ea typeface="黑体" panose="02010609060101010101" charset="-122"/>
                  </a:rPr>
                  <a:t>20</a:t>
                </a:r>
                <a:r>
                  <a:rPr lang="zh-CN" altLang="en-US" sz="1050" dirty="0">
                    <a:solidFill>
                      <a:schemeClr val="tx2"/>
                    </a:solidFill>
                    <a:latin typeface="Times New Roman" panose="02020603050405020304" charset="0"/>
                    <a:ea typeface="黑体" panose="02010609060101010101" charset="-122"/>
                  </a:rPr>
                  <a:t>公分   </a:t>
                </a:r>
                <a:endParaRPr lang="zh-CN" altLang="en-US" sz="1050" dirty="0">
                  <a:solidFill>
                    <a:schemeClr val="tx2"/>
                  </a:solidFill>
                  <a:latin typeface="Times New Roman" panose="02020603050405020304" charset="0"/>
                  <a:ea typeface="黑体" panose="02010609060101010101" charset="-122"/>
                </a:endParaRPr>
              </a:p>
            </p:txBody>
          </p:sp>
          <p:sp>
            <p:nvSpPr>
              <p:cNvPr id="65547" name="Rectangle 10"/>
              <p:cNvSpPr/>
              <p:nvPr/>
            </p:nvSpPr>
            <p:spPr>
              <a:xfrm>
                <a:off x="1691" y="1782"/>
                <a:ext cx="800" cy="21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p>
                <a:r>
                  <a:rPr lang="en-US" altLang="zh-CN" sz="1050" dirty="0">
                    <a:solidFill>
                      <a:schemeClr val="tx2"/>
                    </a:solidFill>
                    <a:latin typeface="Times New Roman" panose="02020603050405020304" charset="0"/>
                    <a:ea typeface="黑体" panose="02010609060101010101" charset="-122"/>
                  </a:rPr>
                  <a:t>20</a:t>
                </a:r>
                <a:r>
                  <a:rPr lang="zh-CN" altLang="en-US" sz="1050" dirty="0">
                    <a:solidFill>
                      <a:schemeClr val="tx2"/>
                    </a:solidFill>
                    <a:latin typeface="Times New Roman" panose="02020603050405020304" charset="0"/>
                    <a:ea typeface="黑体" panose="02010609060101010101" charset="-122"/>
                  </a:rPr>
                  <a:t>公分   </a:t>
                </a:r>
                <a:endParaRPr lang="zh-CN" altLang="en-US" sz="1050" dirty="0">
                  <a:solidFill>
                    <a:schemeClr val="tx2"/>
                  </a:solidFill>
                  <a:latin typeface="Times New Roman" panose="02020603050405020304" charset="0"/>
                  <a:ea typeface="黑体" panose="02010609060101010101" charset="-122"/>
                </a:endParaRPr>
              </a:p>
            </p:txBody>
          </p:sp>
          <p:sp>
            <p:nvSpPr>
              <p:cNvPr id="65548" name="Rectangle 11"/>
              <p:cNvSpPr/>
              <p:nvPr/>
            </p:nvSpPr>
            <p:spPr>
              <a:xfrm>
                <a:off x="3012" y="1781"/>
                <a:ext cx="800" cy="21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p>
                <a:r>
                  <a:rPr lang="en-US" altLang="zh-CN" sz="1050" dirty="0">
                    <a:solidFill>
                      <a:schemeClr val="tx2"/>
                    </a:solidFill>
                    <a:latin typeface="Times New Roman" panose="02020603050405020304" charset="0"/>
                    <a:ea typeface="黑体" panose="02010609060101010101" charset="-122"/>
                  </a:rPr>
                  <a:t>20</a:t>
                </a:r>
                <a:r>
                  <a:rPr lang="zh-CN" altLang="en-US" sz="1050" dirty="0">
                    <a:solidFill>
                      <a:schemeClr val="tx2"/>
                    </a:solidFill>
                    <a:latin typeface="Times New Roman" panose="02020603050405020304" charset="0"/>
                    <a:ea typeface="黑体" panose="02010609060101010101" charset="-122"/>
                  </a:rPr>
                  <a:t>公分   </a:t>
                </a:r>
                <a:endParaRPr lang="zh-CN" altLang="en-US" sz="1050" dirty="0">
                  <a:solidFill>
                    <a:schemeClr val="tx2"/>
                  </a:solidFill>
                  <a:latin typeface="Times New Roman" panose="02020603050405020304" charset="0"/>
                  <a:ea typeface="黑体" panose="02010609060101010101" charset="-122"/>
                </a:endParaRPr>
              </a:p>
            </p:txBody>
          </p:sp>
          <p:sp>
            <p:nvSpPr>
              <p:cNvPr id="65549" name="Rectangle 12"/>
              <p:cNvSpPr/>
              <p:nvPr/>
            </p:nvSpPr>
            <p:spPr>
              <a:xfrm>
                <a:off x="1481" y="766"/>
                <a:ext cx="362" cy="32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p>
                <a:r>
                  <a:rPr lang="zh-CN" altLang="en-US" sz="1950" dirty="0">
                    <a:solidFill>
                      <a:schemeClr val="tx2"/>
                    </a:solidFill>
                    <a:latin typeface="Times New Roman" panose="02020603050405020304" charset="0"/>
                    <a:ea typeface="黑体" panose="02010609060101010101" charset="-122"/>
                  </a:rPr>
                  <a:t>乙   </a:t>
                </a:r>
                <a:endParaRPr lang="zh-CN" altLang="en-US" sz="1950" dirty="0">
                  <a:solidFill>
                    <a:schemeClr val="tx2"/>
                  </a:solidFill>
                  <a:latin typeface="Times New Roman" panose="02020603050405020304" charset="0"/>
                  <a:ea typeface="黑体" panose="02010609060101010101" charset="-122"/>
                </a:endParaRPr>
              </a:p>
            </p:txBody>
          </p:sp>
          <p:sp>
            <p:nvSpPr>
              <p:cNvPr id="65550" name="Rectangle 13"/>
              <p:cNvSpPr/>
              <p:nvPr/>
            </p:nvSpPr>
            <p:spPr>
              <a:xfrm>
                <a:off x="2832" y="1116"/>
                <a:ext cx="362" cy="32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p>
                <a:r>
                  <a:rPr lang="zh-CN" altLang="en-US" sz="1950" dirty="0">
                    <a:solidFill>
                      <a:schemeClr val="tx2"/>
                    </a:solidFill>
                    <a:latin typeface="Times New Roman" panose="02020603050405020304" charset="0"/>
                    <a:ea typeface="黑体" panose="02010609060101010101" charset="-122"/>
                  </a:rPr>
                  <a:t>丙   </a:t>
                </a:r>
                <a:endParaRPr lang="zh-CN" altLang="en-US" sz="1950" dirty="0">
                  <a:solidFill>
                    <a:schemeClr val="tx2"/>
                  </a:solidFill>
                  <a:latin typeface="Times New Roman" panose="02020603050405020304" charset="0"/>
                  <a:ea typeface="黑体" panose="02010609060101010101" charset="-122"/>
                </a:endParaRPr>
              </a:p>
            </p:txBody>
          </p:sp>
        </p:grpSp>
      </p:grpSp>
      <p:sp>
        <p:nvSpPr>
          <p:cNvPr id="65551" name="Rectangle 14"/>
          <p:cNvSpPr/>
          <p:nvPr/>
        </p:nvSpPr>
        <p:spPr>
          <a:xfrm>
            <a:off x="1625111" y="3868105"/>
            <a:ext cx="5803348" cy="99123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1950" dirty="0">
                <a:solidFill>
                  <a:schemeClr val="tx2"/>
                </a:solidFill>
                <a:latin typeface="Times New Roman" panose="02020603050405020304" charset="0"/>
                <a:ea typeface="黑体" panose="02010609060101010101" charset="-122"/>
              </a:rPr>
              <a:t>        </a:t>
            </a:r>
            <a:r>
              <a:rPr lang="zh-CN" altLang="en-US" sz="1950" dirty="0">
                <a:solidFill>
                  <a:schemeClr val="tx2"/>
                </a:solidFill>
                <a:latin typeface="Times New Roman" panose="02020603050405020304" charset="0"/>
                <a:ea typeface="黑体" panose="02010609060101010101" charset="-122"/>
              </a:rPr>
              <a:t>将玩具车升高 </a:t>
            </a:r>
            <a:r>
              <a:rPr lang="en-US" altLang="zh-CN" sz="1950" dirty="0">
                <a:solidFill>
                  <a:schemeClr val="tx2"/>
                </a:solidFill>
                <a:latin typeface="Times New Roman" panose="02020603050405020304" charset="0"/>
                <a:ea typeface="黑体" panose="02010609060101010101" charset="-122"/>
              </a:rPr>
              <a:t>20 </a:t>
            </a:r>
            <a:r>
              <a:rPr lang="zh-CN" altLang="en-US" sz="1950" dirty="0">
                <a:solidFill>
                  <a:schemeClr val="tx2"/>
                </a:solidFill>
                <a:latin typeface="Times New Roman" panose="02020603050405020304" charset="0"/>
                <a:ea typeface="黑体" panose="02010609060101010101" charset="-122"/>
              </a:rPr>
              <a:t>公分，甲最费力，丙最省力，由此可知斜面越缓和越省力。   </a:t>
            </a:r>
            <a:endParaRPr lang="zh-CN" altLang="en-US" sz="1950" dirty="0">
              <a:solidFill>
                <a:schemeClr val="tx2"/>
              </a:solidFill>
              <a:latin typeface="Times New Roman" panose="02020603050405020304" charset="0"/>
              <a:ea typeface="黑体" panose="02010609060101010101" charset="-122"/>
            </a:endParaRPr>
          </a:p>
        </p:txBody>
      </p:sp>
    </p:spTree>
  </p:cSld>
  <p:clrMapOvr>
    <a:masterClrMapping/>
  </p:clrMapOvr>
  <p:transition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66561" name="Group 2"/>
          <p:cNvGrpSpPr/>
          <p:nvPr/>
        </p:nvGrpSpPr>
        <p:grpSpPr>
          <a:xfrm>
            <a:off x="376120" y="1583934"/>
            <a:ext cx="1396948" cy="2903460"/>
            <a:chOff x="0" y="0"/>
            <a:chExt cx="1411" cy="2932"/>
          </a:xfrm>
        </p:grpSpPr>
        <p:grpSp>
          <p:nvGrpSpPr>
            <p:cNvPr id="66562" name="Group 3"/>
            <p:cNvGrpSpPr/>
            <p:nvPr/>
          </p:nvGrpSpPr>
          <p:grpSpPr>
            <a:xfrm>
              <a:off x="0" y="0"/>
              <a:ext cx="1411" cy="2932"/>
              <a:chOff x="0" y="0"/>
              <a:chExt cx="1811" cy="1830"/>
            </a:xfrm>
          </p:grpSpPr>
          <p:sp>
            <p:nvSpPr>
              <p:cNvPr id="66563" name="Rectangle 4"/>
              <p:cNvSpPr/>
              <p:nvPr/>
            </p:nvSpPr>
            <p:spPr>
              <a:xfrm>
                <a:off x="10" y="11"/>
                <a:ext cx="1801" cy="1819"/>
              </a:xfrm>
              <a:prstGeom prst="rect">
                <a:avLst/>
              </a:prstGeom>
              <a:noFill/>
              <a:ln w="57150" cap="flat" cmpd="sng">
                <a:solidFill>
                  <a:srgbClr val="111111">
                    <a:alpha val="25098"/>
                  </a:srgbClr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p>
                <a:endParaRPr lang="zh-CN" altLang="zh-CN" sz="1050" dirty="0">
                  <a:latin typeface="Times New Roman" panose="02020603050405020304" charset="0"/>
                  <a:ea typeface="宋体" panose="02010600030101010101" pitchFamily="2" charset="-122"/>
                </a:endParaRPr>
              </a:p>
            </p:txBody>
          </p:sp>
          <p:grpSp>
            <p:nvGrpSpPr>
              <p:cNvPr id="66564" name="Group 5"/>
              <p:cNvGrpSpPr/>
              <p:nvPr/>
            </p:nvGrpSpPr>
            <p:grpSpPr>
              <a:xfrm>
                <a:off x="-9" y="-2"/>
                <a:ext cx="1808" cy="1816"/>
                <a:chOff x="0" y="0"/>
                <a:chExt cx="1859280" cy="3840480"/>
              </a:xfrm>
            </p:grpSpPr>
            <p:pic>
              <p:nvPicPr>
                <p:cNvPr id="66565" name="Rectangle 5"/>
                <p:cNvPicPr/>
                <p:nvPr/>
              </p:nvPicPr>
              <p:blipFill>
                <a:blip r:embed="rId1"/>
                <a:stretch>
                  <a:fillRect/>
                </a:stretch>
              </p:blipFill>
              <p:spPr>
                <a:xfrm>
                  <a:off x="0" y="0"/>
                  <a:ext cx="1859280" cy="384048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66566" name="Text Box 7"/>
                <p:cNvSpPr txBox="1"/>
                <p:nvPr/>
              </p:nvSpPr>
              <p:spPr>
                <a:xfrm>
                  <a:off x="9017" y="4699"/>
                  <a:ext cx="1843630" cy="3830141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none" anchor="ctr"/>
                <a:p>
                  <a:pPr algn="ctr"/>
                  <a:endParaRPr lang="zh-CN" altLang="zh-CN" sz="1050" b="1" dirty="0">
                    <a:latin typeface="Times New Roman" panose="02020603050405020304" charset="0"/>
                    <a:ea typeface="宋体" panose="02010600030101010101" pitchFamily="2" charset="-122"/>
                  </a:endParaRPr>
                </a:p>
              </p:txBody>
            </p:sp>
          </p:grpSp>
        </p:grpSp>
        <p:pic>
          <p:nvPicPr>
            <p:cNvPr id="66567" name="Picture 6" descr="3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5" y="110"/>
              <a:ext cx="775" cy="2693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66575" name="Rectangle 12"/>
          <p:cNvSpPr/>
          <p:nvPr/>
        </p:nvSpPr>
        <p:spPr>
          <a:xfrm>
            <a:off x="549461" y="443566"/>
            <a:ext cx="2553330" cy="39116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1950" dirty="0">
                <a:solidFill>
                  <a:schemeClr val="tx2"/>
                </a:solidFill>
                <a:latin typeface="Times New Roman" panose="02020603050405020304" charset="0"/>
                <a:ea typeface="黑体" panose="02010609060101010101" charset="-122"/>
              </a:rPr>
              <a:t>其他斜面</a:t>
            </a:r>
            <a:endParaRPr lang="zh-CN" altLang="en-US" sz="1950" dirty="0">
              <a:solidFill>
                <a:schemeClr val="tx2"/>
              </a:solidFill>
              <a:latin typeface="Times New Roman" panose="02020603050405020304" charset="0"/>
              <a:ea typeface="黑体" panose="02010609060101010101" charset="-122"/>
            </a:endParaRPr>
          </a:p>
        </p:txBody>
      </p:sp>
      <p:pic>
        <p:nvPicPr>
          <p:cNvPr id="67585" name="Picture 2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4010" y="2486411"/>
            <a:ext cx="5843840" cy="227822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圆角矩形 1"/>
          <p:cNvSpPr/>
          <p:nvPr/>
        </p:nvSpPr>
        <p:spPr>
          <a:xfrm>
            <a:off x="1695375" y="359658"/>
            <a:ext cx="2335392" cy="53591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课堂小结</a:t>
            </a:r>
            <a:endParaRPr kumimoji="0" lang="zh-CN" altLang="en-US" sz="2400" b="1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单圆角矩形 2"/>
          <p:cNvSpPr/>
          <p:nvPr/>
        </p:nvSpPr>
        <p:spPr>
          <a:xfrm>
            <a:off x="1839476" y="2036471"/>
            <a:ext cx="1286193" cy="1768515"/>
          </a:xfrm>
          <a:prstGeom prst="snipRound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100" b="1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楷体_GB2312" panose="02010609030101010101" pitchFamily="49" charset="-122"/>
                <a:ea typeface="楷体_GB2312" panose="02010609030101010101" pitchFamily="49" charset="-122"/>
                <a:cs typeface="+mn-cs"/>
              </a:rPr>
              <a:t>定滑轮</a:t>
            </a:r>
            <a:endParaRPr kumimoji="0" lang="zh-CN" altLang="en-US" sz="2100" b="1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楷体_GB2312" panose="02010609030101010101" pitchFamily="49" charset="-122"/>
              <a:ea typeface="楷体_GB2312" panose="02010609030101010101" pitchFamily="49" charset="-122"/>
              <a:cs typeface="+mn-cs"/>
            </a:endParaRPr>
          </a:p>
        </p:txBody>
      </p:sp>
      <p:sp>
        <p:nvSpPr>
          <p:cNvPr id="4" name="单圆角矩形 3"/>
          <p:cNvSpPr/>
          <p:nvPr/>
        </p:nvSpPr>
        <p:spPr>
          <a:xfrm>
            <a:off x="3983130" y="2036471"/>
            <a:ext cx="1286193" cy="1768515"/>
          </a:xfrm>
          <a:prstGeom prst="snip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100" b="1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楷体_GB2312" panose="02010609030101010101" pitchFamily="49" charset="-122"/>
                <a:ea typeface="楷体_GB2312" panose="02010609030101010101" pitchFamily="49" charset="-122"/>
                <a:cs typeface="+mn-cs"/>
              </a:rPr>
              <a:t>动滑轮</a:t>
            </a:r>
            <a:endParaRPr kumimoji="0" lang="zh-CN" altLang="en-US" sz="2100" b="1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楷体_GB2312" panose="02010609030101010101" pitchFamily="49" charset="-122"/>
              <a:ea typeface="楷体_GB2312" panose="02010609030101010101" pitchFamily="49" charset="-122"/>
              <a:cs typeface="+mn-cs"/>
            </a:endParaRPr>
          </a:p>
        </p:txBody>
      </p:sp>
      <p:sp>
        <p:nvSpPr>
          <p:cNvPr id="5" name="单圆角矩形 4"/>
          <p:cNvSpPr/>
          <p:nvPr/>
        </p:nvSpPr>
        <p:spPr>
          <a:xfrm>
            <a:off x="5966010" y="2090063"/>
            <a:ext cx="1286193" cy="1768515"/>
          </a:xfrm>
          <a:prstGeom prst="snipRound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100" b="1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楷体_GB2312" panose="02010609030101010101" pitchFamily="49" charset="-122"/>
                <a:ea typeface="楷体_GB2312" panose="02010609030101010101" pitchFamily="49" charset="-122"/>
                <a:cs typeface="+mn-cs"/>
              </a:rPr>
              <a:t>滑轮组</a:t>
            </a:r>
            <a:endParaRPr kumimoji="0" lang="zh-CN" altLang="en-US" sz="2100" b="1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楷体_GB2312" panose="02010609030101010101" pitchFamily="49" charset="-122"/>
              <a:ea typeface="楷体_GB2312" panose="02010609030101010101" pitchFamily="49" charset="-122"/>
              <a:cs typeface="+mn-cs"/>
            </a:endParaRPr>
          </a:p>
        </p:txBody>
      </p:sp>
      <p:sp>
        <p:nvSpPr>
          <p:cNvPr id="6" name="燕尾形 5"/>
          <p:cNvSpPr/>
          <p:nvPr/>
        </p:nvSpPr>
        <p:spPr>
          <a:xfrm>
            <a:off x="3393625" y="2465202"/>
            <a:ext cx="375140" cy="911053"/>
          </a:xfrm>
          <a:prstGeom prst="chevr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  <a:cs typeface="+mn-cs"/>
            </a:endParaRPr>
          </a:p>
        </p:txBody>
      </p:sp>
      <p:sp>
        <p:nvSpPr>
          <p:cNvPr id="7" name="燕尾形 6"/>
          <p:cNvSpPr/>
          <p:nvPr/>
        </p:nvSpPr>
        <p:spPr>
          <a:xfrm>
            <a:off x="5430097" y="2411611"/>
            <a:ext cx="375140" cy="911053"/>
          </a:xfrm>
          <a:prstGeom prst="chevr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  <a:cs typeface="+mn-cs"/>
            </a:endParaRPr>
          </a:p>
        </p:txBody>
      </p:sp>
      <p:pic>
        <p:nvPicPr>
          <p:cNvPr id="68615" name="Picture 9" descr="E:\李燃\教师教学用书\2012人教教师用书项目\ppt\物理\图标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52203" y="107183"/>
            <a:ext cx="662151" cy="549014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4310" y="2546350"/>
            <a:ext cx="1938020" cy="1783715"/>
          </a:xfrm>
          <a:prstGeom prst="rect">
            <a:avLst/>
          </a:prstGeom>
        </p:spPr>
      </p:pic>
      <p:grpSp>
        <p:nvGrpSpPr>
          <p:cNvPr id="4113" name="组合 4112"/>
          <p:cNvGrpSpPr/>
          <p:nvPr/>
        </p:nvGrpSpPr>
        <p:grpSpPr>
          <a:xfrm>
            <a:off x="3441425" y="2758057"/>
            <a:ext cx="2186527" cy="1491031"/>
            <a:chOff x="1973" y="969"/>
            <a:chExt cx="1836" cy="1252"/>
          </a:xfrm>
        </p:grpSpPr>
        <p:pic>
          <p:nvPicPr>
            <p:cNvPr id="4110" name="图片 4109" descr="滑轮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73" y="969"/>
              <a:ext cx="1836" cy="125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111" name="矩形 4110"/>
            <p:cNvSpPr/>
            <p:nvPr/>
          </p:nvSpPr>
          <p:spPr>
            <a:xfrm>
              <a:off x="2001" y="986"/>
              <a:ext cx="1786" cy="1207"/>
            </a:xfrm>
            <a:prstGeom prst="rect">
              <a:avLst/>
            </a:prstGeom>
            <a:noFill/>
            <a:ln w="1905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zh-CN" altLang="en-US" sz="105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pic>
        <p:nvPicPr>
          <p:cNvPr id="4104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4040" y="2499360"/>
            <a:ext cx="1907540" cy="183070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114" name="组合 4113"/>
          <p:cNvGrpSpPr/>
          <p:nvPr/>
        </p:nvGrpSpPr>
        <p:grpSpPr>
          <a:xfrm>
            <a:off x="2868593" y="1981577"/>
            <a:ext cx="3409601" cy="2633122"/>
            <a:chOff x="1973" y="969"/>
            <a:chExt cx="1836" cy="1252"/>
          </a:xfrm>
        </p:grpSpPr>
        <p:pic>
          <p:nvPicPr>
            <p:cNvPr id="4115" name="图片 4114" descr="滑轮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73" y="969"/>
              <a:ext cx="1836" cy="125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116" name="矩形 4115"/>
            <p:cNvSpPr/>
            <p:nvPr/>
          </p:nvSpPr>
          <p:spPr>
            <a:xfrm>
              <a:off x="2001" y="986"/>
              <a:ext cx="1786" cy="1207"/>
            </a:xfrm>
            <a:prstGeom prst="rect">
              <a:avLst/>
            </a:prstGeom>
            <a:noFill/>
            <a:ln w="1905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zh-CN" altLang="en-US" sz="105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4106" name="圆角矩形标注 11"/>
          <p:cNvSpPr/>
          <p:nvPr/>
        </p:nvSpPr>
        <p:spPr>
          <a:xfrm>
            <a:off x="6346077" y="2082806"/>
            <a:ext cx="685969" cy="352512"/>
          </a:xfrm>
          <a:prstGeom prst="wedgeRoundRectCallout">
            <a:avLst>
              <a:gd name="adj1" fmla="val -170486"/>
              <a:gd name="adj2" fmla="val 214866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385D8A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p>
            <a:pPr algn="ctr"/>
            <a:r>
              <a:rPr lang="zh-CN" altLang="en-US" sz="18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凹槽</a:t>
            </a:r>
            <a:endParaRPr lang="zh-CN" altLang="en-US" sz="1800" b="1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107" name="圆角矩形标注 12"/>
          <p:cNvSpPr/>
          <p:nvPr/>
        </p:nvSpPr>
        <p:spPr>
          <a:xfrm>
            <a:off x="4522779" y="4040677"/>
            <a:ext cx="469222" cy="270338"/>
          </a:xfrm>
          <a:prstGeom prst="wedgeRoundRectCallout">
            <a:avLst>
              <a:gd name="adj1" fmla="val -16245"/>
              <a:gd name="adj2" fmla="val -396255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385D8A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p>
            <a:pPr algn="ctr"/>
            <a:r>
              <a:rPr lang="zh-CN" altLang="en-US" sz="18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轴</a:t>
            </a:r>
            <a:endParaRPr lang="zh-CN" altLang="en-US" sz="1800" b="1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108" name="圆角矩形标注 13"/>
          <p:cNvSpPr/>
          <p:nvPr/>
        </p:nvSpPr>
        <p:spPr>
          <a:xfrm>
            <a:off x="5062266" y="1845813"/>
            <a:ext cx="685969" cy="352512"/>
          </a:xfrm>
          <a:prstGeom prst="wedgeRoundRectCallout">
            <a:avLst>
              <a:gd name="adj1" fmla="val -42708"/>
              <a:gd name="adj2" fmla="val 195269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385D8A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p>
            <a:pPr algn="ctr"/>
            <a:r>
              <a:rPr lang="zh-CN" altLang="en-US" sz="18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小轮</a:t>
            </a:r>
            <a:endParaRPr lang="zh-CN" altLang="en-US" sz="1800" b="1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9217" name="Rectangle 2"/>
          <p:cNvSpPr/>
          <p:nvPr/>
        </p:nvSpPr>
        <p:spPr>
          <a:xfrm>
            <a:off x="975360" y="478155"/>
            <a:ext cx="2211705" cy="903605"/>
          </a:xfrm>
          <a:prstGeom prst="rect">
            <a:avLst/>
          </a:prstGeom>
          <a:noFill/>
          <a:ln w="19050">
            <a:noFill/>
          </a:ln>
        </p:spPr>
        <p:txBody>
          <a:bodyPr wrap="square" anchor="t">
            <a:spAutoFit/>
          </a:bodyPr>
          <a:p>
            <a:pPr>
              <a:lnSpc>
                <a:spcPct val="160000"/>
              </a:lnSpc>
            </a:pPr>
            <a:r>
              <a:rPr lang="zh-CN" altLang="en-US" sz="3300" b="1" dirty="0">
                <a:solidFill>
                  <a:schemeClr val="bg1"/>
                </a:solidFill>
                <a:latin typeface="Times New Roman" panose="02020603050405020304" charset="0"/>
                <a:ea typeface="黑体" panose="02010609060101010101" charset="-122"/>
              </a:rPr>
              <a:t>一、滑轮</a:t>
            </a:r>
            <a:endParaRPr lang="zh-CN" altLang="en-US" sz="3300" b="1" dirty="0">
              <a:solidFill>
                <a:schemeClr val="bg1"/>
              </a:solidFill>
              <a:latin typeface="Times New Roman" panose="02020603050405020304" charset="0"/>
              <a:ea typeface="黑体" panose="02010609060101010101" charset="-122"/>
            </a:endParaRPr>
          </a:p>
        </p:txBody>
      </p:sp>
      <p:sp>
        <p:nvSpPr>
          <p:cNvPr id="51210" name="Text Box 10"/>
          <p:cNvSpPr txBox="1"/>
          <p:nvPr/>
        </p:nvSpPr>
        <p:spPr>
          <a:xfrm>
            <a:off x="1705181" y="1065673"/>
            <a:ext cx="6103460" cy="78041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lnSpc>
                <a:spcPct val="16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</a:rPr>
              <a:t>一个周边有槽，能绕轴转动的轮子</a:t>
            </a:r>
            <a:endParaRPr lang="zh-CN" altLang="en-US" sz="2800" b="1" dirty="0">
              <a:solidFill>
                <a:schemeClr val="bg1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任意多边形 1"/>
          <p:cNvSpPr/>
          <p:nvPr/>
        </p:nvSpPr>
        <p:spPr>
          <a:xfrm rot="-1026749">
            <a:off x="6544628" y="489585"/>
            <a:ext cx="1655762" cy="3413125"/>
          </a:xfrm>
          <a:custGeom>
            <a:avLst/>
            <a:gdLst/>
            <a:ahLst/>
            <a:cxnLst/>
            <a:pathLst>
              <a:path w="838" h="2054">
                <a:moveTo>
                  <a:pt x="0" y="2048"/>
                </a:moveTo>
                <a:cubicBezTo>
                  <a:pt x="107" y="1824"/>
                  <a:pt x="582" y="947"/>
                  <a:pt x="668" y="712"/>
                </a:cubicBezTo>
                <a:cubicBezTo>
                  <a:pt x="604" y="686"/>
                  <a:pt x="536" y="656"/>
                  <a:pt x="514" y="636"/>
                </a:cubicBezTo>
                <a:cubicBezTo>
                  <a:pt x="498" y="594"/>
                  <a:pt x="511" y="507"/>
                  <a:pt x="496" y="468"/>
                </a:cubicBezTo>
                <a:cubicBezTo>
                  <a:pt x="484" y="427"/>
                  <a:pt x="446" y="417"/>
                  <a:pt x="442" y="390"/>
                </a:cubicBezTo>
                <a:cubicBezTo>
                  <a:pt x="439" y="361"/>
                  <a:pt x="442" y="347"/>
                  <a:pt x="470" y="308"/>
                </a:cubicBezTo>
                <a:lnTo>
                  <a:pt x="594" y="162"/>
                </a:lnTo>
                <a:cubicBezTo>
                  <a:pt x="619" y="118"/>
                  <a:pt x="592" y="69"/>
                  <a:pt x="622" y="44"/>
                </a:cubicBezTo>
                <a:cubicBezTo>
                  <a:pt x="654" y="19"/>
                  <a:pt x="740" y="0"/>
                  <a:pt x="774" y="12"/>
                </a:cubicBezTo>
                <a:cubicBezTo>
                  <a:pt x="808" y="24"/>
                  <a:pt x="788" y="57"/>
                  <a:pt x="796" y="98"/>
                </a:cubicBezTo>
                <a:cubicBezTo>
                  <a:pt x="805" y="144"/>
                  <a:pt x="814" y="208"/>
                  <a:pt x="830" y="286"/>
                </a:cubicBezTo>
                <a:cubicBezTo>
                  <a:pt x="838" y="376"/>
                  <a:pt x="787" y="471"/>
                  <a:pt x="778" y="550"/>
                </a:cubicBezTo>
                <a:lnTo>
                  <a:pt x="790" y="718"/>
                </a:lnTo>
                <a:lnTo>
                  <a:pt x="808" y="766"/>
                </a:lnTo>
                <a:lnTo>
                  <a:pt x="806" y="858"/>
                </a:lnTo>
                <a:lnTo>
                  <a:pt x="784" y="850"/>
                </a:lnTo>
                <a:lnTo>
                  <a:pt x="784" y="786"/>
                </a:lnTo>
                <a:lnTo>
                  <a:pt x="760" y="728"/>
                </a:lnTo>
                <a:lnTo>
                  <a:pt x="760" y="620"/>
                </a:lnTo>
                <a:lnTo>
                  <a:pt x="734" y="714"/>
                </a:lnTo>
                <a:lnTo>
                  <a:pt x="708" y="708"/>
                </a:lnTo>
                <a:lnTo>
                  <a:pt x="696" y="724"/>
                </a:lnTo>
                <a:lnTo>
                  <a:pt x="24" y="2054"/>
                </a:lnTo>
                <a:lnTo>
                  <a:pt x="0" y="2048"/>
                </a:lnTo>
                <a:close/>
              </a:path>
            </a:pathLst>
          </a:custGeom>
          <a:blipFill rotWithShape="1">
            <a:blip r:embed="rId1"/>
            <a:stretch>
              <a:fillRect/>
            </a:stretch>
          </a:blipFill>
          <a:ln w="9525">
            <a:noFill/>
          </a:ln>
        </p:spPr>
        <p:txBody>
          <a:bodyPr/>
          <a:p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 rot="10800000">
            <a:off x="6235065" y="3594735"/>
            <a:ext cx="863600" cy="863600"/>
            <a:chOff x="2109" y="1026"/>
            <a:chExt cx="544" cy="544"/>
          </a:xfrm>
        </p:grpSpPr>
        <p:sp>
          <p:nvSpPr>
            <p:cNvPr id="4" name="直接连接符 3"/>
            <p:cNvSpPr/>
            <p:nvPr/>
          </p:nvSpPr>
          <p:spPr>
            <a:xfrm rot="5400000">
              <a:off x="2126" y="1297"/>
              <a:ext cx="510" cy="0"/>
            </a:xfrm>
            <a:prstGeom prst="line">
              <a:avLst/>
            </a:prstGeom>
            <a:ln w="762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5" name="直接连接符 4"/>
            <p:cNvSpPr/>
            <p:nvPr/>
          </p:nvSpPr>
          <p:spPr>
            <a:xfrm>
              <a:off x="2125" y="1298"/>
              <a:ext cx="512" cy="0"/>
            </a:xfrm>
            <a:prstGeom prst="line">
              <a:avLst/>
            </a:prstGeom>
            <a:ln w="762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6" name="椭圆 5"/>
            <p:cNvSpPr/>
            <p:nvPr/>
          </p:nvSpPr>
          <p:spPr>
            <a:xfrm>
              <a:off x="2109" y="1026"/>
              <a:ext cx="544" cy="544"/>
            </a:xfrm>
            <a:prstGeom prst="ellipse">
              <a:avLst/>
            </a:prstGeom>
            <a:noFill/>
            <a:ln w="57150" cap="flat" cmpd="thickThin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2268" y="1185"/>
              <a:ext cx="226" cy="22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tx2"/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>
              <a:prstDash val="solid"/>
              <a:headEnd type="none" w="med" len="med"/>
              <a:tailEnd type="none" w="med" len="med"/>
            </a:ln>
            <a:scene3d>
              <a:camera prst="legacyPerspectiveBottom">
                <a:rot lat="600000" lon="0" rev="0"/>
              </a:camera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tx2"/>
              </a:extrusionClr>
            </a:sp3d>
          </p:spPr>
          <p:txBody>
            <a:bodyPr/>
            <a:p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371465" y="-13652"/>
            <a:ext cx="1727200" cy="144462"/>
            <a:chOff x="1701" y="164"/>
            <a:chExt cx="1088" cy="91"/>
          </a:xfrm>
        </p:grpSpPr>
        <p:sp>
          <p:nvSpPr>
            <p:cNvPr id="9" name="直接连接符 8"/>
            <p:cNvSpPr/>
            <p:nvPr/>
          </p:nvSpPr>
          <p:spPr>
            <a:xfrm>
              <a:off x="1701" y="255"/>
              <a:ext cx="1088" cy="0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" name="直接连接符 9"/>
            <p:cNvSpPr/>
            <p:nvPr/>
          </p:nvSpPr>
          <p:spPr>
            <a:xfrm flipV="1">
              <a:off x="1701" y="164"/>
              <a:ext cx="136" cy="91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" name="直接连接符 10"/>
            <p:cNvSpPr/>
            <p:nvPr/>
          </p:nvSpPr>
          <p:spPr>
            <a:xfrm flipV="1">
              <a:off x="1837" y="164"/>
              <a:ext cx="136" cy="91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2" name="直接连接符 11"/>
            <p:cNvSpPr/>
            <p:nvPr/>
          </p:nvSpPr>
          <p:spPr>
            <a:xfrm flipV="1">
              <a:off x="1973" y="164"/>
              <a:ext cx="136" cy="91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3" name="直接连接符 12"/>
            <p:cNvSpPr/>
            <p:nvPr/>
          </p:nvSpPr>
          <p:spPr>
            <a:xfrm flipV="1">
              <a:off x="2109" y="164"/>
              <a:ext cx="136" cy="91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4" name="直接连接符 13"/>
            <p:cNvSpPr/>
            <p:nvPr/>
          </p:nvSpPr>
          <p:spPr>
            <a:xfrm flipV="1">
              <a:off x="2245" y="164"/>
              <a:ext cx="136" cy="91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5" name="直接连接符 14"/>
            <p:cNvSpPr/>
            <p:nvPr/>
          </p:nvSpPr>
          <p:spPr>
            <a:xfrm flipV="1">
              <a:off x="2381" y="164"/>
              <a:ext cx="136" cy="91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6" name="直接连接符 15"/>
            <p:cNvSpPr/>
            <p:nvPr/>
          </p:nvSpPr>
          <p:spPr>
            <a:xfrm flipV="1">
              <a:off x="2517" y="164"/>
              <a:ext cx="136" cy="91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7" name="直接连接符 16"/>
            <p:cNvSpPr/>
            <p:nvPr/>
          </p:nvSpPr>
          <p:spPr>
            <a:xfrm flipV="1">
              <a:off x="2653" y="164"/>
              <a:ext cx="136" cy="91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18" name="椭圆 17"/>
          <p:cNvSpPr/>
          <p:nvPr/>
        </p:nvSpPr>
        <p:spPr>
          <a:xfrm>
            <a:off x="6200140" y="121285"/>
            <a:ext cx="71438" cy="112713"/>
          </a:xfrm>
          <a:prstGeom prst="ellipse">
            <a:avLst/>
          </a:prstGeom>
          <a:noFill/>
          <a:ln w="381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>
            <a:off x="6306503" y="3226435"/>
            <a:ext cx="576262" cy="2520950"/>
            <a:chOff x="1927" y="2296"/>
            <a:chExt cx="363" cy="1588"/>
          </a:xfrm>
        </p:grpSpPr>
        <p:grpSp>
          <p:nvGrpSpPr>
            <p:cNvPr id="20" name="组合 19"/>
            <p:cNvGrpSpPr/>
            <p:nvPr/>
          </p:nvGrpSpPr>
          <p:grpSpPr>
            <a:xfrm>
              <a:off x="2100" y="2296"/>
              <a:ext cx="109" cy="1008"/>
              <a:chOff x="2325" y="566"/>
              <a:chExt cx="109" cy="1008"/>
            </a:xfrm>
          </p:grpSpPr>
          <p:sp>
            <p:nvSpPr>
              <p:cNvPr id="21" name="矩形 20"/>
              <p:cNvSpPr/>
              <p:nvPr/>
            </p:nvSpPr>
            <p:spPr>
              <a:xfrm>
                <a:off x="2328" y="730"/>
                <a:ext cx="106" cy="680"/>
              </a:xfrm>
              <a:prstGeom prst="rect">
                <a:avLst/>
              </a:prstGeom>
              <a:solidFill>
                <a:schemeClr val="accent1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2" name="椭圆 21"/>
              <p:cNvSpPr/>
              <p:nvPr/>
            </p:nvSpPr>
            <p:spPr>
              <a:xfrm>
                <a:off x="2358" y="1048"/>
                <a:ext cx="45" cy="45"/>
              </a:xfrm>
              <a:prstGeom prst="ellipse">
                <a:avLst/>
              </a:prstGeom>
              <a:solidFill>
                <a:schemeClr val="tx2"/>
              </a:soli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3" name="任意多边形 22"/>
              <p:cNvSpPr/>
              <p:nvPr/>
            </p:nvSpPr>
            <p:spPr>
              <a:xfrm>
                <a:off x="2325" y="566"/>
                <a:ext cx="106" cy="167"/>
              </a:xfrm>
              <a:custGeom>
                <a:avLst/>
                <a:gdLst/>
                <a:ahLst/>
                <a:cxnLst/>
                <a:pathLst>
                  <a:path w="106" h="167">
                    <a:moveTo>
                      <a:pt x="0" y="61"/>
                    </a:moveTo>
                    <a:cubicBezTo>
                      <a:pt x="15" y="19"/>
                      <a:pt x="22" y="0"/>
                      <a:pt x="50" y="0"/>
                    </a:cubicBezTo>
                    <a:cubicBezTo>
                      <a:pt x="78" y="0"/>
                      <a:pt x="106" y="14"/>
                      <a:pt x="105" y="48"/>
                    </a:cubicBezTo>
                    <a:cubicBezTo>
                      <a:pt x="104" y="82"/>
                      <a:pt x="65" y="82"/>
                      <a:pt x="57" y="102"/>
                    </a:cubicBezTo>
                    <a:cubicBezTo>
                      <a:pt x="49" y="122"/>
                      <a:pt x="55" y="154"/>
                      <a:pt x="54" y="167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24" name="任意多边形 23"/>
              <p:cNvSpPr/>
              <p:nvPr/>
            </p:nvSpPr>
            <p:spPr>
              <a:xfrm rot="10800000">
                <a:off x="2328" y="1407"/>
                <a:ext cx="106" cy="167"/>
              </a:xfrm>
              <a:custGeom>
                <a:avLst/>
                <a:gdLst/>
                <a:ahLst/>
                <a:cxnLst/>
                <a:pathLst>
                  <a:path w="106" h="167">
                    <a:moveTo>
                      <a:pt x="0" y="61"/>
                    </a:moveTo>
                    <a:cubicBezTo>
                      <a:pt x="15" y="19"/>
                      <a:pt x="22" y="0"/>
                      <a:pt x="50" y="0"/>
                    </a:cubicBezTo>
                    <a:cubicBezTo>
                      <a:pt x="78" y="0"/>
                      <a:pt x="106" y="14"/>
                      <a:pt x="105" y="48"/>
                    </a:cubicBezTo>
                    <a:cubicBezTo>
                      <a:pt x="104" y="82"/>
                      <a:pt x="65" y="82"/>
                      <a:pt x="57" y="102"/>
                    </a:cubicBezTo>
                    <a:cubicBezTo>
                      <a:pt x="49" y="122"/>
                      <a:pt x="55" y="154"/>
                      <a:pt x="54" y="167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</p:grpSp>
        <p:sp>
          <p:nvSpPr>
            <p:cNvPr id="25" name="矩形 24"/>
            <p:cNvSpPr/>
            <p:nvPr/>
          </p:nvSpPr>
          <p:spPr>
            <a:xfrm>
              <a:off x="1927" y="3566"/>
              <a:ext cx="363" cy="318"/>
            </a:xfrm>
            <a:prstGeom prst="rect">
              <a:avLst/>
            </a:prstGeom>
            <a:solidFill>
              <a:schemeClr val="accent1"/>
            </a:solidFill>
            <a:ln w="9525" cap="flat" cmpd="sng">
              <a:prstDash val="solid"/>
              <a:miter/>
              <a:headEnd type="none" w="med" len="med"/>
              <a:tailEnd type="none" w="med" len="med"/>
            </a:ln>
            <a:scene3d>
              <a:camera prst="legacyObliqueTopRight">
                <a:rot lat="0" lon="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/>
            <a:p>
              <a:endParaRPr lang="zh-CN" altLang="en-US"/>
            </a:p>
          </p:txBody>
        </p:sp>
        <p:sp>
          <p:nvSpPr>
            <p:cNvPr id="26" name="直接连接符 25"/>
            <p:cNvSpPr/>
            <p:nvPr/>
          </p:nvSpPr>
          <p:spPr>
            <a:xfrm>
              <a:off x="2154" y="3294"/>
              <a:ext cx="0" cy="227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27" name="直接连接符 26"/>
          <p:cNvSpPr/>
          <p:nvPr/>
        </p:nvSpPr>
        <p:spPr>
          <a:xfrm flipV="1">
            <a:off x="6225540" y="2035810"/>
            <a:ext cx="0" cy="2016125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8" name="直接连接符 27"/>
          <p:cNvSpPr/>
          <p:nvPr/>
        </p:nvSpPr>
        <p:spPr>
          <a:xfrm flipV="1">
            <a:off x="6220778" y="202248"/>
            <a:ext cx="0" cy="2016125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graphicFrame>
        <p:nvGraphicFramePr>
          <p:cNvPr id="31" name="对象 30"/>
          <p:cNvGraphicFramePr/>
          <p:nvPr/>
        </p:nvGraphicFramePr>
        <p:xfrm>
          <a:off x="2347278" y="1686878"/>
          <a:ext cx="1363662" cy="2160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" name="" r:id="rId2" imgW="1866900" imgH="2958465" progId="Photoshop.Image.7">
                  <p:embed/>
                </p:oleObj>
              </mc:Choice>
              <mc:Fallback>
                <p:oleObj name="" r:id="rId2" imgW="1866900" imgH="2958465" progId="Photoshop.Image.7">
                  <p:embed/>
                  <p:pic>
                    <p:nvPicPr>
                      <p:cNvPr id="0" name="图片 3076"/>
                      <p:cNvPicPr/>
                      <p:nvPr/>
                    </p:nvPicPr>
                    <p:blipFill>
                      <a:blip r:embed="rId3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</a:blip>
                      <a:stretch>
                        <a:fillRect/>
                      </a:stretch>
                    </p:blipFill>
                    <p:spPr>
                      <a:xfrm>
                        <a:off x="2347278" y="1686878"/>
                        <a:ext cx="1363662" cy="2160587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3" name="组合 32"/>
          <p:cNvGrpSpPr/>
          <p:nvPr/>
        </p:nvGrpSpPr>
        <p:grpSpPr>
          <a:xfrm rot="2664191">
            <a:off x="1464628" y="1258253"/>
            <a:ext cx="863600" cy="863600"/>
            <a:chOff x="2109" y="1026"/>
            <a:chExt cx="544" cy="544"/>
          </a:xfrm>
        </p:grpSpPr>
        <p:sp>
          <p:nvSpPr>
            <p:cNvPr id="34" name="直接连接符 33"/>
            <p:cNvSpPr/>
            <p:nvPr/>
          </p:nvSpPr>
          <p:spPr>
            <a:xfrm rot="5400000">
              <a:off x="2126" y="1297"/>
              <a:ext cx="510" cy="0"/>
            </a:xfrm>
            <a:prstGeom prst="line">
              <a:avLst/>
            </a:prstGeom>
            <a:ln w="762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5" name="直接连接符 34"/>
            <p:cNvSpPr/>
            <p:nvPr/>
          </p:nvSpPr>
          <p:spPr>
            <a:xfrm>
              <a:off x="2125" y="1298"/>
              <a:ext cx="512" cy="0"/>
            </a:xfrm>
            <a:prstGeom prst="line">
              <a:avLst/>
            </a:prstGeom>
            <a:ln w="762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6" name="椭圆 35"/>
            <p:cNvSpPr/>
            <p:nvPr/>
          </p:nvSpPr>
          <p:spPr>
            <a:xfrm>
              <a:off x="2109" y="1026"/>
              <a:ext cx="544" cy="544"/>
            </a:xfrm>
            <a:prstGeom prst="ellipse">
              <a:avLst/>
            </a:prstGeom>
            <a:noFill/>
            <a:ln w="57150" cap="flat" cmpd="thickThin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37" name="椭圆 36"/>
            <p:cNvSpPr/>
            <p:nvPr/>
          </p:nvSpPr>
          <p:spPr>
            <a:xfrm>
              <a:off x="2268" y="1185"/>
              <a:ext cx="226" cy="22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tx2"/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>
              <a:prstDash val="solid"/>
              <a:headEnd type="none" w="med" len="med"/>
              <a:tailEnd type="none" w="med" len="med"/>
            </a:ln>
            <a:scene3d>
              <a:camera prst="legacyPerspectiveBottom">
                <a:rot lat="600000" lon="0" rev="0"/>
              </a:camera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tx2"/>
              </a:extrusionClr>
            </a:sp3d>
          </p:spPr>
          <p:txBody>
            <a:bodyPr/>
            <a:p>
              <a:endParaRPr lang="zh-CN" altLang="en-US"/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1032828" y="681990"/>
            <a:ext cx="1727200" cy="144463"/>
            <a:chOff x="1701" y="164"/>
            <a:chExt cx="1088" cy="91"/>
          </a:xfrm>
        </p:grpSpPr>
        <p:sp>
          <p:nvSpPr>
            <p:cNvPr id="39" name="直接连接符 38"/>
            <p:cNvSpPr/>
            <p:nvPr/>
          </p:nvSpPr>
          <p:spPr>
            <a:xfrm>
              <a:off x="1701" y="255"/>
              <a:ext cx="1088" cy="0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0" name="直接连接符 39"/>
            <p:cNvSpPr/>
            <p:nvPr/>
          </p:nvSpPr>
          <p:spPr>
            <a:xfrm flipV="1">
              <a:off x="1701" y="164"/>
              <a:ext cx="136" cy="91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1" name="直接连接符 40"/>
            <p:cNvSpPr/>
            <p:nvPr/>
          </p:nvSpPr>
          <p:spPr>
            <a:xfrm flipV="1">
              <a:off x="1837" y="164"/>
              <a:ext cx="136" cy="91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2" name="直接连接符 41"/>
            <p:cNvSpPr/>
            <p:nvPr/>
          </p:nvSpPr>
          <p:spPr>
            <a:xfrm flipV="1">
              <a:off x="1973" y="164"/>
              <a:ext cx="136" cy="91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3" name="直接连接符 42"/>
            <p:cNvSpPr/>
            <p:nvPr/>
          </p:nvSpPr>
          <p:spPr>
            <a:xfrm flipV="1">
              <a:off x="2109" y="164"/>
              <a:ext cx="136" cy="91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4" name="直接连接符 43"/>
            <p:cNvSpPr/>
            <p:nvPr/>
          </p:nvSpPr>
          <p:spPr>
            <a:xfrm flipV="1">
              <a:off x="2245" y="164"/>
              <a:ext cx="136" cy="91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5" name="直接连接符 44"/>
            <p:cNvSpPr/>
            <p:nvPr/>
          </p:nvSpPr>
          <p:spPr>
            <a:xfrm flipV="1">
              <a:off x="2381" y="164"/>
              <a:ext cx="136" cy="91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6" name="直接连接符 45"/>
            <p:cNvSpPr/>
            <p:nvPr/>
          </p:nvSpPr>
          <p:spPr>
            <a:xfrm flipV="1">
              <a:off x="2517" y="164"/>
              <a:ext cx="136" cy="91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7" name="直接连接符 46"/>
            <p:cNvSpPr/>
            <p:nvPr/>
          </p:nvSpPr>
          <p:spPr>
            <a:xfrm flipV="1">
              <a:off x="2653" y="164"/>
              <a:ext cx="136" cy="91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</p:grpSp>
      <p:grpSp>
        <p:nvGrpSpPr>
          <p:cNvPr id="48" name="组合 47"/>
          <p:cNvGrpSpPr/>
          <p:nvPr/>
        </p:nvGrpSpPr>
        <p:grpSpPr>
          <a:xfrm>
            <a:off x="1807528" y="888365"/>
            <a:ext cx="173037" cy="1600200"/>
            <a:chOff x="2325" y="566"/>
            <a:chExt cx="109" cy="1008"/>
          </a:xfrm>
        </p:grpSpPr>
        <p:sp>
          <p:nvSpPr>
            <p:cNvPr id="49" name="矩形 48"/>
            <p:cNvSpPr/>
            <p:nvPr/>
          </p:nvSpPr>
          <p:spPr>
            <a:xfrm>
              <a:off x="2328" y="730"/>
              <a:ext cx="106" cy="68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50" name="椭圆 49"/>
            <p:cNvSpPr/>
            <p:nvPr/>
          </p:nvSpPr>
          <p:spPr>
            <a:xfrm>
              <a:off x="2358" y="1048"/>
              <a:ext cx="45" cy="45"/>
            </a:xfrm>
            <a:prstGeom prst="ellipse">
              <a:avLst/>
            </a:prstGeom>
            <a:solidFill>
              <a:schemeClr val="tx2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51" name="任意多边形 50"/>
            <p:cNvSpPr/>
            <p:nvPr/>
          </p:nvSpPr>
          <p:spPr>
            <a:xfrm>
              <a:off x="2325" y="566"/>
              <a:ext cx="106" cy="167"/>
            </a:xfrm>
            <a:custGeom>
              <a:avLst/>
              <a:gdLst/>
              <a:ahLst/>
              <a:cxnLst/>
              <a:pathLst>
                <a:path w="106" h="167">
                  <a:moveTo>
                    <a:pt x="0" y="61"/>
                  </a:moveTo>
                  <a:cubicBezTo>
                    <a:pt x="15" y="19"/>
                    <a:pt x="22" y="0"/>
                    <a:pt x="50" y="0"/>
                  </a:cubicBezTo>
                  <a:cubicBezTo>
                    <a:pt x="78" y="0"/>
                    <a:pt x="106" y="14"/>
                    <a:pt x="105" y="48"/>
                  </a:cubicBezTo>
                  <a:cubicBezTo>
                    <a:pt x="104" y="82"/>
                    <a:pt x="65" y="82"/>
                    <a:pt x="57" y="102"/>
                  </a:cubicBezTo>
                  <a:cubicBezTo>
                    <a:pt x="49" y="122"/>
                    <a:pt x="55" y="154"/>
                    <a:pt x="54" y="167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52" name="任意多边形 51"/>
            <p:cNvSpPr/>
            <p:nvPr/>
          </p:nvSpPr>
          <p:spPr>
            <a:xfrm rot="10800000">
              <a:off x="2328" y="1407"/>
              <a:ext cx="106" cy="167"/>
            </a:xfrm>
            <a:custGeom>
              <a:avLst/>
              <a:gdLst/>
              <a:ahLst/>
              <a:cxnLst/>
              <a:pathLst>
                <a:path w="106" h="167">
                  <a:moveTo>
                    <a:pt x="0" y="61"/>
                  </a:moveTo>
                  <a:cubicBezTo>
                    <a:pt x="15" y="19"/>
                    <a:pt x="22" y="0"/>
                    <a:pt x="50" y="0"/>
                  </a:cubicBezTo>
                  <a:cubicBezTo>
                    <a:pt x="78" y="0"/>
                    <a:pt x="106" y="14"/>
                    <a:pt x="105" y="48"/>
                  </a:cubicBezTo>
                  <a:cubicBezTo>
                    <a:pt x="104" y="82"/>
                    <a:pt x="65" y="82"/>
                    <a:pt x="57" y="102"/>
                  </a:cubicBezTo>
                  <a:cubicBezTo>
                    <a:pt x="49" y="122"/>
                    <a:pt x="55" y="154"/>
                    <a:pt x="54" y="167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53" name="椭圆 52"/>
          <p:cNvSpPr/>
          <p:nvPr/>
        </p:nvSpPr>
        <p:spPr>
          <a:xfrm>
            <a:off x="1861503" y="816928"/>
            <a:ext cx="71437" cy="112712"/>
          </a:xfrm>
          <a:prstGeom prst="ellipse">
            <a:avLst/>
          </a:prstGeom>
          <a:noFill/>
          <a:ln w="381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54" name="直接连接符 53"/>
          <p:cNvSpPr/>
          <p:nvPr/>
        </p:nvSpPr>
        <p:spPr>
          <a:xfrm>
            <a:off x="1464628" y="1690053"/>
            <a:ext cx="0" cy="1296987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55" name="直接连接符 54"/>
          <p:cNvSpPr/>
          <p:nvPr/>
        </p:nvSpPr>
        <p:spPr>
          <a:xfrm>
            <a:off x="2347595" y="1654175"/>
            <a:ext cx="701675" cy="1548765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grpSp>
        <p:nvGrpSpPr>
          <p:cNvPr id="56" name="组合 55"/>
          <p:cNvGrpSpPr/>
          <p:nvPr/>
        </p:nvGrpSpPr>
        <p:grpSpPr>
          <a:xfrm>
            <a:off x="1104265" y="2987040"/>
            <a:ext cx="576263" cy="1873250"/>
            <a:chOff x="1882" y="1888"/>
            <a:chExt cx="363" cy="1180"/>
          </a:xfrm>
        </p:grpSpPr>
        <p:sp>
          <p:nvSpPr>
            <p:cNvPr id="57" name="矩形 56"/>
            <p:cNvSpPr/>
            <p:nvPr/>
          </p:nvSpPr>
          <p:spPr>
            <a:xfrm>
              <a:off x="1882" y="2750"/>
              <a:ext cx="363" cy="318"/>
            </a:xfrm>
            <a:prstGeom prst="rect">
              <a:avLst/>
            </a:prstGeom>
            <a:solidFill>
              <a:schemeClr val="accent1"/>
            </a:solidFill>
            <a:ln w="9525" cap="flat" cmpd="sng">
              <a:prstDash val="solid"/>
              <a:miter/>
              <a:headEnd type="none" w="med" len="med"/>
              <a:tailEnd type="none" w="med" len="med"/>
            </a:ln>
            <a:scene3d>
              <a:camera prst="legacyObliqueTopRight">
                <a:rot lat="0" lon="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/>
            <a:p>
              <a:endParaRPr lang="zh-CN" altLang="en-US"/>
            </a:p>
          </p:txBody>
        </p:sp>
        <p:sp>
          <p:nvSpPr>
            <p:cNvPr id="58" name="直接连接符 57"/>
            <p:cNvSpPr/>
            <p:nvPr/>
          </p:nvSpPr>
          <p:spPr>
            <a:xfrm>
              <a:off x="2109" y="1888"/>
              <a:ext cx="0" cy="817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62" name="文本框 61"/>
          <p:cNvSpPr txBox="1"/>
          <p:nvPr/>
        </p:nvSpPr>
        <p:spPr>
          <a:xfrm>
            <a:off x="1287780" y="111760"/>
            <a:ext cx="14725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定滑轮</a:t>
            </a:r>
            <a:endParaRPr lang="zh-CN" altLang="en-US" sz="28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2640330" y="1226185"/>
            <a:ext cx="18510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/>
              <a:t>轴固定不动</a:t>
            </a:r>
            <a:endParaRPr lang="zh-CN" altLang="en-US" sz="2400" b="1"/>
          </a:p>
        </p:txBody>
      </p:sp>
      <p:sp>
        <p:nvSpPr>
          <p:cNvPr id="64" name="文本框 63"/>
          <p:cNvSpPr txBox="1"/>
          <p:nvPr/>
        </p:nvSpPr>
        <p:spPr>
          <a:xfrm>
            <a:off x="7524750" y="2506345"/>
            <a:ext cx="14725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动滑轮</a:t>
            </a:r>
            <a:endParaRPr lang="zh-CN" altLang="en-US" sz="28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7524750" y="3525520"/>
            <a:ext cx="153733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/>
              <a:t>轴随物体一起移动</a:t>
            </a:r>
            <a:endParaRPr lang="zh-CN" altLang="en-US" sz="2400" b="1"/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 L -1.66667E-6 -0.22778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4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85185E-6 L 1.66667E-6 -0.21111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6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22222E-6 L 0.00018 -0.21528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8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11111E-6 L -4.44444E-6 -0.2044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2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-0.000123 L 0.033051 0.126882 " pathEditMode="relative" rAng="0" ptsTypes="">
                                      <p:cBhvr>
                                        <p:cTn id="18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6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-0.06319 L 0.00017 -0.19954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3" grpId="0"/>
      <p:bldP spid="64" grpId="0"/>
      <p:bldP spid="6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ontrols>
      <mc:AlternateContent xmlns:mc="http://schemas.openxmlformats.org/markup-compatibility/2006">
        <mc:Choice xmlns:v="urn:schemas-microsoft-com:vml" Requires="v">
          <p:control spid="2051" name="ShockwaveFlash1" r:id="rId1" imgW="6483362" imgH="4949459"/>
        </mc:Choice>
        <mc:Fallback>
          <p:control name="ShockwaveFlash1" r:id="rId1" imgW="6483362" imgH="4949459">
            <p:pic>
              <p:nvPicPr>
                <p:cNvPr id="0" name="ShockwaveFlash1"/>
                <p:cNvPicPr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330954" y="53592"/>
                  <a:ext cx="6483363" cy="4949459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control>
        </mc:Fallback>
      </mc:AlternateContent>
    </p:controls>
  </p:cSld>
  <p:clrMapOvr>
    <a:masterClrMapping/>
  </p:clrMapOvr>
  <p:transition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ontrols>
      <mc:AlternateContent xmlns:mc="http://schemas.openxmlformats.org/markup-compatibility/2006">
        <mc:Choice xmlns:v="urn:schemas-microsoft-com:vml" Requires="v">
          <p:control spid="3075" name="ShockwaveFlash1" r:id="rId1" imgW="6536954" imgH="4841085"/>
        </mc:Choice>
        <mc:Fallback>
          <p:control name="ShockwaveFlash1" r:id="rId1" imgW="6536954" imgH="4841085">
            <p:pic>
              <p:nvPicPr>
                <p:cNvPr id="0" name="ShockwaveFlash1"/>
                <p:cNvPicPr/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330954" y="53592"/>
                  <a:ext cx="6536955" cy="484108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control>
        </mc:Fallback>
      </mc:AlternateContent>
    </p:controls>
  </p:cSld>
  <p:clrMapOvr>
    <a:masterClrMapping/>
  </p:clrMapOvr>
  <p:transition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3318" name="Group 7"/>
          <p:cNvGrpSpPr/>
          <p:nvPr/>
        </p:nvGrpSpPr>
        <p:grpSpPr>
          <a:xfrm>
            <a:off x="664210" y="1301750"/>
            <a:ext cx="3807460" cy="2829560"/>
            <a:chOff x="1297" y="1784"/>
            <a:chExt cx="2790" cy="2062"/>
          </a:xfrm>
        </p:grpSpPr>
        <p:grpSp>
          <p:nvGrpSpPr>
            <p:cNvPr id="13319" name="Group 8"/>
            <p:cNvGrpSpPr/>
            <p:nvPr/>
          </p:nvGrpSpPr>
          <p:grpSpPr>
            <a:xfrm>
              <a:off x="1297" y="1784"/>
              <a:ext cx="2790" cy="2062"/>
              <a:chOff x="3241" y="1979"/>
              <a:chExt cx="1811" cy="1830"/>
            </a:xfrm>
          </p:grpSpPr>
          <p:sp>
            <p:nvSpPr>
              <p:cNvPr id="13320" name="Rectangle 9"/>
              <p:cNvSpPr/>
              <p:nvPr/>
            </p:nvSpPr>
            <p:spPr>
              <a:xfrm>
                <a:off x="3251" y="1990"/>
                <a:ext cx="1801" cy="1819"/>
              </a:xfrm>
              <a:prstGeom prst="rect">
                <a:avLst/>
              </a:prstGeom>
              <a:noFill/>
              <a:ln w="57150" cap="flat" cmpd="sng">
                <a:solidFill>
                  <a:srgbClr val="111111">
                    <a:alpha val="27843"/>
                  </a:srgbClr>
                </a:solidFill>
                <a:prstDash val="solid"/>
                <a:miter/>
                <a:headEnd type="none" w="med" len="med"/>
                <a:tailEnd type="none" w="lg" len="lg"/>
              </a:ln>
            </p:spPr>
            <p:txBody>
              <a:bodyPr wrap="none" anchor="ctr"/>
              <a:p>
                <a:endParaRPr lang="zh-CN" altLang="en-US" dirty="0">
                  <a:latin typeface="Times New Roman" panose="0202060305040502030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3258" name="Rectangle 10"/>
              <p:cNvSpPr>
                <a:spLocks noChangeArrowheads="1"/>
              </p:cNvSpPr>
              <p:nvPr/>
            </p:nvSpPr>
            <p:spPr bwMode="auto">
              <a:xfrm>
                <a:off x="3241" y="1979"/>
                <a:ext cx="1793" cy="1811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alpha val="58000"/>
                    </a:srgbClr>
                  </a:gs>
                  <a:gs pos="50000">
                    <a:srgbClr val="FFFFFF">
                      <a:alpha val="82001"/>
                    </a:srgbClr>
                  </a:gs>
                  <a:gs pos="100000">
                    <a:srgbClr val="FFFFFF">
                      <a:alpha val="5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rgbClr val="FF0000"/>
                    </a:solidFill>
                    <a:miter lim="800000"/>
                    <a:headEnd/>
                    <a:tailEnd type="none" w="lg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63500" dir="3187806" algn="ct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zh-CN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13322" name="Picture 11" descr="86"/>
            <p:cNvPicPr>
              <a:picLocks noChangeAspect="1"/>
            </p:cNvPicPr>
            <p:nvPr/>
          </p:nvPicPr>
          <p:blipFill>
            <a:blip r:embed="rId1"/>
            <a:srcRect r="66212"/>
            <a:stretch>
              <a:fillRect/>
            </a:stretch>
          </p:blipFill>
          <p:spPr>
            <a:xfrm>
              <a:off x="1516" y="1926"/>
              <a:ext cx="818" cy="184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323" name="Picture 12" descr="86"/>
            <p:cNvPicPr>
              <a:picLocks noChangeAspect="1"/>
            </p:cNvPicPr>
            <p:nvPr/>
          </p:nvPicPr>
          <p:blipFill>
            <a:blip r:embed="rId1"/>
            <a:srcRect l="65840"/>
            <a:stretch>
              <a:fillRect/>
            </a:stretch>
          </p:blipFill>
          <p:spPr>
            <a:xfrm>
              <a:off x="2855" y="1917"/>
              <a:ext cx="827" cy="1846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" name="文本框 1"/>
          <p:cNvSpPr txBox="1"/>
          <p:nvPr/>
        </p:nvSpPr>
        <p:spPr>
          <a:xfrm>
            <a:off x="4986655" y="1339215"/>
            <a:ext cx="34893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chemeClr val="bg1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1.</a:t>
            </a:r>
            <a:r>
              <a:rPr lang="zh-CN" altLang="zh-CN" sz="2800">
                <a:solidFill>
                  <a:schemeClr val="bg1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需要测出什么量？</a:t>
            </a:r>
            <a:endParaRPr lang="zh-CN" altLang="zh-CN" sz="2800">
              <a:solidFill>
                <a:schemeClr val="bg1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986655" y="1950085"/>
            <a:ext cx="348996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2800">
                <a:solidFill>
                  <a:schemeClr val="bg1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2.</a:t>
            </a:r>
            <a:r>
              <a:rPr lang="zh-CN" altLang="en-US" sz="2800">
                <a:solidFill>
                  <a:schemeClr val="bg1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使用弹簧测力计需要注意什么问题？</a:t>
            </a:r>
            <a:endParaRPr lang="zh-CN" altLang="en-US" sz="2800">
              <a:solidFill>
                <a:schemeClr val="bg1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986655" y="3063875"/>
            <a:ext cx="319278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zh-CN" sz="2800">
                <a:solidFill>
                  <a:schemeClr val="bg1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3.弹簧测力计在什么状态下读数？</a:t>
            </a: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5722620" y="487045"/>
            <a:ext cx="14154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rgbClr val="FFC000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讨论</a:t>
            </a:r>
            <a:endParaRPr lang="zh-CN" altLang="en-US" sz="4000">
              <a:solidFill>
                <a:srgbClr val="FFC000"/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9217" name="Rectangle 2"/>
          <p:cNvSpPr/>
          <p:nvPr/>
        </p:nvSpPr>
        <p:spPr>
          <a:xfrm>
            <a:off x="868680" y="121920"/>
            <a:ext cx="4117975" cy="903605"/>
          </a:xfrm>
          <a:prstGeom prst="rect">
            <a:avLst/>
          </a:prstGeom>
          <a:noFill/>
          <a:ln w="19050">
            <a:noFill/>
          </a:ln>
        </p:spPr>
        <p:txBody>
          <a:bodyPr wrap="square" anchor="t">
            <a:spAutoFit/>
          </a:bodyPr>
          <a:p>
            <a:pPr>
              <a:lnSpc>
                <a:spcPct val="160000"/>
              </a:lnSpc>
            </a:pPr>
            <a:r>
              <a:rPr lang="zh-CN" altLang="en-US" sz="3300" b="1" dirty="0">
                <a:solidFill>
                  <a:schemeClr val="bg1"/>
                </a:solidFill>
                <a:latin typeface="Times New Roman" panose="02020603050405020304" charset="0"/>
                <a:ea typeface="黑体" panose="02010609060101010101" charset="-122"/>
              </a:rPr>
              <a:t>二、探究滑轮特点</a:t>
            </a:r>
            <a:endParaRPr lang="zh-CN" altLang="en-US" sz="3300" b="1" dirty="0">
              <a:solidFill>
                <a:schemeClr val="bg1"/>
              </a:solidFill>
              <a:latin typeface="Times New Roman" panose="02020603050405020304" charset="0"/>
              <a:ea typeface="黑体" panose="02010609060101010101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7" name="Text Box 4"/>
          <p:cNvSpPr txBox="1"/>
          <p:nvPr/>
        </p:nvSpPr>
        <p:spPr>
          <a:xfrm>
            <a:off x="975360" y="104140"/>
            <a:ext cx="7830820" cy="47561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25000"/>
              </a:lnSpc>
            </a:pPr>
            <a:r>
              <a:rPr lang="en-US" altLang="zh-CN" sz="2000" b="1" dirty="0">
                <a:solidFill>
                  <a:srgbClr val="0066CC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1.</a:t>
            </a:r>
            <a:r>
              <a:rPr lang="zh-CN" altLang="en-US" sz="2000" b="1" dirty="0">
                <a:solidFill>
                  <a:srgbClr val="0066CC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探究</a:t>
            </a:r>
            <a:r>
              <a:rPr lang="zh-CN" altLang="en-US" sz="2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定</a:t>
            </a:r>
            <a:r>
              <a:rPr lang="zh-CN" altLang="en-US" sz="2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滑轮</a:t>
            </a:r>
            <a:r>
              <a:rPr lang="zh-CN" altLang="en-US" sz="2000" b="1" dirty="0">
                <a:solidFill>
                  <a:srgbClr val="0066CC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可否省力              （</a:t>
            </a:r>
            <a:r>
              <a:rPr lang="zh-CN" altLang="en-US" sz="20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改变物重，多次测量</a:t>
            </a:r>
            <a:r>
              <a:rPr lang="zh-CN" altLang="en-US" sz="2000" b="1" dirty="0">
                <a:solidFill>
                  <a:srgbClr val="0066CC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）</a:t>
            </a:r>
            <a:endParaRPr lang="en-US" altLang="zh-CN" sz="2000" b="1" dirty="0">
              <a:solidFill>
                <a:srgbClr val="0066CC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21531" name="图片 6173" descr="滑轮实验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18885" y="579755"/>
            <a:ext cx="1537335" cy="20269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 Box 4"/>
          <p:cNvSpPr txBox="1"/>
          <p:nvPr/>
        </p:nvSpPr>
        <p:spPr>
          <a:xfrm>
            <a:off x="1074420" y="2408555"/>
            <a:ext cx="2888615" cy="47561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25000"/>
              </a:lnSpc>
            </a:pPr>
            <a:r>
              <a:rPr lang="en-US" altLang="zh-CN" sz="2000" b="1" dirty="0">
                <a:solidFill>
                  <a:srgbClr val="0066CC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2.</a:t>
            </a:r>
            <a:r>
              <a:rPr lang="zh-CN" altLang="en-US" sz="2000" b="1" dirty="0">
                <a:solidFill>
                  <a:srgbClr val="0066CC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探究</a:t>
            </a:r>
            <a:r>
              <a:rPr lang="zh-CN" altLang="en-US" sz="2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动</a:t>
            </a:r>
            <a:r>
              <a:rPr lang="zh-CN" altLang="en-US" sz="2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滑轮</a:t>
            </a:r>
            <a:r>
              <a:rPr lang="zh-CN" altLang="en-US" sz="2000" b="1" dirty="0">
                <a:solidFill>
                  <a:srgbClr val="0066CC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可否省力</a:t>
            </a:r>
            <a:r>
              <a:rPr lang="zh-CN" altLang="en-US" sz="2000" b="1" dirty="0">
                <a:solidFill>
                  <a:srgbClr val="0066CC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</a:t>
            </a:r>
            <a:endParaRPr lang="zh-CN" altLang="en-US" sz="2000" b="1" dirty="0">
              <a:solidFill>
                <a:srgbClr val="0066CC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aphicFrame>
        <p:nvGraphicFramePr>
          <p:cNvPr id="5" name="表格 4"/>
          <p:cNvGraphicFramePr/>
          <p:nvPr/>
        </p:nvGraphicFramePr>
        <p:xfrm>
          <a:off x="1218882" y="579755"/>
          <a:ext cx="6021070" cy="2133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98475"/>
                <a:gridCol w="1180465"/>
                <a:gridCol w="1598930"/>
              </a:tblGrid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0">
                          <a:latin typeface="黑体" panose="02010609060101010101" charset="-122"/>
                          <a:ea typeface="黑体" panose="02010609060101010101" charset="-122"/>
                          <a:cs typeface="Times New Roman" panose="02020603050405020304" charset="0"/>
                        </a:rPr>
                        <a:t>次数</a:t>
                      </a:r>
                      <a:endParaRPr lang="en-US" altLang="en-US" sz="2000" b="0"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重物重力</a:t>
                      </a:r>
                      <a:r>
                        <a:rPr lang="en-US" sz="2000" b="0" i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G</a:t>
                      </a:r>
                      <a:r>
                        <a:rPr lang="en-US" sz="2000" b="0" baseline="-250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物</a:t>
                      </a:r>
                      <a:r>
                        <a:rPr lang="en-US" sz="2000" b="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/N</a:t>
                      </a:r>
                      <a:endParaRPr lang="en-US" altLang="en-US" sz="2000" b="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弹簧测力计拉力</a:t>
                      </a:r>
                      <a:r>
                        <a:rPr lang="en-US" sz="2000" b="0" i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F</a:t>
                      </a:r>
                      <a:r>
                        <a:rPr lang="en-US" sz="2000" b="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/N </a:t>
                      </a:r>
                      <a:endParaRPr lang="en-US" altLang="en-US" sz="2000" b="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0">
                          <a:latin typeface="黑体" panose="02010609060101010101" charset="-122"/>
                          <a:ea typeface="黑体" panose="02010609060101010101" charset="-122"/>
                          <a:cs typeface="Times New Roman" panose="02020603050405020304" charset="0"/>
                        </a:rPr>
                        <a:t>1</a:t>
                      </a:r>
                      <a:endParaRPr lang="en-US" altLang="en-US" sz="2000" b="0"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0">
                          <a:latin typeface="黑体" panose="02010609060101010101" charset="-122"/>
                          <a:ea typeface="黑体" panose="02010609060101010101" charset="-122"/>
                          <a:cs typeface="Times New Roman" panose="02020603050405020304" charset="0"/>
                        </a:rPr>
                        <a:t> </a:t>
                      </a:r>
                      <a:endParaRPr lang="en-US" altLang="en-US" sz="2000" b="0"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0">
                          <a:latin typeface="黑体" panose="02010609060101010101" charset="-122"/>
                          <a:ea typeface="黑体" panose="02010609060101010101" charset="-122"/>
                          <a:cs typeface="Times New Roman" panose="02020603050405020304" charset="0"/>
                        </a:rPr>
                        <a:t> </a:t>
                      </a:r>
                      <a:endParaRPr lang="en-US" altLang="en-US" sz="2000" b="0"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0">
                          <a:latin typeface="黑体" panose="02010609060101010101" charset="-122"/>
                          <a:ea typeface="黑体" panose="02010609060101010101" charset="-122"/>
                          <a:cs typeface="Times New Roman" panose="02020603050405020304" charset="0"/>
                        </a:rPr>
                        <a:t>2</a:t>
                      </a:r>
                      <a:endParaRPr lang="en-US" altLang="en-US" sz="2000" b="0"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0">
                          <a:latin typeface="黑体" panose="02010609060101010101" charset="-122"/>
                          <a:ea typeface="黑体" panose="02010609060101010101" charset="-122"/>
                          <a:cs typeface="Times New Roman" panose="02020603050405020304" charset="0"/>
                        </a:rPr>
                        <a:t> </a:t>
                      </a:r>
                      <a:endParaRPr lang="en-US" altLang="en-US" sz="2000" b="0"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0">
                          <a:latin typeface="黑体" panose="02010609060101010101" charset="-122"/>
                          <a:ea typeface="黑体" panose="02010609060101010101" charset="-122"/>
                          <a:cs typeface="Times New Roman" panose="02020603050405020304" charset="0"/>
                        </a:rPr>
                        <a:t> </a:t>
                      </a:r>
                      <a:endParaRPr lang="en-US" altLang="en-US" sz="2000" b="0"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0">
                          <a:latin typeface="黑体" panose="02010609060101010101" charset="-122"/>
                          <a:ea typeface="黑体" panose="02010609060101010101" charset="-122"/>
                          <a:cs typeface="Times New Roman" panose="02020603050405020304" charset="0"/>
                        </a:rPr>
                        <a:t>3</a:t>
                      </a:r>
                      <a:endParaRPr lang="en-US" altLang="en-US" sz="2000" b="0"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0">
                          <a:latin typeface="黑体" panose="02010609060101010101" charset="-122"/>
                          <a:ea typeface="黑体" panose="02010609060101010101" charset="-122"/>
                          <a:cs typeface="Times New Roman" panose="02020603050405020304" charset="0"/>
                        </a:rPr>
                        <a:t> </a:t>
                      </a:r>
                      <a:endParaRPr lang="en-US" altLang="en-US" sz="2000" b="0"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0">
                          <a:latin typeface="黑体" panose="02010609060101010101" charset="-122"/>
                          <a:ea typeface="黑体" panose="02010609060101010101" charset="-122"/>
                          <a:cs typeface="Times New Roman" panose="02020603050405020304" charset="0"/>
                        </a:rPr>
                        <a:t> </a:t>
                      </a:r>
                      <a:endParaRPr lang="en-US" altLang="en-US" sz="2000" b="0"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0">
                          <a:latin typeface="黑体" panose="02010609060101010101" charset="-122"/>
                          <a:ea typeface="黑体" panose="02010609060101010101" charset="-122"/>
                          <a:cs typeface="Times New Roman" panose="02020603050405020304" charset="0"/>
                        </a:rPr>
                        <a:t>…</a:t>
                      </a:r>
                      <a:endParaRPr lang="en-US" altLang="en-US" sz="2000" b="0"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0">
                          <a:latin typeface="黑体" panose="02010609060101010101" charset="-122"/>
                          <a:ea typeface="黑体" panose="02010609060101010101" charset="-122"/>
                          <a:cs typeface="Times New Roman" panose="02020603050405020304" charset="0"/>
                        </a:rPr>
                        <a:t> </a:t>
                      </a:r>
                      <a:endParaRPr lang="en-US" altLang="en-US" sz="2000" b="0"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0">
                          <a:latin typeface="黑体" panose="02010609060101010101" charset="-122"/>
                          <a:ea typeface="黑体" panose="02010609060101010101" charset="-122"/>
                          <a:cs typeface="Times New Roman" panose="02020603050405020304" charset="0"/>
                        </a:rPr>
                        <a:t> </a:t>
                      </a:r>
                      <a:endParaRPr lang="en-US" altLang="en-US" sz="2000" b="0"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" name="表格 5"/>
          <p:cNvGraphicFramePr/>
          <p:nvPr/>
        </p:nvGraphicFramePr>
        <p:xfrm>
          <a:off x="1218565" y="2994660"/>
          <a:ext cx="6707505" cy="2133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93713"/>
                <a:gridCol w="1170940"/>
                <a:gridCol w="1007110"/>
                <a:gridCol w="1316037"/>
              </a:tblGrid>
              <a:tr h="6096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次数</a:t>
                      </a:r>
                      <a:endParaRPr lang="en-US" altLang="en-US" sz="2000" b="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动滑轮重力</a:t>
                      </a:r>
                      <a:r>
                        <a:rPr lang="en-US" sz="2000" b="0" i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G</a:t>
                      </a:r>
                      <a:r>
                        <a:rPr lang="en-US" sz="2000" b="0" baseline="-250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轮</a:t>
                      </a:r>
                      <a:r>
                        <a:rPr lang="en-US" sz="2000" b="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/N</a:t>
                      </a:r>
                      <a:endParaRPr lang="en-US" altLang="en-US" sz="2000" b="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重物重力</a:t>
                      </a:r>
                      <a:r>
                        <a:rPr lang="en-US" sz="2000" b="0" i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G</a:t>
                      </a:r>
                      <a:r>
                        <a:rPr lang="en-US" sz="2000" b="0" baseline="-250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物</a:t>
                      </a:r>
                      <a:r>
                        <a:rPr lang="en-US" sz="2000" b="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/N</a:t>
                      </a:r>
                      <a:endParaRPr lang="en-US" altLang="en-US" sz="2000" b="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弹簧测力计拉力</a:t>
                      </a:r>
                      <a:r>
                        <a:rPr lang="en-US" sz="2000" b="0" i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F</a:t>
                      </a:r>
                      <a:r>
                        <a:rPr lang="en-US" sz="2000" b="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/N</a:t>
                      </a:r>
                      <a:endParaRPr lang="en-US" altLang="en-US" sz="2000" b="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0">
                          <a:latin typeface="黑体" panose="02010609060101010101" charset="-122"/>
                          <a:ea typeface="黑体" panose="02010609060101010101" charset="-122"/>
                          <a:cs typeface="Times New Roman" panose="02020603050405020304" charset="0"/>
                        </a:rPr>
                        <a:t>1</a:t>
                      </a:r>
                      <a:endParaRPr lang="en-US" altLang="en-US" sz="2000" b="0"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0">
                          <a:latin typeface="黑体" panose="02010609060101010101" charset="-122"/>
                          <a:ea typeface="黑体" panose="02010609060101010101" charset="-122"/>
                          <a:cs typeface="Times New Roman" panose="02020603050405020304" charset="0"/>
                        </a:rPr>
                        <a:t> </a:t>
                      </a:r>
                      <a:endParaRPr lang="en-US" altLang="en-US" sz="2000" b="0"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0">
                          <a:latin typeface="黑体" panose="02010609060101010101" charset="-122"/>
                          <a:ea typeface="黑体" panose="02010609060101010101" charset="-122"/>
                          <a:cs typeface="Times New Roman" panose="02020603050405020304" charset="0"/>
                        </a:rPr>
                        <a:t> </a:t>
                      </a:r>
                      <a:endParaRPr lang="en-US" altLang="en-US" sz="2000" b="0"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0">
                          <a:latin typeface="黑体" panose="02010609060101010101" charset="-122"/>
                          <a:ea typeface="黑体" panose="02010609060101010101" charset="-122"/>
                          <a:cs typeface="Times New Roman" panose="02020603050405020304" charset="0"/>
                        </a:rPr>
                        <a:t> </a:t>
                      </a:r>
                      <a:endParaRPr lang="en-US" altLang="en-US" sz="2000" b="0"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0">
                          <a:latin typeface="黑体" panose="02010609060101010101" charset="-122"/>
                          <a:ea typeface="黑体" panose="02010609060101010101" charset="-122"/>
                          <a:cs typeface="Times New Roman" panose="02020603050405020304" charset="0"/>
                        </a:rPr>
                        <a:t>2</a:t>
                      </a:r>
                      <a:endParaRPr lang="en-US" altLang="en-US" sz="2000" b="0"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0">
                          <a:latin typeface="黑体" panose="02010609060101010101" charset="-122"/>
                          <a:ea typeface="黑体" panose="02010609060101010101" charset="-122"/>
                          <a:cs typeface="Times New Roman" panose="02020603050405020304" charset="0"/>
                        </a:rPr>
                        <a:t> </a:t>
                      </a:r>
                      <a:endParaRPr lang="en-US" altLang="en-US" sz="2000" b="0"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0">
                          <a:latin typeface="黑体" panose="02010609060101010101" charset="-122"/>
                          <a:ea typeface="黑体" panose="02010609060101010101" charset="-122"/>
                          <a:cs typeface="Times New Roman" panose="02020603050405020304" charset="0"/>
                        </a:rPr>
                        <a:t> </a:t>
                      </a:r>
                      <a:endParaRPr lang="en-US" altLang="en-US" sz="2000" b="0"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0">
                          <a:latin typeface="黑体" panose="02010609060101010101" charset="-122"/>
                          <a:ea typeface="黑体" panose="02010609060101010101" charset="-122"/>
                          <a:cs typeface="Times New Roman" panose="02020603050405020304" charset="0"/>
                        </a:rPr>
                        <a:t>3</a:t>
                      </a:r>
                      <a:endParaRPr lang="en-US" altLang="en-US" sz="2000" b="0"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0">
                          <a:latin typeface="黑体" panose="02010609060101010101" charset="-122"/>
                          <a:ea typeface="黑体" panose="02010609060101010101" charset="-122"/>
                          <a:cs typeface="Times New Roman" panose="02020603050405020304" charset="0"/>
                        </a:rPr>
                        <a:t> </a:t>
                      </a:r>
                      <a:endParaRPr lang="en-US" altLang="en-US" sz="2000" b="0"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0">
                          <a:latin typeface="黑体" panose="02010609060101010101" charset="-122"/>
                          <a:ea typeface="黑体" panose="02010609060101010101" charset="-122"/>
                          <a:cs typeface="Times New Roman" panose="02020603050405020304" charset="0"/>
                        </a:rPr>
                        <a:t> </a:t>
                      </a:r>
                      <a:endParaRPr lang="en-US" altLang="en-US" sz="2000" b="0"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0">
                          <a:latin typeface="黑体" panose="02010609060101010101" charset="-122"/>
                          <a:ea typeface="黑体" panose="02010609060101010101" charset="-122"/>
                          <a:cs typeface="Times New Roman" panose="02020603050405020304" charset="0"/>
                        </a:rPr>
                        <a:t>…</a:t>
                      </a:r>
                      <a:endParaRPr lang="en-US" altLang="en-US" sz="2000" b="0"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0">
                          <a:latin typeface="黑体" panose="02010609060101010101" charset="-122"/>
                          <a:ea typeface="黑体" panose="02010609060101010101" charset="-122"/>
                          <a:cs typeface="Times New Roman" panose="02020603050405020304" charset="0"/>
                        </a:rPr>
                        <a:t> </a:t>
                      </a:r>
                      <a:endParaRPr lang="en-US" altLang="en-US" sz="2000" b="0"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0">
                          <a:latin typeface="黑体" panose="02010609060101010101" charset="-122"/>
                          <a:ea typeface="黑体" panose="02010609060101010101" charset="-122"/>
                          <a:cs typeface="Times New Roman" panose="02020603050405020304" charset="0"/>
                        </a:rPr>
                        <a:t> </a:t>
                      </a:r>
                      <a:endParaRPr lang="en-US" altLang="en-US" sz="2000" b="0"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charset="0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" name="图片 7208" descr="滑轮实验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3190" y="2994660"/>
            <a:ext cx="1159510" cy="19589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方正准圆简体"/>
        <a:ea typeface="方正卡通简体"/>
        <a:cs typeface=""/>
      </a:majorFont>
      <a:minorFont>
        <a:latin typeface="方正准圆简体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1632</Words>
  <Application>WPS 演示</Application>
  <PresentationFormat>自定义</PresentationFormat>
  <Paragraphs>355</Paragraphs>
  <Slides>34</Slides>
  <Notes>23</Notes>
  <HiddenSlides>0</HiddenSlides>
  <MMClips>0</MMClips>
  <ScaleCrop>false</ScaleCrop>
  <HeadingPairs>
    <vt:vector size="8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5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34</vt:i4>
      </vt:variant>
    </vt:vector>
  </HeadingPairs>
  <TitlesOfParts>
    <vt:vector size="59" baseType="lpstr">
      <vt:lpstr>Arial</vt:lpstr>
      <vt:lpstr>宋体</vt:lpstr>
      <vt:lpstr>Wingdings</vt:lpstr>
      <vt:lpstr>方正静蕾简体</vt:lpstr>
      <vt:lpstr>Calibri</vt:lpstr>
      <vt:lpstr>楷体</vt:lpstr>
      <vt:lpstr>叶根友毛笔行书2.0版</vt:lpstr>
      <vt:lpstr>Times New Roman</vt:lpstr>
      <vt:lpstr>黑体</vt:lpstr>
      <vt:lpstr>方正粗黑宋简体</vt:lpstr>
      <vt:lpstr>方正准圆简体</vt:lpstr>
      <vt:lpstr>方正卡通简体</vt:lpstr>
      <vt:lpstr>微软雅黑</vt:lpstr>
      <vt:lpstr>Arial Unicode MS</vt:lpstr>
      <vt:lpstr>楷体_GB2312</vt:lpstr>
      <vt:lpstr>华文新魏</vt:lpstr>
      <vt:lpstr>方正卡通简体</vt:lpstr>
      <vt:lpstr>Office 主题</vt:lpstr>
      <vt:lpstr>自定义设计方案</vt:lpstr>
      <vt:lpstr>1_Office 主题</vt:lpstr>
      <vt:lpstr>默认设计模板</vt:lpstr>
      <vt:lpstr>2_Office 主题</vt:lpstr>
      <vt:lpstr>Photoshop.Image.7</vt:lpstr>
      <vt:lpstr>Equation.DSMT4</vt:lpstr>
      <vt:lpstr>Equation.DSMT4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terms:created xsi:type="dcterms:W3CDTF">2015-12-25T04:35:00Z</dcterms:created>
  <dcterms:modified xsi:type="dcterms:W3CDTF">2020-04-17T07:53:53Z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2052-11.1.0.9584</vt:lpwstr>
  </property>
</Properties>
</file>